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57" r:id="rId4"/>
    <p:sldId id="276" r:id="rId5"/>
    <p:sldId id="285" r:id="rId6"/>
    <p:sldId id="284" r:id="rId7"/>
    <p:sldId id="280" r:id="rId8"/>
    <p:sldId id="273" r:id="rId9"/>
    <p:sldId id="278" r:id="rId10"/>
    <p:sldId id="283" r:id="rId11"/>
    <p:sldId id="282" r:id="rId12"/>
    <p:sldId id="272" r:id="rId1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17" autoAdjust="0"/>
    <p:restoredTop sz="94660"/>
  </p:normalViewPr>
  <p:slideViewPr>
    <p:cSldViewPr snapToGrid="0">
      <p:cViewPr varScale="1">
        <p:scale>
          <a:sx n="114" d="100"/>
          <a:sy n="114" d="100"/>
        </p:scale>
        <p:origin x="64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6FE219-EF5B-4FB2-8946-029118BB18A4}"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2A0F4B8C-8D7E-40C9-B603-82FF85E55846}">
      <dgm:prSet custT="1"/>
      <dgm:spPr>
        <a:solidFill>
          <a:srgbClr val="FFCC00"/>
        </a:solidFill>
      </dgm:spPr>
      <dgm:t>
        <a:bodyPr/>
        <a:lstStyle/>
        <a:p>
          <a:r>
            <a:rPr lang="de-DE" sz="2800" dirty="0">
              <a:solidFill>
                <a:schemeClr val="tx1"/>
              </a:solidFill>
              <a:latin typeface="Raleway Light" pitchFamily="2" charset="-18"/>
            </a:rPr>
            <a:t>Person von </a:t>
          </a:r>
          <a:r>
            <a:rPr lang="cs-CZ" sz="2800" dirty="0">
              <a:solidFill>
                <a:schemeClr val="tx1"/>
              </a:solidFill>
              <a:latin typeface="Raleway Light" pitchFamily="2" charset="-18"/>
            </a:rPr>
            <a:t>Hermann </a:t>
          </a:r>
          <a:r>
            <a:rPr lang="cs-CZ" sz="2800" dirty="0" err="1">
              <a:solidFill>
                <a:schemeClr val="tx1"/>
              </a:solidFill>
              <a:latin typeface="Raleway Light" pitchFamily="2" charset="-18"/>
            </a:rPr>
            <a:t>Ungar</a:t>
          </a:r>
          <a:endParaRPr lang="en-US" sz="2800" dirty="0">
            <a:solidFill>
              <a:schemeClr val="tx1"/>
            </a:solidFill>
            <a:latin typeface="Raleway Light" pitchFamily="2" charset="-18"/>
          </a:endParaRPr>
        </a:p>
      </dgm:t>
    </dgm:pt>
    <dgm:pt modelId="{D6179F7E-2289-40AE-AAD0-A20E4D5ED617}" type="parTrans" cxnId="{2280F988-1ACC-4C64-AB40-AEE59340A40A}">
      <dgm:prSet/>
      <dgm:spPr/>
      <dgm:t>
        <a:bodyPr/>
        <a:lstStyle/>
        <a:p>
          <a:endParaRPr lang="en-US" sz="1400">
            <a:latin typeface="Raleway Light" pitchFamily="2" charset="-18"/>
          </a:endParaRPr>
        </a:p>
      </dgm:t>
    </dgm:pt>
    <dgm:pt modelId="{B5512654-A4BB-405F-AF5A-C4F87529C3A1}" type="sibTrans" cxnId="{2280F988-1ACC-4C64-AB40-AEE59340A40A}">
      <dgm:prSet custT="1"/>
      <dgm:spPr>
        <a:ln>
          <a:solidFill>
            <a:schemeClr val="tx1"/>
          </a:solidFill>
        </a:ln>
      </dgm:spPr>
      <dgm:t>
        <a:bodyPr/>
        <a:lstStyle/>
        <a:p>
          <a:endParaRPr lang="en-US" sz="300">
            <a:latin typeface="Raleway Light" pitchFamily="2" charset="-18"/>
          </a:endParaRPr>
        </a:p>
      </dgm:t>
    </dgm:pt>
    <dgm:pt modelId="{16B70B13-F739-41FE-898F-98386FF83A76}">
      <dgm:prSet custT="1"/>
      <dgm:spPr>
        <a:solidFill>
          <a:srgbClr val="FFCC00"/>
        </a:solidFill>
      </dgm:spPr>
      <dgm:t>
        <a:bodyPr/>
        <a:lstStyle/>
        <a:p>
          <a:r>
            <a:rPr lang="cs-CZ" sz="2800" dirty="0" err="1">
              <a:solidFill>
                <a:schemeClr val="tx1"/>
              </a:solidFill>
              <a:latin typeface="Raleway Light" pitchFamily="2" charset="-18"/>
            </a:rPr>
            <a:t>Tagesbote</a:t>
          </a:r>
          <a:endParaRPr lang="en-US" sz="2800" dirty="0">
            <a:solidFill>
              <a:schemeClr val="tx1"/>
            </a:solidFill>
            <a:latin typeface="Raleway Light" pitchFamily="2" charset="-18"/>
          </a:endParaRPr>
        </a:p>
      </dgm:t>
    </dgm:pt>
    <dgm:pt modelId="{C0008A9E-97DE-4311-8F6B-45BBB2B10A44}" type="parTrans" cxnId="{CDD42BC3-F598-4AC9-9580-837FB1C34D4F}">
      <dgm:prSet/>
      <dgm:spPr/>
      <dgm:t>
        <a:bodyPr/>
        <a:lstStyle/>
        <a:p>
          <a:endParaRPr lang="en-US" sz="1400">
            <a:latin typeface="Raleway Light" pitchFamily="2" charset="-18"/>
          </a:endParaRPr>
        </a:p>
      </dgm:t>
    </dgm:pt>
    <dgm:pt modelId="{329A5AB1-AEE7-4F83-B519-8509EB2A66AB}" type="sibTrans" cxnId="{CDD42BC3-F598-4AC9-9580-837FB1C34D4F}">
      <dgm:prSet custT="1"/>
      <dgm:spPr>
        <a:ln>
          <a:solidFill>
            <a:schemeClr val="tx1"/>
          </a:solidFill>
        </a:ln>
      </dgm:spPr>
      <dgm:t>
        <a:bodyPr/>
        <a:lstStyle/>
        <a:p>
          <a:endParaRPr lang="en-US" sz="300">
            <a:latin typeface="Raleway Light" pitchFamily="2" charset="-18"/>
          </a:endParaRPr>
        </a:p>
      </dgm:t>
    </dgm:pt>
    <dgm:pt modelId="{9B3131B9-9FBC-465B-ACC1-FEB2524CAB44}">
      <dgm:prSet custT="1"/>
      <dgm:spPr>
        <a:solidFill>
          <a:srgbClr val="FFCC00"/>
        </a:solidFill>
        <a:ln>
          <a:solidFill>
            <a:srgbClr val="FFCC00"/>
          </a:solidFill>
        </a:ln>
      </dgm:spPr>
      <dgm:t>
        <a:bodyPr/>
        <a:lstStyle/>
        <a:p>
          <a:r>
            <a:rPr lang="cs-CZ" sz="2800" dirty="0" err="1">
              <a:solidFill>
                <a:schemeClr val="tx1"/>
              </a:solidFill>
              <a:latin typeface="Raleway Light" pitchFamily="2" charset="-18"/>
            </a:rPr>
            <a:t>Ungar</a:t>
          </a:r>
          <a:r>
            <a:rPr lang="cs-CZ" sz="2800" dirty="0">
              <a:solidFill>
                <a:schemeClr val="tx1"/>
              </a:solidFill>
              <a:latin typeface="Raleway Light" pitchFamily="2" charset="-18"/>
            </a:rPr>
            <a:t> in </a:t>
          </a:r>
          <a:r>
            <a:rPr lang="cs-CZ" sz="2800" dirty="0" err="1">
              <a:solidFill>
                <a:schemeClr val="tx1"/>
              </a:solidFill>
              <a:latin typeface="Raleway Light" pitchFamily="2" charset="-18"/>
            </a:rPr>
            <a:t>seiner</a:t>
          </a:r>
          <a:r>
            <a:rPr lang="cs-CZ" sz="2800" dirty="0">
              <a:solidFill>
                <a:schemeClr val="tx1"/>
              </a:solidFill>
              <a:latin typeface="Raleway Light" pitchFamily="2" charset="-18"/>
            </a:rPr>
            <a:t> Region</a:t>
          </a:r>
          <a:endParaRPr lang="en-US" sz="2800" dirty="0">
            <a:solidFill>
              <a:schemeClr val="tx1"/>
            </a:solidFill>
            <a:latin typeface="Raleway Light" pitchFamily="2" charset="-18"/>
          </a:endParaRPr>
        </a:p>
      </dgm:t>
    </dgm:pt>
    <dgm:pt modelId="{5ED966A5-1384-47EF-853C-B7E1B81F3D00}" type="parTrans" cxnId="{4814CED6-5C13-44EA-9A22-16B1CB127562}">
      <dgm:prSet/>
      <dgm:spPr/>
      <dgm:t>
        <a:bodyPr/>
        <a:lstStyle/>
        <a:p>
          <a:endParaRPr lang="en-US" sz="1400">
            <a:latin typeface="Raleway Light" pitchFamily="2" charset="-18"/>
          </a:endParaRPr>
        </a:p>
      </dgm:t>
    </dgm:pt>
    <dgm:pt modelId="{E008CED0-AD88-41AF-B9DB-A42901BDB646}" type="sibTrans" cxnId="{4814CED6-5C13-44EA-9A22-16B1CB127562}">
      <dgm:prSet custT="1"/>
      <dgm:spPr>
        <a:ln>
          <a:solidFill>
            <a:schemeClr val="tx1"/>
          </a:solidFill>
        </a:ln>
      </dgm:spPr>
      <dgm:t>
        <a:bodyPr/>
        <a:lstStyle/>
        <a:p>
          <a:endParaRPr lang="en-US" sz="300">
            <a:latin typeface="Raleway Light" pitchFamily="2" charset="-18"/>
          </a:endParaRPr>
        </a:p>
      </dgm:t>
    </dgm:pt>
    <dgm:pt modelId="{DC45DAFF-6A98-49C0-815C-2F03B4C642A8}">
      <dgm:prSet custT="1"/>
      <dgm:spPr>
        <a:solidFill>
          <a:srgbClr val="FFCC00"/>
        </a:solidFill>
      </dgm:spPr>
      <dgm:t>
        <a:bodyPr/>
        <a:lstStyle/>
        <a:p>
          <a:r>
            <a:rPr lang="de-DE" sz="2800" dirty="0">
              <a:solidFill>
                <a:schemeClr val="tx1"/>
              </a:solidFill>
              <a:latin typeface="Raleway Light" pitchFamily="2" charset="-18"/>
            </a:rPr>
            <a:t>Brüner </a:t>
          </a:r>
          <a:r>
            <a:rPr lang="cs-CZ" sz="2800" dirty="0" err="1">
              <a:solidFill>
                <a:schemeClr val="tx1"/>
              </a:solidFill>
              <a:latin typeface="Raleway Light" pitchFamily="2" charset="-18"/>
            </a:rPr>
            <a:t>Nachruf</a:t>
          </a:r>
          <a:r>
            <a:rPr lang="cs-CZ" sz="2800" dirty="0">
              <a:solidFill>
                <a:schemeClr val="tx1"/>
              </a:solidFill>
              <a:latin typeface="Raleway Light" pitchFamily="2" charset="-18"/>
            </a:rPr>
            <a:t> f</a:t>
          </a:r>
          <a:r>
            <a:rPr lang="de-DE" sz="2800" dirty="0">
              <a:solidFill>
                <a:schemeClr val="tx1"/>
              </a:solidFill>
              <a:latin typeface="Raleway Light" pitchFamily="2" charset="-18"/>
            </a:rPr>
            <a:t>ü</a:t>
          </a:r>
          <a:r>
            <a:rPr lang="cs-CZ" sz="2800" dirty="0">
              <a:solidFill>
                <a:schemeClr val="tx1"/>
              </a:solidFill>
              <a:latin typeface="Raleway Light" pitchFamily="2" charset="-18"/>
            </a:rPr>
            <a:t>r </a:t>
          </a:r>
          <a:r>
            <a:rPr lang="de-DE" sz="2800" dirty="0">
              <a:solidFill>
                <a:schemeClr val="tx1"/>
              </a:solidFill>
              <a:latin typeface="Raleway Light" pitchFamily="2" charset="-18"/>
            </a:rPr>
            <a:t>Hermann Ungar</a:t>
          </a:r>
          <a:endParaRPr lang="en-US" sz="2800" dirty="0">
            <a:solidFill>
              <a:schemeClr val="tx1"/>
            </a:solidFill>
            <a:latin typeface="Raleway Light" pitchFamily="2" charset="-18"/>
          </a:endParaRPr>
        </a:p>
      </dgm:t>
    </dgm:pt>
    <dgm:pt modelId="{632107BD-5E1E-4029-9C12-B382D2762E18}" type="parTrans" cxnId="{B42E7D0F-8E3A-4CBB-BD16-237400E2AF75}">
      <dgm:prSet/>
      <dgm:spPr/>
      <dgm:t>
        <a:bodyPr/>
        <a:lstStyle/>
        <a:p>
          <a:endParaRPr lang="en-US" sz="1400">
            <a:latin typeface="Raleway Light" pitchFamily="2" charset="-18"/>
          </a:endParaRPr>
        </a:p>
      </dgm:t>
    </dgm:pt>
    <dgm:pt modelId="{5031CD00-1B2B-4357-B666-6628F421E815}" type="sibTrans" cxnId="{B42E7D0F-8E3A-4CBB-BD16-237400E2AF75}">
      <dgm:prSet custT="1"/>
      <dgm:spPr>
        <a:ln>
          <a:solidFill>
            <a:schemeClr val="tx1"/>
          </a:solidFill>
        </a:ln>
      </dgm:spPr>
      <dgm:t>
        <a:bodyPr/>
        <a:lstStyle/>
        <a:p>
          <a:endParaRPr lang="en-US" sz="300">
            <a:latin typeface="Raleway Light" pitchFamily="2" charset="-18"/>
          </a:endParaRPr>
        </a:p>
      </dgm:t>
    </dgm:pt>
    <dgm:pt modelId="{7DBB2842-C075-479F-8422-2EA5B99E3976}">
      <dgm:prSet custT="1"/>
      <dgm:spPr>
        <a:solidFill>
          <a:srgbClr val="FFCC00"/>
        </a:solidFill>
      </dgm:spPr>
      <dgm:t>
        <a:bodyPr/>
        <a:lstStyle/>
        <a:p>
          <a:r>
            <a:rPr lang="de-DE" sz="2800" dirty="0">
              <a:solidFill>
                <a:schemeClr val="tx1"/>
              </a:solidFill>
              <a:latin typeface="Raleway Light" pitchFamily="2" charset="-18"/>
            </a:rPr>
            <a:t>Vergleich mit dem Nekrolog von </a:t>
          </a:r>
          <a:r>
            <a:rPr lang="cs-CZ" sz="2800" dirty="0">
              <a:solidFill>
                <a:schemeClr val="tx1"/>
              </a:solidFill>
              <a:latin typeface="Raleway Light" pitchFamily="2" charset="-18"/>
            </a:rPr>
            <a:t> </a:t>
          </a:r>
          <a:r>
            <a:rPr lang="de-DE" sz="2800" dirty="0">
              <a:solidFill>
                <a:schemeClr val="tx1"/>
              </a:solidFill>
              <a:latin typeface="Raleway Light" pitchFamily="2" charset="-18"/>
            </a:rPr>
            <a:t>G</a:t>
          </a:r>
          <a:r>
            <a:rPr lang="cs-CZ" sz="2800" dirty="0">
              <a:solidFill>
                <a:schemeClr val="tx1"/>
              </a:solidFill>
              <a:latin typeface="Raleway Light" pitchFamily="2" charset="-18"/>
            </a:rPr>
            <a:t>. </a:t>
          </a:r>
          <a:r>
            <a:rPr lang="cs-CZ" sz="2800" dirty="0" err="1">
              <a:solidFill>
                <a:schemeClr val="tx1"/>
              </a:solidFill>
              <a:latin typeface="Raleway Light" pitchFamily="2" charset="-18"/>
            </a:rPr>
            <a:t>Krojanker</a:t>
          </a:r>
          <a:r>
            <a:rPr lang="cs-CZ" sz="2800" dirty="0">
              <a:solidFill>
                <a:schemeClr val="tx1"/>
              </a:solidFill>
              <a:latin typeface="Raleway Light" pitchFamily="2" charset="-18"/>
            </a:rPr>
            <a:t> </a:t>
          </a:r>
          <a:endParaRPr lang="en-US" sz="2800" dirty="0">
            <a:solidFill>
              <a:schemeClr val="tx1"/>
            </a:solidFill>
            <a:latin typeface="Raleway Light" pitchFamily="2" charset="-18"/>
          </a:endParaRPr>
        </a:p>
      </dgm:t>
    </dgm:pt>
    <dgm:pt modelId="{F53BA045-DC33-4EF5-8A84-23A03171CB47}" type="parTrans" cxnId="{79696407-9C6B-4305-9790-15BAB5BBD8FE}">
      <dgm:prSet/>
      <dgm:spPr/>
      <dgm:t>
        <a:bodyPr/>
        <a:lstStyle/>
        <a:p>
          <a:endParaRPr lang="en-US" sz="1400">
            <a:latin typeface="Raleway Light" pitchFamily="2" charset="-18"/>
          </a:endParaRPr>
        </a:p>
      </dgm:t>
    </dgm:pt>
    <dgm:pt modelId="{A848CD4C-B7CF-4B99-B986-9219DA4625EC}" type="sibTrans" cxnId="{79696407-9C6B-4305-9790-15BAB5BBD8FE}">
      <dgm:prSet custT="1"/>
      <dgm:spPr>
        <a:ln>
          <a:solidFill>
            <a:schemeClr val="tx1"/>
          </a:solidFill>
        </a:ln>
      </dgm:spPr>
      <dgm:t>
        <a:bodyPr/>
        <a:lstStyle/>
        <a:p>
          <a:endParaRPr lang="en-US" sz="300">
            <a:latin typeface="Raleway Light" pitchFamily="2" charset="-18"/>
          </a:endParaRPr>
        </a:p>
      </dgm:t>
    </dgm:pt>
    <dgm:pt modelId="{80642267-EB90-4790-9130-0EC40A2547E6}">
      <dgm:prSet custT="1"/>
      <dgm:spPr>
        <a:solidFill>
          <a:srgbClr val="FFCC00"/>
        </a:solidFill>
      </dgm:spPr>
      <dgm:t>
        <a:bodyPr/>
        <a:lstStyle/>
        <a:p>
          <a:r>
            <a:rPr lang="cs-CZ" sz="2800" b="0" dirty="0" err="1">
              <a:solidFill>
                <a:schemeClr val="tx1"/>
              </a:solidFill>
              <a:latin typeface="Raleway Light" pitchFamily="2" charset="-18"/>
            </a:rPr>
            <a:t>Meine</a:t>
          </a:r>
          <a:r>
            <a:rPr lang="cs-CZ" sz="2800" b="0" dirty="0">
              <a:solidFill>
                <a:schemeClr val="tx1"/>
              </a:solidFill>
              <a:latin typeface="Raleway Light" pitchFamily="2" charset="-18"/>
            </a:rPr>
            <a:t> </a:t>
          </a:r>
          <a:r>
            <a:rPr lang="cs-CZ" sz="2800" b="0" dirty="0" err="1">
              <a:solidFill>
                <a:schemeClr val="tx1"/>
              </a:solidFill>
              <a:latin typeface="Raleway Light" pitchFamily="2" charset="-18"/>
            </a:rPr>
            <a:t>Ansicht</a:t>
          </a:r>
          <a:r>
            <a:rPr lang="cs-CZ" sz="2800" b="0" dirty="0">
              <a:solidFill>
                <a:schemeClr val="tx1"/>
              </a:solidFill>
              <a:latin typeface="Raleway Light" pitchFamily="2" charset="-18"/>
            </a:rPr>
            <a:t> </a:t>
          </a:r>
          <a:r>
            <a:rPr lang="cs-CZ" sz="2800" b="0" dirty="0" err="1">
              <a:solidFill>
                <a:schemeClr val="tx1"/>
              </a:solidFill>
              <a:latin typeface="Raleway Light" pitchFamily="2" charset="-18"/>
            </a:rPr>
            <a:t>und</a:t>
          </a:r>
          <a:r>
            <a:rPr lang="cs-CZ" sz="2800" b="0" dirty="0">
              <a:solidFill>
                <a:schemeClr val="tx1"/>
              </a:solidFill>
              <a:latin typeface="Raleway Light" pitchFamily="2" charset="-18"/>
            </a:rPr>
            <a:t> </a:t>
          </a:r>
          <a:r>
            <a:rPr lang="cs-CZ" sz="2800" b="0" dirty="0" err="1">
              <a:solidFill>
                <a:schemeClr val="tx1"/>
              </a:solidFill>
              <a:latin typeface="Raleway Light" pitchFamily="2" charset="-18"/>
            </a:rPr>
            <a:t>Schluss</a:t>
          </a:r>
          <a:endParaRPr lang="en-US" sz="2800" b="0" dirty="0">
            <a:solidFill>
              <a:schemeClr val="tx1"/>
            </a:solidFill>
            <a:latin typeface="Raleway Light" pitchFamily="2" charset="-18"/>
          </a:endParaRPr>
        </a:p>
      </dgm:t>
    </dgm:pt>
    <dgm:pt modelId="{5FBC174D-05C9-4236-BE90-836854D99476}" type="parTrans" cxnId="{BEBC1CE4-D95A-4C4F-9FEE-A7B8FDF23B60}">
      <dgm:prSet/>
      <dgm:spPr/>
      <dgm:t>
        <a:bodyPr/>
        <a:lstStyle/>
        <a:p>
          <a:endParaRPr lang="en-US" sz="1400">
            <a:latin typeface="Raleway Light" pitchFamily="2" charset="-18"/>
          </a:endParaRPr>
        </a:p>
      </dgm:t>
    </dgm:pt>
    <dgm:pt modelId="{E4CFD0F3-3E13-41FC-A81D-BD188632D6DC}" type="sibTrans" cxnId="{BEBC1CE4-D95A-4C4F-9FEE-A7B8FDF23B60}">
      <dgm:prSet/>
      <dgm:spPr/>
      <dgm:t>
        <a:bodyPr/>
        <a:lstStyle/>
        <a:p>
          <a:endParaRPr lang="en-US" sz="1400">
            <a:latin typeface="Raleway Light" pitchFamily="2" charset="-18"/>
          </a:endParaRPr>
        </a:p>
      </dgm:t>
    </dgm:pt>
    <dgm:pt modelId="{E6926D50-640A-4C00-9254-87A5C8042F9F}" type="pres">
      <dgm:prSet presAssocID="{A26FE219-EF5B-4FB2-8946-029118BB18A4}" presName="Name0" presStyleCnt="0">
        <dgm:presLayoutVars>
          <dgm:dir/>
          <dgm:resizeHandles val="exact"/>
        </dgm:presLayoutVars>
      </dgm:prSet>
      <dgm:spPr/>
    </dgm:pt>
    <dgm:pt modelId="{A7DCB4A2-3A6A-4BA8-AE88-592919832602}" type="pres">
      <dgm:prSet presAssocID="{2A0F4B8C-8D7E-40C9-B603-82FF85E55846}" presName="node" presStyleLbl="node1" presStyleIdx="0" presStyleCnt="6">
        <dgm:presLayoutVars>
          <dgm:bulletEnabled val="1"/>
        </dgm:presLayoutVars>
      </dgm:prSet>
      <dgm:spPr/>
    </dgm:pt>
    <dgm:pt modelId="{E6DE649E-2CE5-4347-AE8A-DD46D3145044}" type="pres">
      <dgm:prSet presAssocID="{B5512654-A4BB-405F-AF5A-C4F87529C3A1}" presName="sibTrans" presStyleLbl="sibTrans1D1" presStyleIdx="0" presStyleCnt="5"/>
      <dgm:spPr/>
    </dgm:pt>
    <dgm:pt modelId="{33A1E596-92C5-4D8B-B042-9686932D685F}" type="pres">
      <dgm:prSet presAssocID="{B5512654-A4BB-405F-AF5A-C4F87529C3A1}" presName="connectorText" presStyleLbl="sibTrans1D1" presStyleIdx="0" presStyleCnt="5"/>
      <dgm:spPr/>
    </dgm:pt>
    <dgm:pt modelId="{FA1D8DD6-5D0D-4E6F-94E6-B510AE13D77D}" type="pres">
      <dgm:prSet presAssocID="{16B70B13-F739-41FE-898F-98386FF83A76}" presName="node" presStyleLbl="node1" presStyleIdx="1" presStyleCnt="6">
        <dgm:presLayoutVars>
          <dgm:bulletEnabled val="1"/>
        </dgm:presLayoutVars>
      </dgm:prSet>
      <dgm:spPr/>
    </dgm:pt>
    <dgm:pt modelId="{CF42833F-7C21-4A61-91E8-FFEDB607E93D}" type="pres">
      <dgm:prSet presAssocID="{329A5AB1-AEE7-4F83-B519-8509EB2A66AB}" presName="sibTrans" presStyleLbl="sibTrans1D1" presStyleIdx="1" presStyleCnt="5"/>
      <dgm:spPr/>
    </dgm:pt>
    <dgm:pt modelId="{8203FBD0-2CF4-42B6-B193-F3FE68CF446A}" type="pres">
      <dgm:prSet presAssocID="{329A5AB1-AEE7-4F83-B519-8509EB2A66AB}" presName="connectorText" presStyleLbl="sibTrans1D1" presStyleIdx="1" presStyleCnt="5"/>
      <dgm:spPr/>
    </dgm:pt>
    <dgm:pt modelId="{58597264-6AE2-4925-86FE-4BC8D86EF5B5}" type="pres">
      <dgm:prSet presAssocID="{9B3131B9-9FBC-465B-ACC1-FEB2524CAB44}" presName="node" presStyleLbl="node1" presStyleIdx="2" presStyleCnt="6">
        <dgm:presLayoutVars>
          <dgm:bulletEnabled val="1"/>
        </dgm:presLayoutVars>
      </dgm:prSet>
      <dgm:spPr/>
    </dgm:pt>
    <dgm:pt modelId="{AE58210D-3A53-4D18-911B-2C74E3D5FAE5}" type="pres">
      <dgm:prSet presAssocID="{E008CED0-AD88-41AF-B9DB-A42901BDB646}" presName="sibTrans" presStyleLbl="sibTrans1D1" presStyleIdx="2" presStyleCnt="5"/>
      <dgm:spPr/>
    </dgm:pt>
    <dgm:pt modelId="{919A4A96-BB98-4104-BD8F-2840B12660F6}" type="pres">
      <dgm:prSet presAssocID="{E008CED0-AD88-41AF-B9DB-A42901BDB646}" presName="connectorText" presStyleLbl="sibTrans1D1" presStyleIdx="2" presStyleCnt="5"/>
      <dgm:spPr/>
    </dgm:pt>
    <dgm:pt modelId="{C6125608-9F80-42D2-A47F-01884BA7CD46}" type="pres">
      <dgm:prSet presAssocID="{DC45DAFF-6A98-49C0-815C-2F03B4C642A8}" presName="node" presStyleLbl="node1" presStyleIdx="3" presStyleCnt="6">
        <dgm:presLayoutVars>
          <dgm:bulletEnabled val="1"/>
        </dgm:presLayoutVars>
      </dgm:prSet>
      <dgm:spPr/>
    </dgm:pt>
    <dgm:pt modelId="{CE2A3522-3C07-41DC-8D9A-AAA04897A55C}" type="pres">
      <dgm:prSet presAssocID="{5031CD00-1B2B-4357-B666-6628F421E815}" presName="sibTrans" presStyleLbl="sibTrans1D1" presStyleIdx="3" presStyleCnt="5"/>
      <dgm:spPr/>
    </dgm:pt>
    <dgm:pt modelId="{B2970FE3-CCD6-4583-BB3A-08BA1BAB969E}" type="pres">
      <dgm:prSet presAssocID="{5031CD00-1B2B-4357-B666-6628F421E815}" presName="connectorText" presStyleLbl="sibTrans1D1" presStyleIdx="3" presStyleCnt="5"/>
      <dgm:spPr/>
    </dgm:pt>
    <dgm:pt modelId="{3D96C398-378F-448F-8199-1511E11593BB}" type="pres">
      <dgm:prSet presAssocID="{7DBB2842-C075-479F-8422-2EA5B99E3976}" presName="node" presStyleLbl="node1" presStyleIdx="4" presStyleCnt="6">
        <dgm:presLayoutVars>
          <dgm:bulletEnabled val="1"/>
        </dgm:presLayoutVars>
      </dgm:prSet>
      <dgm:spPr/>
    </dgm:pt>
    <dgm:pt modelId="{91E2B473-9052-482A-BCAF-F0AD2CDB8B45}" type="pres">
      <dgm:prSet presAssocID="{A848CD4C-B7CF-4B99-B986-9219DA4625EC}" presName="sibTrans" presStyleLbl="sibTrans1D1" presStyleIdx="4" presStyleCnt="5"/>
      <dgm:spPr/>
    </dgm:pt>
    <dgm:pt modelId="{3B10AE70-9E8B-462E-8334-79667ED39442}" type="pres">
      <dgm:prSet presAssocID="{A848CD4C-B7CF-4B99-B986-9219DA4625EC}" presName="connectorText" presStyleLbl="sibTrans1D1" presStyleIdx="4" presStyleCnt="5"/>
      <dgm:spPr/>
    </dgm:pt>
    <dgm:pt modelId="{7E501571-00C6-4172-86F2-81DFE0181E9D}" type="pres">
      <dgm:prSet presAssocID="{80642267-EB90-4790-9130-0EC40A2547E6}" presName="node" presStyleLbl="node1" presStyleIdx="5" presStyleCnt="6">
        <dgm:presLayoutVars>
          <dgm:bulletEnabled val="1"/>
        </dgm:presLayoutVars>
      </dgm:prSet>
      <dgm:spPr/>
    </dgm:pt>
  </dgm:ptLst>
  <dgm:cxnLst>
    <dgm:cxn modelId="{6D9A6806-B3CD-47CC-884C-45594F942438}" type="presOf" srcId="{B5512654-A4BB-405F-AF5A-C4F87529C3A1}" destId="{E6DE649E-2CE5-4347-AE8A-DD46D3145044}" srcOrd="0" destOrd="0" presId="urn:microsoft.com/office/officeart/2016/7/layout/RepeatingBendingProcessNew"/>
    <dgm:cxn modelId="{79696407-9C6B-4305-9790-15BAB5BBD8FE}" srcId="{A26FE219-EF5B-4FB2-8946-029118BB18A4}" destId="{7DBB2842-C075-479F-8422-2EA5B99E3976}" srcOrd="4" destOrd="0" parTransId="{F53BA045-DC33-4EF5-8A84-23A03171CB47}" sibTransId="{A848CD4C-B7CF-4B99-B986-9219DA4625EC}"/>
    <dgm:cxn modelId="{B42E7D0F-8E3A-4CBB-BD16-237400E2AF75}" srcId="{A26FE219-EF5B-4FB2-8946-029118BB18A4}" destId="{DC45DAFF-6A98-49C0-815C-2F03B4C642A8}" srcOrd="3" destOrd="0" parTransId="{632107BD-5E1E-4029-9C12-B382D2762E18}" sibTransId="{5031CD00-1B2B-4357-B666-6628F421E815}"/>
    <dgm:cxn modelId="{0BD0973A-B1DD-46D1-BA73-B8C9A00E3F8E}" type="presOf" srcId="{A26FE219-EF5B-4FB2-8946-029118BB18A4}" destId="{E6926D50-640A-4C00-9254-87A5C8042F9F}" srcOrd="0" destOrd="0" presId="urn:microsoft.com/office/officeart/2016/7/layout/RepeatingBendingProcessNew"/>
    <dgm:cxn modelId="{8C4FE965-53C2-482F-984C-AB775FE184FF}" type="presOf" srcId="{5031CD00-1B2B-4357-B666-6628F421E815}" destId="{B2970FE3-CCD6-4583-BB3A-08BA1BAB969E}" srcOrd="1" destOrd="0" presId="urn:microsoft.com/office/officeart/2016/7/layout/RepeatingBendingProcessNew"/>
    <dgm:cxn modelId="{97CB4246-A8A2-4C1F-8CC1-18BAFC2903EA}" type="presOf" srcId="{A848CD4C-B7CF-4B99-B986-9219DA4625EC}" destId="{3B10AE70-9E8B-462E-8334-79667ED39442}" srcOrd="1" destOrd="0" presId="urn:microsoft.com/office/officeart/2016/7/layout/RepeatingBendingProcessNew"/>
    <dgm:cxn modelId="{4A79736C-C2A7-4DB0-B85D-EAD0DD72F16B}" type="presOf" srcId="{E008CED0-AD88-41AF-B9DB-A42901BDB646}" destId="{AE58210D-3A53-4D18-911B-2C74E3D5FAE5}" srcOrd="0" destOrd="0" presId="urn:microsoft.com/office/officeart/2016/7/layout/RepeatingBendingProcessNew"/>
    <dgm:cxn modelId="{4BBF5451-B1BF-4366-94B5-BCACD7725115}" type="presOf" srcId="{E008CED0-AD88-41AF-B9DB-A42901BDB646}" destId="{919A4A96-BB98-4104-BD8F-2840B12660F6}" srcOrd="1" destOrd="0" presId="urn:microsoft.com/office/officeart/2016/7/layout/RepeatingBendingProcessNew"/>
    <dgm:cxn modelId="{92413275-D2DA-46E5-91E0-AE6D743B1E94}" type="presOf" srcId="{A848CD4C-B7CF-4B99-B986-9219DA4625EC}" destId="{91E2B473-9052-482A-BCAF-F0AD2CDB8B45}" srcOrd="0" destOrd="0" presId="urn:microsoft.com/office/officeart/2016/7/layout/RepeatingBendingProcessNew"/>
    <dgm:cxn modelId="{6DCA6677-DC5F-46DF-8469-EB29364E292D}" type="presOf" srcId="{DC45DAFF-6A98-49C0-815C-2F03B4C642A8}" destId="{C6125608-9F80-42D2-A47F-01884BA7CD46}" srcOrd="0" destOrd="0" presId="urn:microsoft.com/office/officeart/2016/7/layout/RepeatingBendingProcessNew"/>
    <dgm:cxn modelId="{2280F988-1ACC-4C64-AB40-AEE59340A40A}" srcId="{A26FE219-EF5B-4FB2-8946-029118BB18A4}" destId="{2A0F4B8C-8D7E-40C9-B603-82FF85E55846}" srcOrd="0" destOrd="0" parTransId="{D6179F7E-2289-40AE-AAD0-A20E4D5ED617}" sibTransId="{B5512654-A4BB-405F-AF5A-C4F87529C3A1}"/>
    <dgm:cxn modelId="{F6866293-D8FE-4E4D-91D6-6E019C7A2C66}" type="presOf" srcId="{B5512654-A4BB-405F-AF5A-C4F87529C3A1}" destId="{33A1E596-92C5-4D8B-B042-9686932D685F}" srcOrd="1" destOrd="0" presId="urn:microsoft.com/office/officeart/2016/7/layout/RepeatingBendingProcessNew"/>
    <dgm:cxn modelId="{A5F56E9F-11FB-43B8-928B-7CCAB536053B}" type="presOf" srcId="{9B3131B9-9FBC-465B-ACC1-FEB2524CAB44}" destId="{58597264-6AE2-4925-86FE-4BC8D86EF5B5}" srcOrd="0" destOrd="0" presId="urn:microsoft.com/office/officeart/2016/7/layout/RepeatingBendingProcessNew"/>
    <dgm:cxn modelId="{2D545BAA-ED89-4CE5-8C4D-26B76869A5B9}" type="presOf" srcId="{7DBB2842-C075-479F-8422-2EA5B99E3976}" destId="{3D96C398-378F-448F-8199-1511E11593BB}" srcOrd="0" destOrd="0" presId="urn:microsoft.com/office/officeart/2016/7/layout/RepeatingBendingProcessNew"/>
    <dgm:cxn modelId="{4C2994AF-D3AD-4678-A936-FC752D6999CC}" type="presOf" srcId="{329A5AB1-AEE7-4F83-B519-8509EB2A66AB}" destId="{CF42833F-7C21-4A61-91E8-FFEDB607E93D}" srcOrd="0" destOrd="0" presId="urn:microsoft.com/office/officeart/2016/7/layout/RepeatingBendingProcessNew"/>
    <dgm:cxn modelId="{FAC6D6C0-3F63-437D-946E-3D1FA2407EF5}" type="presOf" srcId="{5031CD00-1B2B-4357-B666-6628F421E815}" destId="{CE2A3522-3C07-41DC-8D9A-AAA04897A55C}" srcOrd="0" destOrd="0" presId="urn:microsoft.com/office/officeart/2016/7/layout/RepeatingBendingProcessNew"/>
    <dgm:cxn modelId="{CDD42BC3-F598-4AC9-9580-837FB1C34D4F}" srcId="{A26FE219-EF5B-4FB2-8946-029118BB18A4}" destId="{16B70B13-F739-41FE-898F-98386FF83A76}" srcOrd="1" destOrd="0" parTransId="{C0008A9E-97DE-4311-8F6B-45BBB2B10A44}" sibTransId="{329A5AB1-AEE7-4F83-B519-8509EB2A66AB}"/>
    <dgm:cxn modelId="{F8865ACE-5435-477A-9D58-0906862813CF}" type="presOf" srcId="{16B70B13-F739-41FE-898F-98386FF83A76}" destId="{FA1D8DD6-5D0D-4E6F-94E6-B510AE13D77D}" srcOrd="0" destOrd="0" presId="urn:microsoft.com/office/officeart/2016/7/layout/RepeatingBendingProcessNew"/>
    <dgm:cxn modelId="{4814CED6-5C13-44EA-9A22-16B1CB127562}" srcId="{A26FE219-EF5B-4FB2-8946-029118BB18A4}" destId="{9B3131B9-9FBC-465B-ACC1-FEB2524CAB44}" srcOrd="2" destOrd="0" parTransId="{5ED966A5-1384-47EF-853C-B7E1B81F3D00}" sibTransId="{E008CED0-AD88-41AF-B9DB-A42901BDB646}"/>
    <dgm:cxn modelId="{4C3A98DD-BCF5-43E1-90D1-4DC8EDD422A4}" type="presOf" srcId="{2A0F4B8C-8D7E-40C9-B603-82FF85E55846}" destId="{A7DCB4A2-3A6A-4BA8-AE88-592919832602}" srcOrd="0" destOrd="0" presId="urn:microsoft.com/office/officeart/2016/7/layout/RepeatingBendingProcessNew"/>
    <dgm:cxn modelId="{BEBC1CE4-D95A-4C4F-9FEE-A7B8FDF23B60}" srcId="{A26FE219-EF5B-4FB2-8946-029118BB18A4}" destId="{80642267-EB90-4790-9130-0EC40A2547E6}" srcOrd="5" destOrd="0" parTransId="{5FBC174D-05C9-4236-BE90-836854D99476}" sibTransId="{E4CFD0F3-3E13-41FC-A81D-BD188632D6DC}"/>
    <dgm:cxn modelId="{A13455E9-B1BD-4459-978D-1D7AD0365745}" type="presOf" srcId="{329A5AB1-AEE7-4F83-B519-8509EB2A66AB}" destId="{8203FBD0-2CF4-42B6-B193-F3FE68CF446A}" srcOrd="1" destOrd="0" presId="urn:microsoft.com/office/officeart/2016/7/layout/RepeatingBendingProcessNew"/>
    <dgm:cxn modelId="{9FBA70F5-6A38-4872-9C29-A35EF91FD5F0}" type="presOf" srcId="{80642267-EB90-4790-9130-0EC40A2547E6}" destId="{7E501571-00C6-4172-86F2-81DFE0181E9D}" srcOrd="0" destOrd="0" presId="urn:microsoft.com/office/officeart/2016/7/layout/RepeatingBendingProcessNew"/>
    <dgm:cxn modelId="{E4A49BEF-1980-4591-B941-10DBE99B3F61}" type="presParOf" srcId="{E6926D50-640A-4C00-9254-87A5C8042F9F}" destId="{A7DCB4A2-3A6A-4BA8-AE88-592919832602}" srcOrd="0" destOrd="0" presId="urn:microsoft.com/office/officeart/2016/7/layout/RepeatingBendingProcessNew"/>
    <dgm:cxn modelId="{1DF654C1-898F-4D6A-AD83-3D45B90A15E8}" type="presParOf" srcId="{E6926D50-640A-4C00-9254-87A5C8042F9F}" destId="{E6DE649E-2CE5-4347-AE8A-DD46D3145044}" srcOrd="1" destOrd="0" presId="urn:microsoft.com/office/officeart/2016/7/layout/RepeatingBendingProcessNew"/>
    <dgm:cxn modelId="{31B5F317-AC6A-4E96-9CE8-F8F16DB4FB0B}" type="presParOf" srcId="{E6DE649E-2CE5-4347-AE8A-DD46D3145044}" destId="{33A1E596-92C5-4D8B-B042-9686932D685F}" srcOrd="0" destOrd="0" presId="urn:microsoft.com/office/officeart/2016/7/layout/RepeatingBendingProcessNew"/>
    <dgm:cxn modelId="{0F0D7218-5E08-4352-A996-E7C74115F387}" type="presParOf" srcId="{E6926D50-640A-4C00-9254-87A5C8042F9F}" destId="{FA1D8DD6-5D0D-4E6F-94E6-B510AE13D77D}" srcOrd="2" destOrd="0" presId="urn:microsoft.com/office/officeart/2016/7/layout/RepeatingBendingProcessNew"/>
    <dgm:cxn modelId="{796DB23D-239F-4623-B250-87F1A314612A}" type="presParOf" srcId="{E6926D50-640A-4C00-9254-87A5C8042F9F}" destId="{CF42833F-7C21-4A61-91E8-FFEDB607E93D}" srcOrd="3" destOrd="0" presId="urn:microsoft.com/office/officeart/2016/7/layout/RepeatingBendingProcessNew"/>
    <dgm:cxn modelId="{3803015B-0F8A-41A5-9D0F-F7AF1580D76E}" type="presParOf" srcId="{CF42833F-7C21-4A61-91E8-FFEDB607E93D}" destId="{8203FBD0-2CF4-42B6-B193-F3FE68CF446A}" srcOrd="0" destOrd="0" presId="urn:microsoft.com/office/officeart/2016/7/layout/RepeatingBendingProcessNew"/>
    <dgm:cxn modelId="{F34ACDFF-F509-4F27-94FB-6FBDD79C87E5}" type="presParOf" srcId="{E6926D50-640A-4C00-9254-87A5C8042F9F}" destId="{58597264-6AE2-4925-86FE-4BC8D86EF5B5}" srcOrd="4" destOrd="0" presId="urn:microsoft.com/office/officeart/2016/7/layout/RepeatingBendingProcessNew"/>
    <dgm:cxn modelId="{68C9505B-C826-44EE-ABBE-C4EC06A0C43B}" type="presParOf" srcId="{E6926D50-640A-4C00-9254-87A5C8042F9F}" destId="{AE58210D-3A53-4D18-911B-2C74E3D5FAE5}" srcOrd="5" destOrd="0" presId="urn:microsoft.com/office/officeart/2016/7/layout/RepeatingBendingProcessNew"/>
    <dgm:cxn modelId="{E1C9AF94-33AC-4006-9029-0B053263A385}" type="presParOf" srcId="{AE58210D-3A53-4D18-911B-2C74E3D5FAE5}" destId="{919A4A96-BB98-4104-BD8F-2840B12660F6}" srcOrd="0" destOrd="0" presId="urn:microsoft.com/office/officeart/2016/7/layout/RepeatingBendingProcessNew"/>
    <dgm:cxn modelId="{6CF63B28-7C71-4967-84F3-23852F3757F3}" type="presParOf" srcId="{E6926D50-640A-4C00-9254-87A5C8042F9F}" destId="{C6125608-9F80-42D2-A47F-01884BA7CD46}" srcOrd="6" destOrd="0" presId="urn:microsoft.com/office/officeart/2016/7/layout/RepeatingBendingProcessNew"/>
    <dgm:cxn modelId="{F5B95C9F-4A42-4BBD-B010-3DDEBC5833CD}" type="presParOf" srcId="{E6926D50-640A-4C00-9254-87A5C8042F9F}" destId="{CE2A3522-3C07-41DC-8D9A-AAA04897A55C}" srcOrd="7" destOrd="0" presId="urn:microsoft.com/office/officeart/2016/7/layout/RepeatingBendingProcessNew"/>
    <dgm:cxn modelId="{26A4839C-CCE9-411D-8F88-0FDAC054B320}" type="presParOf" srcId="{CE2A3522-3C07-41DC-8D9A-AAA04897A55C}" destId="{B2970FE3-CCD6-4583-BB3A-08BA1BAB969E}" srcOrd="0" destOrd="0" presId="urn:microsoft.com/office/officeart/2016/7/layout/RepeatingBendingProcessNew"/>
    <dgm:cxn modelId="{79A49B76-65E5-4F12-B58B-6EF676183E3E}" type="presParOf" srcId="{E6926D50-640A-4C00-9254-87A5C8042F9F}" destId="{3D96C398-378F-448F-8199-1511E11593BB}" srcOrd="8" destOrd="0" presId="urn:microsoft.com/office/officeart/2016/7/layout/RepeatingBendingProcessNew"/>
    <dgm:cxn modelId="{E3C197CE-2ABE-4A0B-B7AC-A2604F12CD2F}" type="presParOf" srcId="{E6926D50-640A-4C00-9254-87A5C8042F9F}" destId="{91E2B473-9052-482A-BCAF-F0AD2CDB8B45}" srcOrd="9" destOrd="0" presId="urn:microsoft.com/office/officeart/2016/7/layout/RepeatingBendingProcessNew"/>
    <dgm:cxn modelId="{6F4F1061-01F6-4C0F-8A5D-C24D53340994}" type="presParOf" srcId="{91E2B473-9052-482A-BCAF-F0AD2CDB8B45}" destId="{3B10AE70-9E8B-462E-8334-79667ED39442}" srcOrd="0" destOrd="0" presId="urn:microsoft.com/office/officeart/2016/7/layout/RepeatingBendingProcessNew"/>
    <dgm:cxn modelId="{C66E5A97-7A43-4903-A473-A316437741DC}" type="presParOf" srcId="{E6926D50-640A-4C00-9254-87A5C8042F9F}" destId="{7E501571-00C6-4172-86F2-81DFE0181E9D}"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10B677-1415-4197-BC68-2890AD5AE714}" type="doc">
      <dgm:prSet loTypeId="urn:microsoft.com/office/officeart/2005/8/layout/vList2" loCatId="list" qsTypeId="urn:microsoft.com/office/officeart/2005/8/quickstyle/simple1" qsCatId="simple" csTypeId="urn:microsoft.com/office/officeart/2005/8/colors/accent4_2" csCatId="accent4" phldr="1"/>
      <dgm:spPr/>
      <dgm:t>
        <a:bodyPr/>
        <a:lstStyle/>
        <a:p>
          <a:endParaRPr lang="en-US"/>
        </a:p>
      </dgm:t>
    </dgm:pt>
    <dgm:pt modelId="{31D10E0E-B6FB-48B9-8AC7-6DC0FB4DE518}">
      <dgm:prSet/>
      <dgm:spPr/>
      <dgm:t>
        <a:bodyPr/>
        <a:lstStyle/>
        <a:p>
          <a:r>
            <a:rPr lang="cs-CZ" dirty="0">
              <a:solidFill>
                <a:schemeClr val="tx1"/>
              </a:solidFill>
              <a:latin typeface="Raleway Light" pitchFamily="2" charset="-18"/>
            </a:rPr>
            <a:t>1893, Boskovice (</a:t>
          </a:r>
          <a:r>
            <a:rPr lang="cs-CZ" b="0" i="0" dirty="0">
              <a:solidFill>
                <a:schemeClr val="tx1"/>
              </a:solidFill>
              <a:latin typeface="Raleway Light" pitchFamily="2" charset="-18"/>
            </a:rPr>
            <a:t>† 1929 )</a:t>
          </a:r>
          <a:endParaRPr lang="en-US" dirty="0">
            <a:solidFill>
              <a:schemeClr val="tx1"/>
            </a:solidFill>
            <a:latin typeface="Raleway Light" pitchFamily="2" charset="-18"/>
          </a:endParaRPr>
        </a:p>
      </dgm:t>
    </dgm:pt>
    <dgm:pt modelId="{668B9DB6-F7B8-42A6-85EE-D58F9A5FA8BD}" type="parTrans" cxnId="{9508BBF8-1874-4C56-B029-A8BB836014E0}">
      <dgm:prSet/>
      <dgm:spPr/>
      <dgm:t>
        <a:bodyPr/>
        <a:lstStyle/>
        <a:p>
          <a:endParaRPr lang="en-US"/>
        </a:p>
      </dgm:t>
    </dgm:pt>
    <dgm:pt modelId="{65230979-5589-41BE-83D0-A974E6828E38}" type="sibTrans" cxnId="{9508BBF8-1874-4C56-B029-A8BB836014E0}">
      <dgm:prSet/>
      <dgm:spPr/>
      <dgm:t>
        <a:bodyPr/>
        <a:lstStyle/>
        <a:p>
          <a:endParaRPr lang="en-US"/>
        </a:p>
      </dgm:t>
    </dgm:pt>
    <dgm:pt modelId="{62257B25-6DAF-4B6A-96CA-AD3592AB7C42}">
      <dgm:prSet/>
      <dgm:spPr/>
      <dgm:t>
        <a:bodyPr/>
        <a:lstStyle/>
        <a:p>
          <a:r>
            <a:rPr lang="cs-CZ" dirty="0" err="1">
              <a:solidFill>
                <a:schemeClr val="tx1"/>
              </a:solidFill>
              <a:latin typeface="Raleway Light"/>
            </a:rPr>
            <a:t>Abitur</a:t>
          </a:r>
          <a:r>
            <a:rPr lang="cs-CZ" dirty="0">
              <a:solidFill>
                <a:schemeClr val="tx1"/>
              </a:solidFill>
              <a:latin typeface="Raleway Light"/>
            </a:rPr>
            <a:t> </a:t>
          </a:r>
          <a:r>
            <a:rPr lang="cs-CZ" dirty="0" err="1">
              <a:solidFill>
                <a:schemeClr val="tx1"/>
              </a:solidFill>
              <a:latin typeface="Raleway Light"/>
            </a:rPr>
            <a:t>am</a:t>
          </a:r>
          <a:r>
            <a:rPr lang="cs-CZ" dirty="0">
              <a:solidFill>
                <a:schemeClr val="tx1"/>
              </a:solidFill>
              <a:latin typeface="Raleway Light"/>
            </a:rPr>
            <a:t> </a:t>
          </a:r>
          <a:r>
            <a:rPr lang="cs-CZ" dirty="0" err="1">
              <a:solidFill>
                <a:schemeClr val="tx1"/>
              </a:solidFill>
              <a:latin typeface="Raleway Light"/>
            </a:rPr>
            <a:t>Deutschen</a:t>
          </a:r>
          <a:r>
            <a:rPr lang="cs-CZ" dirty="0">
              <a:solidFill>
                <a:schemeClr val="tx1"/>
              </a:solidFill>
              <a:latin typeface="Raleway Light"/>
            </a:rPr>
            <a:t> Gymnasium, </a:t>
          </a:r>
          <a:r>
            <a:rPr lang="cs-CZ" dirty="0" err="1">
              <a:solidFill>
                <a:schemeClr val="tx1"/>
              </a:solidFill>
              <a:latin typeface="Raleway Light"/>
            </a:rPr>
            <a:t>Brünn</a:t>
          </a:r>
          <a:endParaRPr lang="cs-CZ" dirty="0">
            <a:solidFill>
              <a:schemeClr val="tx1"/>
            </a:solidFill>
            <a:latin typeface="Raleway Light"/>
          </a:endParaRPr>
        </a:p>
      </dgm:t>
    </dgm:pt>
    <dgm:pt modelId="{2B9BAA20-3123-4FF0-931D-D743291E8448}" type="parTrans" cxnId="{13F708AF-C3E5-4480-A2B4-F7392C57455A}">
      <dgm:prSet/>
      <dgm:spPr/>
      <dgm:t>
        <a:bodyPr/>
        <a:lstStyle/>
        <a:p>
          <a:endParaRPr lang="cs-CZ"/>
        </a:p>
      </dgm:t>
    </dgm:pt>
    <dgm:pt modelId="{9232ECC7-76AF-4D4E-9064-473A8EC65D30}" type="sibTrans" cxnId="{13F708AF-C3E5-4480-A2B4-F7392C57455A}">
      <dgm:prSet/>
      <dgm:spPr/>
      <dgm:t>
        <a:bodyPr/>
        <a:lstStyle/>
        <a:p>
          <a:endParaRPr lang="cs-CZ"/>
        </a:p>
      </dgm:t>
    </dgm:pt>
    <dgm:pt modelId="{DBF092AB-40C1-4EA7-A350-685F2A9783D3}">
      <dgm:prSet/>
      <dgm:spPr/>
      <dgm:t>
        <a:bodyPr/>
        <a:lstStyle/>
        <a:p>
          <a:r>
            <a:rPr lang="cs-CZ" dirty="0" err="1">
              <a:solidFill>
                <a:schemeClr val="tx1"/>
              </a:solidFill>
              <a:latin typeface="Raleway Light"/>
            </a:rPr>
            <a:t>Jüdische</a:t>
          </a:r>
          <a:r>
            <a:rPr lang="cs-CZ" dirty="0">
              <a:solidFill>
                <a:schemeClr val="tx1"/>
              </a:solidFill>
              <a:latin typeface="Raleway Light"/>
            </a:rPr>
            <a:t> </a:t>
          </a:r>
          <a:r>
            <a:rPr lang="cs-CZ" dirty="0" err="1">
              <a:solidFill>
                <a:schemeClr val="tx1"/>
              </a:solidFill>
              <a:latin typeface="Raleway Light"/>
            </a:rPr>
            <a:t>Familie</a:t>
          </a:r>
          <a:endParaRPr lang="cs-CZ" dirty="0">
            <a:solidFill>
              <a:schemeClr val="tx1"/>
            </a:solidFill>
            <a:latin typeface="Raleway Light"/>
          </a:endParaRPr>
        </a:p>
      </dgm:t>
    </dgm:pt>
    <dgm:pt modelId="{B53CC732-2016-47D4-A2B7-66BD602BFFDC}" type="parTrans" cxnId="{09565E27-75D0-4B61-B8E4-6BA6D8FD7395}">
      <dgm:prSet/>
      <dgm:spPr/>
      <dgm:t>
        <a:bodyPr/>
        <a:lstStyle/>
        <a:p>
          <a:endParaRPr lang="cs-CZ"/>
        </a:p>
      </dgm:t>
    </dgm:pt>
    <dgm:pt modelId="{88A5F7E6-F93A-47AB-B8E7-DEED136A7764}" type="sibTrans" cxnId="{09565E27-75D0-4B61-B8E4-6BA6D8FD7395}">
      <dgm:prSet/>
      <dgm:spPr/>
      <dgm:t>
        <a:bodyPr/>
        <a:lstStyle/>
        <a:p>
          <a:endParaRPr lang="cs-CZ"/>
        </a:p>
      </dgm:t>
    </dgm:pt>
    <dgm:pt modelId="{F310A677-565E-4470-AD15-7AB644B4C5D5}">
      <dgm:prSet/>
      <dgm:spPr/>
      <dgm:t>
        <a:bodyPr/>
        <a:lstStyle/>
        <a:p>
          <a:r>
            <a:rPr lang="de-DE" dirty="0">
              <a:solidFill>
                <a:schemeClr val="tx1"/>
              </a:solidFill>
              <a:latin typeface="Raleway Light" pitchFamily="2" charset="-18"/>
            </a:rPr>
            <a:t>Jura, Volkswirtschaft  und  Philosophie</a:t>
          </a:r>
          <a:r>
            <a:rPr lang="cs-CZ" dirty="0">
              <a:solidFill>
                <a:schemeClr val="tx1"/>
              </a:solidFill>
              <a:latin typeface="Raleway Light" pitchFamily="2" charset="-18"/>
            </a:rPr>
            <a:t>,</a:t>
          </a:r>
          <a:r>
            <a:rPr lang="de-DE" dirty="0">
              <a:solidFill>
                <a:schemeClr val="tx1"/>
              </a:solidFill>
              <a:latin typeface="Raleway Light" pitchFamily="2" charset="-18"/>
            </a:rPr>
            <a:t> Berlin</a:t>
          </a:r>
          <a:endParaRPr lang="cs-CZ" dirty="0">
            <a:solidFill>
              <a:schemeClr val="tx1"/>
            </a:solidFill>
            <a:latin typeface="Raleway Light" pitchFamily="2" charset="-18"/>
          </a:endParaRPr>
        </a:p>
      </dgm:t>
    </dgm:pt>
    <dgm:pt modelId="{A3FC2022-B8D4-4DCB-BC35-4C34D1973D00}" type="parTrans" cxnId="{3B2C56C7-E953-43B6-83B8-AD41C61E770E}">
      <dgm:prSet/>
      <dgm:spPr/>
      <dgm:t>
        <a:bodyPr/>
        <a:lstStyle/>
        <a:p>
          <a:endParaRPr lang="cs-CZ"/>
        </a:p>
      </dgm:t>
    </dgm:pt>
    <dgm:pt modelId="{0F149644-6429-4C69-9C06-B838A8DB32A7}" type="sibTrans" cxnId="{3B2C56C7-E953-43B6-83B8-AD41C61E770E}">
      <dgm:prSet/>
      <dgm:spPr/>
      <dgm:t>
        <a:bodyPr/>
        <a:lstStyle/>
        <a:p>
          <a:endParaRPr lang="cs-CZ"/>
        </a:p>
      </dgm:t>
    </dgm:pt>
    <dgm:pt modelId="{560DBB15-8AA2-4527-87AC-B027FCC0C441}">
      <dgm:prSet/>
      <dgm:spPr/>
      <dgm:t>
        <a:bodyPr/>
        <a:lstStyle/>
        <a:p>
          <a:r>
            <a:rPr lang="cs-CZ" dirty="0" err="1">
              <a:solidFill>
                <a:schemeClr val="tx1"/>
              </a:solidFill>
              <a:latin typeface="Raleway Light" pitchFamily="2" charset="-18"/>
            </a:rPr>
            <a:t>Legationsrat</a:t>
          </a:r>
          <a:r>
            <a:rPr lang="cs-CZ" dirty="0">
              <a:solidFill>
                <a:schemeClr val="tx1"/>
              </a:solidFill>
              <a:latin typeface="Raleway Light" pitchFamily="2" charset="-18"/>
            </a:rPr>
            <a:t>, </a:t>
          </a:r>
          <a:r>
            <a:rPr lang="cs-CZ" dirty="0" err="1">
              <a:solidFill>
                <a:schemeClr val="tx1"/>
              </a:solidFill>
              <a:latin typeface="Raleway Light" pitchFamily="2" charset="-18"/>
            </a:rPr>
            <a:t>Ministerium</a:t>
          </a:r>
          <a:r>
            <a:rPr lang="cs-CZ" dirty="0">
              <a:solidFill>
                <a:schemeClr val="tx1"/>
              </a:solidFill>
              <a:latin typeface="Raleway Light" pitchFamily="2" charset="-18"/>
            </a:rPr>
            <a:t> in Prag</a:t>
          </a:r>
        </a:p>
      </dgm:t>
    </dgm:pt>
    <dgm:pt modelId="{DFCAE4E2-6C9F-4665-ABBE-307263FFACB2}" type="parTrans" cxnId="{DC0A2D80-6BB7-4667-9F72-66013FFDA5D3}">
      <dgm:prSet/>
      <dgm:spPr/>
      <dgm:t>
        <a:bodyPr/>
        <a:lstStyle/>
        <a:p>
          <a:endParaRPr lang="cs-CZ"/>
        </a:p>
      </dgm:t>
    </dgm:pt>
    <dgm:pt modelId="{8A93174B-3461-4BA4-9133-AE2971297BA9}" type="sibTrans" cxnId="{DC0A2D80-6BB7-4667-9F72-66013FFDA5D3}">
      <dgm:prSet/>
      <dgm:spPr/>
      <dgm:t>
        <a:bodyPr/>
        <a:lstStyle/>
        <a:p>
          <a:endParaRPr lang="cs-CZ"/>
        </a:p>
      </dgm:t>
    </dgm:pt>
    <dgm:pt modelId="{0A6A1E16-7670-4EAB-9A6E-E7FD0791DF33}">
      <dgm:prSet/>
      <dgm:spPr/>
      <dgm:t>
        <a:bodyPr/>
        <a:lstStyle/>
        <a:p>
          <a:r>
            <a:rPr lang="cs-CZ" dirty="0" err="1">
              <a:solidFill>
                <a:schemeClr val="tx1"/>
              </a:solidFill>
              <a:latin typeface="Raleway Light" pitchFamily="2" charset="-18"/>
            </a:rPr>
            <a:t>Hypochonder</a:t>
          </a:r>
          <a:r>
            <a:rPr lang="cs-CZ" dirty="0">
              <a:solidFill>
                <a:schemeClr val="tx1"/>
              </a:solidFill>
              <a:latin typeface="Raleway Light" pitchFamily="2" charset="-18"/>
            </a:rPr>
            <a:t>, </a:t>
          </a:r>
          <a:r>
            <a:rPr lang="cs-CZ" dirty="0" err="1">
              <a:solidFill>
                <a:schemeClr val="tx1"/>
              </a:solidFill>
              <a:latin typeface="Raleway Light" pitchFamily="2" charset="-18"/>
            </a:rPr>
            <a:t>Blinddarmentzündung</a:t>
          </a:r>
          <a:endParaRPr lang="cs-CZ" dirty="0">
            <a:solidFill>
              <a:schemeClr val="tx1"/>
            </a:solidFill>
            <a:latin typeface="Raleway Light" pitchFamily="2" charset="-18"/>
          </a:endParaRPr>
        </a:p>
      </dgm:t>
    </dgm:pt>
    <dgm:pt modelId="{5CA14C68-CB9B-4E33-895C-6E6F763B2A09}" type="parTrans" cxnId="{9D15BA50-397B-42BF-8288-942291F0A4D8}">
      <dgm:prSet/>
      <dgm:spPr/>
      <dgm:t>
        <a:bodyPr/>
        <a:lstStyle/>
        <a:p>
          <a:endParaRPr lang="cs-CZ"/>
        </a:p>
      </dgm:t>
    </dgm:pt>
    <dgm:pt modelId="{5CF7474F-04FA-4FC1-9B40-BE010161B54A}" type="sibTrans" cxnId="{9D15BA50-397B-42BF-8288-942291F0A4D8}">
      <dgm:prSet/>
      <dgm:spPr/>
      <dgm:t>
        <a:bodyPr/>
        <a:lstStyle/>
        <a:p>
          <a:endParaRPr lang="cs-CZ"/>
        </a:p>
      </dgm:t>
    </dgm:pt>
    <dgm:pt modelId="{D5EC72BC-E3BD-4C3A-8AEC-5816D6AFD17B}" type="pres">
      <dgm:prSet presAssocID="{8E10B677-1415-4197-BC68-2890AD5AE714}" presName="linear" presStyleCnt="0">
        <dgm:presLayoutVars>
          <dgm:animLvl val="lvl"/>
          <dgm:resizeHandles val="exact"/>
        </dgm:presLayoutVars>
      </dgm:prSet>
      <dgm:spPr/>
    </dgm:pt>
    <dgm:pt modelId="{534595D4-735F-4BA4-98FB-E458F9F1CDFC}" type="pres">
      <dgm:prSet presAssocID="{31D10E0E-B6FB-48B9-8AC7-6DC0FB4DE518}" presName="parentText" presStyleLbl="node1" presStyleIdx="0" presStyleCnt="6">
        <dgm:presLayoutVars>
          <dgm:chMax val="0"/>
          <dgm:bulletEnabled val="1"/>
        </dgm:presLayoutVars>
      </dgm:prSet>
      <dgm:spPr/>
    </dgm:pt>
    <dgm:pt modelId="{6BEC2211-ADB4-48A4-A4C7-4FC3B177D1E4}" type="pres">
      <dgm:prSet presAssocID="{65230979-5589-41BE-83D0-A974E6828E38}" presName="spacer" presStyleCnt="0"/>
      <dgm:spPr/>
    </dgm:pt>
    <dgm:pt modelId="{AB0271F4-E1D3-44DF-AFBD-011EF2C46E32}" type="pres">
      <dgm:prSet presAssocID="{DBF092AB-40C1-4EA7-A350-685F2A9783D3}" presName="parentText" presStyleLbl="node1" presStyleIdx="1" presStyleCnt="6">
        <dgm:presLayoutVars>
          <dgm:chMax val="0"/>
          <dgm:bulletEnabled val="1"/>
        </dgm:presLayoutVars>
      </dgm:prSet>
      <dgm:spPr/>
    </dgm:pt>
    <dgm:pt modelId="{B25CE764-85E4-4679-B053-516C609F3811}" type="pres">
      <dgm:prSet presAssocID="{88A5F7E6-F93A-47AB-B8E7-DEED136A7764}" presName="spacer" presStyleCnt="0"/>
      <dgm:spPr/>
    </dgm:pt>
    <dgm:pt modelId="{9B2DE8CE-8600-4756-8B9E-3FB167888270}" type="pres">
      <dgm:prSet presAssocID="{62257B25-6DAF-4B6A-96CA-AD3592AB7C42}" presName="parentText" presStyleLbl="node1" presStyleIdx="2" presStyleCnt="6">
        <dgm:presLayoutVars>
          <dgm:chMax val="0"/>
          <dgm:bulletEnabled val="1"/>
        </dgm:presLayoutVars>
      </dgm:prSet>
      <dgm:spPr/>
    </dgm:pt>
    <dgm:pt modelId="{575FC33F-A8F5-47DC-852E-04E61D28B65D}" type="pres">
      <dgm:prSet presAssocID="{9232ECC7-76AF-4D4E-9064-473A8EC65D30}" presName="spacer" presStyleCnt="0"/>
      <dgm:spPr/>
    </dgm:pt>
    <dgm:pt modelId="{1FCCFD6A-AED2-468F-8A5B-80D57C05E17A}" type="pres">
      <dgm:prSet presAssocID="{F310A677-565E-4470-AD15-7AB644B4C5D5}" presName="parentText" presStyleLbl="node1" presStyleIdx="3" presStyleCnt="6">
        <dgm:presLayoutVars>
          <dgm:chMax val="0"/>
          <dgm:bulletEnabled val="1"/>
        </dgm:presLayoutVars>
      </dgm:prSet>
      <dgm:spPr/>
    </dgm:pt>
    <dgm:pt modelId="{080A6A03-9E26-4F83-876D-21E8C09CBA58}" type="pres">
      <dgm:prSet presAssocID="{0F149644-6429-4C69-9C06-B838A8DB32A7}" presName="spacer" presStyleCnt="0"/>
      <dgm:spPr/>
    </dgm:pt>
    <dgm:pt modelId="{0DF18F31-985F-4E57-A42D-C6E0582D5628}" type="pres">
      <dgm:prSet presAssocID="{560DBB15-8AA2-4527-87AC-B027FCC0C441}" presName="parentText" presStyleLbl="node1" presStyleIdx="4" presStyleCnt="6">
        <dgm:presLayoutVars>
          <dgm:chMax val="0"/>
          <dgm:bulletEnabled val="1"/>
        </dgm:presLayoutVars>
      </dgm:prSet>
      <dgm:spPr/>
    </dgm:pt>
    <dgm:pt modelId="{0F6F3027-1052-43B9-8606-4C9F669841A4}" type="pres">
      <dgm:prSet presAssocID="{8A93174B-3461-4BA4-9133-AE2971297BA9}" presName="spacer" presStyleCnt="0"/>
      <dgm:spPr/>
    </dgm:pt>
    <dgm:pt modelId="{63D86FE6-5E1B-4FCA-ACB3-586A070ECCD5}" type="pres">
      <dgm:prSet presAssocID="{0A6A1E16-7670-4EAB-9A6E-E7FD0791DF33}" presName="parentText" presStyleLbl="node1" presStyleIdx="5" presStyleCnt="6">
        <dgm:presLayoutVars>
          <dgm:chMax val="0"/>
          <dgm:bulletEnabled val="1"/>
        </dgm:presLayoutVars>
      </dgm:prSet>
      <dgm:spPr/>
    </dgm:pt>
  </dgm:ptLst>
  <dgm:cxnLst>
    <dgm:cxn modelId="{85E83717-2039-4C74-B266-07B7866853BB}" type="presOf" srcId="{DBF092AB-40C1-4EA7-A350-685F2A9783D3}" destId="{AB0271F4-E1D3-44DF-AFBD-011EF2C46E32}" srcOrd="0" destOrd="0" presId="urn:microsoft.com/office/officeart/2005/8/layout/vList2"/>
    <dgm:cxn modelId="{09565E27-75D0-4B61-B8E4-6BA6D8FD7395}" srcId="{8E10B677-1415-4197-BC68-2890AD5AE714}" destId="{DBF092AB-40C1-4EA7-A350-685F2A9783D3}" srcOrd="1" destOrd="0" parTransId="{B53CC732-2016-47D4-A2B7-66BD602BFFDC}" sibTransId="{88A5F7E6-F93A-47AB-B8E7-DEED136A7764}"/>
    <dgm:cxn modelId="{B3033B49-F2BF-4913-909E-6C430CE44CBB}" type="presOf" srcId="{F310A677-565E-4470-AD15-7AB644B4C5D5}" destId="{1FCCFD6A-AED2-468F-8A5B-80D57C05E17A}" srcOrd="0" destOrd="0" presId="urn:microsoft.com/office/officeart/2005/8/layout/vList2"/>
    <dgm:cxn modelId="{9D15BA50-397B-42BF-8288-942291F0A4D8}" srcId="{8E10B677-1415-4197-BC68-2890AD5AE714}" destId="{0A6A1E16-7670-4EAB-9A6E-E7FD0791DF33}" srcOrd="5" destOrd="0" parTransId="{5CA14C68-CB9B-4E33-895C-6E6F763B2A09}" sibTransId="{5CF7474F-04FA-4FC1-9B40-BE010161B54A}"/>
    <dgm:cxn modelId="{87664657-76EE-49CE-8F7D-1CC1A778A041}" type="presOf" srcId="{8E10B677-1415-4197-BC68-2890AD5AE714}" destId="{D5EC72BC-E3BD-4C3A-8AEC-5816D6AFD17B}" srcOrd="0" destOrd="0" presId="urn:microsoft.com/office/officeart/2005/8/layout/vList2"/>
    <dgm:cxn modelId="{E3223F78-DCFD-44B6-81EC-69429EDC1B9C}" type="presOf" srcId="{62257B25-6DAF-4B6A-96CA-AD3592AB7C42}" destId="{9B2DE8CE-8600-4756-8B9E-3FB167888270}" srcOrd="0" destOrd="0" presId="urn:microsoft.com/office/officeart/2005/8/layout/vList2"/>
    <dgm:cxn modelId="{1C37325A-D3E7-476D-B41B-FB1A87500F5B}" type="presOf" srcId="{0A6A1E16-7670-4EAB-9A6E-E7FD0791DF33}" destId="{63D86FE6-5E1B-4FCA-ACB3-586A070ECCD5}" srcOrd="0" destOrd="0" presId="urn:microsoft.com/office/officeart/2005/8/layout/vList2"/>
    <dgm:cxn modelId="{DC0A2D80-6BB7-4667-9F72-66013FFDA5D3}" srcId="{8E10B677-1415-4197-BC68-2890AD5AE714}" destId="{560DBB15-8AA2-4527-87AC-B027FCC0C441}" srcOrd="4" destOrd="0" parTransId="{DFCAE4E2-6C9F-4665-ABBE-307263FFACB2}" sibTransId="{8A93174B-3461-4BA4-9133-AE2971297BA9}"/>
    <dgm:cxn modelId="{70372B9E-59E0-4A3B-89D7-42B072859A78}" type="presOf" srcId="{31D10E0E-B6FB-48B9-8AC7-6DC0FB4DE518}" destId="{534595D4-735F-4BA4-98FB-E458F9F1CDFC}" srcOrd="0" destOrd="0" presId="urn:microsoft.com/office/officeart/2005/8/layout/vList2"/>
    <dgm:cxn modelId="{13F708AF-C3E5-4480-A2B4-F7392C57455A}" srcId="{8E10B677-1415-4197-BC68-2890AD5AE714}" destId="{62257B25-6DAF-4B6A-96CA-AD3592AB7C42}" srcOrd="2" destOrd="0" parTransId="{2B9BAA20-3123-4FF0-931D-D743291E8448}" sibTransId="{9232ECC7-76AF-4D4E-9064-473A8EC65D30}"/>
    <dgm:cxn modelId="{3B2C56C7-E953-43B6-83B8-AD41C61E770E}" srcId="{8E10B677-1415-4197-BC68-2890AD5AE714}" destId="{F310A677-565E-4470-AD15-7AB644B4C5D5}" srcOrd="3" destOrd="0" parTransId="{A3FC2022-B8D4-4DCB-BC35-4C34D1973D00}" sibTransId="{0F149644-6429-4C69-9C06-B838A8DB32A7}"/>
    <dgm:cxn modelId="{D46E22EF-3551-4405-B308-03B93C067892}" type="presOf" srcId="{560DBB15-8AA2-4527-87AC-B027FCC0C441}" destId="{0DF18F31-985F-4E57-A42D-C6E0582D5628}" srcOrd="0" destOrd="0" presId="urn:microsoft.com/office/officeart/2005/8/layout/vList2"/>
    <dgm:cxn modelId="{9508BBF8-1874-4C56-B029-A8BB836014E0}" srcId="{8E10B677-1415-4197-BC68-2890AD5AE714}" destId="{31D10E0E-B6FB-48B9-8AC7-6DC0FB4DE518}" srcOrd="0" destOrd="0" parTransId="{668B9DB6-F7B8-42A6-85EE-D58F9A5FA8BD}" sibTransId="{65230979-5589-41BE-83D0-A974E6828E38}"/>
    <dgm:cxn modelId="{E2E39D3E-95C8-4604-B910-9F10764C636B}" type="presParOf" srcId="{D5EC72BC-E3BD-4C3A-8AEC-5816D6AFD17B}" destId="{534595D4-735F-4BA4-98FB-E458F9F1CDFC}" srcOrd="0" destOrd="0" presId="urn:microsoft.com/office/officeart/2005/8/layout/vList2"/>
    <dgm:cxn modelId="{AFFBBBB9-923C-4330-A761-0B972D7F2FBB}" type="presParOf" srcId="{D5EC72BC-E3BD-4C3A-8AEC-5816D6AFD17B}" destId="{6BEC2211-ADB4-48A4-A4C7-4FC3B177D1E4}" srcOrd="1" destOrd="0" presId="urn:microsoft.com/office/officeart/2005/8/layout/vList2"/>
    <dgm:cxn modelId="{45FDB9AF-9D55-4DA4-8C80-449F032A3769}" type="presParOf" srcId="{D5EC72BC-E3BD-4C3A-8AEC-5816D6AFD17B}" destId="{AB0271F4-E1D3-44DF-AFBD-011EF2C46E32}" srcOrd="2" destOrd="0" presId="urn:microsoft.com/office/officeart/2005/8/layout/vList2"/>
    <dgm:cxn modelId="{3254DD8F-6C82-4B5E-879B-9ED84447A4EB}" type="presParOf" srcId="{D5EC72BC-E3BD-4C3A-8AEC-5816D6AFD17B}" destId="{B25CE764-85E4-4679-B053-516C609F3811}" srcOrd="3" destOrd="0" presId="urn:microsoft.com/office/officeart/2005/8/layout/vList2"/>
    <dgm:cxn modelId="{350930D1-CC17-466D-BE1E-E941787B15AC}" type="presParOf" srcId="{D5EC72BC-E3BD-4C3A-8AEC-5816D6AFD17B}" destId="{9B2DE8CE-8600-4756-8B9E-3FB167888270}" srcOrd="4" destOrd="0" presId="urn:microsoft.com/office/officeart/2005/8/layout/vList2"/>
    <dgm:cxn modelId="{46CD9B23-0CBB-4EC8-9A9E-577FED01AB94}" type="presParOf" srcId="{D5EC72BC-E3BD-4C3A-8AEC-5816D6AFD17B}" destId="{575FC33F-A8F5-47DC-852E-04E61D28B65D}" srcOrd="5" destOrd="0" presId="urn:microsoft.com/office/officeart/2005/8/layout/vList2"/>
    <dgm:cxn modelId="{BCF3E203-E50F-4A72-9A1B-2DB7405DD9C9}" type="presParOf" srcId="{D5EC72BC-E3BD-4C3A-8AEC-5816D6AFD17B}" destId="{1FCCFD6A-AED2-468F-8A5B-80D57C05E17A}" srcOrd="6" destOrd="0" presId="urn:microsoft.com/office/officeart/2005/8/layout/vList2"/>
    <dgm:cxn modelId="{7399AA60-10A9-49B4-AF59-A3287B37D47B}" type="presParOf" srcId="{D5EC72BC-E3BD-4C3A-8AEC-5816D6AFD17B}" destId="{080A6A03-9E26-4F83-876D-21E8C09CBA58}" srcOrd="7" destOrd="0" presId="urn:microsoft.com/office/officeart/2005/8/layout/vList2"/>
    <dgm:cxn modelId="{0BB2E09D-507B-403D-A30F-CD7DDD91D4D9}" type="presParOf" srcId="{D5EC72BC-E3BD-4C3A-8AEC-5816D6AFD17B}" destId="{0DF18F31-985F-4E57-A42D-C6E0582D5628}" srcOrd="8" destOrd="0" presId="urn:microsoft.com/office/officeart/2005/8/layout/vList2"/>
    <dgm:cxn modelId="{5DCF2DFE-9F04-40B5-A31C-F6358A961B66}" type="presParOf" srcId="{D5EC72BC-E3BD-4C3A-8AEC-5816D6AFD17B}" destId="{0F6F3027-1052-43B9-8606-4C9F669841A4}" srcOrd="9" destOrd="0" presId="urn:microsoft.com/office/officeart/2005/8/layout/vList2"/>
    <dgm:cxn modelId="{A7FD55A4-ACA3-47BF-9CAC-D53D9074E253}" type="presParOf" srcId="{D5EC72BC-E3BD-4C3A-8AEC-5816D6AFD17B}" destId="{63D86FE6-5E1B-4FCA-ACB3-586A070ECCD5}"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1C490A-E781-425E-9E33-EBF7BB007180}" type="doc">
      <dgm:prSet loTypeId="urn:microsoft.com/office/officeart/2016/7/layout/LinearBlockProcessNumbered" loCatId="process" qsTypeId="urn:microsoft.com/office/officeart/2005/8/quickstyle/simple1" qsCatId="simple" csTypeId="urn:microsoft.com/office/officeart/2005/8/colors/accent4_2" csCatId="accent4" phldr="1"/>
      <dgm:spPr/>
      <dgm:t>
        <a:bodyPr/>
        <a:lstStyle/>
        <a:p>
          <a:endParaRPr lang="en-US"/>
        </a:p>
      </dgm:t>
    </dgm:pt>
    <dgm:pt modelId="{0E66F4E7-6C51-42BD-AC56-C00EDD3DC37F}">
      <dgm:prSet/>
      <dgm:spPr/>
      <dgm:t>
        <a:bodyPr/>
        <a:lstStyle/>
        <a:p>
          <a:r>
            <a:rPr lang="cs-CZ" dirty="0">
              <a:solidFill>
                <a:schemeClr val="tx1"/>
              </a:solidFill>
              <a:latin typeface="Raleway Light"/>
            </a:rPr>
            <a:t> </a:t>
          </a:r>
          <a:r>
            <a:rPr lang="cs-CZ" dirty="0" err="1">
              <a:solidFill>
                <a:schemeClr val="tx1"/>
              </a:solidFill>
              <a:latin typeface="Raleway Light"/>
            </a:rPr>
            <a:t>Warum</a:t>
          </a:r>
          <a:r>
            <a:rPr lang="cs-CZ" dirty="0">
              <a:solidFill>
                <a:schemeClr val="tx1"/>
              </a:solidFill>
              <a:latin typeface="Raleway Light"/>
            </a:rPr>
            <a:t> </a:t>
          </a:r>
          <a:r>
            <a:rPr lang="cs-CZ" dirty="0" err="1">
              <a:solidFill>
                <a:schemeClr val="tx1"/>
              </a:solidFill>
              <a:latin typeface="Raleway Light"/>
            </a:rPr>
            <a:t>konnte</a:t>
          </a:r>
          <a:r>
            <a:rPr lang="cs-CZ" dirty="0">
              <a:solidFill>
                <a:schemeClr val="tx1"/>
              </a:solidFill>
              <a:latin typeface="Raleway Light"/>
            </a:rPr>
            <a:t> </a:t>
          </a:r>
          <a:r>
            <a:rPr lang="cs-CZ" dirty="0" err="1">
              <a:solidFill>
                <a:schemeClr val="tx1"/>
              </a:solidFill>
              <a:latin typeface="Raleway Light"/>
            </a:rPr>
            <a:t>Ungar</a:t>
          </a:r>
          <a:r>
            <a:rPr lang="cs-CZ" dirty="0">
              <a:solidFill>
                <a:schemeClr val="tx1"/>
              </a:solidFill>
              <a:latin typeface="Raleway Light"/>
            </a:rPr>
            <a:t> </a:t>
          </a:r>
          <a:r>
            <a:rPr lang="cs-CZ" dirty="0" err="1">
              <a:solidFill>
                <a:schemeClr val="tx1"/>
              </a:solidFill>
              <a:latin typeface="Raleway Light"/>
            </a:rPr>
            <a:t>nicht</a:t>
          </a:r>
          <a:r>
            <a:rPr lang="cs-CZ" dirty="0">
              <a:solidFill>
                <a:schemeClr val="tx1"/>
              </a:solidFill>
              <a:latin typeface="Raleway Light"/>
            </a:rPr>
            <a:t> </a:t>
          </a:r>
        </a:p>
        <a:p>
          <a:r>
            <a:rPr lang="cs-CZ" dirty="0" err="1">
              <a:solidFill>
                <a:schemeClr val="tx1"/>
              </a:solidFill>
              <a:latin typeface="Raleway Light"/>
            </a:rPr>
            <a:t>sein</a:t>
          </a:r>
          <a:r>
            <a:rPr lang="cs-CZ" dirty="0">
              <a:solidFill>
                <a:schemeClr val="tx1"/>
              </a:solidFill>
              <a:latin typeface="Raleway Light"/>
            </a:rPr>
            <a:t> </a:t>
          </a:r>
          <a:r>
            <a:rPr lang="de-DE" dirty="0">
              <a:solidFill>
                <a:schemeClr val="tx1"/>
              </a:solidFill>
              <a:latin typeface="Raleway Light"/>
            </a:rPr>
            <a:t>mähr</a:t>
          </a:r>
          <a:r>
            <a:rPr lang="cs-CZ" dirty="0" err="1">
              <a:solidFill>
                <a:schemeClr val="tx1"/>
              </a:solidFill>
              <a:latin typeface="Raleway Light"/>
            </a:rPr>
            <a:t>isches</a:t>
          </a:r>
          <a:r>
            <a:rPr lang="cs-CZ" dirty="0">
              <a:solidFill>
                <a:schemeClr val="tx1"/>
              </a:solidFill>
              <a:latin typeface="Raleway Light"/>
            </a:rPr>
            <a:t> Publikum </a:t>
          </a:r>
          <a:r>
            <a:rPr lang="cs-CZ" dirty="0" err="1">
              <a:solidFill>
                <a:schemeClr val="tx1"/>
              </a:solidFill>
              <a:latin typeface="Raleway Light"/>
            </a:rPr>
            <a:t>ansprechen</a:t>
          </a:r>
          <a:r>
            <a:rPr lang="cs-CZ" dirty="0">
              <a:solidFill>
                <a:schemeClr val="tx1"/>
              </a:solidFill>
              <a:latin typeface="Raleway Light"/>
            </a:rPr>
            <a:t>? </a:t>
          </a:r>
          <a:endParaRPr lang="en-US" dirty="0">
            <a:solidFill>
              <a:schemeClr val="tx1"/>
            </a:solidFill>
            <a:latin typeface="Raleway Light"/>
          </a:endParaRPr>
        </a:p>
      </dgm:t>
    </dgm:pt>
    <dgm:pt modelId="{4A69641A-1BE6-49CE-959F-2645A1581105}" type="parTrans" cxnId="{1937AB4A-AE32-468A-AD65-8A006F0F1520}">
      <dgm:prSet/>
      <dgm:spPr/>
      <dgm:t>
        <a:bodyPr/>
        <a:lstStyle/>
        <a:p>
          <a:endParaRPr lang="en-US"/>
        </a:p>
      </dgm:t>
    </dgm:pt>
    <dgm:pt modelId="{C60F46B1-9FF7-43A8-A5F7-0CBBD00EBAD2}" type="sibTrans" cxnId="{1937AB4A-AE32-468A-AD65-8A006F0F1520}">
      <dgm:prSet phldrT="01" phldr="0"/>
      <dgm:spPr/>
      <dgm:t>
        <a:bodyPr/>
        <a:lstStyle/>
        <a:p>
          <a:r>
            <a:rPr lang="en-US">
              <a:solidFill>
                <a:schemeClr val="tx1"/>
              </a:solidFill>
              <a:latin typeface="Raleway Light"/>
            </a:rPr>
            <a:t>01</a:t>
          </a:r>
          <a:endParaRPr lang="en-US" dirty="0">
            <a:solidFill>
              <a:schemeClr val="tx1"/>
            </a:solidFill>
            <a:latin typeface="Raleway Light"/>
          </a:endParaRPr>
        </a:p>
      </dgm:t>
    </dgm:pt>
    <dgm:pt modelId="{DF0E804B-CFB0-4421-99D2-DE4BDAF9FBEC}">
      <dgm:prSet/>
      <dgm:spPr/>
      <dgm:t>
        <a:bodyPr/>
        <a:lstStyle/>
        <a:p>
          <a:r>
            <a:rPr lang="de-DE" dirty="0">
              <a:solidFill>
                <a:schemeClr val="tx1"/>
              </a:solidFill>
              <a:latin typeface="Raleway Light"/>
            </a:rPr>
            <a:t>War das überhaupt das Ziel von Ungar?</a:t>
          </a:r>
          <a:endParaRPr lang="en-US" dirty="0">
            <a:solidFill>
              <a:schemeClr val="tx1"/>
            </a:solidFill>
            <a:latin typeface="Raleway Light"/>
          </a:endParaRPr>
        </a:p>
      </dgm:t>
    </dgm:pt>
    <dgm:pt modelId="{498CD6EB-996A-451C-AB74-485A176EF3DC}" type="parTrans" cxnId="{9A09C75C-230E-4B64-BB0C-FB9D3A37E52B}">
      <dgm:prSet/>
      <dgm:spPr/>
      <dgm:t>
        <a:bodyPr/>
        <a:lstStyle/>
        <a:p>
          <a:endParaRPr lang="en-US"/>
        </a:p>
      </dgm:t>
    </dgm:pt>
    <dgm:pt modelId="{16A893D3-D74A-4EBF-9A7C-B5F617727C3C}" type="sibTrans" cxnId="{9A09C75C-230E-4B64-BB0C-FB9D3A37E52B}">
      <dgm:prSet phldrT="02" phldr="0"/>
      <dgm:spPr/>
      <dgm:t>
        <a:bodyPr/>
        <a:lstStyle/>
        <a:p>
          <a:r>
            <a:rPr lang="en-US">
              <a:solidFill>
                <a:schemeClr val="tx1"/>
              </a:solidFill>
              <a:latin typeface="Raleway Light"/>
            </a:rPr>
            <a:t>02</a:t>
          </a:r>
          <a:endParaRPr lang="en-US" dirty="0">
            <a:solidFill>
              <a:schemeClr val="tx1"/>
            </a:solidFill>
            <a:latin typeface="Raleway Light"/>
          </a:endParaRPr>
        </a:p>
      </dgm:t>
    </dgm:pt>
    <dgm:pt modelId="{8FD8135C-CC7F-43E8-A63A-0F849F6D1559}">
      <dgm:prSet/>
      <dgm:spPr/>
      <dgm:t>
        <a:bodyPr/>
        <a:lstStyle/>
        <a:p>
          <a:r>
            <a:rPr lang="cs-CZ" dirty="0" err="1">
              <a:solidFill>
                <a:schemeClr val="tx1"/>
              </a:solidFill>
              <a:latin typeface="Raleway Light"/>
            </a:rPr>
            <a:t>Wie</a:t>
          </a:r>
          <a:r>
            <a:rPr lang="de-DE" dirty="0">
              <a:solidFill>
                <a:schemeClr val="tx1"/>
              </a:solidFill>
              <a:latin typeface="Raleway Light"/>
            </a:rPr>
            <a:t> </a:t>
          </a:r>
          <a:r>
            <a:rPr lang="de-DE" dirty="0" err="1">
              <a:solidFill>
                <a:schemeClr val="tx1"/>
              </a:solidFill>
              <a:latin typeface="Raleway Light"/>
            </a:rPr>
            <a:t>wandwelte</a:t>
          </a:r>
          <a:r>
            <a:rPr lang="de-DE" dirty="0">
              <a:solidFill>
                <a:schemeClr val="tx1"/>
              </a:solidFill>
              <a:latin typeface="Raleway Light"/>
            </a:rPr>
            <a:t> sich der Blick auf</a:t>
          </a:r>
          <a:r>
            <a:rPr lang="cs-CZ" dirty="0">
              <a:solidFill>
                <a:schemeClr val="tx1"/>
              </a:solidFill>
              <a:latin typeface="Raleway Light"/>
            </a:rPr>
            <a:t> </a:t>
          </a:r>
          <a:r>
            <a:rPr lang="de-DE" dirty="0">
              <a:solidFill>
                <a:schemeClr val="tx1"/>
              </a:solidFill>
              <a:latin typeface="Raleway Light"/>
            </a:rPr>
            <a:t>Ungar in Mähren?</a:t>
          </a:r>
          <a:endParaRPr lang="en-US" dirty="0">
            <a:solidFill>
              <a:schemeClr val="tx1"/>
            </a:solidFill>
            <a:latin typeface="Raleway Light"/>
          </a:endParaRPr>
        </a:p>
      </dgm:t>
    </dgm:pt>
    <dgm:pt modelId="{EDE48690-912D-4784-B98A-FDFC5626783C}" type="parTrans" cxnId="{FD2D8CD3-39DA-4BFC-95E8-720407E7A4BD}">
      <dgm:prSet/>
      <dgm:spPr/>
      <dgm:t>
        <a:bodyPr/>
        <a:lstStyle/>
        <a:p>
          <a:endParaRPr lang="en-US"/>
        </a:p>
      </dgm:t>
    </dgm:pt>
    <dgm:pt modelId="{41A1F604-0502-483F-98E0-10C02EBD96BE}" type="sibTrans" cxnId="{FD2D8CD3-39DA-4BFC-95E8-720407E7A4BD}">
      <dgm:prSet phldrT="03" phldr="0"/>
      <dgm:spPr/>
      <dgm:t>
        <a:bodyPr/>
        <a:lstStyle/>
        <a:p>
          <a:r>
            <a:rPr lang="en-US">
              <a:solidFill>
                <a:schemeClr val="tx1"/>
              </a:solidFill>
              <a:latin typeface="Raleway Light"/>
            </a:rPr>
            <a:t>03</a:t>
          </a:r>
          <a:endParaRPr lang="en-US" dirty="0">
            <a:solidFill>
              <a:schemeClr val="tx1"/>
            </a:solidFill>
            <a:latin typeface="Raleway Light"/>
          </a:endParaRPr>
        </a:p>
      </dgm:t>
    </dgm:pt>
    <dgm:pt modelId="{68CBC468-0F72-4B44-AE35-92EDDE366D9C}" type="pres">
      <dgm:prSet presAssocID="{931C490A-E781-425E-9E33-EBF7BB007180}" presName="Name0" presStyleCnt="0">
        <dgm:presLayoutVars>
          <dgm:animLvl val="lvl"/>
          <dgm:resizeHandles val="exact"/>
        </dgm:presLayoutVars>
      </dgm:prSet>
      <dgm:spPr/>
    </dgm:pt>
    <dgm:pt modelId="{452E5F20-720C-4AE2-BA6C-DD15137B8A86}" type="pres">
      <dgm:prSet presAssocID="{0E66F4E7-6C51-42BD-AC56-C00EDD3DC37F}" presName="compositeNode" presStyleCnt="0">
        <dgm:presLayoutVars>
          <dgm:bulletEnabled val="1"/>
        </dgm:presLayoutVars>
      </dgm:prSet>
      <dgm:spPr/>
    </dgm:pt>
    <dgm:pt modelId="{3F427145-001B-42BE-823D-0DA4C4E93EE6}" type="pres">
      <dgm:prSet presAssocID="{0E66F4E7-6C51-42BD-AC56-C00EDD3DC37F}" presName="bgRect" presStyleLbl="alignNode1" presStyleIdx="0" presStyleCnt="3" custLinFactNeighborX="-25"/>
      <dgm:spPr/>
    </dgm:pt>
    <dgm:pt modelId="{4BD638F1-7FB2-4115-A9AA-83406B9925C5}" type="pres">
      <dgm:prSet presAssocID="{C60F46B1-9FF7-43A8-A5F7-0CBBD00EBAD2}" presName="sibTransNodeRect" presStyleLbl="alignNode1" presStyleIdx="0" presStyleCnt="3">
        <dgm:presLayoutVars>
          <dgm:chMax val="0"/>
          <dgm:bulletEnabled val="1"/>
        </dgm:presLayoutVars>
      </dgm:prSet>
      <dgm:spPr/>
    </dgm:pt>
    <dgm:pt modelId="{1ED52EB8-E772-41A7-B578-26134FE7D2E4}" type="pres">
      <dgm:prSet presAssocID="{0E66F4E7-6C51-42BD-AC56-C00EDD3DC37F}" presName="nodeRect" presStyleLbl="alignNode1" presStyleIdx="0" presStyleCnt="3">
        <dgm:presLayoutVars>
          <dgm:bulletEnabled val="1"/>
        </dgm:presLayoutVars>
      </dgm:prSet>
      <dgm:spPr/>
    </dgm:pt>
    <dgm:pt modelId="{B46C60A7-78D3-4F7E-859D-BEA803ABE6EF}" type="pres">
      <dgm:prSet presAssocID="{C60F46B1-9FF7-43A8-A5F7-0CBBD00EBAD2}" presName="sibTrans" presStyleCnt="0"/>
      <dgm:spPr/>
    </dgm:pt>
    <dgm:pt modelId="{682868F1-0ED2-4ADF-B7FD-AE7945E0E622}" type="pres">
      <dgm:prSet presAssocID="{DF0E804B-CFB0-4421-99D2-DE4BDAF9FBEC}" presName="compositeNode" presStyleCnt="0">
        <dgm:presLayoutVars>
          <dgm:bulletEnabled val="1"/>
        </dgm:presLayoutVars>
      </dgm:prSet>
      <dgm:spPr/>
    </dgm:pt>
    <dgm:pt modelId="{50940F89-3004-4710-807D-F1C4AB4AA3F1}" type="pres">
      <dgm:prSet presAssocID="{DF0E804B-CFB0-4421-99D2-DE4BDAF9FBEC}" presName="bgRect" presStyleLbl="alignNode1" presStyleIdx="1" presStyleCnt="3"/>
      <dgm:spPr/>
    </dgm:pt>
    <dgm:pt modelId="{FA76D73C-8C75-441F-BBDC-931C9FB5959D}" type="pres">
      <dgm:prSet presAssocID="{16A893D3-D74A-4EBF-9A7C-B5F617727C3C}" presName="sibTransNodeRect" presStyleLbl="alignNode1" presStyleIdx="1" presStyleCnt="3">
        <dgm:presLayoutVars>
          <dgm:chMax val="0"/>
          <dgm:bulletEnabled val="1"/>
        </dgm:presLayoutVars>
      </dgm:prSet>
      <dgm:spPr/>
    </dgm:pt>
    <dgm:pt modelId="{1285F80B-75E3-4DD7-AA57-9CF3CC74F8A8}" type="pres">
      <dgm:prSet presAssocID="{DF0E804B-CFB0-4421-99D2-DE4BDAF9FBEC}" presName="nodeRect" presStyleLbl="alignNode1" presStyleIdx="1" presStyleCnt="3">
        <dgm:presLayoutVars>
          <dgm:bulletEnabled val="1"/>
        </dgm:presLayoutVars>
      </dgm:prSet>
      <dgm:spPr/>
    </dgm:pt>
    <dgm:pt modelId="{6811E726-569C-4C87-80B6-ECBD882B6C61}" type="pres">
      <dgm:prSet presAssocID="{16A893D3-D74A-4EBF-9A7C-B5F617727C3C}" presName="sibTrans" presStyleCnt="0"/>
      <dgm:spPr/>
    </dgm:pt>
    <dgm:pt modelId="{2F37CAF0-C261-4C91-9E02-E94A78695220}" type="pres">
      <dgm:prSet presAssocID="{8FD8135C-CC7F-43E8-A63A-0F849F6D1559}" presName="compositeNode" presStyleCnt="0">
        <dgm:presLayoutVars>
          <dgm:bulletEnabled val="1"/>
        </dgm:presLayoutVars>
      </dgm:prSet>
      <dgm:spPr/>
    </dgm:pt>
    <dgm:pt modelId="{54EF57CC-4140-41D9-921D-57BD003BCFA6}" type="pres">
      <dgm:prSet presAssocID="{8FD8135C-CC7F-43E8-A63A-0F849F6D1559}" presName="bgRect" presStyleLbl="alignNode1" presStyleIdx="2" presStyleCnt="3" custLinFactNeighborX="25"/>
      <dgm:spPr/>
    </dgm:pt>
    <dgm:pt modelId="{EA3ECF4B-E687-4A9A-BEB0-896ECCA35BC6}" type="pres">
      <dgm:prSet presAssocID="{41A1F604-0502-483F-98E0-10C02EBD96BE}" presName="sibTransNodeRect" presStyleLbl="alignNode1" presStyleIdx="2" presStyleCnt="3">
        <dgm:presLayoutVars>
          <dgm:chMax val="0"/>
          <dgm:bulletEnabled val="1"/>
        </dgm:presLayoutVars>
      </dgm:prSet>
      <dgm:spPr/>
    </dgm:pt>
    <dgm:pt modelId="{FF4EEE5F-CBCD-49F2-A17F-7B91BA58D697}" type="pres">
      <dgm:prSet presAssocID="{8FD8135C-CC7F-43E8-A63A-0F849F6D1559}" presName="nodeRect" presStyleLbl="alignNode1" presStyleIdx="2" presStyleCnt="3">
        <dgm:presLayoutVars>
          <dgm:bulletEnabled val="1"/>
        </dgm:presLayoutVars>
      </dgm:prSet>
      <dgm:spPr/>
    </dgm:pt>
  </dgm:ptLst>
  <dgm:cxnLst>
    <dgm:cxn modelId="{720A5414-1C27-4577-BCB1-4AF1026827C1}" type="presOf" srcId="{41A1F604-0502-483F-98E0-10C02EBD96BE}" destId="{EA3ECF4B-E687-4A9A-BEB0-896ECCA35BC6}" srcOrd="0" destOrd="0" presId="urn:microsoft.com/office/officeart/2016/7/layout/LinearBlockProcessNumbered"/>
    <dgm:cxn modelId="{79E4B126-E59A-4C39-B096-2D20A7C06DD8}" type="presOf" srcId="{C60F46B1-9FF7-43A8-A5F7-0CBBD00EBAD2}" destId="{4BD638F1-7FB2-4115-A9AA-83406B9925C5}" srcOrd="0" destOrd="0" presId="urn:microsoft.com/office/officeart/2016/7/layout/LinearBlockProcessNumbered"/>
    <dgm:cxn modelId="{87C19330-1CC0-4BA4-9EAA-81329D617D4C}" type="presOf" srcId="{DF0E804B-CFB0-4421-99D2-DE4BDAF9FBEC}" destId="{1285F80B-75E3-4DD7-AA57-9CF3CC74F8A8}" srcOrd="1" destOrd="0" presId="urn:microsoft.com/office/officeart/2016/7/layout/LinearBlockProcessNumbered"/>
    <dgm:cxn modelId="{9A09C75C-230E-4B64-BB0C-FB9D3A37E52B}" srcId="{931C490A-E781-425E-9E33-EBF7BB007180}" destId="{DF0E804B-CFB0-4421-99D2-DE4BDAF9FBEC}" srcOrd="1" destOrd="0" parTransId="{498CD6EB-996A-451C-AB74-485A176EF3DC}" sibTransId="{16A893D3-D74A-4EBF-9A7C-B5F617727C3C}"/>
    <dgm:cxn modelId="{1937AB4A-AE32-468A-AD65-8A006F0F1520}" srcId="{931C490A-E781-425E-9E33-EBF7BB007180}" destId="{0E66F4E7-6C51-42BD-AC56-C00EDD3DC37F}" srcOrd="0" destOrd="0" parTransId="{4A69641A-1BE6-49CE-959F-2645A1581105}" sibTransId="{C60F46B1-9FF7-43A8-A5F7-0CBBD00EBAD2}"/>
    <dgm:cxn modelId="{33AA4684-A1F7-43C8-B99D-F2A50F741592}" type="presOf" srcId="{931C490A-E781-425E-9E33-EBF7BB007180}" destId="{68CBC468-0F72-4B44-AE35-92EDDE366D9C}" srcOrd="0" destOrd="0" presId="urn:microsoft.com/office/officeart/2016/7/layout/LinearBlockProcessNumbered"/>
    <dgm:cxn modelId="{B49E0C91-B5CA-4B3C-BB67-85330B51AFE3}" type="presOf" srcId="{8FD8135C-CC7F-43E8-A63A-0F849F6D1559}" destId="{FF4EEE5F-CBCD-49F2-A17F-7B91BA58D697}" srcOrd="1" destOrd="0" presId="urn:microsoft.com/office/officeart/2016/7/layout/LinearBlockProcessNumbered"/>
    <dgm:cxn modelId="{3BD97F9B-2FC9-46D5-A4F7-F5DDB448D2B2}" type="presOf" srcId="{0E66F4E7-6C51-42BD-AC56-C00EDD3DC37F}" destId="{1ED52EB8-E772-41A7-B578-26134FE7D2E4}" srcOrd="1" destOrd="0" presId="urn:microsoft.com/office/officeart/2016/7/layout/LinearBlockProcessNumbered"/>
    <dgm:cxn modelId="{E969CBBB-76B2-4A39-991F-438F576D924F}" type="presOf" srcId="{8FD8135C-CC7F-43E8-A63A-0F849F6D1559}" destId="{54EF57CC-4140-41D9-921D-57BD003BCFA6}" srcOrd="0" destOrd="0" presId="urn:microsoft.com/office/officeart/2016/7/layout/LinearBlockProcessNumbered"/>
    <dgm:cxn modelId="{1C07DCC1-6ADC-4167-BCC1-1769A322A072}" type="presOf" srcId="{16A893D3-D74A-4EBF-9A7C-B5F617727C3C}" destId="{FA76D73C-8C75-441F-BBDC-931C9FB5959D}" srcOrd="0" destOrd="0" presId="urn:microsoft.com/office/officeart/2016/7/layout/LinearBlockProcessNumbered"/>
    <dgm:cxn modelId="{43D5DACF-1F1A-4D91-B535-973873260ECD}" type="presOf" srcId="{0E66F4E7-6C51-42BD-AC56-C00EDD3DC37F}" destId="{3F427145-001B-42BE-823D-0DA4C4E93EE6}" srcOrd="0" destOrd="0" presId="urn:microsoft.com/office/officeart/2016/7/layout/LinearBlockProcessNumbered"/>
    <dgm:cxn modelId="{FD2D8CD3-39DA-4BFC-95E8-720407E7A4BD}" srcId="{931C490A-E781-425E-9E33-EBF7BB007180}" destId="{8FD8135C-CC7F-43E8-A63A-0F849F6D1559}" srcOrd="2" destOrd="0" parTransId="{EDE48690-912D-4784-B98A-FDFC5626783C}" sibTransId="{41A1F604-0502-483F-98E0-10C02EBD96BE}"/>
    <dgm:cxn modelId="{B2A69BF1-80AF-4279-90AF-57115FC7D0C6}" type="presOf" srcId="{DF0E804B-CFB0-4421-99D2-DE4BDAF9FBEC}" destId="{50940F89-3004-4710-807D-F1C4AB4AA3F1}" srcOrd="0" destOrd="0" presId="urn:microsoft.com/office/officeart/2016/7/layout/LinearBlockProcessNumbered"/>
    <dgm:cxn modelId="{EB59FD0B-8768-4894-B723-38F81E1C0CE6}" type="presParOf" srcId="{68CBC468-0F72-4B44-AE35-92EDDE366D9C}" destId="{452E5F20-720C-4AE2-BA6C-DD15137B8A86}" srcOrd="0" destOrd="0" presId="urn:microsoft.com/office/officeart/2016/7/layout/LinearBlockProcessNumbered"/>
    <dgm:cxn modelId="{A6A56A73-D24B-40B4-8032-122B631EA4FD}" type="presParOf" srcId="{452E5F20-720C-4AE2-BA6C-DD15137B8A86}" destId="{3F427145-001B-42BE-823D-0DA4C4E93EE6}" srcOrd="0" destOrd="0" presId="urn:microsoft.com/office/officeart/2016/7/layout/LinearBlockProcessNumbered"/>
    <dgm:cxn modelId="{DD313DB3-3F43-4BF0-92ED-8C111B29F0A1}" type="presParOf" srcId="{452E5F20-720C-4AE2-BA6C-DD15137B8A86}" destId="{4BD638F1-7FB2-4115-A9AA-83406B9925C5}" srcOrd="1" destOrd="0" presId="urn:microsoft.com/office/officeart/2016/7/layout/LinearBlockProcessNumbered"/>
    <dgm:cxn modelId="{E8FA9672-95A9-4734-B7EB-30B45091BC35}" type="presParOf" srcId="{452E5F20-720C-4AE2-BA6C-DD15137B8A86}" destId="{1ED52EB8-E772-41A7-B578-26134FE7D2E4}" srcOrd="2" destOrd="0" presId="urn:microsoft.com/office/officeart/2016/7/layout/LinearBlockProcessNumbered"/>
    <dgm:cxn modelId="{A0C0AB0A-B011-45ED-8052-2C6130412F9E}" type="presParOf" srcId="{68CBC468-0F72-4B44-AE35-92EDDE366D9C}" destId="{B46C60A7-78D3-4F7E-859D-BEA803ABE6EF}" srcOrd="1" destOrd="0" presId="urn:microsoft.com/office/officeart/2016/7/layout/LinearBlockProcessNumbered"/>
    <dgm:cxn modelId="{D15C84EF-7321-4B25-BCC6-79413AEB8B69}" type="presParOf" srcId="{68CBC468-0F72-4B44-AE35-92EDDE366D9C}" destId="{682868F1-0ED2-4ADF-B7FD-AE7945E0E622}" srcOrd="2" destOrd="0" presId="urn:microsoft.com/office/officeart/2016/7/layout/LinearBlockProcessNumbered"/>
    <dgm:cxn modelId="{5FDC8234-DBBE-4BCB-8CE8-55B3F556FA3B}" type="presParOf" srcId="{682868F1-0ED2-4ADF-B7FD-AE7945E0E622}" destId="{50940F89-3004-4710-807D-F1C4AB4AA3F1}" srcOrd="0" destOrd="0" presId="urn:microsoft.com/office/officeart/2016/7/layout/LinearBlockProcessNumbered"/>
    <dgm:cxn modelId="{E8DD717B-511B-4479-A5F3-511C5586E440}" type="presParOf" srcId="{682868F1-0ED2-4ADF-B7FD-AE7945E0E622}" destId="{FA76D73C-8C75-441F-BBDC-931C9FB5959D}" srcOrd="1" destOrd="0" presId="urn:microsoft.com/office/officeart/2016/7/layout/LinearBlockProcessNumbered"/>
    <dgm:cxn modelId="{A7771283-6189-4FA6-A2F6-82E203CCD1A9}" type="presParOf" srcId="{682868F1-0ED2-4ADF-B7FD-AE7945E0E622}" destId="{1285F80B-75E3-4DD7-AA57-9CF3CC74F8A8}" srcOrd="2" destOrd="0" presId="urn:microsoft.com/office/officeart/2016/7/layout/LinearBlockProcessNumbered"/>
    <dgm:cxn modelId="{4B8A724F-C5E5-4937-BFB5-E2C1971F88FA}" type="presParOf" srcId="{68CBC468-0F72-4B44-AE35-92EDDE366D9C}" destId="{6811E726-569C-4C87-80B6-ECBD882B6C61}" srcOrd="3" destOrd="0" presId="urn:microsoft.com/office/officeart/2016/7/layout/LinearBlockProcessNumbered"/>
    <dgm:cxn modelId="{EDBD74A6-5432-4A28-862A-2198366FCE0D}" type="presParOf" srcId="{68CBC468-0F72-4B44-AE35-92EDDE366D9C}" destId="{2F37CAF0-C261-4C91-9E02-E94A78695220}" srcOrd="4" destOrd="0" presId="urn:microsoft.com/office/officeart/2016/7/layout/LinearBlockProcessNumbered"/>
    <dgm:cxn modelId="{65DAA7C0-8404-49F5-9DFC-258E5AA5D819}" type="presParOf" srcId="{2F37CAF0-C261-4C91-9E02-E94A78695220}" destId="{54EF57CC-4140-41D9-921D-57BD003BCFA6}" srcOrd="0" destOrd="0" presId="urn:microsoft.com/office/officeart/2016/7/layout/LinearBlockProcessNumbered"/>
    <dgm:cxn modelId="{69034622-EF60-484D-93F0-25AB7302010D}" type="presParOf" srcId="{2F37CAF0-C261-4C91-9E02-E94A78695220}" destId="{EA3ECF4B-E687-4A9A-BEB0-896ECCA35BC6}" srcOrd="1" destOrd="0" presId="urn:microsoft.com/office/officeart/2016/7/layout/LinearBlockProcessNumbered"/>
    <dgm:cxn modelId="{716DD19C-6107-4663-AD57-1A39A9B5E8A8}" type="presParOf" srcId="{2F37CAF0-C261-4C91-9E02-E94A78695220}" destId="{FF4EEE5F-CBCD-49F2-A17F-7B91BA58D697}"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E649E-2CE5-4347-AE8A-DD46D3145044}">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6350" cap="flat" cmpd="sng" algn="ctr">
          <a:solidFill>
            <a:schemeClr val="tx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33350">
            <a:lnSpc>
              <a:spcPct val="90000"/>
            </a:lnSpc>
            <a:spcBef>
              <a:spcPct val="0"/>
            </a:spcBef>
            <a:spcAft>
              <a:spcPct val="35000"/>
            </a:spcAft>
            <a:buNone/>
          </a:pPr>
          <a:endParaRPr lang="en-US" sz="300" kern="1200">
            <a:latin typeface="Raleway Light" pitchFamily="2" charset="-18"/>
          </a:endParaRPr>
        </a:p>
      </dsp:txBody>
      <dsp:txXfrm>
        <a:off x="3357014" y="912848"/>
        <a:ext cx="34897" cy="6979"/>
      </dsp:txXfrm>
    </dsp:sp>
    <dsp:sp modelId="{A7DCB4A2-3A6A-4BA8-AE88-592919832602}">
      <dsp:nvSpPr>
        <dsp:cNvPr id="0" name=""/>
        <dsp:cNvSpPr/>
      </dsp:nvSpPr>
      <dsp:spPr>
        <a:xfrm>
          <a:off x="8061" y="5979"/>
          <a:ext cx="3034531" cy="1820718"/>
        </a:xfrm>
        <a:prstGeom prst="rect">
          <a:avLst/>
        </a:prstGeom>
        <a:solidFill>
          <a:srgbClr val="FFC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244600">
            <a:lnSpc>
              <a:spcPct val="90000"/>
            </a:lnSpc>
            <a:spcBef>
              <a:spcPct val="0"/>
            </a:spcBef>
            <a:spcAft>
              <a:spcPct val="35000"/>
            </a:spcAft>
            <a:buNone/>
          </a:pPr>
          <a:r>
            <a:rPr lang="de-DE" sz="2800" kern="1200" dirty="0">
              <a:solidFill>
                <a:schemeClr val="tx1"/>
              </a:solidFill>
              <a:latin typeface="Raleway Light" pitchFamily="2" charset="-18"/>
            </a:rPr>
            <a:t>Person von </a:t>
          </a:r>
          <a:r>
            <a:rPr lang="cs-CZ" sz="2800" kern="1200" dirty="0">
              <a:solidFill>
                <a:schemeClr val="tx1"/>
              </a:solidFill>
              <a:latin typeface="Raleway Light" pitchFamily="2" charset="-18"/>
            </a:rPr>
            <a:t>Hermann </a:t>
          </a:r>
          <a:r>
            <a:rPr lang="cs-CZ" sz="2800" kern="1200" dirty="0" err="1">
              <a:solidFill>
                <a:schemeClr val="tx1"/>
              </a:solidFill>
              <a:latin typeface="Raleway Light" pitchFamily="2" charset="-18"/>
            </a:rPr>
            <a:t>Ungar</a:t>
          </a:r>
          <a:endParaRPr lang="en-US" sz="2800" kern="1200" dirty="0">
            <a:solidFill>
              <a:schemeClr val="tx1"/>
            </a:solidFill>
            <a:latin typeface="Raleway Light" pitchFamily="2" charset="-18"/>
          </a:endParaRPr>
        </a:p>
      </dsp:txBody>
      <dsp:txXfrm>
        <a:off x="8061" y="5979"/>
        <a:ext cx="3034531" cy="1820718"/>
      </dsp:txXfrm>
    </dsp:sp>
    <dsp:sp modelId="{CF42833F-7C21-4A61-91E8-FFEDB607E93D}">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6350" cap="flat" cmpd="sng" algn="ctr">
          <a:solidFill>
            <a:schemeClr val="tx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33350">
            <a:lnSpc>
              <a:spcPct val="90000"/>
            </a:lnSpc>
            <a:spcBef>
              <a:spcPct val="0"/>
            </a:spcBef>
            <a:spcAft>
              <a:spcPct val="35000"/>
            </a:spcAft>
            <a:buNone/>
          </a:pPr>
          <a:endParaRPr lang="en-US" sz="300" kern="1200">
            <a:latin typeface="Raleway Light" pitchFamily="2" charset="-18"/>
          </a:endParaRPr>
        </a:p>
      </dsp:txBody>
      <dsp:txXfrm>
        <a:off x="7089488" y="912848"/>
        <a:ext cx="34897" cy="6979"/>
      </dsp:txXfrm>
    </dsp:sp>
    <dsp:sp modelId="{FA1D8DD6-5D0D-4E6F-94E6-B510AE13D77D}">
      <dsp:nvSpPr>
        <dsp:cNvPr id="0" name=""/>
        <dsp:cNvSpPr/>
      </dsp:nvSpPr>
      <dsp:spPr>
        <a:xfrm>
          <a:off x="3740534" y="5979"/>
          <a:ext cx="3034531" cy="1820718"/>
        </a:xfrm>
        <a:prstGeom prst="rect">
          <a:avLst/>
        </a:prstGeom>
        <a:solidFill>
          <a:srgbClr val="FFC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244600">
            <a:lnSpc>
              <a:spcPct val="90000"/>
            </a:lnSpc>
            <a:spcBef>
              <a:spcPct val="0"/>
            </a:spcBef>
            <a:spcAft>
              <a:spcPct val="35000"/>
            </a:spcAft>
            <a:buNone/>
          </a:pPr>
          <a:r>
            <a:rPr lang="cs-CZ" sz="2800" kern="1200" dirty="0" err="1">
              <a:solidFill>
                <a:schemeClr val="tx1"/>
              </a:solidFill>
              <a:latin typeface="Raleway Light" pitchFamily="2" charset="-18"/>
            </a:rPr>
            <a:t>Tagesbote</a:t>
          </a:r>
          <a:endParaRPr lang="en-US" sz="2800" kern="1200" dirty="0">
            <a:solidFill>
              <a:schemeClr val="tx1"/>
            </a:solidFill>
            <a:latin typeface="Raleway Light" pitchFamily="2" charset="-18"/>
          </a:endParaRPr>
        </a:p>
      </dsp:txBody>
      <dsp:txXfrm>
        <a:off x="3740534" y="5979"/>
        <a:ext cx="3034531" cy="1820718"/>
      </dsp:txXfrm>
    </dsp:sp>
    <dsp:sp modelId="{AE58210D-3A53-4D18-911B-2C74E3D5FAE5}">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6350" cap="flat" cmpd="sng" algn="ctr">
          <a:solidFill>
            <a:schemeClr val="tx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33350">
            <a:lnSpc>
              <a:spcPct val="90000"/>
            </a:lnSpc>
            <a:spcBef>
              <a:spcPct val="0"/>
            </a:spcBef>
            <a:spcAft>
              <a:spcPct val="35000"/>
            </a:spcAft>
            <a:buNone/>
          </a:pPr>
          <a:endParaRPr lang="en-US" sz="300" kern="1200">
            <a:latin typeface="Raleway Light" pitchFamily="2" charset="-18"/>
          </a:endParaRPr>
        </a:p>
      </dsp:txBody>
      <dsp:txXfrm>
        <a:off x="5070362" y="2155079"/>
        <a:ext cx="374875" cy="6979"/>
      </dsp:txXfrm>
    </dsp:sp>
    <dsp:sp modelId="{58597264-6AE2-4925-86FE-4BC8D86EF5B5}">
      <dsp:nvSpPr>
        <dsp:cNvPr id="0" name=""/>
        <dsp:cNvSpPr/>
      </dsp:nvSpPr>
      <dsp:spPr>
        <a:xfrm>
          <a:off x="7473007" y="5979"/>
          <a:ext cx="3034531" cy="1820718"/>
        </a:xfrm>
        <a:prstGeom prst="rect">
          <a:avLst/>
        </a:prstGeom>
        <a:solidFill>
          <a:srgbClr val="FFCC00"/>
        </a:solidFill>
        <a:ln w="12700" cap="flat" cmpd="sng" algn="ctr">
          <a:solidFill>
            <a:srgbClr val="FFCC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244600">
            <a:lnSpc>
              <a:spcPct val="90000"/>
            </a:lnSpc>
            <a:spcBef>
              <a:spcPct val="0"/>
            </a:spcBef>
            <a:spcAft>
              <a:spcPct val="35000"/>
            </a:spcAft>
            <a:buNone/>
          </a:pPr>
          <a:r>
            <a:rPr lang="cs-CZ" sz="2800" kern="1200" dirty="0" err="1">
              <a:solidFill>
                <a:schemeClr val="tx1"/>
              </a:solidFill>
              <a:latin typeface="Raleway Light" pitchFamily="2" charset="-18"/>
            </a:rPr>
            <a:t>Ungar</a:t>
          </a:r>
          <a:r>
            <a:rPr lang="cs-CZ" sz="2800" kern="1200" dirty="0">
              <a:solidFill>
                <a:schemeClr val="tx1"/>
              </a:solidFill>
              <a:latin typeface="Raleway Light" pitchFamily="2" charset="-18"/>
            </a:rPr>
            <a:t> in </a:t>
          </a:r>
          <a:r>
            <a:rPr lang="cs-CZ" sz="2800" kern="1200" dirty="0" err="1">
              <a:solidFill>
                <a:schemeClr val="tx1"/>
              </a:solidFill>
              <a:latin typeface="Raleway Light" pitchFamily="2" charset="-18"/>
            </a:rPr>
            <a:t>seiner</a:t>
          </a:r>
          <a:r>
            <a:rPr lang="cs-CZ" sz="2800" kern="1200" dirty="0">
              <a:solidFill>
                <a:schemeClr val="tx1"/>
              </a:solidFill>
              <a:latin typeface="Raleway Light" pitchFamily="2" charset="-18"/>
            </a:rPr>
            <a:t> Region</a:t>
          </a:r>
          <a:endParaRPr lang="en-US" sz="2800" kern="1200" dirty="0">
            <a:solidFill>
              <a:schemeClr val="tx1"/>
            </a:solidFill>
            <a:latin typeface="Raleway Light" pitchFamily="2" charset="-18"/>
          </a:endParaRPr>
        </a:p>
      </dsp:txBody>
      <dsp:txXfrm>
        <a:off x="7473007" y="5979"/>
        <a:ext cx="3034531" cy="1820718"/>
      </dsp:txXfrm>
    </dsp:sp>
    <dsp:sp modelId="{CE2A3522-3C07-41DC-8D9A-AAA04897A55C}">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6350" cap="flat" cmpd="sng" algn="ctr">
          <a:solidFill>
            <a:schemeClr val="tx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33350">
            <a:lnSpc>
              <a:spcPct val="90000"/>
            </a:lnSpc>
            <a:spcBef>
              <a:spcPct val="0"/>
            </a:spcBef>
            <a:spcAft>
              <a:spcPct val="35000"/>
            </a:spcAft>
            <a:buNone/>
          </a:pPr>
          <a:endParaRPr lang="en-US" sz="300" kern="1200">
            <a:latin typeface="Raleway Light" pitchFamily="2" charset="-18"/>
          </a:endParaRPr>
        </a:p>
      </dsp:txBody>
      <dsp:txXfrm>
        <a:off x="3357014" y="3431509"/>
        <a:ext cx="34897" cy="6979"/>
      </dsp:txXfrm>
    </dsp:sp>
    <dsp:sp modelId="{C6125608-9F80-42D2-A47F-01884BA7CD46}">
      <dsp:nvSpPr>
        <dsp:cNvPr id="0" name=""/>
        <dsp:cNvSpPr/>
      </dsp:nvSpPr>
      <dsp:spPr>
        <a:xfrm>
          <a:off x="8061" y="2524640"/>
          <a:ext cx="3034531" cy="1820718"/>
        </a:xfrm>
        <a:prstGeom prst="rect">
          <a:avLst/>
        </a:prstGeom>
        <a:solidFill>
          <a:srgbClr val="FFC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244600">
            <a:lnSpc>
              <a:spcPct val="90000"/>
            </a:lnSpc>
            <a:spcBef>
              <a:spcPct val="0"/>
            </a:spcBef>
            <a:spcAft>
              <a:spcPct val="35000"/>
            </a:spcAft>
            <a:buNone/>
          </a:pPr>
          <a:r>
            <a:rPr lang="de-DE" sz="2800" kern="1200" dirty="0">
              <a:solidFill>
                <a:schemeClr val="tx1"/>
              </a:solidFill>
              <a:latin typeface="Raleway Light" pitchFamily="2" charset="-18"/>
            </a:rPr>
            <a:t>Brüner </a:t>
          </a:r>
          <a:r>
            <a:rPr lang="cs-CZ" sz="2800" kern="1200" dirty="0" err="1">
              <a:solidFill>
                <a:schemeClr val="tx1"/>
              </a:solidFill>
              <a:latin typeface="Raleway Light" pitchFamily="2" charset="-18"/>
            </a:rPr>
            <a:t>Nachruf</a:t>
          </a:r>
          <a:r>
            <a:rPr lang="cs-CZ" sz="2800" kern="1200" dirty="0">
              <a:solidFill>
                <a:schemeClr val="tx1"/>
              </a:solidFill>
              <a:latin typeface="Raleway Light" pitchFamily="2" charset="-18"/>
            </a:rPr>
            <a:t> f</a:t>
          </a:r>
          <a:r>
            <a:rPr lang="de-DE" sz="2800" kern="1200" dirty="0">
              <a:solidFill>
                <a:schemeClr val="tx1"/>
              </a:solidFill>
              <a:latin typeface="Raleway Light" pitchFamily="2" charset="-18"/>
            </a:rPr>
            <a:t>ü</a:t>
          </a:r>
          <a:r>
            <a:rPr lang="cs-CZ" sz="2800" kern="1200" dirty="0">
              <a:solidFill>
                <a:schemeClr val="tx1"/>
              </a:solidFill>
              <a:latin typeface="Raleway Light" pitchFamily="2" charset="-18"/>
            </a:rPr>
            <a:t>r </a:t>
          </a:r>
          <a:r>
            <a:rPr lang="de-DE" sz="2800" kern="1200" dirty="0">
              <a:solidFill>
                <a:schemeClr val="tx1"/>
              </a:solidFill>
              <a:latin typeface="Raleway Light" pitchFamily="2" charset="-18"/>
            </a:rPr>
            <a:t>Hermann Ungar</a:t>
          </a:r>
          <a:endParaRPr lang="en-US" sz="2800" kern="1200" dirty="0">
            <a:solidFill>
              <a:schemeClr val="tx1"/>
            </a:solidFill>
            <a:latin typeface="Raleway Light" pitchFamily="2" charset="-18"/>
          </a:endParaRPr>
        </a:p>
      </dsp:txBody>
      <dsp:txXfrm>
        <a:off x="8061" y="2524640"/>
        <a:ext cx="3034531" cy="1820718"/>
      </dsp:txXfrm>
    </dsp:sp>
    <dsp:sp modelId="{91E2B473-9052-482A-BCAF-F0AD2CDB8B45}">
      <dsp:nvSpPr>
        <dsp:cNvPr id="0" name=""/>
        <dsp:cNvSpPr/>
      </dsp:nvSpPr>
      <dsp:spPr>
        <a:xfrm>
          <a:off x="6773265" y="3389279"/>
          <a:ext cx="667342" cy="91440"/>
        </a:xfrm>
        <a:custGeom>
          <a:avLst/>
          <a:gdLst/>
          <a:ahLst/>
          <a:cxnLst/>
          <a:rect l="0" t="0" r="0" b="0"/>
          <a:pathLst>
            <a:path>
              <a:moveTo>
                <a:pt x="0" y="45720"/>
              </a:moveTo>
              <a:lnTo>
                <a:pt x="667342" y="45720"/>
              </a:lnTo>
            </a:path>
          </a:pathLst>
        </a:custGeom>
        <a:noFill/>
        <a:ln w="6350" cap="flat" cmpd="sng" algn="ctr">
          <a:solidFill>
            <a:schemeClr val="tx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33350">
            <a:lnSpc>
              <a:spcPct val="90000"/>
            </a:lnSpc>
            <a:spcBef>
              <a:spcPct val="0"/>
            </a:spcBef>
            <a:spcAft>
              <a:spcPct val="35000"/>
            </a:spcAft>
            <a:buNone/>
          </a:pPr>
          <a:endParaRPr lang="en-US" sz="300" kern="1200">
            <a:latin typeface="Raleway Light" pitchFamily="2" charset="-18"/>
          </a:endParaRPr>
        </a:p>
      </dsp:txBody>
      <dsp:txXfrm>
        <a:off x="7089488" y="3431509"/>
        <a:ext cx="34897" cy="6979"/>
      </dsp:txXfrm>
    </dsp:sp>
    <dsp:sp modelId="{3D96C398-378F-448F-8199-1511E11593BB}">
      <dsp:nvSpPr>
        <dsp:cNvPr id="0" name=""/>
        <dsp:cNvSpPr/>
      </dsp:nvSpPr>
      <dsp:spPr>
        <a:xfrm>
          <a:off x="3740534" y="2524640"/>
          <a:ext cx="3034531" cy="1820718"/>
        </a:xfrm>
        <a:prstGeom prst="rect">
          <a:avLst/>
        </a:prstGeom>
        <a:solidFill>
          <a:srgbClr val="FFC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244600">
            <a:lnSpc>
              <a:spcPct val="90000"/>
            </a:lnSpc>
            <a:spcBef>
              <a:spcPct val="0"/>
            </a:spcBef>
            <a:spcAft>
              <a:spcPct val="35000"/>
            </a:spcAft>
            <a:buNone/>
          </a:pPr>
          <a:r>
            <a:rPr lang="de-DE" sz="2800" kern="1200" dirty="0">
              <a:solidFill>
                <a:schemeClr val="tx1"/>
              </a:solidFill>
              <a:latin typeface="Raleway Light" pitchFamily="2" charset="-18"/>
            </a:rPr>
            <a:t>Vergleich mit dem Nekrolog von </a:t>
          </a:r>
          <a:r>
            <a:rPr lang="cs-CZ" sz="2800" kern="1200" dirty="0">
              <a:solidFill>
                <a:schemeClr val="tx1"/>
              </a:solidFill>
              <a:latin typeface="Raleway Light" pitchFamily="2" charset="-18"/>
            </a:rPr>
            <a:t> </a:t>
          </a:r>
          <a:r>
            <a:rPr lang="de-DE" sz="2800" kern="1200" dirty="0">
              <a:solidFill>
                <a:schemeClr val="tx1"/>
              </a:solidFill>
              <a:latin typeface="Raleway Light" pitchFamily="2" charset="-18"/>
            </a:rPr>
            <a:t>G</a:t>
          </a:r>
          <a:r>
            <a:rPr lang="cs-CZ" sz="2800" kern="1200" dirty="0">
              <a:solidFill>
                <a:schemeClr val="tx1"/>
              </a:solidFill>
              <a:latin typeface="Raleway Light" pitchFamily="2" charset="-18"/>
            </a:rPr>
            <a:t>. </a:t>
          </a:r>
          <a:r>
            <a:rPr lang="cs-CZ" sz="2800" kern="1200" dirty="0" err="1">
              <a:solidFill>
                <a:schemeClr val="tx1"/>
              </a:solidFill>
              <a:latin typeface="Raleway Light" pitchFamily="2" charset="-18"/>
            </a:rPr>
            <a:t>Krojanker</a:t>
          </a:r>
          <a:r>
            <a:rPr lang="cs-CZ" sz="2800" kern="1200" dirty="0">
              <a:solidFill>
                <a:schemeClr val="tx1"/>
              </a:solidFill>
              <a:latin typeface="Raleway Light" pitchFamily="2" charset="-18"/>
            </a:rPr>
            <a:t> </a:t>
          </a:r>
          <a:endParaRPr lang="en-US" sz="2800" kern="1200" dirty="0">
            <a:solidFill>
              <a:schemeClr val="tx1"/>
            </a:solidFill>
            <a:latin typeface="Raleway Light" pitchFamily="2" charset="-18"/>
          </a:endParaRPr>
        </a:p>
      </dsp:txBody>
      <dsp:txXfrm>
        <a:off x="3740534" y="2524640"/>
        <a:ext cx="3034531" cy="1820718"/>
      </dsp:txXfrm>
    </dsp:sp>
    <dsp:sp modelId="{7E501571-00C6-4172-86F2-81DFE0181E9D}">
      <dsp:nvSpPr>
        <dsp:cNvPr id="0" name=""/>
        <dsp:cNvSpPr/>
      </dsp:nvSpPr>
      <dsp:spPr>
        <a:xfrm>
          <a:off x="7473007" y="2524640"/>
          <a:ext cx="3034531" cy="1820718"/>
        </a:xfrm>
        <a:prstGeom prst="rect">
          <a:avLst/>
        </a:prstGeom>
        <a:solidFill>
          <a:srgbClr val="FFC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244600">
            <a:lnSpc>
              <a:spcPct val="90000"/>
            </a:lnSpc>
            <a:spcBef>
              <a:spcPct val="0"/>
            </a:spcBef>
            <a:spcAft>
              <a:spcPct val="35000"/>
            </a:spcAft>
            <a:buNone/>
          </a:pPr>
          <a:r>
            <a:rPr lang="cs-CZ" sz="2800" b="0" kern="1200" dirty="0" err="1">
              <a:solidFill>
                <a:schemeClr val="tx1"/>
              </a:solidFill>
              <a:latin typeface="Raleway Light" pitchFamily="2" charset="-18"/>
            </a:rPr>
            <a:t>Meine</a:t>
          </a:r>
          <a:r>
            <a:rPr lang="cs-CZ" sz="2800" b="0" kern="1200" dirty="0">
              <a:solidFill>
                <a:schemeClr val="tx1"/>
              </a:solidFill>
              <a:latin typeface="Raleway Light" pitchFamily="2" charset="-18"/>
            </a:rPr>
            <a:t> </a:t>
          </a:r>
          <a:r>
            <a:rPr lang="cs-CZ" sz="2800" b="0" kern="1200" dirty="0" err="1">
              <a:solidFill>
                <a:schemeClr val="tx1"/>
              </a:solidFill>
              <a:latin typeface="Raleway Light" pitchFamily="2" charset="-18"/>
            </a:rPr>
            <a:t>Ansicht</a:t>
          </a:r>
          <a:r>
            <a:rPr lang="cs-CZ" sz="2800" b="0" kern="1200" dirty="0">
              <a:solidFill>
                <a:schemeClr val="tx1"/>
              </a:solidFill>
              <a:latin typeface="Raleway Light" pitchFamily="2" charset="-18"/>
            </a:rPr>
            <a:t> </a:t>
          </a:r>
          <a:r>
            <a:rPr lang="cs-CZ" sz="2800" b="0" kern="1200" dirty="0" err="1">
              <a:solidFill>
                <a:schemeClr val="tx1"/>
              </a:solidFill>
              <a:latin typeface="Raleway Light" pitchFamily="2" charset="-18"/>
            </a:rPr>
            <a:t>und</a:t>
          </a:r>
          <a:r>
            <a:rPr lang="cs-CZ" sz="2800" b="0" kern="1200" dirty="0">
              <a:solidFill>
                <a:schemeClr val="tx1"/>
              </a:solidFill>
              <a:latin typeface="Raleway Light" pitchFamily="2" charset="-18"/>
            </a:rPr>
            <a:t> </a:t>
          </a:r>
          <a:r>
            <a:rPr lang="cs-CZ" sz="2800" b="0" kern="1200" dirty="0" err="1">
              <a:solidFill>
                <a:schemeClr val="tx1"/>
              </a:solidFill>
              <a:latin typeface="Raleway Light" pitchFamily="2" charset="-18"/>
            </a:rPr>
            <a:t>Schluss</a:t>
          </a:r>
          <a:endParaRPr lang="en-US" sz="2800" b="0" kern="1200" dirty="0">
            <a:solidFill>
              <a:schemeClr val="tx1"/>
            </a:solidFill>
            <a:latin typeface="Raleway Light" pitchFamily="2" charset="-18"/>
          </a:endParaRPr>
        </a:p>
      </dsp:txBody>
      <dsp:txXfrm>
        <a:off x="7473007" y="2524640"/>
        <a:ext cx="3034531" cy="1820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595D4-735F-4BA4-98FB-E458F9F1CDFC}">
      <dsp:nvSpPr>
        <dsp:cNvPr id="0" name=""/>
        <dsp:cNvSpPr/>
      </dsp:nvSpPr>
      <dsp:spPr>
        <a:xfrm>
          <a:off x="0" y="519024"/>
          <a:ext cx="6844990" cy="5850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cs-CZ" sz="2500" kern="1200" dirty="0">
              <a:solidFill>
                <a:schemeClr val="tx1"/>
              </a:solidFill>
              <a:latin typeface="Raleway Light" pitchFamily="2" charset="-18"/>
            </a:rPr>
            <a:t>1893, Boskovice (</a:t>
          </a:r>
          <a:r>
            <a:rPr lang="cs-CZ" sz="2500" b="0" i="0" kern="1200" dirty="0">
              <a:solidFill>
                <a:schemeClr val="tx1"/>
              </a:solidFill>
              <a:latin typeface="Raleway Light" pitchFamily="2" charset="-18"/>
            </a:rPr>
            <a:t>† 1929 )</a:t>
          </a:r>
          <a:endParaRPr lang="en-US" sz="2500" kern="1200" dirty="0">
            <a:solidFill>
              <a:schemeClr val="tx1"/>
            </a:solidFill>
            <a:latin typeface="Raleway Light" pitchFamily="2" charset="-18"/>
          </a:endParaRPr>
        </a:p>
      </dsp:txBody>
      <dsp:txXfrm>
        <a:off x="28557" y="547581"/>
        <a:ext cx="6787876" cy="527886"/>
      </dsp:txXfrm>
    </dsp:sp>
    <dsp:sp modelId="{AB0271F4-E1D3-44DF-AFBD-011EF2C46E32}">
      <dsp:nvSpPr>
        <dsp:cNvPr id="0" name=""/>
        <dsp:cNvSpPr/>
      </dsp:nvSpPr>
      <dsp:spPr>
        <a:xfrm>
          <a:off x="0" y="1176024"/>
          <a:ext cx="6844990" cy="5850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cs-CZ" sz="2500" kern="1200" dirty="0" err="1">
              <a:solidFill>
                <a:schemeClr val="tx1"/>
              </a:solidFill>
              <a:latin typeface="Raleway Light"/>
            </a:rPr>
            <a:t>Jüdische</a:t>
          </a:r>
          <a:r>
            <a:rPr lang="cs-CZ" sz="2500" kern="1200" dirty="0">
              <a:solidFill>
                <a:schemeClr val="tx1"/>
              </a:solidFill>
              <a:latin typeface="Raleway Light"/>
            </a:rPr>
            <a:t> </a:t>
          </a:r>
          <a:r>
            <a:rPr lang="cs-CZ" sz="2500" kern="1200" dirty="0" err="1">
              <a:solidFill>
                <a:schemeClr val="tx1"/>
              </a:solidFill>
              <a:latin typeface="Raleway Light"/>
            </a:rPr>
            <a:t>Familie</a:t>
          </a:r>
          <a:endParaRPr lang="cs-CZ" sz="2500" kern="1200" dirty="0">
            <a:solidFill>
              <a:schemeClr val="tx1"/>
            </a:solidFill>
            <a:latin typeface="Raleway Light"/>
          </a:endParaRPr>
        </a:p>
      </dsp:txBody>
      <dsp:txXfrm>
        <a:off x="28557" y="1204581"/>
        <a:ext cx="6787876" cy="527886"/>
      </dsp:txXfrm>
    </dsp:sp>
    <dsp:sp modelId="{9B2DE8CE-8600-4756-8B9E-3FB167888270}">
      <dsp:nvSpPr>
        <dsp:cNvPr id="0" name=""/>
        <dsp:cNvSpPr/>
      </dsp:nvSpPr>
      <dsp:spPr>
        <a:xfrm>
          <a:off x="0" y="1833024"/>
          <a:ext cx="6844990" cy="5850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cs-CZ" sz="2500" kern="1200" dirty="0" err="1">
              <a:solidFill>
                <a:schemeClr val="tx1"/>
              </a:solidFill>
              <a:latin typeface="Raleway Light"/>
            </a:rPr>
            <a:t>Abitur</a:t>
          </a:r>
          <a:r>
            <a:rPr lang="cs-CZ" sz="2500" kern="1200" dirty="0">
              <a:solidFill>
                <a:schemeClr val="tx1"/>
              </a:solidFill>
              <a:latin typeface="Raleway Light"/>
            </a:rPr>
            <a:t> </a:t>
          </a:r>
          <a:r>
            <a:rPr lang="cs-CZ" sz="2500" kern="1200" dirty="0" err="1">
              <a:solidFill>
                <a:schemeClr val="tx1"/>
              </a:solidFill>
              <a:latin typeface="Raleway Light"/>
            </a:rPr>
            <a:t>am</a:t>
          </a:r>
          <a:r>
            <a:rPr lang="cs-CZ" sz="2500" kern="1200" dirty="0">
              <a:solidFill>
                <a:schemeClr val="tx1"/>
              </a:solidFill>
              <a:latin typeface="Raleway Light"/>
            </a:rPr>
            <a:t> </a:t>
          </a:r>
          <a:r>
            <a:rPr lang="cs-CZ" sz="2500" kern="1200" dirty="0" err="1">
              <a:solidFill>
                <a:schemeClr val="tx1"/>
              </a:solidFill>
              <a:latin typeface="Raleway Light"/>
            </a:rPr>
            <a:t>Deutschen</a:t>
          </a:r>
          <a:r>
            <a:rPr lang="cs-CZ" sz="2500" kern="1200" dirty="0">
              <a:solidFill>
                <a:schemeClr val="tx1"/>
              </a:solidFill>
              <a:latin typeface="Raleway Light"/>
            </a:rPr>
            <a:t> Gymnasium, </a:t>
          </a:r>
          <a:r>
            <a:rPr lang="cs-CZ" sz="2500" kern="1200" dirty="0" err="1">
              <a:solidFill>
                <a:schemeClr val="tx1"/>
              </a:solidFill>
              <a:latin typeface="Raleway Light"/>
            </a:rPr>
            <a:t>Brünn</a:t>
          </a:r>
          <a:endParaRPr lang="cs-CZ" sz="2500" kern="1200" dirty="0">
            <a:solidFill>
              <a:schemeClr val="tx1"/>
            </a:solidFill>
            <a:latin typeface="Raleway Light"/>
          </a:endParaRPr>
        </a:p>
      </dsp:txBody>
      <dsp:txXfrm>
        <a:off x="28557" y="1861581"/>
        <a:ext cx="6787876" cy="527886"/>
      </dsp:txXfrm>
    </dsp:sp>
    <dsp:sp modelId="{1FCCFD6A-AED2-468F-8A5B-80D57C05E17A}">
      <dsp:nvSpPr>
        <dsp:cNvPr id="0" name=""/>
        <dsp:cNvSpPr/>
      </dsp:nvSpPr>
      <dsp:spPr>
        <a:xfrm>
          <a:off x="0" y="2490024"/>
          <a:ext cx="6844990" cy="5850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de-DE" sz="2500" kern="1200" dirty="0">
              <a:solidFill>
                <a:schemeClr val="tx1"/>
              </a:solidFill>
              <a:latin typeface="Raleway Light" pitchFamily="2" charset="-18"/>
            </a:rPr>
            <a:t>Jura, Volkswirtschaft  und  Philosophie</a:t>
          </a:r>
          <a:r>
            <a:rPr lang="cs-CZ" sz="2500" kern="1200" dirty="0">
              <a:solidFill>
                <a:schemeClr val="tx1"/>
              </a:solidFill>
              <a:latin typeface="Raleway Light" pitchFamily="2" charset="-18"/>
            </a:rPr>
            <a:t>,</a:t>
          </a:r>
          <a:r>
            <a:rPr lang="de-DE" sz="2500" kern="1200" dirty="0">
              <a:solidFill>
                <a:schemeClr val="tx1"/>
              </a:solidFill>
              <a:latin typeface="Raleway Light" pitchFamily="2" charset="-18"/>
            </a:rPr>
            <a:t> Berlin</a:t>
          </a:r>
          <a:endParaRPr lang="cs-CZ" sz="2500" kern="1200" dirty="0">
            <a:solidFill>
              <a:schemeClr val="tx1"/>
            </a:solidFill>
            <a:latin typeface="Raleway Light" pitchFamily="2" charset="-18"/>
          </a:endParaRPr>
        </a:p>
      </dsp:txBody>
      <dsp:txXfrm>
        <a:off x="28557" y="2518581"/>
        <a:ext cx="6787876" cy="527886"/>
      </dsp:txXfrm>
    </dsp:sp>
    <dsp:sp modelId="{0DF18F31-985F-4E57-A42D-C6E0582D5628}">
      <dsp:nvSpPr>
        <dsp:cNvPr id="0" name=""/>
        <dsp:cNvSpPr/>
      </dsp:nvSpPr>
      <dsp:spPr>
        <a:xfrm>
          <a:off x="0" y="3147024"/>
          <a:ext cx="6844990" cy="5850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cs-CZ" sz="2500" kern="1200" dirty="0" err="1">
              <a:solidFill>
                <a:schemeClr val="tx1"/>
              </a:solidFill>
              <a:latin typeface="Raleway Light" pitchFamily="2" charset="-18"/>
            </a:rPr>
            <a:t>Legationsrat</a:t>
          </a:r>
          <a:r>
            <a:rPr lang="cs-CZ" sz="2500" kern="1200" dirty="0">
              <a:solidFill>
                <a:schemeClr val="tx1"/>
              </a:solidFill>
              <a:latin typeface="Raleway Light" pitchFamily="2" charset="-18"/>
            </a:rPr>
            <a:t>, </a:t>
          </a:r>
          <a:r>
            <a:rPr lang="cs-CZ" sz="2500" kern="1200" dirty="0" err="1">
              <a:solidFill>
                <a:schemeClr val="tx1"/>
              </a:solidFill>
              <a:latin typeface="Raleway Light" pitchFamily="2" charset="-18"/>
            </a:rPr>
            <a:t>Ministerium</a:t>
          </a:r>
          <a:r>
            <a:rPr lang="cs-CZ" sz="2500" kern="1200" dirty="0">
              <a:solidFill>
                <a:schemeClr val="tx1"/>
              </a:solidFill>
              <a:latin typeface="Raleway Light" pitchFamily="2" charset="-18"/>
            </a:rPr>
            <a:t> in Prag</a:t>
          </a:r>
        </a:p>
      </dsp:txBody>
      <dsp:txXfrm>
        <a:off x="28557" y="3175581"/>
        <a:ext cx="6787876" cy="527886"/>
      </dsp:txXfrm>
    </dsp:sp>
    <dsp:sp modelId="{63D86FE6-5E1B-4FCA-ACB3-586A070ECCD5}">
      <dsp:nvSpPr>
        <dsp:cNvPr id="0" name=""/>
        <dsp:cNvSpPr/>
      </dsp:nvSpPr>
      <dsp:spPr>
        <a:xfrm>
          <a:off x="0" y="3804024"/>
          <a:ext cx="6844990" cy="5850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cs-CZ" sz="2500" kern="1200" dirty="0" err="1">
              <a:solidFill>
                <a:schemeClr val="tx1"/>
              </a:solidFill>
              <a:latin typeface="Raleway Light" pitchFamily="2" charset="-18"/>
            </a:rPr>
            <a:t>Hypochonder</a:t>
          </a:r>
          <a:r>
            <a:rPr lang="cs-CZ" sz="2500" kern="1200" dirty="0">
              <a:solidFill>
                <a:schemeClr val="tx1"/>
              </a:solidFill>
              <a:latin typeface="Raleway Light" pitchFamily="2" charset="-18"/>
            </a:rPr>
            <a:t>, </a:t>
          </a:r>
          <a:r>
            <a:rPr lang="cs-CZ" sz="2500" kern="1200" dirty="0" err="1">
              <a:solidFill>
                <a:schemeClr val="tx1"/>
              </a:solidFill>
              <a:latin typeface="Raleway Light" pitchFamily="2" charset="-18"/>
            </a:rPr>
            <a:t>Blinddarmentzündung</a:t>
          </a:r>
          <a:endParaRPr lang="cs-CZ" sz="2500" kern="1200" dirty="0">
            <a:solidFill>
              <a:schemeClr val="tx1"/>
            </a:solidFill>
            <a:latin typeface="Raleway Light" pitchFamily="2" charset="-18"/>
          </a:endParaRPr>
        </a:p>
      </dsp:txBody>
      <dsp:txXfrm>
        <a:off x="28557" y="3832581"/>
        <a:ext cx="6787876" cy="5278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27145-001B-42BE-823D-0DA4C4E93EE6}">
      <dsp:nvSpPr>
        <dsp:cNvPr id="0" name=""/>
        <dsp:cNvSpPr/>
      </dsp:nvSpPr>
      <dsp:spPr>
        <a:xfrm>
          <a:off x="0" y="179348"/>
          <a:ext cx="3327201" cy="3992641"/>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155700">
            <a:lnSpc>
              <a:spcPct val="90000"/>
            </a:lnSpc>
            <a:spcBef>
              <a:spcPct val="0"/>
            </a:spcBef>
            <a:spcAft>
              <a:spcPct val="35000"/>
            </a:spcAft>
            <a:buNone/>
          </a:pPr>
          <a:r>
            <a:rPr lang="cs-CZ" sz="2600" kern="1200" dirty="0">
              <a:solidFill>
                <a:schemeClr val="tx1"/>
              </a:solidFill>
              <a:latin typeface="Raleway Light"/>
            </a:rPr>
            <a:t> </a:t>
          </a:r>
          <a:r>
            <a:rPr lang="cs-CZ" sz="2600" kern="1200" dirty="0" err="1">
              <a:solidFill>
                <a:schemeClr val="tx1"/>
              </a:solidFill>
              <a:latin typeface="Raleway Light"/>
            </a:rPr>
            <a:t>Warum</a:t>
          </a:r>
          <a:r>
            <a:rPr lang="cs-CZ" sz="2600" kern="1200" dirty="0">
              <a:solidFill>
                <a:schemeClr val="tx1"/>
              </a:solidFill>
              <a:latin typeface="Raleway Light"/>
            </a:rPr>
            <a:t> </a:t>
          </a:r>
          <a:r>
            <a:rPr lang="cs-CZ" sz="2600" kern="1200" dirty="0" err="1">
              <a:solidFill>
                <a:schemeClr val="tx1"/>
              </a:solidFill>
              <a:latin typeface="Raleway Light"/>
            </a:rPr>
            <a:t>konnte</a:t>
          </a:r>
          <a:r>
            <a:rPr lang="cs-CZ" sz="2600" kern="1200" dirty="0">
              <a:solidFill>
                <a:schemeClr val="tx1"/>
              </a:solidFill>
              <a:latin typeface="Raleway Light"/>
            </a:rPr>
            <a:t> </a:t>
          </a:r>
          <a:r>
            <a:rPr lang="cs-CZ" sz="2600" kern="1200" dirty="0" err="1">
              <a:solidFill>
                <a:schemeClr val="tx1"/>
              </a:solidFill>
              <a:latin typeface="Raleway Light"/>
            </a:rPr>
            <a:t>Ungar</a:t>
          </a:r>
          <a:r>
            <a:rPr lang="cs-CZ" sz="2600" kern="1200" dirty="0">
              <a:solidFill>
                <a:schemeClr val="tx1"/>
              </a:solidFill>
              <a:latin typeface="Raleway Light"/>
            </a:rPr>
            <a:t> </a:t>
          </a:r>
          <a:r>
            <a:rPr lang="cs-CZ" sz="2600" kern="1200" dirty="0" err="1">
              <a:solidFill>
                <a:schemeClr val="tx1"/>
              </a:solidFill>
              <a:latin typeface="Raleway Light"/>
            </a:rPr>
            <a:t>nicht</a:t>
          </a:r>
          <a:r>
            <a:rPr lang="cs-CZ" sz="2600" kern="1200" dirty="0">
              <a:solidFill>
                <a:schemeClr val="tx1"/>
              </a:solidFill>
              <a:latin typeface="Raleway Light"/>
            </a:rPr>
            <a:t> </a:t>
          </a:r>
        </a:p>
        <a:p>
          <a:pPr marL="0" lvl="0" indent="0" algn="l" defTabSz="1155700">
            <a:lnSpc>
              <a:spcPct val="90000"/>
            </a:lnSpc>
            <a:spcBef>
              <a:spcPct val="0"/>
            </a:spcBef>
            <a:spcAft>
              <a:spcPct val="35000"/>
            </a:spcAft>
            <a:buNone/>
          </a:pPr>
          <a:r>
            <a:rPr lang="cs-CZ" sz="2600" kern="1200" dirty="0" err="1">
              <a:solidFill>
                <a:schemeClr val="tx1"/>
              </a:solidFill>
              <a:latin typeface="Raleway Light"/>
            </a:rPr>
            <a:t>sein</a:t>
          </a:r>
          <a:r>
            <a:rPr lang="cs-CZ" sz="2600" kern="1200" dirty="0">
              <a:solidFill>
                <a:schemeClr val="tx1"/>
              </a:solidFill>
              <a:latin typeface="Raleway Light"/>
            </a:rPr>
            <a:t> </a:t>
          </a:r>
          <a:r>
            <a:rPr lang="de-DE" sz="2600" kern="1200" dirty="0">
              <a:solidFill>
                <a:schemeClr val="tx1"/>
              </a:solidFill>
              <a:latin typeface="Raleway Light"/>
            </a:rPr>
            <a:t>mähr</a:t>
          </a:r>
          <a:r>
            <a:rPr lang="cs-CZ" sz="2600" kern="1200" dirty="0" err="1">
              <a:solidFill>
                <a:schemeClr val="tx1"/>
              </a:solidFill>
              <a:latin typeface="Raleway Light"/>
            </a:rPr>
            <a:t>isches</a:t>
          </a:r>
          <a:r>
            <a:rPr lang="cs-CZ" sz="2600" kern="1200" dirty="0">
              <a:solidFill>
                <a:schemeClr val="tx1"/>
              </a:solidFill>
              <a:latin typeface="Raleway Light"/>
            </a:rPr>
            <a:t> Publikum </a:t>
          </a:r>
          <a:r>
            <a:rPr lang="cs-CZ" sz="2600" kern="1200" dirty="0" err="1">
              <a:solidFill>
                <a:schemeClr val="tx1"/>
              </a:solidFill>
              <a:latin typeface="Raleway Light"/>
            </a:rPr>
            <a:t>ansprechen</a:t>
          </a:r>
          <a:r>
            <a:rPr lang="cs-CZ" sz="2600" kern="1200" dirty="0">
              <a:solidFill>
                <a:schemeClr val="tx1"/>
              </a:solidFill>
              <a:latin typeface="Raleway Light"/>
            </a:rPr>
            <a:t>? </a:t>
          </a:r>
          <a:endParaRPr lang="en-US" sz="2600" kern="1200" dirty="0">
            <a:solidFill>
              <a:schemeClr val="tx1"/>
            </a:solidFill>
            <a:latin typeface="Raleway Light"/>
          </a:endParaRPr>
        </a:p>
      </dsp:txBody>
      <dsp:txXfrm>
        <a:off x="0" y="1776404"/>
        <a:ext cx="3327201" cy="2395585"/>
      </dsp:txXfrm>
    </dsp:sp>
    <dsp:sp modelId="{4BD638F1-7FB2-4115-A9AA-83406B9925C5}">
      <dsp:nvSpPr>
        <dsp:cNvPr id="0" name=""/>
        <dsp:cNvSpPr/>
      </dsp:nvSpPr>
      <dsp:spPr>
        <a:xfrm>
          <a:off x="821" y="179348"/>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solidFill>
                <a:schemeClr val="tx1"/>
              </a:solidFill>
              <a:latin typeface="Raleway Light"/>
            </a:rPr>
            <a:t>01</a:t>
          </a:r>
          <a:endParaRPr lang="en-US" sz="6600" kern="1200" dirty="0">
            <a:solidFill>
              <a:schemeClr val="tx1"/>
            </a:solidFill>
            <a:latin typeface="Raleway Light"/>
          </a:endParaRPr>
        </a:p>
      </dsp:txBody>
      <dsp:txXfrm>
        <a:off x="821" y="179348"/>
        <a:ext cx="3327201" cy="1597056"/>
      </dsp:txXfrm>
    </dsp:sp>
    <dsp:sp modelId="{50940F89-3004-4710-807D-F1C4AB4AA3F1}">
      <dsp:nvSpPr>
        <dsp:cNvPr id="0" name=""/>
        <dsp:cNvSpPr/>
      </dsp:nvSpPr>
      <dsp:spPr>
        <a:xfrm>
          <a:off x="3594199" y="179348"/>
          <a:ext cx="3327201" cy="3992641"/>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155700">
            <a:lnSpc>
              <a:spcPct val="90000"/>
            </a:lnSpc>
            <a:spcBef>
              <a:spcPct val="0"/>
            </a:spcBef>
            <a:spcAft>
              <a:spcPct val="35000"/>
            </a:spcAft>
            <a:buNone/>
          </a:pPr>
          <a:r>
            <a:rPr lang="de-DE" sz="2600" kern="1200" dirty="0">
              <a:solidFill>
                <a:schemeClr val="tx1"/>
              </a:solidFill>
              <a:latin typeface="Raleway Light"/>
            </a:rPr>
            <a:t>War das überhaupt das Ziel von Ungar?</a:t>
          </a:r>
          <a:endParaRPr lang="en-US" sz="2600" kern="1200" dirty="0">
            <a:solidFill>
              <a:schemeClr val="tx1"/>
            </a:solidFill>
            <a:latin typeface="Raleway Light"/>
          </a:endParaRPr>
        </a:p>
      </dsp:txBody>
      <dsp:txXfrm>
        <a:off x="3594199" y="1776404"/>
        <a:ext cx="3327201" cy="2395585"/>
      </dsp:txXfrm>
    </dsp:sp>
    <dsp:sp modelId="{FA76D73C-8C75-441F-BBDC-931C9FB5959D}">
      <dsp:nvSpPr>
        <dsp:cNvPr id="0" name=""/>
        <dsp:cNvSpPr/>
      </dsp:nvSpPr>
      <dsp:spPr>
        <a:xfrm>
          <a:off x="3594199" y="179348"/>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solidFill>
                <a:schemeClr val="tx1"/>
              </a:solidFill>
              <a:latin typeface="Raleway Light"/>
            </a:rPr>
            <a:t>02</a:t>
          </a:r>
          <a:endParaRPr lang="en-US" sz="6600" kern="1200" dirty="0">
            <a:solidFill>
              <a:schemeClr val="tx1"/>
            </a:solidFill>
            <a:latin typeface="Raleway Light"/>
          </a:endParaRPr>
        </a:p>
      </dsp:txBody>
      <dsp:txXfrm>
        <a:off x="3594199" y="179348"/>
        <a:ext cx="3327201" cy="1597056"/>
      </dsp:txXfrm>
    </dsp:sp>
    <dsp:sp modelId="{54EF57CC-4140-41D9-921D-57BD003BCFA6}">
      <dsp:nvSpPr>
        <dsp:cNvPr id="0" name=""/>
        <dsp:cNvSpPr/>
      </dsp:nvSpPr>
      <dsp:spPr>
        <a:xfrm>
          <a:off x="7188398" y="179348"/>
          <a:ext cx="3327201" cy="3992641"/>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155700">
            <a:lnSpc>
              <a:spcPct val="90000"/>
            </a:lnSpc>
            <a:spcBef>
              <a:spcPct val="0"/>
            </a:spcBef>
            <a:spcAft>
              <a:spcPct val="35000"/>
            </a:spcAft>
            <a:buNone/>
          </a:pPr>
          <a:r>
            <a:rPr lang="cs-CZ" sz="2600" kern="1200" dirty="0" err="1">
              <a:solidFill>
                <a:schemeClr val="tx1"/>
              </a:solidFill>
              <a:latin typeface="Raleway Light"/>
            </a:rPr>
            <a:t>Wie</a:t>
          </a:r>
          <a:r>
            <a:rPr lang="de-DE" sz="2600" kern="1200" dirty="0">
              <a:solidFill>
                <a:schemeClr val="tx1"/>
              </a:solidFill>
              <a:latin typeface="Raleway Light"/>
            </a:rPr>
            <a:t> </a:t>
          </a:r>
          <a:r>
            <a:rPr lang="de-DE" sz="2600" kern="1200" dirty="0" err="1">
              <a:solidFill>
                <a:schemeClr val="tx1"/>
              </a:solidFill>
              <a:latin typeface="Raleway Light"/>
            </a:rPr>
            <a:t>wandwelte</a:t>
          </a:r>
          <a:r>
            <a:rPr lang="de-DE" sz="2600" kern="1200" dirty="0">
              <a:solidFill>
                <a:schemeClr val="tx1"/>
              </a:solidFill>
              <a:latin typeface="Raleway Light"/>
            </a:rPr>
            <a:t> sich der Blick auf</a:t>
          </a:r>
          <a:r>
            <a:rPr lang="cs-CZ" sz="2600" kern="1200" dirty="0">
              <a:solidFill>
                <a:schemeClr val="tx1"/>
              </a:solidFill>
              <a:latin typeface="Raleway Light"/>
            </a:rPr>
            <a:t> </a:t>
          </a:r>
          <a:r>
            <a:rPr lang="de-DE" sz="2600" kern="1200" dirty="0">
              <a:solidFill>
                <a:schemeClr val="tx1"/>
              </a:solidFill>
              <a:latin typeface="Raleway Light"/>
            </a:rPr>
            <a:t>Ungar in Mähren?</a:t>
          </a:r>
          <a:endParaRPr lang="en-US" sz="2600" kern="1200" dirty="0">
            <a:solidFill>
              <a:schemeClr val="tx1"/>
            </a:solidFill>
            <a:latin typeface="Raleway Light"/>
          </a:endParaRPr>
        </a:p>
      </dsp:txBody>
      <dsp:txXfrm>
        <a:off x="7188398" y="1776404"/>
        <a:ext cx="3327201" cy="2395585"/>
      </dsp:txXfrm>
    </dsp:sp>
    <dsp:sp modelId="{EA3ECF4B-E687-4A9A-BEB0-896ECCA35BC6}">
      <dsp:nvSpPr>
        <dsp:cNvPr id="0" name=""/>
        <dsp:cNvSpPr/>
      </dsp:nvSpPr>
      <dsp:spPr>
        <a:xfrm>
          <a:off x="7187576" y="179348"/>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solidFill>
                <a:schemeClr val="tx1"/>
              </a:solidFill>
              <a:latin typeface="Raleway Light"/>
            </a:rPr>
            <a:t>03</a:t>
          </a:r>
          <a:endParaRPr lang="en-US" sz="6600" kern="1200" dirty="0">
            <a:solidFill>
              <a:schemeClr val="tx1"/>
            </a:solidFill>
            <a:latin typeface="Raleway Light"/>
          </a:endParaRPr>
        </a:p>
      </dsp:txBody>
      <dsp:txXfrm>
        <a:off x="7187576" y="179348"/>
        <a:ext cx="3327201" cy="1597056"/>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86F0A4-ED55-0614-47DA-542B8EBC7C47}"/>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2D16BB08-1856-E17A-FD47-08B0A77F35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2A5CB9F9-25F7-655E-7F94-B303D887F986}"/>
              </a:ext>
            </a:extLst>
          </p:cNvPr>
          <p:cNvSpPr>
            <a:spLocks noGrp="1"/>
          </p:cNvSpPr>
          <p:nvPr>
            <p:ph type="dt" sz="half" idx="10"/>
          </p:nvPr>
        </p:nvSpPr>
        <p:spPr/>
        <p:txBody>
          <a:bodyPr/>
          <a:lstStyle/>
          <a:p>
            <a:fld id="{B0EA7CBF-410C-4BAB-8F32-FD2A681446F5}" type="datetimeFigureOut">
              <a:rPr lang="cs-CZ" smtClean="0"/>
              <a:t>02.10.2023</a:t>
            </a:fld>
            <a:endParaRPr lang="cs-CZ"/>
          </a:p>
        </p:txBody>
      </p:sp>
      <p:sp>
        <p:nvSpPr>
          <p:cNvPr id="5" name="Zástupný symbol pro zápatí 4">
            <a:extLst>
              <a:ext uri="{FF2B5EF4-FFF2-40B4-BE49-F238E27FC236}">
                <a16:creationId xmlns:a16="http://schemas.microsoft.com/office/drawing/2014/main" id="{2FF1FEF3-4B6B-A481-D7A5-0689967F4D7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37EC5BF-2BDD-B331-7870-FA3D92163147}"/>
              </a:ext>
            </a:extLst>
          </p:cNvPr>
          <p:cNvSpPr>
            <a:spLocks noGrp="1"/>
          </p:cNvSpPr>
          <p:nvPr>
            <p:ph type="sldNum" sz="quarter" idx="12"/>
          </p:nvPr>
        </p:nvSpPr>
        <p:spPr/>
        <p:txBody>
          <a:bodyPr/>
          <a:lstStyle/>
          <a:p>
            <a:fld id="{EC54C086-3132-42DF-851F-B7D61CA37D15}" type="slidenum">
              <a:rPr lang="cs-CZ" smtClean="0"/>
              <a:t>‹#›</a:t>
            </a:fld>
            <a:endParaRPr lang="cs-CZ"/>
          </a:p>
        </p:txBody>
      </p:sp>
    </p:spTree>
    <p:extLst>
      <p:ext uri="{BB962C8B-B14F-4D97-AF65-F5344CB8AC3E}">
        <p14:creationId xmlns:p14="http://schemas.microsoft.com/office/powerpoint/2010/main" val="1746716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F0F8BC-8DE8-7309-9A98-29CB4B7C1B82}"/>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273997C7-103D-1D81-CAA1-7F1CA1038E18}"/>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5707E64-F7D2-1DD4-9F20-A932C568CC65}"/>
              </a:ext>
            </a:extLst>
          </p:cNvPr>
          <p:cNvSpPr>
            <a:spLocks noGrp="1"/>
          </p:cNvSpPr>
          <p:nvPr>
            <p:ph type="dt" sz="half" idx="10"/>
          </p:nvPr>
        </p:nvSpPr>
        <p:spPr/>
        <p:txBody>
          <a:bodyPr/>
          <a:lstStyle/>
          <a:p>
            <a:fld id="{B0EA7CBF-410C-4BAB-8F32-FD2A681446F5}" type="datetimeFigureOut">
              <a:rPr lang="cs-CZ" smtClean="0"/>
              <a:t>02.10.2023</a:t>
            </a:fld>
            <a:endParaRPr lang="cs-CZ"/>
          </a:p>
        </p:txBody>
      </p:sp>
      <p:sp>
        <p:nvSpPr>
          <p:cNvPr id="5" name="Zástupný symbol pro zápatí 4">
            <a:extLst>
              <a:ext uri="{FF2B5EF4-FFF2-40B4-BE49-F238E27FC236}">
                <a16:creationId xmlns:a16="http://schemas.microsoft.com/office/drawing/2014/main" id="{D539EB9B-B390-271F-8E9B-9793611622C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B2BE9CE-9368-B96F-ACCC-DC6E094BBB7A}"/>
              </a:ext>
            </a:extLst>
          </p:cNvPr>
          <p:cNvSpPr>
            <a:spLocks noGrp="1"/>
          </p:cNvSpPr>
          <p:nvPr>
            <p:ph type="sldNum" sz="quarter" idx="12"/>
          </p:nvPr>
        </p:nvSpPr>
        <p:spPr/>
        <p:txBody>
          <a:bodyPr/>
          <a:lstStyle/>
          <a:p>
            <a:fld id="{EC54C086-3132-42DF-851F-B7D61CA37D15}" type="slidenum">
              <a:rPr lang="cs-CZ" smtClean="0"/>
              <a:t>‹#›</a:t>
            </a:fld>
            <a:endParaRPr lang="cs-CZ"/>
          </a:p>
        </p:txBody>
      </p:sp>
    </p:spTree>
    <p:extLst>
      <p:ext uri="{BB962C8B-B14F-4D97-AF65-F5344CB8AC3E}">
        <p14:creationId xmlns:p14="http://schemas.microsoft.com/office/powerpoint/2010/main" val="3404439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A22E00D2-E758-FB89-B29D-66C404F33A95}"/>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8A3536FD-DCE8-DF47-3E8C-11259C58BF31}"/>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E83F61D-1630-A475-89C3-21487591A101}"/>
              </a:ext>
            </a:extLst>
          </p:cNvPr>
          <p:cNvSpPr>
            <a:spLocks noGrp="1"/>
          </p:cNvSpPr>
          <p:nvPr>
            <p:ph type="dt" sz="half" idx="10"/>
          </p:nvPr>
        </p:nvSpPr>
        <p:spPr/>
        <p:txBody>
          <a:bodyPr/>
          <a:lstStyle/>
          <a:p>
            <a:fld id="{B0EA7CBF-410C-4BAB-8F32-FD2A681446F5}" type="datetimeFigureOut">
              <a:rPr lang="cs-CZ" smtClean="0"/>
              <a:t>02.10.2023</a:t>
            </a:fld>
            <a:endParaRPr lang="cs-CZ"/>
          </a:p>
        </p:txBody>
      </p:sp>
      <p:sp>
        <p:nvSpPr>
          <p:cNvPr id="5" name="Zástupný symbol pro zápatí 4">
            <a:extLst>
              <a:ext uri="{FF2B5EF4-FFF2-40B4-BE49-F238E27FC236}">
                <a16:creationId xmlns:a16="http://schemas.microsoft.com/office/drawing/2014/main" id="{4FF7E724-A20D-925E-992D-AABB1C571EE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3822274-7EAA-4908-3A8E-AFAAA1332C9E}"/>
              </a:ext>
            </a:extLst>
          </p:cNvPr>
          <p:cNvSpPr>
            <a:spLocks noGrp="1"/>
          </p:cNvSpPr>
          <p:nvPr>
            <p:ph type="sldNum" sz="quarter" idx="12"/>
          </p:nvPr>
        </p:nvSpPr>
        <p:spPr/>
        <p:txBody>
          <a:bodyPr/>
          <a:lstStyle/>
          <a:p>
            <a:fld id="{EC54C086-3132-42DF-851F-B7D61CA37D15}" type="slidenum">
              <a:rPr lang="cs-CZ" smtClean="0"/>
              <a:t>‹#›</a:t>
            </a:fld>
            <a:endParaRPr lang="cs-CZ"/>
          </a:p>
        </p:txBody>
      </p:sp>
    </p:spTree>
    <p:extLst>
      <p:ext uri="{BB962C8B-B14F-4D97-AF65-F5344CB8AC3E}">
        <p14:creationId xmlns:p14="http://schemas.microsoft.com/office/powerpoint/2010/main" val="1668290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0C8F5B-8CE3-108C-BFB2-8A494EEB4CF7}"/>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0353AF75-CCC1-982F-636E-9860297E7ED6}"/>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51529C7-B997-4F16-D9A0-C57863DE7160}"/>
              </a:ext>
            </a:extLst>
          </p:cNvPr>
          <p:cNvSpPr>
            <a:spLocks noGrp="1"/>
          </p:cNvSpPr>
          <p:nvPr>
            <p:ph type="dt" sz="half" idx="10"/>
          </p:nvPr>
        </p:nvSpPr>
        <p:spPr/>
        <p:txBody>
          <a:bodyPr/>
          <a:lstStyle/>
          <a:p>
            <a:fld id="{B0EA7CBF-410C-4BAB-8F32-FD2A681446F5}" type="datetimeFigureOut">
              <a:rPr lang="cs-CZ" smtClean="0"/>
              <a:t>02.10.2023</a:t>
            </a:fld>
            <a:endParaRPr lang="cs-CZ"/>
          </a:p>
        </p:txBody>
      </p:sp>
      <p:sp>
        <p:nvSpPr>
          <p:cNvPr id="5" name="Zástupný symbol pro zápatí 4">
            <a:extLst>
              <a:ext uri="{FF2B5EF4-FFF2-40B4-BE49-F238E27FC236}">
                <a16:creationId xmlns:a16="http://schemas.microsoft.com/office/drawing/2014/main" id="{03D8E98E-A27D-BBC5-68AA-711EFFA21D1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9D820FF-140F-E9FD-C0EA-AC067CE37C8A}"/>
              </a:ext>
            </a:extLst>
          </p:cNvPr>
          <p:cNvSpPr>
            <a:spLocks noGrp="1"/>
          </p:cNvSpPr>
          <p:nvPr>
            <p:ph type="sldNum" sz="quarter" idx="12"/>
          </p:nvPr>
        </p:nvSpPr>
        <p:spPr/>
        <p:txBody>
          <a:bodyPr/>
          <a:lstStyle/>
          <a:p>
            <a:fld id="{EC54C086-3132-42DF-851F-B7D61CA37D15}" type="slidenum">
              <a:rPr lang="cs-CZ" smtClean="0"/>
              <a:t>‹#›</a:t>
            </a:fld>
            <a:endParaRPr lang="cs-CZ"/>
          </a:p>
        </p:txBody>
      </p:sp>
    </p:spTree>
    <p:extLst>
      <p:ext uri="{BB962C8B-B14F-4D97-AF65-F5344CB8AC3E}">
        <p14:creationId xmlns:p14="http://schemas.microsoft.com/office/powerpoint/2010/main" val="2685873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784CC2-D456-FB12-07A1-BE7DF64A7E09}"/>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F8F004D9-4545-DC97-671A-4BD16CC8B9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A3C6A316-78D5-FDBC-F0F8-2BF46BAD52CD}"/>
              </a:ext>
            </a:extLst>
          </p:cNvPr>
          <p:cNvSpPr>
            <a:spLocks noGrp="1"/>
          </p:cNvSpPr>
          <p:nvPr>
            <p:ph type="dt" sz="half" idx="10"/>
          </p:nvPr>
        </p:nvSpPr>
        <p:spPr/>
        <p:txBody>
          <a:bodyPr/>
          <a:lstStyle/>
          <a:p>
            <a:fld id="{B0EA7CBF-410C-4BAB-8F32-FD2A681446F5}" type="datetimeFigureOut">
              <a:rPr lang="cs-CZ" smtClean="0"/>
              <a:t>02.10.2023</a:t>
            </a:fld>
            <a:endParaRPr lang="cs-CZ"/>
          </a:p>
        </p:txBody>
      </p:sp>
      <p:sp>
        <p:nvSpPr>
          <p:cNvPr id="5" name="Zástupný symbol pro zápatí 4">
            <a:extLst>
              <a:ext uri="{FF2B5EF4-FFF2-40B4-BE49-F238E27FC236}">
                <a16:creationId xmlns:a16="http://schemas.microsoft.com/office/drawing/2014/main" id="{2C2FAAD9-EF01-1840-F69B-75E9D342B9A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7104300-0AEE-E9D7-AB80-DC789A8B0289}"/>
              </a:ext>
            </a:extLst>
          </p:cNvPr>
          <p:cNvSpPr>
            <a:spLocks noGrp="1"/>
          </p:cNvSpPr>
          <p:nvPr>
            <p:ph type="sldNum" sz="quarter" idx="12"/>
          </p:nvPr>
        </p:nvSpPr>
        <p:spPr/>
        <p:txBody>
          <a:bodyPr/>
          <a:lstStyle/>
          <a:p>
            <a:fld id="{EC54C086-3132-42DF-851F-B7D61CA37D15}" type="slidenum">
              <a:rPr lang="cs-CZ" smtClean="0"/>
              <a:t>‹#›</a:t>
            </a:fld>
            <a:endParaRPr lang="cs-CZ"/>
          </a:p>
        </p:txBody>
      </p:sp>
    </p:spTree>
    <p:extLst>
      <p:ext uri="{BB962C8B-B14F-4D97-AF65-F5344CB8AC3E}">
        <p14:creationId xmlns:p14="http://schemas.microsoft.com/office/powerpoint/2010/main" val="351731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3FFF40-3504-DF8D-1298-9DC2271927E5}"/>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70980B7D-963D-1EC2-039C-AFFD4363931D}"/>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98D4E92F-489E-9965-098D-A77E0C466B8E}"/>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0F0F747A-23B6-A70E-E615-E906AFBFD5A9}"/>
              </a:ext>
            </a:extLst>
          </p:cNvPr>
          <p:cNvSpPr>
            <a:spLocks noGrp="1"/>
          </p:cNvSpPr>
          <p:nvPr>
            <p:ph type="dt" sz="half" idx="10"/>
          </p:nvPr>
        </p:nvSpPr>
        <p:spPr/>
        <p:txBody>
          <a:bodyPr/>
          <a:lstStyle/>
          <a:p>
            <a:fld id="{B0EA7CBF-410C-4BAB-8F32-FD2A681446F5}" type="datetimeFigureOut">
              <a:rPr lang="cs-CZ" smtClean="0"/>
              <a:t>02.10.2023</a:t>
            </a:fld>
            <a:endParaRPr lang="cs-CZ"/>
          </a:p>
        </p:txBody>
      </p:sp>
      <p:sp>
        <p:nvSpPr>
          <p:cNvPr id="6" name="Zástupný symbol pro zápatí 5">
            <a:extLst>
              <a:ext uri="{FF2B5EF4-FFF2-40B4-BE49-F238E27FC236}">
                <a16:creationId xmlns:a16="http://schemas.microsoft.com/office/drawing/2014/main" id="{C214C4B3-7F4A-91DC-2C35-CED74C1F93F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88B796B-8819-6548-D43A-6678339E94CC}"/>
              </a:ext>
            </a:extLst>
          </p:cNvPr>
          <p:cNvSpPr>
            <a:spLocks noGrp="1"/>
          </p:cNvSpPr>
          <p:nvPr>
            <p:ph type="sldNum" sz="quarter" idx="12"/>
          </p:nvPr>
        </p:nvSpPr>
        <p:spPr/>
        <p:txBody>
          <a:bodyPr/>
          <a:lstStyle/>
          <a:p>
            <a:fld id="{EC54C086-3132-42DF-851F-B7D61CA37D15}" type="slidenum">
              <a:rPr lang="cs-CZ" smtClean="0"/>
              <a:t>‹#›</a:t>
            </a:fld>
            <a:endParaRPr lang="cs-CZ"/>
          </a:p>
        </p:txBody>
      </p:sp>
    </p:spTree>
    <p:extLst>
      <p:ext uri="{BB962C8B-B14F-4D97-AF65-F5344CB8AC3E}">
        <p14:creationId xmlns:p14="http://schemas.microsoft.com/office/powerpoint/2010/main" val="1737671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D1B47B-8BC8-579F-B245-3649BD09CA08}"/>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252F95D0-F76A-CB20-EDDA-1B862087E3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D729E7FF-849B-969A-64DC-C817F6B5791C}"/>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8D7E6412-09BE-ED00-7B85-1D125E3E38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2B113555-C2B5-95A7-3FED-7230E0016E8D}"/>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E914B289-5276-AD9D-B707-27457AA9312D}"/>
              </a:ext>
            </a:extLst>
          </p:cNvPr>
          <p:cNvSpPr>
            <a:spLocks noGrp="1"/>
          </p:cNvSpPr>
          <p:nvPr>
            <p:ph type="dt" sz="half" idx="10"/>
          </p:nvPr>
        </p:nvSpPr>
        <p:spPr/>
        <p:txBody>
          <a:bodyPr/>
          <a:lstStyle/>
          <a:p>
            <a:fld id="{B0EA7CBF-410C-4BAB-8F32-FD2A681446F5}" type="datetimeFigureOut">
              <a:rPr lang="cs-CZ" smtClean="0"/>
              <a:t>02.10.2023</a:t>
            </a:fld>
            <a:endParaRPr lang="cs-CZ"/>
          </a:p>
        </p:txBody>
      </p:sp>
      <p:sp>
        <p:nvSpPr>
          <p:cNvPr id="8" name="Zástupný symbol pro zápatí 7">
            <a:extLst>
              <a:ext uri="{FF2B5EF4-FFF2-40B4-BE49-F238E27FC236}">
                <a16:creationId xmlns:a16="http://schemas.microsoft.com/office/drawing/2014/main" id="{F03D5DBC-0C19-3455-0DF1-AD2DF6B8EE09}"/>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40EBAFDF-656E-314B-0A8A-4DEC9DCB0444}"/>
              </a:ext>
            </a:extLst>
          </p:cNvPr>
          <p:cNvSpPr>
            <a:spLocks noGrp="1"/>
          </p:cNvSpPr>
          <p:nvPr>
            <p:ph type="sldNum" sz="quarter" idx="12"/>
          </p:nvPr>
        </p:nvSpPr>
        <p:spPr/>
        <p:txBody>
          <a:bodyPr/>
          <a:lstStyle/>
          <a:p>
            <a:fld id="{EC54C086-3132-42DF-851F-B7D61CA37D15}" type="slidenum">
              <a:rPr lang="cs-CZ" smtClean="0"/>
              <a:t>‹#›</a:t>
            </a:fld>
            <a:endParaRPr lang="cs-CZ"/>
          </a:p>
        </p:txBody>
      </p:sp>
    </p:spTree>
    <p:extLst>
      <p:ext uri="{BB962C8B-B14F-4D97-AF65-F5344CB8AC3E}">
        <p14:creationId xmlns:p14="http://schemas.microsoft.com/office/powerpoint/2010/main" val="2565915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63182C-CE5C-6B9D-3A3E-99C9FA64C442}"/>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F69F35F7-8A77-17A1-9A83-DB94DB419FA3}"/>
              </a:ext>
            </a:extLst>
          </p:cNvPr>
          <p:cNvSpPr>
            <a:spLocks noGrp="1"/>
          </p:cNvSpPr>
          <p:nvPr>
            <p:ph type="dt" sz="half" idx="10"/>
          </p:nvPr>
        </p:nvSpPr>
        <p:spPr/>
        <p:txBody>
          <a:bodyPr/>
          <a:lstStyle/>
          <a:p>
            <a:fld id="{B0EA7CBF-410C-4BAB-8F32-FD2A681446F5}" type="datetimeFigureOut">
              <a:rPr lang="cs-CZ" smtClean="0"/>
              <a:t>02.10.2023</a:t>
            </a:fld>
            <a:endParaRPr lang="cs-CZ"/>
          </a:p>
        </p:txBody>
      </p:sp>
      <p:sp>
        <p:nvSpPr>
          <p:cNvPr id="4" name="Zástupný symbol pro zápatí 3">
            <a:extLst>
              <a:ext uri="{FF2B5EF4-FFF2-40B4-BE49-F238E27FC236}">
                <a16:creationId xmlns:a16="http://schemas.microsoft.com/office/drawing/2014/main" id="{644B4CCC-24EC-F154-3B29-D0312DB37ED2}"/>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70CFD408-CFC6-3C47-3985-A15DB0569748}"/>
              </a:ext>
            </a:extLst>
          </p:cNvPr>
          <p:cNvSpPr>
            <a:spLocks noGrp="1"/>
          </p:cNvSpPr>
          <p:nvPr>
            <p:ph type="sldNum" sz="quarter" idx="12"/>
          </p:nvPr>
        </p:nvSpPr>
        <p:spPr/>
        <p:txBody>
          <a:bodyPr/>
          <a:lstStyle/>
          <a:p>
            <a:fld id="{EC54C086-3132-42DF-851F-B7D61CA37D15}" type="slidenum">
              <a:rPr lang="cs-CZ" smtClean="0"/>
              <a:t>‹#›</a:t>
            </a:fld>
            <a:endParaRPr lang="cs-CZ"/>
          </a:p>
        </p:txBody>
      </p:sp>
    </p:spTree>
    <p:extLst>
      <p:ext uri="{BB962C8B-B14F-4D97-AF65-F5344CB8AC3E}">
        <p14:creationId xmlns:p14="http://schemas.microsoft.com/office/powerpoint/2010/main" val="279370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CF8B0320-E57D-D18D-ECBD-7E804830AAB7}"/>
              </a:ext>
            </a:extLst>
          </p:cNvPr>
          <p:cNvSpPr>
            <a:spLocks noGrp="1"/>
          </p:cNvSpPr>
          <p:nvPr>
            <p:ph type="dt" sz="half" idx="10"/>
          </p:nvPr>
        </p:nvSpPr>
        <p:spPr/>
        <p:txBody>
          <a:bodyPr/>
          <a:lstStyle/>
          <a:p>
            <a:fld id="{B0EA7CBF-410C-4BAB-8F32-FD2A681446F5}" type="datetimeFigureOut">
              <a:rPr lang="cs-CZ" smtClean="0"/>
              <a:t>02.10.2023</a:t>
            </a:fld>
            <a:endParaRPr lang="cs-CZ"/>
          </a:p>
        </p:txBody>
      </p:sp>
      <p:sp>
        <p:nvSpPr>
          <p:cNvPr id="3" name="Zástupný symbol pro zápatí 2">
            <a:extLst>
              <a:ext uri="{FF2B5EF4-FFF2-40B4-BE49-F238E27FC236}">
                <a16:creationId xmlns:a16="http://schemas.microsoft.com/office/drawing/2014/main" id="{653B4481-2C2B-B458-9AE9-59E00B588CAD}"/>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53A23F8A-80E4-C10C-000F-1ECC86358A08}"/>
              </a:ext>
            </a:extLst>
          </p:cNvPr>
          <p:cNvSpPr>
            <a:spLocks noGrp="1"/>
          </p:cNvSpPr>
          <p:nvPr>
            <p:ph type="sldNum" sz="quarter" idx="12"/>
          </p:nvPr>
        </p:nvSpPr>
        <p:spPr/>
        <p:txBody>
          <a:bodyPr/>
          <a:lstStyle/>
          <a:p>
            <a:fld id="{EC54C086-3132-42DF-851F-B7D61CA37D15}" type="slidenum">
              <a:rPr lang="cs-CZ" smtClean="0"/>
              <a:t>‹#›</a:t>
            </a:fld>
            <a:endParaRPr lang="cs-CZ"/>
          </a:p>
        </p:txBody>
      </p:sp>
    </p:spTree>
    <p:extLst>
      <p:ext uri="{BB962C8B-B14F-4D97-AF65-F5344CB8AC3E}">
        <p14:creationId xmlns:p14="http://schemas.microsoft.com/office/powerpoint/2010/main" val="444804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87EA28-9AFE-3002-D597-0D90D4B1F88B}"/>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F68E9430-E4E0-CCB6-9C28-FDDA7DE15D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FE52429C-1FEB-F084-3AE1-6251EFA298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3C7E40C6-07D2-1870-4158-FC39C77B39B4}"/>
              </a:ext>
            </a:extLst>
          </p:cNvPr>
          <p:cNvSpPr>
            <a:spLocks noGrp="1"/>
          </p:cNvSpPr>
          <p:nvPr>
            <p:ph type="dt" sz="half" idx="10"/>
          </p:nvPr>
        </p:nvSpPr>
        <p:spPr/>
        <p:txBody>
          <a:bodyPr/>
          <a:lstStyle/>
          <a:p>
            <a:fld id="{B0EA7CBF-410C-4BAB-8F32-FD2A681446F5}" type="datetimeFigureOut">
              <a:rPr lang="cs-CZ" smtClean="0"/>
              <a:t>02.10.2023</a:t>
            </a:fld>
            <a:endParaRPr lang="cs-CZ"/>
          </a:p>
        </p:txBody>
      </p:sp>
      <p:sp>
        <p:nvSpPr>
          <p:cNvPr id="6" name="Zástupný symbol pro zápatí 5">
            <a:extLst>
              <a:ext uri="{FF2B5EF4-FFF2-40B4-BE49-F238E27FC236}">
                <a16:creationId xmlns:a16="http://schemas.microsoft.com/office/drawing/2014/main" id="{AC396ABF-FA40-DDC4-A6D1-F25E2BD5C50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D06F66D-1173-309A-1AA9-77086E9A04AF}"/>
              </a:ext>
            </a:extLst>
          </p:cNvPr>
          <p:cNvSpPr>
            <a:spLocks noGrp="1"/>
          </p:cNvSpPr>
          <p:nvPr>
            <p:ph type="sldNum" sz="quarter" idx="12"/>
          </p:nvPr>
        </p:nvSpPr>
        <p:spPr/>
        <p:txBody>
          <a:bodyPr/>
          <a:lstStyle/>
          <a:p>
            <a:fld id="{EC54C086-3132-42DF-851F-B7D61CA37D15}" type="slidenum">
              <a:rPr lang="cs-CZ" smtClean="0"/>
              <a:t>‹#›</a:t>
            </a:fld>
            <a:endParaRPr lang="cs-CZ"/>
          </a:p>
        </p:txBody>
      </p:sp>
    </p:spTree>
    <p:extLst>
      <p:ext uri="{BB962C8B-B14F-4D97-AF65-F5344CB8AC3E}">
        <p14:creationId xmlns:p14="http://schemas.microsoft.com/office/powerpoint/2010/main" val="2344504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AD4119-6D50-F277-41F0-060458573B1C}"/>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6D68C93C-2AFC-CAB9-39EF-788EA6A404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166E848C-13C9-B404-CA06-FD81DAECB3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8D495444-25B0-1C86-AED9-82F8A74941CF}"/>
              </a:ext>
            </a:extLst>
          </p:cNvPr>
          <p:cNvSpPr>
            <a:spLocks noGrp="1"/>
          </p:cNvSpPr>
          <p:nvPr>
            <p:ph type="dt" sz="half" idx="10"/>
          </p:nvPr>
        </p:nvSpPr>
        <p:spPr/>
        <p:txBody>
          <a:bodyPr/>
          <a:lstStyle/>
          <a:p>
            <a:fld id="{B0EA7CBF-410C-4BAB-8F32-FD2A681446F5}" type="datetimeFigureOut">
              <a:rPr lang="cs-CZ" smtClean="0"/>
              <a:t>02.10.2023</a:t>
            </a:fld>
            <a:endParaRPr lang="cs-CZ"/>
          </a:p>
        </p:txBody>
      </p:sp>
      <p:sp>
        <p:nvSpPr>
          <p:cNvPr id="6" name="Zástupný symbol pro zápatí 5">
            <a:extLst>
              <a:ext uri="{FF2B5EF4-FFF2-40B4-BE49-F238E27FC236}">
                <a16:creationId xmlns:a16="http://schemas.microsoft.com/office/drawing/2014/main" id="{CE28FAF4-14B8-4C4E-3378-783EF6956971}"/>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7D90715-3ACB-2273-B476-0C204CA85FC0}"/>
              </a:ext>
            </a:extLst>
          </p:cNvPr>
          <p:cNvSpPr>
            <a:spLocks noGrp="1"/>
          </p:cNvSpPr>
          <p:nvPr>
            <p:ph type="sldNum" sz="quarter" idx="12"/>
          </p:nvPr>
        </p:nvSpPr>
        <p:spPr/>
        <p:txBody>
          <a:bodyPr/>
          <a:lstStyle/>
          <a:p>
            <a:fld id="{EC54C086-3132-42DF-851F-B7D61CA37D15}" type="slidenum">
              <a:rPr lang="cs-CZ" smtClean="0"/>
              <a:t>‹#›</a:t>
            </a:fld>
            <a:endParaRPr lang="cs-CZ"/>
          </a:p>
        </p:txBody>
      </p:sp>
    </p:spTree>
    <p:extLst>
      <p:ext uri="{BB962C8B-B14F-4D97-AF65-F5344CB8AC3E}">
        <p14:creationId xmlns:p14="http://schemas.microsoft.com/office/powerpoint/2010/main" val="2207658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3F5EFD6D-D8EF-7EC8-5996-110FAEE59F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2187AD9A-3CD0-464C-6463-BB5296135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C668813-1D2D-5E93-A43D-709AD7B8CF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EA7CBF-410C-4BAB-8F32-FD2A681446F5}" type="datetimeFigureOut">
              <a:rPr lang="cs-CZ" smtClean="0"/>
              <a:t>02.10.2023</a:t>
            </a:fld>
            <a:endParaRPr lang="cs-CZ"/>
          </a:p>
        </p:txBody>
      </p:sp>
      <p:sp>
        <p:nvSpPr>
          <p:cNvPr id="5" name="Zástupný symbol pro zápatí 4">
            <a:extLst>
              <a:ext uri="{FF2B5EF4-FFF2-40B4-BE49-F238E27FC236}">
                <a16:creationId xmlns:a16="http://schemas.microsoft.com/office/drawing/2014/main" id="{26A0C095-A575-4341-F39D-D73008527B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1AF8A9D2-68D3-6425-6994-C3F99B202B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54C086-3132-42DF-851F-B7D61CA37D15}" type="slidenum">
              <a:rPr lang="cs-CZ" smtClean="0"/>
              <a:t>‹#›</a:t>
            </a:fld>
            <a:endParaRPr lang="cs-CZ"/>
          </a:p>
        </p:txBody>
      </p:sp>
    </p:spTree>
    <p:extLst>
      <p:ext uri="{BB962C8B-B14F-4D97-AF65-F5344CB8AC3E}">
        <p14:creationId xmlns:p14="http://schemas.microsoft.com/office/powerpoint/2010/main" val="3491179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ethe.de/ins/cz/de/kul/mag/21688138.html" TargetMode="External"/><Relationship Id="rId2" Type="http://schemas.openxmlformats.org/officeDocument/2006/relationships/hyperlink" Target="https://sammlungen.ub.uni-frankfurt.de/cm/periodical/titleinfo/2653153." TargetMode="External"/><Relationship Id="rId1" Type="http://schemas.openxmlformats.org/officeDocument/2006/relationships/slideLayout" Target="../slideLayouts/slideLayout2.xml"/><Relationship Id="rId4" Type="http://schemas.openxmlformats.org/officeDocument/2006/relationships/hyperlink" Target="https://ohlasy.info/clanky/2020/06/hermann-ungar.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sammlungen.ub.uni-frankfurt.de/cm/periodical/titleinfo/2653153." TargetMode="External"/><Relationship Id="rId2" Type="http://schemas.openxmlformats.org/officeDocument/2006/relationships/hyperlink" Target="https://vickygoestravelling.com/2017/06/22/boskovice-town-of-the-ungar-ancestor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sammlungen.ub.uni-frankfurt.de/cm/periodical/titleinfo/2653153." TargetMode="External"/><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Triangle 4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31B69F7-DB41-FF71-2AA3-5492F1C5C1ED}"/>
              </a:ext>
            </a:extLst>
          </p:cNvPr>
          <p:cNvSpPr>
            <a:spLocks noGrp="1"/>
          </p:cNvSpPr>
          <p:nvPr>
            <p:ph type="ctrTitle"/>
          </p:nvPr>
        </p:nvSpPr>
        <p:spPr>
          <a:xfrm>
            <a:off x="1285241" y="1845733"/>
            <a:ext cx="9231410" cy="2705305"/>
          </a:xfrm>
        </p:spPr>
        <p:txBody>
          <a:bodyPr anchor="b">
            <a:noAutofit/>
          </a:bodyPr>
          <a:lstStyle/>
          <a:p>
            <a:pPr algn="l"/>
            <a:r>
              <a:rPr lang="de-DE" dirty="0"/>
              <a:t>HERMANN  UNGAR  UND  HINWEISE  AUF  IHN  IN  DER </a:t>
            </a:r>
            <a:br>
              <a:rPr lang="de-DE" dirty="0"/>
            </a:br>
            <a:r>
              <a:rPr lang="de-DE" dirty="0"/>
              <a:t>REGIONALEN PRESSE </a:t>
            </a:r>
            <a:endParaRPr lang="cs-CZ" dirty="0"/>
          </a:p>
        </p:txBody>
      </p:sp>
      <p:sp>
        <p:nvSpPr>
          <p:cNvPr id="3" name="Podnadpis 2">
            <a:extLst>
              <a:ext uri="{FF2B5EF4-FFF2-40B4-BE49-F238E27FC236}">
                <a16:creationId xmlns:a16="http://schemas.microsoft.com/office/drawing/2014/main" id="{67F2B2F3-1B78-B784-3C08-C9880843C8B4}"/>
              </a:ext>
            </a:extLst>
          </p:cNvPr>
          <p:cNvSpPr>
            <a:spLocks noGrp="1"/>
          </p:cNvSpPr>
          <p:nvPr>
            <p:ph type="subTitle" idx="1"/>
          </p:nvPr>
        </p:nvSpPr>
        <p:spPr>
          <a:xfrm>
            <a:off x="1285241" y="4582814"/>
            <a:ext cx="7132335" cy="1312657"/>
          </a:xfrm>
        </p:spPr>
        <p:txBody>
          <a:bodyPr anchor="t">
            <a:normAutofit/>
          </a:bodyPr>
          <a:lstStyle/>
          <a:p>
            <a:pPr algn="l"/>
            <a:endParaRPr lang="cs-CZ" sz="2200" dirty="0"/>
          </a:p>
          <a:p>
            <a:pPr algn="l"/>
            <a:endParaRPr lang="cs-CZ" sz="2200" dirty="0"/>
          </a:p>
          <a:p>
            <a:pPr algn="l"/>
            <a:r>
              <a:rPr lang="cs-CZ" sz="2200" dirty="0"/>
              <a:t>Klára Štefková, 2023, MUNI</a:t>
            </a:r>
          </a:p>
        </p:txBody>
      </p:sp>
    </p:spTree>
    <p:extLst>
      <p:ext uri="{BB962C8B-B14F-4D97-AF65-F5344CB8AC3E}">
        <p14:creationId xmlns:p14="http://schemas.microsoft.com/office/powerpoint/2010/main" val="156397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400"/>
                                        <p:tgtEl>
                                          <p:spTgt spid="3">
                                            <p:txEl>
                                              <p:pRg st="2" end="2"/>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4" name="Rectangle 13">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4">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55850CA-B7B3-46AC-8B0F-EAFA0082A5E0}"/>
              </a:ext>
            </a:extLst>
          </p:cNvPr>
          <p:cNvSpPr>
            <a:spLocks noGrp="1"/>
          </p:cNvSpPr>
          <p:nvPr>
            <p:ph type="title"/>
          </p:nvPr>
        </p:nvSpPr>
        <p:spPr>
          <a:xfrm>
            <a:off x="1282963" y="1238081"/>
            <a:ext cx="9849751" cy="350088"/>
          </a:xfrm>
        </p:spPr>
        <p:txBody>
          <a:bodyPr anchor="b">
            <a:normAutofit fontScale="90000"/>
          </a:bodyPr>
          <a:lstStyle/>
          <a:p>
            <a:r>
              <a:rPr lang="cs-CZ" sz="5400" dirty="0" err="1">
                <a:latin typeface="Raleway Light" pitchFamily="2" charset="-18"/>
              </a:rPr>
              <a:t>Quellen</a:t>
            </a:r>
            <a:endParaRPr lang="cs-CZ" sz="5400" dirty="0">
              <a:latin typeface="Raleway Light" pitchFamily="2" charset="-18"/>
            </a:endParaRPr>
          </a:p>
        </p:txBody>
      </p:sp>
      <p:sp>
        <p:nvSpPr>
          <p:cNvPr id="3" name="Zástupný obsah 2">
            <a:extLst>
              <a:ext uri="{FF2B5EF4-FFF2-40B4-BE49-F238E27FC236}">
                <a16:creationId xmlns:a16="http://schemas.microsoft.com/office/drawing/2014/main" id="{83B34BF7-EFAD-452F-82D9-8AC683669DD3}"/>
              </a:ext>
            </a:extLst>
          </p:cNvPr>
          <p:cNvSpPr>
            <a:spLocks noGrp="1"/>
          </p:cNvSpPr>
          <p:nvPr>
            <p:ph idx="1"/>
          </p:nvPr>
        </p:nvSpPr>
        <p:spPr>
          <a:xfrm>
            <a:off x="1289304" y="2743200"/>
            <a:ext cx="9849751" cy="3191881"/>
          </a:xfrm>
        </p:spPr>
        <p:txBody>
          <a:bodyPr anchor="ctr">
            <a:normAutofit/>
          </a:bodyPr>
          <a:lstStyle/>
          <a:p>
            <a:r>
              <a:rPr lang="de-DE" sz="1100" b="0" dirty="0">
                <a:effectLst/>
                <a:latin typeface="Raleway Light" pitchFamily="2" charset="-18"/>
              </a:rPr>
              <a:t>Gustav </a:t>
            </a:r>
            <a:r>
              <a:rPr lang="de-DE" sz="1100" b="0" dirty="0" err="1">
                <a:effectLst/>
                <a:latin typeface="Raleway Light" pitchFamily="2" charset="-18"/>
              </a:rPr>
              <a:t>Krojanker</a:t>
            </a:r>
            <a:r>
              <a:rPr lang="de-DE" sz="1100" b="0" dirty="0">
                <a:effectLst/>
                <a:latin typeface="Raleway Light" pitchFamily="2" charset="-18"/>
              </a:rPr>
              <a:t>: Hermann Ungar zum Gedächtnis. Jüdische Rundschau vom 17. 12. 1929. Online verfügbar: URL </a:t>
            </a:r>
            <a:r>
              <a:rPr lang="de-DE" sz="1100" b="0" dirty="0">
                <a:effectLst/>
                <a:latin typeface="Raleway Light" pitchFamily="2" charset="-18"/>
                <a:hlinkClick r:id="rId2">
                  <a:extLst>
                    <a:ext uri="{A12FA001-AC4F-418D-AE19-62706E023703}">
                      <ahyp:hlinkClr xmlns:ahyp="http://schemas.microsoft.com/office/drawing/2018/hyperlinkcolor" val="tx"/>
                    </a:ext>
                  </a:extLst>
                </a:hlinkClick>
              </a:rPr>
              <a:t>https://sammlungen.ub.uni-frankfurt.de/cm/periodical/titleinfo/2653153.</a:t>
            </a:r>
            <a:endParaRPr lang="cs-CZ" sz="1100" dirty="0">
              <a:latin typeface="Raleway Light" pitchFamily="2" charset="-18"/>
            </a:endParaRPr>
          </a:p>
          <a:p>
            <a:r>
              <a:rPr lang="de-DE" sz="1100" dirty="0">
                <a:effectLst/>
                <a:latin typeface="Raleway Light" pitchFamily="2" charset="-18"/>
              </a:rPr>
              <a:t>Tagesbote. Brünn: </a:t>
            </a:r>
            <a:r>
              <a:rPr lang="de-DE" sz="1100" dirty="0" err="1">
                <a:effectLst/>
                <a:latin typeface="Raleway Light" pitchFamily="2" charset="-18"/>
              </a:rPr>
              <a:t>Buschak</a:t>
            </a:r>
            <a:r>
              <a:rPr lang="de-DE" sz="1100" dirty="0">
                <a:effectLst/>
                <a:latin typeface="Raleway Light" pitchFamily="2" charset="-18"/>
              </a:rPr>
              <a:t> und Irrgang, 1.11.1929, </a:t>
            </a:r>
            <a:r>
              <a:rPr lang="de-DE" sz="1100" b="1" dirty="0">
                <a:effectLst/>
                <a:latin typeface="Raleway Light" pitchFamily="2" charset="-18"/>
              </a:rPr>
              <a:t>79</a:t>
            </a:r>
            <a:r>
              <a:rPr lang="de-DE" sz="1100" dirty="0">
                <a:effectLst/>
                <a:latin typeface="Raleway Light" pitchFamily="2" charset="-18"/>
              </a:rPr>
              <a:t>(505), p. 3. ISSN 1803-9375. Erhältlich auch bei: https://www.difmoe.eu/uuid/uuid:6c04ef60-0373-11e0-8f25-000d606f5dc6</a:t>
            </a:r>
            <a:endParaRPr lang="cs-CZ" sz="1100" dirty="0">
              <a:latin typeface="Raleway Light" pitchFamily="2" charset="-18"/>
            </a:endParaRPr>
          </a:p>
          <a:p>
            <a:r>
              <a:rPr kumimoji="0" lang="cs-CZ" altLang="cs-CZ" sz="1100" strike="noStrike" cap="none" normalizeH="0" baseline="0" dirty="0" err="1">
                <a:ln>
                  <a:noFill/>
                </a:ln>
                <a:effectLst/>
                <a:latin typeface="Raleway Light" pitchFamily="2" charset="-18"/>
              </a:rPr>
              <a:t>Tagesbote</a:t>
            </a:r>
            <a:r>
              <a:rPr kumimoji="0" lang="cs-CZ" altLang="cs-CZ" sz="1100" strike="noStrike" cap="none" normalizeH="0" baseline="0" dirty="0">
                <a:ln>
                  <a:noFill/>
                </a:ln>
                <a:effectLst/>
                <a:latin typeface="Raleway Light" pitchFamily="2" charset="-18"/>
              </a:rPr>
              <a:t>. </a:t>
            </a:r>
            <a:r>
              <a:rPr kumimoji="0" lang="cs-CZ" altLang="cs-CZ" sz="1100" strike="noStrike" cap="none" normalizeH="0" baseline="0" dirty="0" err="1">
                <a:ln>
                  <a:noFill/>
                </a:ln>
                <a:effectLst/>
                <a:latin typeface="Raleway Light" pitchFamily="2" charset="-18"/>
              </a:rPr>
              <a:t>Brünn</a:t>
            </a:r>
            <a:r>
              <a:rPr kumimoji="0" lang="cs-CZ" altLang="cs-CZ" sz="1100" strike="noStrike" cap="none" normalizeH="0" baseline="0" dirty="0">
                <a:ln>
                  <a:noFill/>
                </a:ln>
                <a:effectLst/>
                <a:latin typeface="Raleway Light" pitchFamily="2" charset="-18"/>
              </a:rPr>
              <a:t>: </a:t>
            </a:r>
            <a:r>
              <a:rPr kumimoji="0" lang="cs-CZ" altLang="cs-CZ" sz="1100" strike="noStrike" cap="none" normalizeH="0" baseline="0" dirty="0" err="1">
                <a:ln>
                  <a:noFill/>
                </a:ln>
                <a:effectLst/>
                <a:latin typeface="Raleway Light" pitchFamily="2" charset="-18"/>
              </a:rPr>
              <a:t>Buschak</a:t>
            </a:r>
            <a:r>
              <a:rPr kumimoji="0" lang="cs-CZ" altLang="cs-CZ" sz="1100" strike="noStrike" cap="none" normalizeH="0" baseline="0" dirty="0">
                <a:ln>
                  <a:noFill/>
                </a:ln>
                <a:effectLst/>
                <a:latin typeface="Raleway Light" pitchFamily="2" charset="-18"/>
              </a:rPr>
              <a:t> </a:t>
            </a:r>
            <a:r>
              <a:rPr kumimoji="0" lang="cs-CZ" altLang="cs-CZ" sz="1100" strike="noStrike" cap="none" normalizeH="0" baseline="0" dirty="0" err="1">
                <a:ln>
                  <a:noFill/>
                </a:ln>
                <a:effectLst/>
                <a:latin typeface="Raleway Light" pitchFamily="2" charset="-18"/>
              </a:rPr>
              <a:t>und</a:t>
            </a:r>
            <a:r>
              <a:rPr kumimoji="0" lang="cs-CZ" altLang="cs-CZ" sz="1100" strike="noStrike" cap="none" normalizeH="0" baseline="0" dirty="0">
                <a:ln>
                  <a:noFill/>
                </a:ln>
                <a:effectLst/>
                <a:latin typeface="Raleway Light" pitchFamily="2" charset="-18"/>
              </a:rPr>
              <a:t> </a:t>
            </a:r>
            <a:r>
              <a:rPr kumimoji="0" lang="cs-CZ" altLang="cs-CZ" sz="1100" strike="noStrike" cap="none" normalizeH="0" baseline="0" dirty="0" err="1">
                <a:ln>
                  <a:noFill/>
                </a:ln>
                <a:effectLst/>
                <a:latin typeface="Raleway Light" pitchFamily="2" charset="-18"/>
              </a:rPr>
              <a:t>Irrgang</a:t>
            </a:r>
            <a:r>
              <a:rPr kumimoji="0" lang="cs-CZ" altLang="cs-CZ" sz="1100" strike="noStrike" cap="none" normalizeH="0" baseline="0" dirty="0">
                <a:ln>
                  <a:noFill/>
                </a:ln>
                <a:effectLst/>
                <a:latin typeface="Raleway Light" pitchFamily="2" charset="-18"/>
              </a:rPr>
              <a:t>, 1.2.1929, 79(54), p. [1]. ISSN 1803-9375. </a:t>
            </a:r>
            <a:r>
              <a:rPr kumimoji="0" lang="cs-CZ" altLang="cs-CZ" sz="1100" strike="noStrike" cap="none" normalizeH="0" baseline="0" dirty="0" err="1">
                <a:ln>
                  <a:noFill/>
                </a:ln>
                <a:effectLst/>
                <a:latin typeface="Raleway Light" pitchFamily="2" charset="-18"/>
              </a:rPr>
              <a:t>Erhältlich</a:t>
            </a:r>
            <a:r>
              <a:rPr kumimoji="0" lang="cs-CZ" altLang="cs-CZ" sz="1100" strike="noStrike" cap="none" normalizeH="0" baseline="0" dirty="0">
                <a:ln>
                  <a:noFill/>
                </a:ln>
                <a:effectLst/>
                <a:latin typeface="Raleway Light" pitchFamily="2" charset="-18"/>
              </a:rPr>
              <a:t> </a:t>
            </a:r>
            <a:r>
              <a:rPr kumimoji="0" lang="cs-CZ" altLang="cs-CZ" sz="1100" strike="noStrike" cap="none" normalizeH="0" baseline="0" dirty="0" err="1">
                <a:ln>
                  <a:noFill/>
                </a:ln>
                <a:effectLst/>
                <a:latin typeface="Raleway Light" pitchFamily="2" charset="-18"/>
              </a:rPr>
              <a:t>auch</a:t>
            </a:r>
            <a:r>
              <a:rPr kumimoji="0" lang="cs-CZ" altLang="cs-CZ" sz="1100" strike="noStrike" cap="none" normalizeH="0" baseline="0" dirty="0">
                <a:ln>
                  <a:noFill/>
                </a:ln>
                <a:effectLst/>
                <a:latin typeface="Raleway Light" pitchFamily="2" charset="-18"/>
              </a:rPr>
              <a:t> </a:t>
            </a:r>
            <a:r>
              <a:rPr kumimoji="0" lang="cs-CZ" altLang="cs-CZ" sz="1100" strike="noStrike" cap="none" normalizeH="0" baseline="0" dirty="0" err="1">
                <a:ln>
                  <a:noFill/>
                </a:ln>
                <a:effectLst/>
                <a:latin typeface="Raleway Light" pitchFamily="2" charset="-18"/>
              </a:rPr>
              <a:t>bei</a:t>
            </a:r>
            <a:r>
              <a:rPr kumimoji="0" lang="cs-CZ" altLang="cs-CZ" sz="1100" strike="noStrike" cap="none" normalizeH="0" baseline="0" dirty="0">
                <a:ln>
                  <a:noFill/>
                </a:ln>
                <a:effectLst/>
                <a:latin typeface="Raleway Light" pitchFamily="2" charset="-18"/>
              </a:rPr>
              <a:t>: https://www.difmoe.eu/uuid/uuid:2e70cc50-0184-11e0-95f9-000d606f5dc6</a:t>
            </a:r>
            <a:endParaRPr lang="cs-CZ" sz="1100" strike="noStrike" dirty="0">
              <a:effectLst/>
              <a:latin typeface="Raleway Light" pitchFamily="2" charset="-18"/>
            </a:endParaRPr>
          </a:p>
          <a:p>
            <a:r>
              <a:rPr lang="cs-CZ" sz="1000" b="0" i="0" dirty="0">
                <a:solidFill>
                  <a:srgbClr val="32322F"/>
                </a:solidFill>
                <a:effectLst/>
                <a:latin typeface="Raleway Light" pitchFamily="2" charset="-18"/>
              </a:rPr>
              <a:t>IGGERS, Wilma </a:t>
            </a:r>
            <a:r>
              <a:rPr lang="cs-CZ" sz="1000" b="0" i="0" dirty="0" err="1">
                <a:solidFill>
                  <a:srgbClr val="32322F"/>
                </a:solidFill>
                <a:effectLst/>
                <a:latin typeface="Raleway Light" pitchFamily="2" charset="-18"/>
              </a:rPr>
              <a:t>Abeles</a:t>
            </a:r>
            <a:r>
              <a:rPr lang="cs-CZ" sz="1000" b="0" i="0" dirty="0">
                <a:solidFill>
                  <a:srgbClr val="32322F"/>
                </a:solidFill>
                <a:effectLst/>
                <a:latin typeface="Raleway Light" pitchFamily="2" charset="-18"/>
              </a:rPr>
              <a:t>. HERMANN UNGAR – LEBEN UND WERK. Online. </a:t>
            </a:r>
            <a:r>
              <a:rPr lang="cs-CZ" sz="1000" b="0" i="1" dirty="0" err="1">
                <a:solidFill>
                  <a:srgbClr val="32322F"/>
                </a:solidFill>
                <a:effectLst/>
                <a:latin typeface="Raleway Light" pitchFamily="2" charset="-18"/>
              </a:rPr>
              <a:t>Modern</a:t>
            </a:r>
            <a:r>
              <a:rPr lang="cs-CZ" sz="1000" b="0" i="1" dirty="0">
                <a:solidFill>
                  <a:srgbClr val="32322F"/>
                </a:solidFill>
                <a:effectLst/>
                <a:latin typeface="Raleway Light" pitchFamily="2" charset="-18"/>
              </a:rPr>
              <a:t> </a:t>
            </a:r>
            <a:r>
              <a:rPr lang="cs-CZ" sz="1000" b="0" i="1" dirty="0" err="1">
                <a:solidFill>
                  <a:srgbClr val="32322F"/>
                </a:solidFill>
                <a:effectLst/>
                <a:latin typeface="Raleway Light" pitchFamily="2" charset="-18"/>
              </a:rPr>
              <a:t>Austrian</a:t>
            </a:r>
            <a:r>
              <a:rPr lang="cs-CZ" sz="1000" b="0" i="1" dirty="0">
                <a:solidFill>
                  <a:srgbClr val="32322F"/>
                </a:solidFill>
                <a:effectLst/>
                <a:latin typeface="Raleway Light" pitchFamily="2" charset="-18"/>
              </a:rPr>
              <a:t> </a:t>
            </a:r>
            <a:r>
              <a:rPr lang="cs-CZ" sz="1000" b="0" i="1" dirty="0" err="1">
                <a:solidFill>
                  <a:srgbClr val="32322F"/>
                </a:solidFill>
                <a:effectLst/>
                <a:latin typeface="Raleway Light" pitchFamily="2" charset="-18"/>
              </a:rPr>
              <a:t>Literature</a:t>
            </a:r>
            <a:r>
              <a:rPr lang="cs-CZ" sz="1000" b="0" i="0" dirty="0">
                <a:solidFill>
                  <a:srgbClr val="32322F"/>
                </a:solidFill>
                <a:effectLst/>
                <a:latin typeface="Raleway Light" pitchFamily="2" charset="-18"/>
              </a:rPr>
              <a:t>. 1974, roč. 7, č. 1/2, s. 234-236. ISSN 0026-7503. [cit. 2023-10-02].</a:t>
            </a:r>
          </a:p>
          <a:p>
            <a:r>
              <a:rPr lang="cs-CZ" sz="1000" b="0" i="0" dirty="0">
                <a:solidFill>
                  <a:srgbClr val="212529"/>
                </a:solidFill>
                <a:effectLst/>
                <a:latin typeface="Raleway Light" pitchFamily="2" charset="-18"/>
              </a:rPr>
              <a:t>SAMSAM, </a:t>
            </a:r>
            <a:r>
              <a:rPr lang="cs-CZ" sz="1000" b="0" i="0" dirty="0" err="1">
                <a:solidFill>
                  <a:srgbClr val="212529"/>
                </a:solidFill>
                <a:effectLst/>
                <a:latin typeface="Raleway Light" pitchFamily="2" charset="-18"/>
              </a:rPr>
              <a:t>Behrang</a:t>
            </a:r>
            <a:r>
              <a:rPr lang="cs-CZ" sz="1000" b="0" i="0" dirty="0">
                <a:solidFill>
                  <a:srgbClr val="212529"/>
                </a:solidFill>
                <a:effectLst/>
                <a:latin typeface="Raleway Light" pitchFamily="2" charset="-18"/>
              </a:rPr>
              <a:t>. PARANOIA UND WIRKLICHKEIT. Online. </a:t>
            </a:r>
            <a:r>
              <a:rPr lang="cs-CZ" sz="1000" b="0" i="1" dirty="0">
                <a:solidFill>
                  <a:srgbClr val="212529"/>
                </a:solidFill>
                <a:effectLst/>
                <a:latin typeface="Raleway Light" pitchFamily="2" charset="-18"/>
              </a:rPr>
              <a:t>Goethe-Institut </a:t>
            </a:r>
            <a:r>
              <a:rPr lang="cs-CZ" sz="1000" b="0" i="1" dirty="0" err="1">
                <a:solidFill>
                  <a:srgbClr val="212529"/>
                </a:solidFill>
                <a:effectLst/>
                <a:latin typeface="Raleway Light" pitchFamily="2" charset="-18"/>
              </a:rPr>
              <a:t>Tschechien</a:t>
            </a:r>
            <a:r>
              <a:rPr lang="cs-CZ" sz="1000" b="0" i="1" dirty="0">
                <a:solidFill>
                  <a:srgbClr val="212529"/>
                </a:solidFill>
                <a:effectLst/>
                <a:latin typeface="Raleway Light" pitchFamily="2" charset="-18"/>
              </a:rPr>
              <a:t>, Internet-</a:t>
            </a:r>
            <a:r>
              <a:rPr lang="cs-CZ" sz="1000" b="0" i="1" dirty="0" err="1">
                <a:solidFill>
                  <a:srgbClr val="212529"/>
                </a:solidFill>
                <a:effectLst/>
                <a:latin typeface="Raleway Light" pitchFamily="2" charset="-18"/>
              </a:rPr>
              <a:t>Redaktion</a:t>
            </a:r>
            <a:r>
              <a:rPr lang="cs-CZ" sz="1000" b="0" i="0" dirty="0">
                <a:solidFill>
                  <a:srgbClr val="212529"/>
                </a:solidFill>
                <a:effectLst/>
                <a:latin typeface="Raleway Light" pitchFamily="2" charset="-18"/>
              </a:rPr>
              <a:t>. Dostupné z: </a:t>
            </a:r>
            <a:r>
              <a:rPr lang="cs-CZ" sz="1000" b="0" i="0" u="none" strike="noStrike" dirty="0">
                <a:solidFill>
                  <a:srgbClr val="007BFF"/>
                </a:solidFill>
                <a:effectLst/>
                <a:latin typeface="Raleway Light" pitchFamily="2" charset="-18"/>
                <a:hlinkClick r:id="rId3"/>
              </a:rPr>
              <a:t>https://www.goethe.de/</a:t>
            </a:r>
            <a:r>
              <a:rPr lang="cs-CZ" sz="1000" b="0" i="0" u="none" strike="noStrike" dirty="0" err="1">
                <a:solidFill>
                  <a:srgbClr val="007BFF"/>
                </a:solidFill>
                <a:effectLst/>
                <a:latin typeface="Raleway Light" pitchFamily="2" charset="-18"/>
                <a:hlinkClick r:id="rId3"/>
              </a:rPr>
              <a:t>ins</a:t>
            </a:r>
            <a:r>
              <a:rPr lang="cs-CZ" sz="1000" b="0" i="0" u="none" strike="noStrike" dirty="0">
                <a:solidFill>
                  <a:srgbClr val="007BFF"/>
                </a:solidFill>
                <a:effectLst/>
                <a:latin typeface="Raleway Light" pitchFamily="2" charset="-18"/>
                <a:hlinkClick r:id="rId3"/>
              </a:rPr>
              <a:t>/</a:t>
            </a:r>
            <a:r>
              <a:rPr lang="cs-CZ" sz="1000" b="0" i="0" u="none" strike="noStrike" dirty="0" err="1">
                <a:solidFill>
                  <a:srgbClr val="007BFF"/>
                </a:solidFill>
                <a:effectLst/>
                <a:latin typeface="Raleway Light" pitchFamily="2" charset="-18"/>
                <a:hlinkClick r:id="rId3"/>
              </a:rPr>
              <a:t>cz</a:t>
            </a:r>
            <a:r>
              <a:rPr lang="cs-CZ" sz="1000" b="0" i="0" u="none" strike="noStrike" dirty="0">
                <a:solidFill>
                  <a:srgbClr val="007BFF"/>
                </a:solidFill>
                <a:effectLst/>
                <a:latin typeface="Raleway Light" pitchFamily="2" charset="-18"/>
                <a:hlinkClick r:id="rId3"/>
              </a:rPr>
              <a:t>/de/kul/</a:t>
            </a:r>
            <a:r>
              <a:rPr lang="cs-CZ" sz="1000" b="0" i="0" u="none" strike="noStrike" dirty="0" err="1">
                <a:solidFill>
                  <a:srgbClr val="007BFF"/>
                </a:solidFill>
                <a:effectLst/>
                <a:latin typeface="Raleway Light" pitchFamily="2" charset="-18"/>
                <a:hlinkClick r:id="rId3"/>
              </a:rPr>
              <a:t>mag</a:t>
            </a:r>
            <a:r>
              <a:rPr lang="cs-CZ" sz="1000" b="0" i="0" u="none" strike="noStrike" dirty="0">
                <a:solidFill>
                  <a:srgbClr val="007BFF"/>
                </a:solidFill>
                <a:effectLst/>
                <a:latin typeface="Raleway Light" pitchFamily="2" charset="-18"/>
                <a:hlinkClick r:id="rId3"/>
              </a:rPr>
              <a:t>/21688138.html</a:t>
            </a:r>
            <a:r>
              <a:rPr lang="cs-CZ" sz="1000" b="0" i="0" dirty="0">
                <a:solidFill>
                  <a:srgbClr val="212529"/>
                </a:solidFill>
                <a:effectLst/>
                <a:latin typeface="Raleway Light" pitchFamily="2" charset="-18"/>
              </a:rPr>
              <a:t>. [cit. 2023-10-02].</a:t>
            </a:r>
            <a:endParaRPr lang="cs-CZ" sz="1000" dirty="0">
              <a:solidFill>
                <a:srgbClr val="32322F"/>
              </a:solidFill>
              <a:latin typeface="Raleway Light" pitchFamily="2" charset="-18"/>
            </a:endParaRPr>
          </a:p>
          <a:p>
            <a:r>
              <a:rPr lang="cs-CZ" sz="1000" b="0" i="0" dirty="0">
                <a:solidFill>
                  <a:srgbClr val="212529"/>
                </a:solidFill>
                <a:effectLst/>
                <a:latin typeface="Raleway Light" pitchFamily="2" charset="-18"/>
              </a:rPr>
              <a:t>JANÍKOVÁ, Helena. Příběhy z ghetta: Kdo jste, Hermanne </a:t>
            </a:r>
            <a:r>
              <a:rPr lang="cs-CZ" sz="1000" b="0" i="0" dirty="0" err="1">
                <a:solidFill>
                  <a:srgbClr val="212529"/>
                </a:solidFill>
                <a:effectLst/>
                <a:latin typeface="Raleway Light" pitchFamily="2" charset="-18"/>
              </a:rPr>
              <a:t>Ungare</a:t>
            </a:r>
            <a:r>
              <a:rPr lang="cs-CZ" sz="1000" b="0" i="0" dirty="0">
                <a:solidFill>
                  <a:srgbClr val="212529"/>
                </a:solidFill>
                <a:effectLst/>
                <a:latin typeface="Raleway Light" pitchFamily="2" charset="-18"/>
              </a:rPr>
              <a:t>? Online. </a:t>
            </a:r>
            <a:r>
              <a:rPr lang="cs-CZ" sz="1000" b="0" i="1" dirty="0">
                <a:solidFill>
                  <a:srgbClr val="212529"/>
                </a:solidFill>
                <a:effectLst/>
                <a:latin typeface="Raleway Light" pitchFamily="2" charset="-18"/>
              </a:rPr>
              <a:t>Ohlasy</a:t>
            </a:r>
            <a:r>
              <a:rPr lang="cs-CZ" sz="1000" b="0" i="0" dirty="0">
                <a:solidFill>
                  <a:srgbClr val="212529"/>
                </a:solidFill>
                <a:effectLst/>
                <a:latin typeface="Raleway Light" pitchFamily="2" charset="-18"/>
              </a:rPr>
              <a:t>. Dostupné z: </a:t>
            </a:r>
            <a:r>
              <a:rPr lang="cs-CZ" sz="1000" b="0" i="0" u="none" strike="noStrike" dirty="0">
                <a:solidFill>
                  <a:srgbClr val="007BFF"/>
                </a:solidFill>
                <a:effectLst/>
                <a:latin typeface="Raleway Light" pitchFamily="2" charset="-18"/>
                <a:hlinkClick r:id="rId4"/>
              </a:rPr>
              <a:t>https://ohlasy.info/</a:t>
            </a:r>
            <a:r>
              <a:rPr lang="cs-CZ" sz="1000" b="0" i="0" u="none" strike="noStrike" dirty="0" err="1">
                <a:solidFill>
                  <a:srgbClr val="007BFF"/>
                </a:solidFill>
                <a:effectLst/>
                <a:latin typeface="Raleway Light" pitchFamily="2" charset="-18"/>
                <a:hlinkClick r:id="rId4"/>
              </a:rPr>
              <a:t>clanky</a:t>
            </a:r>
            <a:r>
              <a:rPr lang="cs-CZ" sz="1000" b="0" i="0" u="none" strike="noStrike" dirty="0">
                <a:solidFill>
                  <a:srgbClr val="007BFF"/>
                </a:solidFill>
                <a:effectLst/>
                <a:latin typeface="Raleway Light" pitchFamily="2" charset="-18"/>
                <a:hlinkClick r:id="rId4"/>
              </a:rPr>
              <a:t>/2020/06/hermann-ungar.html</a:t>
            </a:r>
            <a:r>
              <a:rPr lang="cs-CZ" sz="1000" b="0" i="0" dirty="0">
                <a:solidFill>
                  <a:srgbClr val="212529"/>
                </a:solidFill>
                <a:effectLst/>
                <a:latin typeface="Raleway Light" pitchFamily="2" charset="-18"/>
              </a:rPr>
              <a:t>. [cit. 2023-10-02].</a:t>
            </a:r>
          </a:p>
          <a:p>
            <a:r>
              <a:rPr lang="de-DE" sz="1000" b="0" i="0" dirty="0">
                <a:solidFill>
                  <a:srgbClr val="212529"/>
                </a:solidFill>
                <a:effectLst/>
                <a:latin typeface="Raleway Light" pitchFamily="2" charset="-18"/>
              </a:rPr>
              <a:t>KLEMENZ, Nanette. </a:t>
            </a:r>
            <a:r>
              <a:rPr lang="de-DE" sz="1000" b="0" i="1" dirty="0">
                <a:solidFill>
                  <a:srgbClr val="212529"/>
                </a:solidFill>
                <a:effectLst/>
                <a:latin typeface="Raleway Light" pitchFamily="2" charset="-18"/>
              </a:rPr>
              <a:t>HERMANN UNGAR Leben und Werk</a:t>
            </a:r>
            <a:r>
              <a:rPr lang="de-DE" sz="1000" b="0" i="0" dirty="0">
                <a:solidFill>
                  <a:srgbClr val="212529"/>
                </a:solidFill>
                <a:effectLst/>
                <a:latin typeface="Raleway Light" pitchFamily="2" charset="-18"/>
              </a:rPr>
              <a:t>. 1971. Bonn: Bouvier. ISBN 13: 9783416005395.</a:t>
            </a:r>
            <a:endParaRPr lang="cs-CZ" sz="1000" dirty="0">
              <a:solidFill>
                <a:srgbClr val="32322F"/>
              </a:solidFill>
              <a:latin typeface="Raleway Light" pitchFamily="2" charset="-18"/>
            </a:endParaRPr>
          </a:p>
          <a:p>
            <a:r>
              <a:rPr lang="en-US" sz="1000" b="0" i="0" dirty="0">
                <a:solidFill>
                  <a:srgbClr val="32322F"/>
                </a:solidFill>
                <a:effectLst/>
                <a:latin typeface="Raleway Light" pitchFamily="2" charset="-18"/>
              </a:rPr>
              <a:t>VOLKOVÁ, </a:t>
            </a:r>
            <a:r>
              <a:rPr lang="en-US" sz="1000" b="0" i="0" dirty="0" err="1">
                <a:solidFill>
                  <a:srgbClr val="32322F"/>
                </a:solidFill>
                <a:effectLst/>
                <a:latin typeface="Raleway Light" pitchFamily="2" charset="-18"/>
              </a:rPr>
              <a:t>Bronislava</a:t>
            </a:r>
            <a:r>
              <a:rPr lang="en-US" sz="1000" b="0" i="0" dirty="0">
                <a:solidFill>
                  <a:srgbClr val="32322F"/>
                </a:solidFill>
                <a:effectLst/>
                <a:latin typeface="Raleway Light" pitchFamily="2" charset="-18"/>
              </a:rPr>
              <a:t>. </a:t>
            </a:r>
            <a:r>
              <a:rPr lang="en-US" sz="1000" b="0" i="1" dirty="0">
                <a:solidFill>
                  <a:srgbClr val="32322F"/>
                </a:solidFill>
                <a:effectLst/>
                <a:latin typeface="Raleway Light" pitchFamily="2" charset="-18"/>
              </a:rPr>
              <a:t>Forms of Exile in Jewish Literature and Thought</a:t>
            </a:r>
            <a:r>
              <a:rPr lang="en-US" sz="1000" b="0" i="0" dirty="0">
                <a:solidFill>
                  <a:srgbClr val="32322F"/>
                </a:solidFill>
                <a:effectLst/>
                <a:latin typeface="Raleway Light" pitchFamily="2" charset="-18"/>
              </a:rPr>
              <a:t>. Academic Studies Press, 2021. ISBN 9781644694060.</a:t>
            </a:r>
            <a:endParaRPr lang="cs-CZ" sz="1000" b="0" i="0" dirty="0">
              <a:solidFill>
                <a:srgbClr val="32322F"/>
              </a:solidFill>
              <a:effectLst/>
              <a:latin typeface="Raleway Light" pitchFamily="2" charset="-18"/>
            </a:endParaRPr>
          </a:p>
          <a:p>
            <a:r>
              <a:rPr lang="de-DE" sz="1000" b="0" i="0" dirty="0">
                <a:solidFill>
                  <a:srgbClr val="32322F"/>
                </a:solidFill>
                <a:effectLst/>
                <a:latin typeface="Raleway Light" pitchFamily="2" charset="-18"/>
              </a:rPr>
              <a:t>UNGAR, Hermann. </a:t>
            </a:r>
            <a:r>
              <a:rPr lang="de-DE" sz="1000" b="0" i="1" dirty="0">
                <a:solidFill>
                  <a:srgbClr val="32322F"/>
                </a:solidFill>
                <a:effectLst/>
                <a:latin typeface="Raleway Light" pitchFamily="2" charset="-18"/>
              </a:rPr>
              <a:t>Knaben und </a:t>
            </a:r>
            <a:r>
              <a:rPr lang="de-DE" sz="1000" b="0" i="1" dirty="0" err="1">
                <a:solidFill>
                  <a:srgbClr val="32322F"/>
                </a:solidFill>
                <a:effectLst/>
                <a:latin typeface="Raleway Light" pitchFamily="2" charset="-18"/>
              </a:rPr>
              <a:t>Mörder</a:t>
            </a:r>
            <a:r>
              <a:rPr lang="de-DE" sz="1000" b="0" i="1" dirty="0">
                <a:solidFill>
                  <a:srgbClr val="32322F"/>
                </a:solidFill>
                <a:effectLst/>
                <a:latin typeface="Raleway Light" pitchFamily="2" charset="-18"/>
              </a:rPr>
              <a:t>; zwei </a:t>
            </a:r>
            <a:r>
              <a:rPr lang="de-DE" sz="1000" b="0" i="1" dirty="0" err="1">
                <a:solidFill>
                  <a:srgbClr val="32322F"/>
                </a:solidFill>
                <a:effectLst/>
                <a:latin typeface="Raleway Light" pitchFamily="2" charset="-18"/>
              </a:rPr>
              <a:t>Erzählungen</a:t>
            </a:r>
            <a:r>
              <a:rPr lang="de-DE" sz="1000" b="0" i="0" dirty="0">
                <a:solidFill>
                  <a:srgbClr val="32322F"/>
                </a:solidFill>
                <a:effectLst/>
                <a:latin typeface="Raleway Light" pitchFamily="2" charset="-18"/>
              </a:rPr>
              <a:t>. Germany: E.P. Tal, 1920, 1920.</a:t>
            </a:r>
            <a:endParaRPr kumimoji="0" lang="cs-CZ" altLang="cs-CZ" sz="1100" b="0" i="0" u="none" strike="noStrike" cap="none" normalizeH="0" baseline="0" dirty="0">
              <a:ln>
                <a:noFill/>
              </a:ln>
              <a:effectLst/>
              <a:latin typeface="Raleway Light" pitchFamily="2" charset="-18"/>
            </a:endParaRPr>
          </a:p>
          <a:p>
            <a:endParaRPr kumimoji="0" lang="cs-CZ" altLang="cs-CZ" sz="1000" b="0" i="0" u="none" strike="noStrike" cap="none" normalizeH="0" baseline="0" dirty="0">
              <a:ln>
                <a:noFill/>
              </a:ln>
              <a:effectLst/>
              <a:latin typeface="Arial" panose="020B0604020202020204" pitchFamily="34" charset="0"/>
            </a:endParaRPr>
          </a:p>
          <a:p>
            <a:endParaRPr lang="cs-CZ" sz="500" b="1" dirty="0">
              <a:latin typeface="Raleway Light" pitchFamily="2" charset="-18"/>
            </a:endParaRPr>
          </a:p>
          <a:p>
            <a:endParaRPr lang="cs-CZ" sz="500" dirty="0">
              <a:latin typeface="Raleway Light" pitchFamily="2" charset="-18"/>
            </a:endParaRPr>
          </a:p>
          <a:p>
            <a:endParaRPr lang="cs-CZ" sz="500" dirty="0">
              <a:latin typeface="Raleway Light" pitchFamily="2" charset="-18"/>
            </a:endParaRPr>
          </a:p>
          <a:p>
            <a:endParaRPr lang="cs-CZ" sz="500" dirty="0">
              <a:latin typeface="Raleway Light" pitchFamily="2" charset="-18"/>
            </a:endParaRPr>
          </a:p>
          <a:p>
            <a:endParaRPr lang="cs-CZ" sz="500" dirty="0">
              <a:latin typeface="Raleway Light" pitchFamily="2" charset="-18"/>
            </a:endParaRPr>
          </a:p>
          <a:p>
            <a:endParaRPr lang="cs-CZ" sz="500" dirty="0"/>
          </a:p>
        </p:txBody>
      </p:sp>
      <p:sp>
        <p:nvSpPr>
          <p:cNvPr id="5" name="Rectangle 2">
            <a:extLst>
              <a:ext uri="{FF2B5EF4-FFF2-40B4-BE49-F238E27FC236}">
                <a16:creationId xmlns:a16="http://schemas.microsoft.com/office/drawing/2014/main" id="{6A2BBD3A-30BE-394C-A1BD-DD0F829B49A2}"/>
              </a:ext>
            </a:extLst>
          </p:cNvPr>
          <p:cNvSpPr>
            <a:spLocks noChangeArrowheads="1"/>
          </p:cNvSpPr>
          <p:nvPr/>
        </p:nvSpPr>
        <p:spPr bwMode="auto">
          <a:xfrm>
            <a:off x="0" y="-119557"/>
            <a:ext cx="184731" cy="696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952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br>
              <a:rPr kumimoji="0" lang="cs-CZ" altLang="cs-CZ" b="0" i="0" u="none" strike="noStrike" cap="none" normalizeH="0" baseline="0">
                <a:ln>
                  <a:noFill/>
                </a:ln>
                <a:solidFill>
                  <a:schemeClr val="tx1"/>
                </a:solidFill>
                <a:effectLst/>
                <a:latin typeface="Arial" panose="020B0604020202020204" pitchFamily="34" charset="0"/>
              </a:rPr>
            </a:br>
            <a:endParaRPr kumimoji="0" lang="cs-CZ" altLang="cs-CZ" b="0" i="0" u="none" strike="noStrike" cap="none" normalizeH="0" baseline="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A7C3C0BD-E972-3FFF-55F4-79782A2FC4F6}"/>
              </a:ext>
            </a:extLst>
          </p:cNvPr>
          <p:cNvSpPr>
            <a:spLocks noChangeArrowheads="1"/>
          </p:cNvSpPr>
          <p:nvPr/>
        </p:nvSpPr>
        <p:spPr bwMode="auto">
          <a:xfrm>
            <a:off x="0" y="-119557"/>
            <a:ext cx="184731" cy="696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952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br>
              <a:rPr kumimoji="0" lang="cs-CZ" altLang="cs-CZ" b="0" i="0" u="none" strike="noStrike" cap="none" normalizeH="0" baseline="0">
                <a:ln>
                  <a:noFill/>
                </a:ln>
                <a:solidFill>
                  <a:schemeClr val="tx1"/>
                </a:solidFill>
                <a:effectLst/>
                <a:latin typeface="Arial" panose="020B0604020202020204" pitchFamily="34" charset="0"/>
              </a:rPr>
            </a:br>
            <a:endParaRPr kumimoji="0" lang="cs-CZ" altLang="cs-CZ"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17347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55850CA-B7B3-46AC-8B0F-EAFA0082A5E0}"/>
              </a:ext>
            </a:extLst>
          </p:cNvPr>
          <p:cNvSpPr>
            <a:spLocks noGrp="1"/>
          </p:cNvSpPr>
          <p:nvPr>
            <p:ph type="title"/>
          </p:nvPr>
        </p:nvSpPr>
        <p:spPr>
          <a:xfrm>
            <a:off x="1282963" y="922920"/>
            <a:ext cx="9849751" cy="790266"/>
          </a:xfrm>
        </p:spPr>
        <p:txBody>
          <a:bodyPr anchor="b">
            <a:normAutofit fontScale="90000"/>
          </a:bodyPr>
          <a:lstStyle/>
          <a:p>
            <a:r>
              <a:rPr lang="cs-CZ" sz="5400" dirty="0" err="1">
                <a:latin typeface="Raleway Light" pitchFamily="2" charset="-18"/>
              </a:rPr>
              <a:t>Bildquellen</a:t>
            </a:r>
            <a:endParaRPr lang="cs-CZ" sz="5400" dirty="0">
              <a:latin typeface="Raleway Light" pitchFamily="2" charset="-18"/>
            </a:endParaRPr>
          </a:p>
        </p:txBody>
      </p:sp>
      <p:sp>
        <p:nvSpPr>
          <p:cNvPr id="3" name="Zástupný obsah 2">
            <a:extLst>
              <a:ext uri="{FF2B5EF4-FFF2-40B4-BE49-F238E27FC236}">
                <a16:creationId xmlns:a16="http://schemas.microsoft.com/office/drawing/2014/main" id="{83B34BF7-EFAD-452F-82D9-8AC683669DD3}"/>
              </a:ext>
            </a:extLst>
          </p:cNvPr>
          <p:cNvSpPr>
            <a:spLocks noGrp="1"/>
          </p:cNvSpPr>
          <p:nvPr>
            <p:ph idx="1"/>
          </p:nvPr>
        </p:nvSpPr>
        <p:spPr>
          <a:xfrm>
            <a:off x="1282962" y="2827896"/>
            <a:ext cx="9849751" cy="3032168"/>
          </a:xfrm>
        </p:spPr>
        <p:txBody>
          <a:bodyPr anchor="ctr">
            <a:normAutofit fontScale="25000" lnSpcReduction="20000"/>
          </a:bodyPr>
          <a:lstStyle/>
          <a:p>
            <a:r>
              <a:rPr lang="cs-CZ" sz="6400" b="1" dirty="0" err="1">
                <a:latin typeface="Raleway Light" pitchFamily="2" charset="-18"/>
              </a:rPr>
              <a:t>Abbildung</a:t>
            </a:r>
            <a:r>
              <a:rPr lang="cs-CZ" sz="6400" b="1" dirty="0">
                <a:latin typeface="Raleway Light" pitchFamily="2" charset="-18"/>
              </a:rPr>
              <a:t> 1:</a:t>
            </a:r>
            <a:r>
              <a:rPr lang="cs-CZ" sz="6400" dirty="0">
                <a:latin typeface="Raleway Light" pitchFamily="2" charset="-18"/>
              </a:rPr>
              <a:t> </a:t>
            </a:r>
            <a:r>
              <a:rPr lang="cs-CZ" sz="6400" b="0" dirty="0">
                <a:solidFill>
                  <a:srgbClr val="0563C1"/>
                </a:solidFill>
                <a:effectLst/>
                <a:latin typeface="Raleway Light" pitchFamily="2" charset="-18"/>
                <a:hlinkClick r:id="rId2">
                  <a:extLst>
                    <a:ext uri="{A12FA001-AC4F-418D-AE19-62706E023703}">
                      <ahyp:hlinkClr xmlns:ahyp="http://schemas.microsoft.com/office/drawing/2018/hyperlinkcolor" val="tx"/>
                    </a:ext>
                  </a:extLst>
                </a:hlinkClick>
              </a:rPr>
              <a:t>https://vickygoestravelling.com/2017/06/22/</a:t>
            </a:r>
            <a:r>
              <a:rPr lang="cs-CZ" sz="6400" b="0" dirty="0" err="1">
                <a:solidFill>
                  <a:srgbClr val="0563C1"/>
                </a:solidFill>
                <a:effectLst/>
                <a:latin typeface="Raleway Light" pitchFamily="2" charset="-18"/>
                <a:hlinkClick r:id="rId2">
                  <a:extLst>
                    <a:ext uri="{A12FA001-AC4F-418D-AE19-62706E023703}">
                      <ahyp:hlinkClr xmlns:ahyp="http://schemas.microsoft.com/office/drawing/2018/hyperlinkcolor" val="tx"/>
                    </a:ext>
                  </a:extLst>
                </a:hlinkClick>
              </a:rPr>
              <a:t>boskovice-town-of-the-ungar-ancestors</a:t>
            </a:r>
            <a:r>
              <a:rPr lang="cs-CZ" sz="6400" b="0" dirty="0">
                <a:effectLst/>
                <a:latin typeface="Raleway Light" pitchFamily="2" charset="-18"/>
                <a:hlinkClick r:id="rId2">
                  <a:extLst>
                    <a:ext uri="{A12FA001-AC4F-418D-AE19-62706E023703}">
                      <ahyp:hlinkClr xmlns:ahyp="http://schemas.microsoft.com/office/drawing/2018/hyperlinkcolor" val="tx"/>
                    </a:ext>
                  </a:extLst>
                </a:hlinkClick>
              </a:rPr>
              <a:t>/</a:t>
            </a:r>
            <a:r>
              <a:rPr lang="cs-CZ" sz="6400" b="0" dirty="0">
                <a:effectLst/>
                <a:latin typeface="Raleway Light" pitchFamily="2" charset="-18"/>
              </a:rPr>
              <a:t>, Foto: Tomáš Znamenáček</a:t>
            </a:r>
            <a:endParaRPr lang="cs-CZ" sz="6400" dirty="0">
              <a:latin typeface="Raleway Light" pitchFamily="2" charset="-18"/>
            </a:endParaRPr>
          </a:p>
          <a:p>
            <a:r>
              <a:rPr lang="cs-CZ" sz="6400" b="1" dirty="0" err="1">
                <a:latin typeface="Raleway Light" pitchFamily="2" charset="-18"/>
              </a:rPr>
              <a:t>Abbildung</a:t>
            </a:r>
            <a:r>
              <a:rPr lang="cs-CZ" sz="6400" b="1" dirty="0">
                <a:latin typeface="Raleway Light" pitchFamily="2" charset="-18"/>
              </a:rPr>
              <a:t> 2: </a:t>
            </a:r>
            <a:r>
              <a:rPr kumimoji="0" lang="cs-CZ" altLang="cs-CZ" sz="6400" strike="noStrike" cap="none" normalizeH="0" baseline="0" dirty="0" err="1">
                <a:ln>
                  <a:noFill/>
                </a:ln>
                <a:effectLst/>
                <a:latin typeface="Raleway Light" pitchFamily="2" charset="-18"/>
              </a:rPr>
              <a:t>Tagesbote</a:t>
            </a:r>
            <a:r>
              <a:rPr kumimoji="0" lang="cs-CZ" altLang="cs-CZ" sz="6400" strike="noStrike" cap="none" normalizeH="0" baseline="0" dirty="0">
                <a:ln>
                  <a:noFill/>
                </a:ln>
                <a:effectLst/>
                <a:latin typeface="Raleway Light" pitchFamily="2" charset="-18"/>
              </a:rPr>
              <a:t>. </a:t>
            </a:r>
            <a:r>
              <a:rPr kumimoji="0" lang="cs-CZ" altLang="cs-CZ" sz="6400" strike="noStrike" cap="none" normalizeH="0" baseline="0" dirty="0" err="1">
                <a:ln>
                  <a:noFill/>
                </a:ln>
                <a:effectLst/>
                <a:latin typeface="Raleway Light" pitchFamily="2" charset="-18"/>
              </a:rPr>
              <a:t>Brünn</a:t>
            </a:r>
            <a:r>
              <a:rPr kumimoji="0" lang="cs-CZ" altLang="cs-CZ" sz="6400" strike="noStrike" cap="none" normalizeH="0" baseline="0" dirty="0">
                <a:ln>
                  <a:noFill/>
                </a:ln>
                <a:effectLst/>
                <a:latin typeface="Raleway Light" pitchFamily="2" charset="-18"/>
              </a:rPr>
              <a:t>: </a:t>
            </a:r>
            <a:r>
              <a:rPr kumimoji="0" lang="cs-CZ" altLang="cs-CZ" sz="6400" strike="noStrike" cap="none" normalizeH="0" baseline="0" dirty="0" err="1">
                <a:ln>
                  <a:noFill/>
                </a:ln>
                <a:effectLst/>
                <a:latin typeface="Raleway Light" pitchFamily="2" charset="-18"/>
              </a:rPr>
              <a:t>Buschak</a:t>
            </a:r>
            <a:r>
              <a:rPr kumimoji="0" lang="cs-CZ" altLang="cs-CZ" sz="6400" strike="noStrike" cap="none" normalizeH="0" baseline="0" dirty="0">
                <a:ln>
                  <a:noFill/>
                </a:ln>
                <a:effectLst/>
                <a:latin typeface="Raleway Light" pitchFamily="2" charset="-18"/>
              </a:rPr>
              <a:t> </a:t>
            </a:r>
            <a:r>
              <a:rPr kumimoji="0" lang="cs-CZ" altLang="cs-CZ" sz="6400" strike="noStrike" cap="none" normalizeH="0" baseline="0" dirty="0" err="1">
                <a:ln>
                  <a:noFill/>
                </a:ln>
                <a:effectLst/>
                <a:latin typeface="Raleway Light" pitchFamily="2" charset="-18"/>
              </a:rPr>
              <a:t>und</a:t>
            </a:r>
            <a:r>
              <a:rPr kumimoji="0" lang="cs-CZ" altLang="cs-CZ" sz="6400" strike="noStrike" cap="none" normalizeH="0" baseline="0" dirty="0">
                <a:ln>
                  <a:noFill/>
                </a:ln>
                <a:effectLst/>
                <a:latin typeface="Raleway Light" pitchFamily="2" charset="-18"/>
              </a:rPr>
              <a:t> </a:t>
            </a:r>
            <a:r>
              <a:rPr kumimoji="0" lang="cs-CZ" altLang="cs-CZ" sz="6400" strike="noStrike" cap="none" normalizeH="0" baseline="0" dirty="0" err="1">
                <a:ln>
                  <a:noFill/>
                </a:ln>
                <a:effectLst/>
                <a:latin typeface="Raleway Light" pitchFamily="2" charset="-18"/>
              </a:rPr>
              <a:t>Irrgang</a:t>
            </a:r>
            <a:r>
              <a:rPr kumimoji="0" lang="cs-CZ" altLang="cs-CZ" sz="6400" strike="noStrike" cap="none" normalizeH="0" baseline="0" dirty="0">
                <a:ln>
                  <a:noFill/>
                </a:ln>
                <a:effectLst/>
                <a:latin typeface="Raleway Light" pitchFamily="2" charset="-18"/>
              </a:rPr>
              <a:t>, 1.2.1929, 79(54), p. [1]. ISSN 1803-9375. </a:t>
            </a:r>
            <a:r>
              <a:rPr kumimoji="0" lang="cs-CZ" altLang="cs-CZ" sz="6400" strike="noStrike" cap="none" normalizeH="0" baseline="0" dirty="0" err="1">
                <a:ln>
                  <a:noFill/>
                </a:ln>
                <a:effectLst/>
                <a:latin typeface="Raleway Light" pitchFamily="2" charset="-18"/>
              </a:rPr>
              <a:t>Erhältlich</a:t>
            </a:r>
            <a:r>
              <a:rPr kumimoji="0" lang="cs-CZ" altLang="cs-CZ" sz="6400" strike="noStrike" cap="none" normalizeH="0" baseline="0" dirty="0">
                <a:ln>
                  <a:noFill/>
                </a:ln>
                <a:effectLst/>
                <a:latin typeface="Raleway Light" pitchFamily="2" charset="-18"/>
              </a:rPr>
              <a:t> </a:t>
            </a:r>
            <a:r>
              <a:rPr kumimoji="0" lang="cs-CZ" altLang="cs-CZ" sz="6400" strike="noStrike" cap="none" normalizeH="0" baseline="0" dirty="0" err="1">
                <a:ln>
                  <a:noFill/>
                </a:ln>
                <a:effectLst/>
                <a:latin typeface="Raleway Light" pitchFamily="2" charset="-18"/>
              </a:rPr>
              <a:t>auch</a:t>
            </a:r>
            <a:r>
              <a:rPr kumimoji="0" lang="cs-CZ" altLang="cs-CZ" sz="6400" strike="noStrike" cap="none" normalizeH="0" baseline="0" dirty="0">
                <a:ln>
                  <a:noFill/>
                </a:ln>
                <a:effectLst/>
                <a:latin typeface="Raleway Light" pitchFamily="2" charset="-18"/>
              </a:rPr>
              <a:t> </a:t>
            </a:r>
            <a:r>
              <a:rPr kumimoji="0" lang="cs-CZ" altLang="cs-CZ" sz="6400" strike="noStrike" cap="none" normalizeH="0" baseline="0" dirty="0" err="1">
                <a:ln>
                  <a:noFill/>
                </a:ln>
                <a:effectLst/>
                <a:latin typeface="Raleway Light" pitchFamily="2" charset="-18"/>
              </a:rPr>
              <a:t>bei</a:t>
            </a:r>
            <a:r>
              <a:rPr kumimoji="0" lang="cs-CZ" altLang="cs-CZ" sz="6400" strike="noStrike" cap="none" normalizeH="0" baseline="0" dirty="0">
                <a:ln>
                  <a:noFill/>
                </a:ln>
                <a:effectLst/>
                <a:latin typeface="Raleway Light" pitchFamily="2" charset="-18"/>
              </a:rPr>
              <a:t>: https://www.difmoe.eu/uuid/uuid:2e70cc50-0184-11e0-95f9-000d606f5dc6</a:t>
            </a:r>
            <a:endParaRPr lang="cs-CZ" sz="6400" strike="noStrike" dirty="0">
              <a:effectLst/>
              <a:latin typeface="Raleway Light" pitchFamily="2" charset="-18"/>
            </a:endParaRPr>
          </a:p>
          <a:p>
            <a:r>
              <a:rPr lang="cs-CZ" sz="6400" b="1" dirty="0" err="1">
                <a:latin typeface="Raleway Light" pitchFamily="2" charset="-18"/>
              </a:rPr>
              <a:t>Abbildung</a:t>
            </a:r>
            <a:r>
              <a:rPr lang="cs-CZ" sz="6400" b="1" dirty="0">
                <a:latin typeface="Raleway Light" pitchFamily="2" charset="-18"/>
              </a:rPr>
              <a:t> 3: </a:t>
            </a:r>
            <a:r>
              <a:rPr lang="es-ES" sz="6400" b="0" dirty="0">
                <a:effectLst/>
                <a:latin typeface="Raleway Light" pitchFamily="2" charset="-18"/>
              </a:rPr>
              <a:t>Autor: Lasy - Vlastní dílo, CC BY 3.0, https://commons.wikimedia.org/w/index.php?curid=8467443</a:t>
            </a:r>
            <a:endParaRPr lang="cs-CZ" sz="6400" b="1" dirty="0">
              <a:latin typeface="Raleway Light" pitchFamily="2" charset="-18"/>
            </a:endParaRPr>
          </a:p>
          <a:p>
            <a:pPr algn="l"/>
            <a:r>
              <a:rPr lang="cs-CZ" sz="6400" b="1" dirty="0" err="1">
                <a:latin typeface="Raleway Light" pitchFamily="2" charset="-18"/>
              </a:rPr>
              <a:t>Abbildung</a:t>
            </a:r>
            <a:r>
              <a:rPr lang="cs-CZ" sz="6400" b="1" dirty="0">
                <a:latin typeface="Raleway Light" pitchFamily="2" charset="-18"/>
              </a:rPr>
              <a:t> 4:</a:t>
            </a:r>
            <a:r>
              <a:rPr lang="cs-CZ" sz="6400" dirty="0">
                <a:latin typeface="Raleway Light" pitchFamily="2" charset="-18"/>
              </a:rPr>
              <a:t> </a:t>
            </a:r>
            <a:r>
              <a:rPr lang="de-DE" sz="6400" dirty="0">
                <a:effectLst/>
                <a:latin typeface="Raleway Light" pitchFamily="2" charset="-18"/>
              </a:rPr>
              <a:t>Tagesbote. Brünn: </a:t>
            </a:r>
            <a:r>
              <a:rPr lang="de-DE" sz="6400" dirty="0" err="1">
                <a:effectLst/>
                <a:latin typeface="Raleway Light" pitchFamily="2" charset="-18"/>
              </a:rPr>
              <a:t>Buschak</a:t>
            </a:r>
            <a:r>
              <a:rPr lang="de-DE" sz="6400" dirty="0">
                <a:effectLst/>
                <a:latin typeface="Raleway Light" pitchFamily="2" charset="-18"/>
              </a:rPr>
              <a:t> und Irrgang, 1.11.1929, </a:t>
            </a:r>
            <a:r>
              <a:rPr lang="de-DE" sz="6400" b="1" dirty="0">
                <a:effectLst/>
                <a:latin typeface="Raleway Light" pitchFamily="2" charset="-18"/>
              </a:rPr>
              <a:t>79</a:t>
            </a:r>
            <a:r>
              <a:rPr lang="de-DE" sz="6400" dirty="0">
                <a:effectLst/>
                <a:latin typeface="Raleway Light" pitchFamily="2" charset="-18"/>
              </a:rPr>
              <a:t>(505), p. 3. ISSN 1803-9375. Erhältlich auch bei: https://www.difmoe.eu/uuid/uuid:6c04ef60-0373-11e0-8f25-000d606f5dc6</a:t>
            </a:r>
            <a:endParaRPr lang="cs-CZ" sz="6400" dirty="0">
              <a:latin typeface="Raleway Light" pitchFamily="2" charset="-18"/>
            </a:endParaRPr>
          </a:p>
          <a:p>
            <a:r>
              <a:rPr lang="cs-CZ" sz="6400" b="1" dirty="0" err="1">
                <a:latin typeface="Raleway Light" pitchFamily="2" charset="-18"/>
              </a:rPr>
              <a:t>Abbildung</a:t>
            </a:r>
            <a:r>
              <a:rPr lang="cs-CZ" sz="6400" b="1" dirty="0">
                <a:latin typeface="Raleway Light" pitchFamily="2" charset="-18"/>
              </a:rPr>
              <a:t> 5</a:t>
            </a:r>
            <a:r>
              <a:rPr lang="cs-CZ" sz="6400" dirty="0">
                <a:latin typeface="Raleway Light" pitchFamily="2" charset="-18"/>
              </a:rPr>
              <a:t>: </a:t>
            </a:r>
            <a:r>
              <a:rPr lang="de-DE" sz="6400" b="0" dirty="0">
                <a:effectLst/>
                <a:latin typeface="Raleway Light" pitchFamily="2" charset="-18"/>
              </a:rPr>
              <a:t>Tagesbote. Brünn: </a:t>
            </a:r>
            <a:r>
              <a:rPr lang="de-DE" sz="6400" b="0" dirty="0" err="1">
                <a:effectLst/>
                <a:latin typeface="Raleway Light" pitchFamily="2" charset="-18"/>
              </a:rPr>
              <a:t>Buschak</a:t>
            </a:r>
            <a:r>
              <a:rPr lang="de-DE" sz="6400" b="0" dirty="0">
                <a:effectLst/>
                <a:latin typeface="Raleway Light" pitchFamily="2" charset="-18"/>
              </a:rPr>
              <a:t> und Irrgang, 19.11.1930, </a:t>
            </a:r>
            <a:r>
              <a:rPr lang="de-DE" sz="6400" b="1" dirty="0">
                <a:effectLst/>
                <a:latin typeface="Raleway Light" pitchFamily="2" charset="-18"/>
              </a:rPr>
              <a:t>80</a:t>
            </a:r>
            <a:r>
              <a:rPr lang="de-DE" sz="6400" b="0" dirty="0">
                <a:effectLst/>
                <a:latin typeface="Raleway Light" pitchFamily="2" charset="-18"/>
              </a:rPr>
              <a:t>(536), p. 3. ISSN 1803-9375. Erhältlich auch bei: https://www.difmoe.eu/uuid/uuid:6f439f60-0683-11e0-844d-000d606f5dc6</a:t>
            </a:r>
            <a:endParaRPr lang="cs-CZ" sz="6400" dirty="0">
              <a:latin typeface="Raleway Light" pitchFamily="2" charset="-18"/>
            </a:endParaRPr>
          </a:p>
          <a:p>
            <a:r>
              <a:rPr lang="cs-CZ" sz="6400" b="1" dirty="0" err="1">
                <a:latin typeface="Raleway Light" pitchFamily="2" charset="-18"/>
              </a:rPr>
              <a:t>Abbildung</a:t>
            </a:r>
            <a:r>
              <a:rPr lang="cs-CZ" sz="6400" b="1" dirty="0">
                <a:latin typeface="Raleway Light" pitchFamily="2" charset="-18"/>
              </a:rPr>
              <a:t> 6: </a:t>
            </a:r>
            <a:r>
              <a:rPr lang="de-DE" sz="6400" b="0" dirty="0">
                <a:effectLst/>
                <a:latin typeface="Raleway Light" pitchFamily="2" charset="-18"/>
              </a:rPr>
              <a:t>Gustav </a:t>
            </a:r>
            <a:r>
              <a:rPr lang="de-DE" sz="6400" b="0" dirty="0" err="1">
                <a:effectLst/>
                <a:latin typeface="Raleway Light" pitchFamily="2" charset="-18"/>
              </a:rPr>
              <a:t>Krojanker</a:t>
            </a:r>
            <a:r>
              <a:rPr lang="de-DE" sz="6400" b="0" dirty="0">
                <a:effectLst/>
                <a:latin typeface="Raleway Light" pitchFamily="2" charset="-18"/>
              </a:rPr>
              <a:t>: Hermann Ungar zum Gedächtnis. Jüdische Rundschau vom 17. 12. 1929. Online verfügbar: URL </a:t>
            </a:r>
            <a:r>
              <a:rPr lang="de-DE" sz="6400" b="0" dirty="0">
                <a:effectLst/>
                <a:latin typeface="Raleway Light" pitchFamily="2" charset="-18"/>
                <a:hlinkClick r:id="rId3">
                  <a:extLst>
                    <a:ext uri="{A12FA001-AC4F-418D-AE19-62706E023703}">
                      <ahyp:hlinkClr xmlns:ahyp="http://schemas.microsoft.com/office/drawing/2018/hyperlinkcolor" val="tx"/>
                    </a:ext>
                  </a:extLst>
                </a:hlinkClick>
              </a:rPr>
              <a:t>https://sammlungen.ub.uni-frankfurt.de/cm/periodical/titleinfo/2653153.</a:t>
            </a:r>
            <a:endParaRPr lang="cs-CZ" sz="6400" dirty="0">
              <a:latin typeface="Raleway Light" pitchFamily="2" charset="-18"/>
            </a:endParaRPr>
          </a:p>
          <a:p>
            <a:r>
              <a:rPr lang="cs-CZ" sz="6400" b="1" dirty="0" err="1">
                <a:latin typeface="Raleway Light" pitchFamily="2" charset="-18"/>
              </a:rPr>
              <a:t>Abbildung</a:t>
            </a:r>
            <a:r>
              <a:rPr lang="cs-CZ" sz="6400" b="1" dirty="0">
                <a:latin typeface="Raleway Light" pitchFamily="2" charset="-18"/>
              </a:rPr>
              <a:t> 7</a:t>
            </a:r>
            <a:r>
              <a:rPr lang="cs-CZ" sz="6400" dirty="0">
                <a:latin typeface="Raleway Light" pitchFamily="2" charset="-18"/>
              </a:rPr>
              <a:t>: </a:t>
            </a:r>
            <a:r>
              <a:rPr lang="cs-CZ" sz="6400" b="0" dirty="0">
                <a:effectLst/>
                <a:latin typeface="Raleway Light" pitchFamily="2" charset="-18"/>
              </a:rPr>
              <a:t>Hermann </a:t>
            </a:r>
            <a:r>
              <a:rPr lang="cs-CZ" sz="6400" b="0" dirty="0" err="1">
                <a:effectLst/>
                <a:latin typeface="Raleway Light" pitchFamily="2" charset="-18"/>
              </a:rPr>
              <a:t>Ungar</a:t>
            </a:r>
            <a:r>
              <a:rPr lang="cs-CZ" sz="6400" b="0" dirty="0">
                <a:effectLst/>
                <a:latin typeface="Raleway Light" pitchFamily="2" charset="-18"/>
              </a:rPr>
              <a:t> před rokem 1926, Foto: Neznámý autor, CC</a:t>
            </a:r>
            <a:endParaRPr lang="cs-CZ" sz="6400" b="1" dirty="0">
              <a:latin typeface="Raleway Light" pitchFamily="2" charset="-18"/>
            </a:endParaRPr>
          </a:p>
          <a:p>
            <a:endParaRPr lang="cs-CZ" sz="1600" dirty="0">
              <a:latin typeface="Raleway Light" pitchFamily="2" charset="-18"/>
            </a:endParaRPr>
          </a:p>
          <a:p>
            <a:endParaRPr lang="cs-CZ" sz="1600" dirty="0">
              <a:latin typeface="Raleway Light" pitchFamily="2" charset="-18"/>
            </a:endParaRPr>
          </a:p>
          <a:p>
            <a:endParaRPr lang="cs-CZ" sz="1600" dirty="0">
              <a:latin typeface="Raleway Light" pitchFamily="2" charset="-18"/>
            </a:endParaRPr>
          </a:p>
          <a:p>
            <a:endParaRPr lang="cs-CZ" sz="1600" dirty="0">
              <a:latin typeface="Raleway Light" pitchFamily="2" charset="-18"/>
            </a:endParaRPr>
          </a:p>
          <a:p>
            <a:endParaRPr lang="cs-CZ" sz="1600" dirty="0"/>
          </a:p>
        </p:txBody>
      </p:sp>
    </p:spTree>
    <p:extLst>
      <p:ext uri="{BB962C8B-B14F-4D97-AF65-F5344CB8AC3E}">
        <p14:creationId xmlns:p14="http://schemas.microsoft.com/office/powerpoint/2010/main" val="2842531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E5D34B-1106-48BC-B1A6-4E1D292DB869}"/>
              </a:ext>
            </a:extLst>
          </p:cNvPr>
          <p:cNvSpPr>
            <a:spLocks noGrp="1"/>
          </p:cNvSpPr>
          <p:nvPr>
            <p:ph type="title"/>
          </p:nvPr>
        </p:nvSpPr>
        <p:spPr>
          <a:xfrm>
            <a:off x="0" y="-2123267"/>
            <a:ext cx="12192000" cy="8981268"/>
          </a:xfrm>
          <a:solidFill>
            <a:srgbClr val="FFCC00"/>
          </a:solidFill>
        </p:spPr>
        <p:txBody>
          <a:bodyPr vert="horz" lIns="91440" tIns="45720" rIns="91440" bIns="45720" rtlCol="0" anchor="b">
            <a:normAutofit/>
          </a:bodyPr>
          <a:lstStyle/>
          <a:p>
            <a:pPr algn="ctr"/>
            <a:r>
              <a:rPr lang="en-US" sz="6600" kern="1200" dirty="0">
                <a:solidFill>
                  <a:srgbClr val="FFFFFF"/>
                </a:solidFill>
                <a:latin typeface="Raleway Light" pitchFamily="2" charset="-18"/>
              </a:rPr>
              <a:t>Danke für </a:t>
            </a:r>
            <a:r>
              <a:rPr lang="en-US" sz="6600" kern="1200" dirty="0" err="1">
                <a:solidFill>
                  <a:srgbClr val="FFFFFF"/>
                </a:solidFill>
                <a:latin typeface="Raleway Light" pitchFamily="2" charset="-18"/>
              </a:rPr>
              <a:t>Ihre</a:t>
            </a:r>
            <a:r>
              <a:rPr lang="en-US" sz="6600" kern="1200" dirty="0">
                <a:solidFill>
                  <a:srgbClr val="FFFFFF"/>
                </a:solidFill>
                <a:latin typeface="Raleway Light" pitchFamily="2" charset="-18"/>
              </a:rPr>
              <a:t> </a:t>
            </a:r>
            <a:r>
              <a:rPr lang="en-US" sz="6600" kern="1200" dirty="0" err="1">
                <a:solidFill>
                  <a:srgbClr val="FFFFFF"/>
                </a:solidFill>
                <a:latin typeface="Raleway Light" pitchFamily="2" charset="-18"/>
              </a:rPr>
              <a:t>Aufmerksamkeit</a:t>
            </a:r>
            <a:r>
              <a:rPr lang="en-US" sz="6600" kern="1200" dirty="0">
                <a:solidFill>
                  <a:srgbClr val="FFFFFF"/>
                </a:solidFill>
                <a:latin typeface="Raleway Light" pitchFamily="2" charset="-18"/>
              </a:rPr>
              <a:t>!</a:t>
            </a:r>
            <a:br>
              <a:rPr lang="cs-CZ" sz="6600" dirty="0">
                <a:solidFill>
                  <a:srgbClr val="FFFFFF"/>
                </a:solidFill>
              </a:rPr>
            </a:br>
            <a:br>
              <a:rPr lang="cs-CZ" sz="6600" dirty="0">
                <a:solidFill>
                  <a:srgbClr val="FFFFFF"/>
                </a:solidFill>
              </a:rPr>
            </a:br>
            <a:br>
              <a:rPr lang="cs-CZ" sz="6600" dirty="0">
                <a:solidFill>
                  <a:srgbClr val="FFFFFF"/>
                </a:solidFill>
              </a:rPr>
            </a:br>
            <a:endParaRPr lang="en-US" sz="6600" kern="1200" dirty="0">
              <a:solidFill>
                <a:srgbClr val="FFFFFF"/>
              </a:solidFill>
              <a:latin typeface="+mj-lt"/>
              <a:ea typeface="+mj-ea"/>
              <a:cs typeface="+mj-cs"/>
            </a:endParaRPr>
          </a:p>
        </p:txBody>
      </p:sp>
    </p:spTree>
    <p:extLst>
      <p:ext uri="{BB962C8B-B14F-4D97-AF65-F5344CB8AC3E}">
        <p14:creationId xmlns:p14="http://schemas.microsoft.com/office/powerpoint/2010/main" val="1375471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3FC4CB-DEFB-4D87-BAF5-E4EA8E4758D9}"/>
              </a:ext>
            </a:extLst>
          </p:cNvPr>
          <p:cNvSpPr>
            <a:spLocks noGrp="1"/>
          </p:cNvSpPr>
          <p:nvPr>
            <p:ph type="title"/>
          </p:nvPr>
        </p:nvSpPr>
        <p:spPr>
          <a:xfrm>
            <a:off x="838200" y="235916"/>
            <a:ext cx="10515600" cy="1325563"/>
          </a:xfrm>
        </p:spPr>
        <p:txBody>
          <a:bodyPr/>
          <a:lstStyle/>
          <a:p>
            <a:r>
              <a:rPr lang="cs-CZ" dirty="0" err="1">
                <a:latin typeface="Raleway Light" pitchFamily="2" charset="-18"/>
              </a:rPr>
              <a:t>Inhalt</a:t>
            </a:r>
            <a:endParaRPr lang="cs-CZ" dirty="0">
              <a:latin typeface="Raleway Light" pitchFamily="2" charset="-18"/>
            </a:endParaRPr>
          </a:p>
        </p:txBody>
      </p:sp>
      <p:graphicFrame>
        <p:nvGraphicFramePr>
          <p:cNvPr id="7" name="Zástupný obsah 2">
            <a:extLst>
              <a:ext uri="{FF2B5EF4-FFF2-40B4-BE49-F238E27FC236}">
                <a16:creationId xmlns:a16="http://schemas.microsoft.com/office/drawing/2014/main" id="{0DA64BBD-3CB2-4045-927E-4EB48876FAB5}"/>
              </a:ext>
            </a:extLst>
          </p:cNvPr>
          <p:cNvGraphicFramePr>
            <a:graphicFrameLocks noGrp="1"/>
          </p:cNvGraphicFramePr>
          <p:nvPr>
            <p:ph idx="1"/>
            <p:extLst>
              <p:ext uri="{D42A27DB-BD31-4B8C-83A1-F6EECF244321}">
                <p14:modId xmlns:p14="http://schemas.microsoft.com/office/powerpoint/2010/main" val="136626405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5957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286E41-F704-4A7A-84EB-13A64AF89922}"/>
              </a:ext>
            </a:extLst>
          </p:cNvPr>
          <p:cNvSpPr>
            <a:spLocks noGrp="1"/>
          </p:cNvSpPr>
          <p:nvPr>
            <p:ph type="title"/>
          </p:nvPr>
        </p:nvSpPr>
        <p:spPr>
          <a:xfrm>
            <a:off x="838200" y="304165"/>
            <a:ext cx="10515600" cy="1325563"/>
          </a:xfrm>
        </p:spPr>
        <p:txBody>
          <a:bodyPr>
            <a:normAutofit/>
          </a:bodyPr>
          <a:lstStyle/>
          <a:p>
            <a:r>
              <a:rPr lang="de-DE" sz="4800" dirty="0">
                <a:latin typeface="Raleway Light"/>
              </a:rPr>
              <a:t>Persönliche Informationen über </a:t>
            </a:r>
            <a:r>
              <a:rPr lang="cs-CZ" sz="4800" dirty="0">
                <a:latin typeface="Raleway Light"/>
              </a:rPr>
              <a:t>H.U</a:t>
            </a:r>
            <a:r>
              <a:rPr lang="de-DE" sz="4800" dirty="0">
                <a:latin typeface="Raleway Light"/>
              </a:rPr>
              <a:t>.</a:t>
            </a:r>
            <a:endParaRPr lang="cs-CZ" sz="4800" dirty="0">
              <a:latin typeface="Raleway Light"/>
            </a:endParaRPr>
          </a:p>
        </p:txBody>
      </p:sp>
      <p:graphicFrame>
        <p:nvGraphicFramePr>
          <p:cNvPr id="5" name="Zástupný obsah 2">
            <a:extLst>
              <a:ext uri="{FF2B5EF4-FFF2-40B4-BE49-F238E27FC236}">
                <a16:creationId xmlns:a16="http://schemas.microsoft.com/office/drawing/2014/main" id="{4F410F58-DB98-41DF-AFFC-A7DCE549A85E}"/>
              </a:ext>
            </a:extLst>
          </p:cNvPr>
          <p:cNvGraphicFramePr>
            <a:graphicFrameLocks noGrp="1"/>
          </p:cNvGraphicFramePr>
          <p:nvPr>
            <p:ph idx="1"/>
            <p:extLst>
              <p:ext uri="{D42A27DB-BD31-4B8C-83A1-F6EECF244321}">
                <p14:modId xmlns:p14="http://schemas.microsoft.com/office/powerpoint/2010/main" val="2998425257"/>
              </p:ext>
            </p:extLst>
          </p:nvPr>
        </p:nvGraphicFramePr>
        <p:xfrm>
          <a:off x="838200" y="1425844"/>
          <a:ext cx="6844990" cy="4908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ovéPole 5">
            <a:extLst>
              <a:ext uri="{FF2B5EF4-FFF2-40B4-BE49-F238E27FC236}">
                <a16:creationId xmlns:a16="http://schemas.microsoft.com/office/drawing/2014/main" id="{24148C29-D4C8-417D-006E-F6548E4DD9BF}"/>
              </a:ext>
            </a:extLst>
          </p:cNvPr>
          <p:cNvSpPr txBox="1"/>
          <p:nvPr/>
        </p:nvSpPr>
        <p:spPr>
          <a:xfrm>
            <a:off x="10395606" y="4757604"/>
            <a:ext cx="1313794" cy="307777"/>
          </a:xfrm>
          <a:prstGeom prst="rect">
            <a:avLst/>
          </a:prstGeom>
          <a:noFill/>
        </p:spPr>
        <p:txBody>
          <a:bodyPr wrap="square" rtlCol="0">
            <a:spAutoFit/>
          </a:bodyPr>
          <a:lstStyle/>
          <a:p>
            <a:r>
              <a:rPr lang="cs-CZ" sz="1400" dirty="0" err="1">
                <a:latin typeface="Raleway Light" pitchFamily="2" charset="-18"/>
              </a:rPr>
              <a:t>Abbildung</a:t>
            </a:r>
            <a:r>
              <a:rPr lang="cs-CZ" sz="1400" dirty="0">
                <a:latin typeface="Raleway Light" pitchFamily="2" charset="-18"/>
              </a:rPr>
              <a:t> 1</a:t>
            </a:r>
          </a:p>
        </p:txBody>
      </p:sp>
      <p:pic>
        <p:nvPicPr>
          <p:cNvPr id="1026" name="Picture 2" descr="Rodný dům Hermanna Ungara">
            <a:extLst>
              <a:ext uri="{FF2B5EF4-FFF2-40B4-BE49-F238E27FC236}">
                <a16:creationId xmlns:a16="http://schemas.microsoft.com/office/drawing/2014/main" id="{EF7E034B-475B-6765-2466-0647AC78BB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0796" y="2207157"/>
            <a:ext cx="3665527" cy="2443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128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A724DBA-D2D9-471E-8ED7-2015DDD95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914C789-8870-B366-7C15-5B2B04095212}"/>
              </a:ext>
            </a:extLst>
          </p:cNvPr>
          <p:cNvSpPr>
            <a:spLocks noGrp="1"/>
          </p:cNvSpPr>
          <p:nvPr>
            <p:ph type="title"/>
          </p:nvPr>
        </p:nvSpPr>
        <p:spPr>
          <a:xfrm>
            <a:off x="7239014" y="525982"/>
            <a:ext cx="4282983" cy="1063845"/>
          </a:xfrm>
        </p:spPr>
        <p:txBody>
          <a:bodyPr anchor="b">
            <a:normAutofit/>
          </a:bodyPr>
          <a:lstStyle/>
          <a:p>
            <a:r>
              <a:rPr lang="cs-CZ" dirty="0" err="1">
                <a:latin typeface="Raleway Light" pitchFamily="2" charset="-18"/>
              </a:rPr>
              <a:t>Tagesbote</a:t>
            </a:r>
            <a:endParaRPr lang="cs-CZ" dirty="0">
              <a:latin typeface="Raleway Light" pitchFamily="2" charset="-18"/>
            </a:endParaRPr>
          </a:p>
        </p:txBody>
      </p:sp>
      <p:sp>
        <p:nvSpPr>
          <p:cNvPr id="27" name="Rectangle 2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ázek 6">
            <a:extLst>
              <a:ext uri="{FF2B5EF4-FFF2-40B4-BE49-F238E27FC236}">
                <a16:creationId xmlns:a16="http://schemas.microsoft.com/office/drawing/2014/main" id="{F85CD36C-8313-DDFA-F668-F27384970CBA}"/>
              </a:ext>
            </a:extLst>
          </p:cNvPr>
          <p:cNvPicPr>
            <a:picLocks noChangeAspect="1"/>
          </p:cNvPicPr>
          <p:nvPr/>
        </p:nvPicPr>
        <p:blipFill rotWithShape="1">
          <a:blip r:embed="rId2"/>
          <a:srcRect l="36585" t="19186" r="37165" b="17364"/>
          <a:stretch/>
        </p:blipFill>
        <p:spPr>
          <a:xfrm>
            <a:off x="1162824" y="354959"/>
            <a:ext cx="4210748" cy="5725114"/>
          </a:xfrm>
          <a:prstGeom prst="rect">
            <a:avLst/>
          </a:prstGeom>
        </p:spPr>
      </p:pic>
      <p:sp>
        <p:nvSpPr>
          <p:cNvPr id="31" name="Rectangle 3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E5914124-6946-5CDC-4BDB-658CBB14BA46}"/>
              </a:ext>
            </a:extLst>
          </p:cNvPr>
          <p:cNvSpPr>
            <a:spLocks noGrp="1"/>
          </p:cNvSpPr>
          <p:nvPr>
            <p:ph idx="1"/>
          </p:nvPr>
        </p:nvSpPr>
        <p:spPr>
          <a:xfrm>
            <a:off x="6947209" y="2031101"/>
            <a:ext cx="4783873" cy="3511943"/>
          </a:xfrm>
        </p:spPr>
        <p:txBody>
          <a:bodyPr anchor="ctr">
            <a:normAutofit/>
          </a:bodyPr>
          <a:lstStyle/>
          <a:p>
            <a:pPr marL="0" indent="0">
              <a:buNone/>
            </a:pPr>
            <a:endParaRPr lang="cs-CZ" sz="2000" dirty="0">
              <a:latin typeface="Raleway Light" pitchFamily="2" charset="-18"/>
            </a:endParaRPr>
          </a:p>
          <a:p>
            <a:r>
              <a:rPr lang="de-DE" sz="2000" dirty="0">
                <a:latin typeface="Raleway Light" pitchFamily="2" charset="-18"/>
              </a:rPr>
              <a:t>Periodikum über Kultur, Wirtschaft und Politik</a:t>
            </a:r>
            <a:endParaRPr lang="cs-CZ" sz="2000" dirty="0">
              <a:latin typeface="Raleway Light" pitchFamily="2" charset="-18"/>
            </a:endParaRPr>
          </a:p>
          <a:p>
            <a:r>
              <a:rPr lang="de-DE" sz="2000" dirty="0">
                <a:latin typeface="Raleway Light" pitchFamily="2" charset="-18"/>
              </a:rPr>
              <a:t>1850 </a:t>
            </a:r>
            <a:r>
              <a:rPr lang="cs-CZ" sz="2000" dirty="0">
                <a:latin typeface="Raleway Light" pitchFamily="2" charset="-18"/>
              </a:rPr>
              <a:t>bis </a:t>
            </a:r>
            <a:r>
              <a:rPr lang="de-DE" sz="2000" dirty="0">
                <a:latin typeface="Raleway Light" pitchFamily="2" charset="-18"/>
              </a:rPr>
              <a:t>1945</a:t>
            </a:r>
            <a:r>
              <a:rPr lang="cs-CZ" sz="2000" dirty="0">
                <a:latin typeface="Raleway Light" pitchFamily="2" charset="-18"/>
              </a:rPr>
              <a:t>,</a:t>
            </a:r>
            <a:r>
              <a:rPr lang="de-DE" sz="2000" dirty="0">
                <a:latin typeface="Raleway Light" pitchFamily="2" charset="-18"/>
              </a:rPr>
              <a:t> Brünn</a:t>
            </a:r>
            <a:endParaRPr lang="cs-CZ" sz="2000" dirty="0">
              <a:latin typeface="Raleway Light" pitchFamily="2" charset="-18"/>
            </a:endParaRPr>
          </a:p>
          <a:p>
            <a:r>
              <a:rPr lang="cs-CZ" sz="2000" dirty="0">
                <a:latin typeface="Raleway Light" pitchFamily="2" charset="-18"/>
              </a:rPr>
              <a:t>W</a:t>
            </a:r>
            <a:r>
              <a:rPr lang="de-DE" sz="2000" dirty="0" err="1">
                <a:latin typeface="Raleway Light" pitchFamily="2" charset="-18"/>
              </a:rPr>
              <a:t>ie</a:t>
            </a:r>
            <a:r>
              <a:rPr lang="cs-CZ" sz="2000" dirty="0">
                <a:latin typeface="Raleway Light" pitchFamily="2" charset="-18"/>
              </a:rPr>
              <a:t> </a:t>
            </a:r>
            <a:r>
              <a:rPr lang="cs-CZ" sz="2000" dirty="0" err="1">
                <a:latin typeface="Raleway Light" pitchFamily="2" charset="-18"/>
              </a:rPr>
              <a:t>wurde</a:t>
            </a:r>
            <a:r>
              <a:rPr lang="de-DE" sz="2000" dirty="0">
                <a:latin typeface="Raleway Light" pitchFamily="2" charset="-18"/>
              </a:rPr>
              <a:t> Hermann Ungar zum Beispiel wahrgenommen</a:t>
            </a:r>
            <a:r>
              <a:rPr lang="cs-CZ" sz="2000" dirty="0">
                <a:latin typeface="Raleway Light" pitchFamily="2" charset="-18"/>
              </a:rPr>
              <a:t>?</a:t>
            </a:r>
          </a:p>
          <a:p>
            <a:r>
              <a:rPr lang="cs-CZ" sz="2000" dirty="0" err="1">
                <a:latin typeface="Raleway Light" pitchFamily="2" charset="-18"/>
              </a:rPr>
              <a:t>eher</a:t>
            </a:r>
            <a:r>
              <a:rPr lang="cs-CZ" sz="2000" dirty="0">
                <a:latin typeface="Raleway Light" pitchFamily="2" charset="-18"/>
              </a:rPr>
              <a:t> nach dem </a:t>
            </a:r>
            <a:r>
              <a:rPr lang="cs-CZ" sz="2000" dirty="0" err="1">
                <a:latin typeface="Raleway Light" pitchFamily="2" charset="-18"/>
              </a:rPr>
              <a:t>Tod</a:t>
            </a:r>
            <a:endParaRPr lang="cs-CZ" sz="2000" dirty="0">
              <a:latin typeface="Raleway Light" pitchFamily="2" charset="-18"/>
            </a:endParaRPr>
          </a:p>
          <a:p>
            <a:endParaRPr lang="cs-CZ" sz="1800" dirty="0">
              <a:latin typeface="Raleway Light" pitchFamily="2" charset="-18"/>
            </a:endParaRPr>
          </a:p>
          <a:p>
            <a:endParaRPr lang="cs-CZ" sz="1800" dirty="0"/>
          </a:p>
        </p:txBody>
      </p:sp>
      <p:sp>
        <p:nvSpPr>
          <p:cNvPr id="33" name="Rectangle 3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ovéPole 7">
            <a:extLst>
              <a:ext uri="{FF2B5EF4-FFF2-40B4-BE49-F238E27FC236}">
                <a16:creationId xmlns:a16="http://schemas.microsoft.com/office/drawing/2014/main" id="{1AD0B2BB-42E6-0214-0518-39F96C713AF9}"/>
              </a:ext>
            </a:extLst>
          </p:cNvPr>
          <p:cNvSpPr txBox="1"/>
          <p:nvPr/>
        </p:nvSpPr>
        <p:spPr>
          <a:xfrm>
            <a:off x="5360667" y="5867345"/>
            <a:ext cx="1313794" cy="307777"/>
          </a:xfrm>
          <a:prstGeom prst="rect">
            <a:avLst/>
          </a:prstGeom>
          <a:noFill/>
        </p:spPr>
        <p:txBody>
          <a:bodyPr wrap="square" rtlCol="0">
            <a:spAutoFit/>
          </a:bodyPr>
          <a:lstStyle/>
          <a:p>
            <a:r>
              <a:rPr lang="cs-CZ" sz="1400" dirty="0" err="1">
                <a:latin typeface="Raleway Light" pitchFamily="2" charset="-18"/>
              </a:rPr>
              <a:t>Abbildung</a:t>
            </a:r>
            <a:r>
              <a:rPr lang="cs-CZ" sz="1400" dirty="0">
                <a:latin typeface="Raleway Light" pitchFamily="2" charset="-18"/>
              </a:rPr>
              <a:t> 2</a:t>
            </a:r>
          </a:p>
        </p:txBody>
      </p:sp>
    </p:spTree>
    <p:extLst>
      <p:ext uri="{BB962C8B-B14F-4D97-AF65-F5344CB8AC3E}">
        <p14:creationId xmlns:p14="http://schemas.microsoft.com/office/powerpoint/2010/main" val="1639715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612B638-AF29-4A83-BFB3-49BF0745B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E3AC2E7-31CD-D4C3-9E69-DC572259769C}"/>
              </a:ext>
            </a:extLst>
          </p:cNvPr>
          <p:cNvSpPr>
            <a:spLocks noGrp="1"/>
          </p:cNvSpPr>
          <p:nvPr>
            <p:ph type="title"/>
          </p:nvPr>
        </p:nvSpPr>
        <p:spPr>
          <a:xfrm>
            <a:off x="795528" y="386930"/>
            <a:ext cx="10141799" cy="1300554"/>
          </a:xfrm>
        </p:spPr>
        <p:txBody>
          <a:bodyPr anchor="b">
            <a:normAutofit/>
          </a:bodyPr>
          <a:lstStyle/>
          <a:p>
            <a:r>
              <a:rPr lang="cs-CZ" sz="4800" dirty="0" err="1">
                <a:solidFill>
                  <a:schemeClr val="tx1"/>
                </a:solidFill>
                <a:latin typeface="Raleway Light" pitchFamily="2" charset="-18"/>
              </a:rPr>
              <a:t>Ungar</a:t>
            </a:r>
            <a:r>
              <a:rPr lang="cs-CZ" sz="4800" dirty="0">
                <a:solidFill>
                  <a:schemeClr val="tx1"/>
                </a:solidFill>
                <a:latin typeface="Raleway Light" pitchFamily="2" charset="-18"/>
              </a:rPr>
              <a:t> in </a:t>
            </a:r>
            <a:r>
              <a:rPr lang="cs-CZ" sz="4800" dirty="0" err="1">
                <a:solidFill>
                  <a:schemeClr val="tx1"/>
                </a:solidFill>
                <a:latin typeface="Raleway Light" pitchFamily="2" charset="-18"/>
              </a:rPr>
              <a:t>seiner</a:t>
            </a:r>
            <a:r>
              <a:rPr lang="cs-CZ" sz="4800" dirty="0">
                <a:solidFill>
                  <a:schemeClr val="tx1"/>
                </a:solidFill>
                <a:latin typeface="Raleway Light" pitchFamily="2" charset="-18"/>
              </a:rPr>
              <a:t> Region</a:t>
            </a:r>
            <a:endParaRPr lang="cs-CZ" sz="4800" dirty="0"/>
          </a:p>
        </p:txBody>
      </p:sp>
      <p:sp>
        <p:nvSpPr>
          <p:cNvPr id="30" name="Rectangle 29">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ázek 6" descr="Obsah obrázku text, noviny, Písmo, bílé&#10;&#10;Popis byl vytvořen automaticky">
            <a:extLst>
              <a:ext uri="{FF2B5EF4-FFF2-40B4-BE49-F238E27FC236}">
                <a16:creationId xmlns:a16="http://schemas.microsoft.com/office/drawing/2014/main" id="{F8383BC7-D21F-E9AA-FDC0-782D3E60CBB6}"/>
              </a:ext>
            </a:extLst>
          </p:cNvPr>
          <p:cNvPicPr>
            <a:picLocks noChangeAspect="1"/>
          </p:cNvPicPr>
          <p:nvPr/>
        </p:nvPicPr>
        <p:blipFill rotWithShape="1">
          <a:blip r:embed="rId2"/>
          <a:srcRect l="756" r="2388" b="4"/>
          <a:stretch/>
        </p:blipFill>
        <p:spPr>
          <a:xfrm>
            <a:off x="3622965" y="2524715"/>
            <a:ext cx="2609477" cy="3533185"/>
          </a:xfrm>
          <a:prstGeom prst="rect">
            <a:avLst/>
          </a:prstGeom>
        </p:spPr>
      </p:pic>
      <p:sp>
        <p:nvSpPr>
          <p:cNvPr id="16" name="Content Placeholder 15">
            <a:extLst>
              <a:ext uri="{FF2B5EF4-FFF2-40B4-BE49-F238E27FC236}">
                <a16:creationId xmlns:a16="http://schemas.microsoft.com/office/drawing/2014/main" id="{ED7618D3-C892-99AA-67AE-C7403D644DD6}"/>
              </a:ext>
            </a:extLst>
          </p:cNvPr>
          <p:cNvSpPr>
            <a:spLocks noGrp="1"/>
          </p:cNvSpPr>
          <p:nvPr>
            <p:ph idx="1"/>
          </p:nvPr>
        </p:nvSpPr>
        <p:spPr>
          <a:xfrm>
            <a:off x="6882937" y="2599509"/>
            <a:ext cx="4054389" cy="3639450"/>
          </a:xfrm>
        </p:spPr>
        <p:txBody>
          <a:bodyPr anchor="ctr">
            <a:normAutofit/>
          </a:bodyPr>
          <a:lstStyle/>
          <a:p>
            <a:r>
              <a:rPr lang="cs-CZ" sz="2000" dirty="0" err="1">
                <a:latin typeface="Raleway Light" pitchFamily="2" charset="-18"/>
              </a:rPr>
              <a:t>globale</a:t>
            </a:r>
            <a:r>
              <a:rPr lang="cs-CZ" sz="2000" dirty="0">
                <a:latin typeface="Raleway Light" pitchFamily="2" charset="-18"/>
              </a:rPr>
              <a:t> </a:t>
            </a:r>
            <a:r>
              <a:rPr lang="cs-CZ" sz="2000" dirty="0" err="1">
                <a:latin typeface="Raleway Light" pitchFamily="2" charset="-18"/>
              </a:rPr>
              <a:t>Bedeutung</a:t>
            </a:r>
            <a:r>
              <a:rPr lang="cs-CZ" sz="2000" dirty="0">
                <a:latin typeface="Raleway Light" pitchFamily="2" charset="-18"/>
              </a:rPr>
              <a:t> X </a:t>
            </a:r>
            <a:r>
              <a:rPr lang="cs-CZ" sz="2000" dirty="0" err="1">
                <a:latin typeface="Raleway Light" pitchFamily="2" charset="-18"/>
              </a:rPr>
              <a:t>Bedeutung</a:t>
            </a:r>
            <a:r>
              <a:rPr lang="cs-CZ" sz="2000" dirty="0">
                <a:latin typeface="Raleway Light" pitchFamily="2" charset="-18"/>
              </a:rPr>
              <a:t> </a:t>
            </a:r>
            <a:r>
              <a:rPr lang="cs-CZ" sz="2000" dirty="0" err="1">
                <a:latin typeface="Raleway Light" pitchFamily="2" charset="-18"/>
              </a:rPr>
              <a:t>für</a:t>
            </a:r>
            <a:r>
              <a:rPr lang="cs-CZ" sz="2000" dirty="0">
                <a:latin typeface="Raleway Light" pitchFamily="2" charset="-18"/>
              </a:rPr>
              <a:t> </a:t>
            </a:r>
            <a:r>
              <a:rPr lang="cs-CZ" sz="2000" dirty="0" err="1">
                <a:latin typeface="Raleway Light" pitchFamily="2" charset="-18"/>
              </a:rPr>
              <a:t>die</a:t>
            </a:r>
            <a:r>
              <a:rPr lang="cs-CZ" sz="2000" dirty="0">
                <a:latin typeface="Raleway Light" pitchFamily="2" charset="-18"/>
              </a:rPr>
              <a:t> Region</a:t>
            </a:r>
          </a:p>
          <a:p>
            <a:r>
              <a:rPr lang="de-DE" sz="2000" dirty="0">
                <a:latin typeface="Raleway Light" pitchFamily="2" charset="-18"/>
              </a:rPr>
              <a:t>Interesse an der deutschen Literatur</a:t>
            </a:r>
            <a:endParaRPr lang="cs-CZ" sz="2000" dirty="0">
              <a:latin typeface="Raleway Light" pitchFamily="2" charset="-18"/>
            </a:endParaRPr>
          </a:p>
          <a:p>
            <a:r>
              <a:rPr lang="cs-CZ" sz="2000" dirty="0" err="1">
                <a:latin typeface="Raleway Light" pitchFamily="2" charset="-18"/>
              </a:rPr>
              <a:t>Literaturkritik</a:t>
            </a:r>
            <a:endParaRPr lang="cs-CZ" sz="2000" dirty="0">
              <a:latin typeface="Raleway Light" pitchFamily="2" charset="-18"/>
            </a:endParaRPr>
          </a:p>
          <a:p>
            <a:r>
              <a:rPr lang="de-DE" sz="2000" dirty="0">
                <a:latin typeface="Raleway Light" pitchFamily="2" charset="-18"/>
              </a:rPr>
              <a:t>Hat sich diese Kritik nach </a:t>
            </a:r>
            <a:r>
              <a:rPr lang="de-DE" sz="2000" dirty="0" err="1">
                <a:latin typeface="Raleway Light" pitchFamily="2" charset="-18"/>
              </a:rPr>
              <a:t>Ungars</a:t>
            </a:r>
            <a:r>
              <a:rPr lang="de-DE" sz="2000" dirty="0">
                <a:latin typeface="Raleway Light" pitchFamily="2" charset="-18"/>
              </a:rPr>
              <a:t> Tod verändert? </a:t>
            </a:r>
            <a:r>
              <a:rPr lang="cs-CZ" sz="2000" dirty="0">
                <a:latin typeface="Raleway Light" pitchFamily="2" charset="-18"/>
              </a:rPr>
              <a:t> </a:t>
            </a:r>
          </a:p>
        </p:txBody>
      </p:sp>
      <p:sp>
        <p:nvSpPr>
          <p:cNvPr id="34" name="Rectangle 33">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4" descr="Hermann Ungar – Wikipedie">
            <a:extLst>
              <a:ext uri="{FF2B5EF4-FFF2-40B4-BE49-F238E27FC236}">
                <a16:creationId xmlns:a16="http://schemas.microsoft.com/office/drawing/2014/main" id="{0B680FE6-592F-C621-1F57-AA93BBD7D3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759" t="11791" r="9925" b="10407"/>
          <a:stretch/>
        </p:blipFill>
        <p:spPr bwMode="auto">
          <a:xfrm>
            <a:off x="737407" y="2524715"/>
            <a:ext cx="2609477" cy="3590038"/>
          </a:xfrm>
          <a:prstGeom prst="rect">
            <a:avLst/>
          </a:prstGeom>
          <a:noFill/>
          <a:extLst>
            <a:ext uri="{909E8E84-426E-40DD-AFC4-6F175D3DCCD1}">
              <a14:hiddenFill xmlns:a14="http://schemas.microsoft.com/office/drawing/2010/main">
                <a:solidFill>
                  <a:srgbClr val="FFFFFF"/>
                </a:solidFill>
              </a14:hiddenFill>
            </a:ext>
          </a:extLst>
        </p:spPr>
      </p:pic>
      <p:sp>
        <p:nvSpPr>
          <p:cNvPr id="15" name="TextovéPole 14">
            <a:extLst>
              <a:ext uri="{FF2B5EF4-FFF2-40B4-BE49-F238E27FC236}">
                <a16:creationId xmlns:a16="http://schemas.microsoft.com/office/drawing/2014/main" id="{9FEA0907-1294-61F4-53B0-20C9B164467F}"/>
              </a:ext>
            </a:extLst>
          </p:cNvPr>
          <p:cNvSpPr txBox="1"/>
          <p:nvPr/>
        </p:nvSpPr>
        <p:spPr>
          <a:xfrm>
            <a:off x="1900371" y="6057900"/>
            <a:ext cx="6175375" cy="369332"/>
          </a:xfrm>
          <a:prstGeom prst="rect">
            <a:avLst/>
          </a:prstGeom>
          <a:noFill/>
        </p:spPr>
        <p:txBody>
          <a:bodyPr wrap="square">
            <a:spAutoFit/>
          </a:bodyPr>
          <a:lstStyle/>
          <a:p>
            <a:r>
              <a:rPr lang="cs-CZ" sz="1800" dirty="0" err="1">
                <a:latin typeface="Raleway Light" pitchFamily="2" charset="-18"/>
              </a:rPr>
              <a:t>Abbildung</a:t>
            </a:r>
            <a:r>
              <a:rPr lang="cs-CZ" sz="1800" dirty="0">
                <a:latin typeface="Raleway Light" pitchFamily="2" charset="-18"/>
              </a:rPr>
              <a:t> 3</a:t>
            </a:r>
          </a:p>
        </p:txBody>
      </p:sp>
      <p:sp>
        <p:nvSpPr>
          <p:cNvPr id="18" name="TextovéPole 17">
            <a:extLst>
              <a:ext uri="{FF2B5EF4-FFF2-40B4-BE49-F238E27FC236}">
                <a16:creationId xmlns:a16="http://schemas.microsoft.com/office/drawing/2014/main" id="{C2514150-5033-11C5-61C4-272E05904411}"/>
              </a:ext>
            </a:extLst>
          </p:cNvPr>
          <p:cNvSpPr txBox="1"/>
          <p:nvPr/>
        </p:nvSpPr>
        <p:spPr>
          <a:xfrm>
            <a:off x="5076996" y="6053181"/>
            <a:ext cx="6165850" cy="369332"/>
          </a:xfrm>
          <a:prstGeom prst="rect">
            <a:avLst/>
          </a:prstGeom>
          <a:noFill/>
        </p:spPr>
        <p:txBody>
          <a:bodyPr wrap="square">
            <a:spAutoFit/>
          </a:bodyPr>
          <a:lstStyle/>
          <a:p>
            <a:r>
              <a:rPr lang="cs-CZ" sz="1800" dirty="0" err="1">
                <a:latin typeface="Raleway Light" pitchFamily="2" charset="-18"/>
              </a:rPr>
              <a:t>Abbildung</a:t>
            </a:r>
            <a:r>
              <a:rPr lang="cs-CZ" sz="1800" dirty="0">
                <a:latin typeface="Raleway Light" pitchFamily="2" charset="-18"/>
              </a:rPr>
              <a:t> 4</a:t>
            </a:r>
          </a:p>
        </p:txBody>
      </p:sp>
    </p:spTree>
    <p:extLst>
      <p:ext uri="{BB962C8B-B14F-4D97-AF65-F5344CB8AC3E}">
        <p14:creationId xmlns:p14="http://schemas.microsoft.com/office/powerpoint/2010/main" val="671223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8D7D8558-765A-DD6E-D29C-2C6BF54E6648}"/>
              </a:ext>
            </a:extLst>
          </p:cNvPr>
          <p:cNvSpPr>
            <a:spLocks noGrp="1"/>
          </p:cNvSpPr>
          <p:nvPr>
            <p:ph type="title"/>
          </p:nvPr>
        </p:nvSpPr>
        <p:spPr>
          <a:xfrm>
            <a:off x="599608" y="192511"/>
            <a:ext cx="10919503" cy="887680"/>
          </a:xfrm>
          <a:solidFill>
            <a:schemeClr val="accent4"/>
          </a:solidFill>
        </p:spPr>
        <p:txBody>
          <a:bodyPr vert="horz" lIns="91440" tIns="45720" rIns="91440" bIns="45720" rtlCol="0" anchor="b">
            <a:normAutofit/>
          </a:bodyPr>
          <a:lstStyle/>
          <a:p>
            <a:pPr lvl="0"/>
            <a:r>
              <a:rPr lang="cs-CZ" sz="4000" dirty="0" err="1">
                <a:solidFill>
                  <a:schemeClr val="tx1"/>
                </a:solidFill>
                <a:latin typeface="Raleway Light" pitchFamily="2" charset="-18"/>
              </a:rPr>
              <a:t>Ungars</a:t>
            </a:r>
            <a:r>
              <a:rPr lang="cs-CZ" sz="4000" dirty="0">
                <a:solidFill>
                  <a:schemeClr val="tx1"/>
                </a:solidFill>
                <a:latin typeface="Raleway Light" pitchFamily="2" charset="-18"/>
              </a:rPr>
              <a:t> </a:t>
            </a:r>
            <a:r>
              <a:rPr lang="cs-CZ" sz="4000" dirty="0" err="1">
                <a:solidFill>
                  <a:schemeClr val="tx1"/>
                </a:solidFill>
                <a:latin typeface="Raleway Light" pitchFamily="2" charset="-18"/>
              </a:rPr>
              <a:t>Nachruf</a:t>
            </a:r>
            <a:endParaRPr lang="en-US" sz="4000" dirty="0">
              <a:solidFill>
                <a:schemeClr val="tx1"/>
              </a:solidFill>
              <a:latin typeface="Raleway Light" pitchFamily="2" charset="-18"/>
            </a:endParaRPr>
          </a:p>
        </p:txBody>
      </p:sp>
      <p:sp>
        <p:nvSpPr>
          <p:cNvPr id="16" name="TextovéPole 15">
            <a:extLst>
              <a:ext uri="{FF2B5EF4-FFF2-40B4-BE49-F238E27FC236}">
                <a16:creationId xmlns:a16="http://schemas.microsoft.com/office/drawing/2014/main" id="{6B22C8FF-0D50-EDE8-D03B-B2D034978539}"/>
              </a:ext>
            </a:extLst>
          </p:cNvPr>
          <p:cNvSpPr txBox="1"/>
          <p:nvPr/>
        </p:nvSpPr>
        <p:spPr>
          <a:xfrm>
            <a:off x="2643880" y="5777809"/>
            <a:ext cx="1724919" cy="307777"/>
          </a:xfrm>
          <a:prstGeom prst="rect">
            <a:avLst/>
          </a:prstGeom>
          <a:noFill/>
        </p:spPr>
        <p:txBody>
          <a:bodyPr wrap="square" rtlCol="0">
            <a:spAutoFit/>
          </a:bodyPr>
          <a:lstStyle/>
          <a:p>
            <a:r>
              <a:rPr lang="cs-CZ" sz="1400" dirty="0" err="1">
                <a:latin typeface="Raleway Light" pitchFamily="2" charset="-18"/>
              </a:rPr>
              <a:t>Abbildung</a:t>
            </a:r>
            <a:r>
              <a:rPr lang="cs-CZ" sz="1400" dirty="0">
                <a:latin typeface="Raleway Light" pitchFamily="2" charset="-18"/>
              </a:rPr>
              <a:t> 7</a:t>
            </a:r>
          </a:p>
        </p:txBody>
      </p:sp>
      <p:pic>
        <p:nvPicPr>
          <p:cNvPr id="2" name="Zástupný obsah 6">
            <a:extLst>
              <a:ext uri="{FF2B5EF4-FFF2-40B4-BE49-F238E27FC236}">
                <a16:creationId xmlns:a16="http://schemas.microsoft.com/office/drawing/2014/main" id="{40C71BF2-E207-C761-3D0B-EDDBA1A92D32}"/>
              </a:ext>
            </a:extLst>
          </p:cNvPr>
          <p:cNvPicPr>
            <a:picLocks noChangeAspect="1"/>
          </p:cNvPicPr>
          <p:nvPr/>
        </p:nvPicPr>
        <p:blipFill>
          <a:blip r:embed="rId2"/>
          <a:stretch>
            <a:fillRect/>
          </a:stretch>
        </p:blipFill>
        <p:spPr>
          <a:xfrm>
            <a:off x="808639" y="1317617"/>
            <a:ext cx="4372962" cy="4934923"/>
          </a:xfrm>
          <a:prstGeom prst="rect">
            <a:avLst/>
          </a:prstGeom>
        </p:spPr>
      </p:pic>
      <p:pic>
        <p:nvPicPr>
          <p:cNvPr id="6" name="Obrázek 5">
            <a:extLst>
              <a:ext uri="{FF2B5EF4-FFF2-40B4-BE49-F238E27FC236}">
                <a16:creationId xmlns:a16="http://schemas.microsoft.com/office/drawing/2014/main" id="{9DF236D0-845B-4833-5B7A-7D69EF57F1F4}"/>
              </a:ext>
            </a:extLst>
          </p:cNvPr>
          <p:cNvPicPr>
            <a:picLocks noChangeAspect="1"/>
          </p:cNvPicPr>
          <p:nvPr/>
        </p:nvPicPr>
        <p:blipFill>
          <a:blip r:embed="rId3"/>
          <a:stretch>
            <a:fillRect/>
          </a:stretch>
        </p:blipFill>
        <p:spPr>
          <a:xfrm>
            <a:off x="5181601" y="1317618"/>
            <a:ext cx="4323452" cy="4934922"/>
          </a:xfrm>
          <a:prstGeom prst="rect">
            <a:avLst/>
          </a:prstGeom>
        </p:spPr>
      </p:pic>
      <p:sp>
        <p:nvSpPr>
          <p:cNvPr id="17" name="TextovéPole 16">
            <a:extLst>
              <a:ext uri="{FF2B5EF4-FFF2-40B4-BE49-F238E27FC236}">
                <a16:creationId xmlns:a16="http://schemas.microsoft.com/office/drawing/2014/main" id="{4E0751B8-0008-0676-3DDC-C25CC3DD0FB2}"/>
              </a:ext>
            </a:extLst>
          </p:cNvPr>
          <p:cNvSpPr txBox="1"/>
          <p:nvPr/>
        </p:nvSpPr>
        <p:spPr>
          <a:xfrm>
            <a:off x="8402320" y="6252540"/>
            <a:ext cx="3647440" cy="369332"/>
          </a:xfrm>
          <a:prstGeom prst="rect">
            <a:avLst/>
          </a:prstGeom>
          <a:noFill/>
        </p:spPr>
        <p:txBody>
          <a:bodyPr wrap="square">
            <a:spAutoFit/>
          </a:bodyPr>
          <a:lstStyle/>
          <a:p>
            <a:r>
              <a:rPr lang="cs-CZ" sz="1800" dirty="0" err="1">
                <a:latin typeface="Raleway Light" pitchFamily="2" charset="-18"/>
              </a:rPr>
              <a:t>Abbildung</a:t>
            </a:r>
            <a:r>
              <a:rPr lang="cs-CZ" sz="1800" dirty="0">
                <a:latin typeface="Raleway Light" pitchFamily="2" charset="-18"/>
              </a:rPr>
              <a:t> 5</a:t>
            </a:r>
          </a:p>
        </p:txBody>
      </p:sp>
      <p:pic>
        <p:nvPicPr>
          <p:cNvPr id="19" name="Grafický objekt 18" descr="Kaligrafické pero obrys">
            <a:extLst>
              <a:ext uri="{FF2B5EF4-FFF2-40B4-BE49-F238E27FC236}">
                <a16:creationId xmlns:a16="http://schemas.microsoft.com/office/drawing/2014/main" id="{44DCB22B-5F86-DF26-1A84-87E2D893A9E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11698" y="1696720"/>
            <a:ext cx="1659326" cy="1659326"/>
          </a:xfrm>
          <a:prstGeom prst="rect">
            <a:avLst/>
          </a:prstGeom>
        </p:spPr>
      </p:pic>
    </p:spTree>
    <p:extLst>
      <p:ext uri="{BB962C8B-B14F-4D97-AF65-F5344CB8AC3E}">
        <p14:creationId xmlns:p14="http://schemas.microsoft.com/office/powerpoint/2010/main" val="1385219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12">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14" name="Straight Connector 13">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Rectangle 14">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6">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8D7D8558-765A-DD6E-D29C-2C6BF54E6648}"/>
              </a:ext>
            </a:extLst>
          </p:cNvPr>
          <p:cNvSpPr>
            <a:spLocks noGrp="1"/>
          </p:cNvSpPr>
          <p:nvPr>
            <p:ph type="title"/>
          </p:nvPr>
        </p:nvSpPr>
        <p:spPr>
          <a:xfrm>
            <a:off x="599608" y="192511"/>
            <a:ext cx="9735393" cy="887680"/>
          </a:xfrm>
        </p:spPr>
        <p:txBody>
          <a:bodyPr vert="horz" lIns="91440" tIns="45720" rIns="91440" bIns="45720" rtlCol="0" anchor="b">
            <a:normAutofit/>
          </a:bodyPr>
          <a:lstStyle/>
          <a:p>
            <a:pPr lvl="0"/>
            <a:r>
              <a:rPr lang="de-DE" sz="4000" dirty="0">
                <a:solidFill>
                  <a:schemeClr val="tx1"/>
                </a:solidFill>
                <a:latin typeface="Raleway Light" pitchFamily="2" charset="-18"/>
              </a:rPr>
              <a:t>Vergleich mit dem Text von </a:t>
            </a:r>
            <a:r>
              <a:rPr lang="cs-CZ" sz="4000" dirty="0">
                <a:solidFill>
                  <a:schemeClr val="tx1"/>
                </a:solidFill>
                <a:latin typeface="Raleway Light" pitchFamily="2" charset="-18"/>
              </a:rPr>
              <a:t> </a:t>
            </a:r>
            <a:r>
              <a:rPr lang="de-DE" sz="4000" dirty="0">
                <a:solidFill>
                  <a:schemeClr val="tx1"/>
                </a:solidFill>
                <a:latin typeface="Raleway Light" pitchFamily="2" charset="-18"/>
              </a:rPr>
              <a:t>G</a:t>
            </a:r>
            <a:r>
              <a:rPr lang="cs-CZ" sz="4000" dirty="0">
                <a:solidFill>
                  <a:schemeClr val="tx1"/>
                </a:solidFill>
                <a:latin typeface="Raleway Light" pitchFamily="2" charset="-18"/>
              </a:rPr>
              <a:t>. </a:t>
            </a:r>
            <a:r>
              <a:rPr lang="cs-CZ" sz="4000" dirty="0" err="1">
                <a:solidFill>
                  <a:schemeClr val="tx1"/>
                </a:solidFill>
                <a:latin typeface="Raleway Light" pitchFamily="2" charset="-18"/>
              </a:rPr>
              <a:t>Krojanker</a:t>
            </a:r>
            <a:r>
              <a:rPr lang="cs-CZ" sz="4000" dirty="0">
                <a:solidFill>
                  <a:schemeClr val="tx1"/>
                </a:solidFill>
                <a:latin typeface="Raleway Light" pitchFamily="2" charset="-18"/>
              </a:rPr>
              <a:t> </a:t>
            </a:r>
            <a:endParaRPr lang="en-US" sz="4000" dirty="0">
              <a:solidFill>
                <a:schemeClr val="tx1"/>
              </a:solidFill>
              <a:latin typeface="Raleway Light" pitchFamily="2" charset="-18"/>
            </a:endParaRPr>
          </a:p>
        </p:txBody>
      </p:sp>
      <p:sp>
        <p:nvSpPr>
          <p:cNvPr id="16" name="TextovéPole 15">
            <a:extLst>
              <a:ext uri="{FF2B5EF4-FFF2-40B4-BE49-F238E27FC236}">
                <a16:creationId xmlns:a16="http://schemas.microsoft.com/office/drawing/2014/main" id="{6B22C8FF-0D50-EDE8-D03B-B2D034978539}"/>
              </a:ext>
            </a:extLst>
          </p:cNvPr>
          <p:cNvSpPr txBox="1"/>
          <p:nvPr/>
        </p:nvSpPr>
        <p:spPr>
          <a:xfrm>
            <a:off x="2643880" y="5777809"/>
            <a:ext cx="1724919" cy="307777"/>
          </a:xfrm>
          <a:prstGeom prst="rect">
            <a:avLst/>
          </a:prstGeom>
          <a:noFill/>
        </p:spPr>
        <p:txBody>
          <a:bodyPr wrap="square" rtlCol="0">
            <a:spAutoFit/>
          </a:bodyPr>
          <a:lstStyle/>
          <a:p>
            <a:r>
              <a:rPr lang="cs-CZ" sz="1400" dirty="0" err="1">
                <a:latin typeface="Raleway Light" pitchFamily="2" charset="-18"/>
              </a:rPr>
              <a:t>Abbildung</a:t>
            </a:r>
            <a:r>
              <a:rPr lang="cs-CZ" sz="1400" dirty="0">
                <a:latin typeface="Raleway Light" pitchFamily="2" charset="-18"/>
              </a:rPr>
              <a:t> 6</a:t>
            </a:r>
          </a:p>
        </p:txBody>
      </p:sp>
      <p:pic>
        <p:nvPicPr>
          <p:cNvPr id="3" name="Obrázek 2">
            <a:extLst>
              <a:ext uri="{FF2B5EF4-FFF2-40B4-BE49-F238E27FC236}">
                <a16:creationId xmlns:a16="http://schemas.microsoft.com/office/drawing/2014/main" id="{FF80D8CB-619B-E647-3C38-9171801D2008}"/>
              </a:ext>
            </a:extLst>
          </p:cNvPr>
          <p:cNvPicPr>
            <a:picLocks noChangeAspect="1"/>
          </p:cNvPicPr>
          <p:nvPr/>
        </p:nvPicPr>
        <p:blipFill>
          <a:blip r:embed="rId2"/>
          <a:stretch>
            <a:fillRect/>
          </a:stretch>
        </p:blipFill>
        <p:spPr>
          <a:xfrm>
            <a:off x="688622" y="1181217"/>
            <a:ext cx="3083277" cy="4635902"/>
          </a:xfrm>
          <a:prstGeom prst="rect">
            <a:avLst/>
          </a:prstGeom>
        </p:spPr>
      </p:pic>
      <p:sp>
        <p:nvSpPr>
          <p:cNvPr id="5" name="TextovéPole 4">
            <a:extLst>
              <a:ext uri="{FF2B5EF4-FFF2-40B4-BE49-F238E27FC236}">
                <a16:creationId xmlns:a16="http://schemas.microsoft.com/office/drawing/2014/main" id="{02223852-C87E-AFAB-B504-4E931F6DF3FB}"/>
              </a:ext>
            </a:extLst>
          </p:cNvPr>
          <p:cNvSpPr txBox="1"/>
          <p:nvPr/>
        </p:nvSpPr>
        <p:spPr>
          <a:xfrm>
            <a:off x="5386598" y="1181217"/>
            <a:ext cx="6116779" cy="5170646"/>
          </a:xfrm>
          <a:prstGeom prst="rect">
            <a:avLst/>
          </a:prstGeom>
          <a:noFill/>
        </p:spPr>
        <p:txBody>
          <a:bodyPr wrap="square" rtlCol="0">
            <a:spAutoFit/>
          </a:bodyPr>
          <a:lstStyle/>
          <a:p>
            <a:r>
              <a:rPr lang="de-DE" b="0" i="0" dirty="0">
                <a:solidFill>
                  <a:srgbClr val="000000"/>
                </a:solidFill>
                <a:effectLst/>
                <a:latin typeface="Raleway Light" pitchFamily="2" charset="-18"/>
              </a:rPr>
              <a:t>[…] Er wirkte durchaus wie ein vom Glück verwöhnter Mensch und war es den äußeren Voraussetzungen nach auch. Er war sehr witzig, heiter und gesellig, infolgedessen überall ungewöhnlich beliebt, sah zudem gut aus, hatte Glück bei Frauen und kannte damals keine materiellen Sorgen. […] Was seine Richtung bestimmte, waren überindividuelle Erlebnisse. In ihm als einem Menschen von wirklicher Substanz war das Gedächtnis der ganzen Reihe vor ihm; es saß in ihm, als hätte er selbst Jahrhunderte unserer Geschichte erlebt. Dieser scheinbar so heitere, so spielerisch leichte, so weitläufige Mensch war im Grunde ein alter Jude, der sich ausgeschlossen fühlt von den Gütern dieser Welt und dessen Platz auf der Seite der Entrechteten und Beladenen ist.</a:t>
            </a:r>
            <a:endParaRPr lang="cs-CZ" b="0" i="0" dirty="0">
              <a:solidFill>
                <a:srgbClr val="000000"/>
              </a:solidFill>
              <a:effectLst/>
              <a:latin typeface="Raleway Light" pitchFamily="2" charset="-18"/>
            </a:endParaRPr>
          </a:p>
          <a:p>
            <a:br>
              <a:rPr lang="de-DE" dirty="0">
                <a:latin typeface="Raleway Light" pitchFamily="2" charset="-18"/>
              </a:rPr>
            </a:br>
            <a:r>
              <a:rPr lang="de-DE" sz="1400" b="0" i="1" dirty="0">
                <a:solidFill>
                  <a:srgbClr val="000000"/>
                </a:solidFill>
                <a:effectLst/>
                <a:latin typeface="Raleway Light" pitchFamily="2" charset="-18"/>
              </a:rPr>
              <a:t>Gustav </a:t>
            </a:r>
            <a:r>
              <a:rPr lang="de-DE" sz="1400" b="0" i="1" dirty="0" err="1">
                <a:solidFill>
                  <a:srgbClr val="000000"/>
                </a:solidFill>
                <a:effectLst/>
                <a:latin typeface="Raleway Light" pitchFamily="2" charset="-18"/>
              </a:rPr>
              <a:t>Krojanker</a:t>
            </a:r>
            <a:r>
              <a:rPr lang="de-DE" sz="1400" b="0" i="1" dirty="0">
                <a:solidFill>
                  <a:srgbClr val="000000"/>
                </a:solidFill>
                <a:effectLst/>
                <a:latin typeface="Raleway Light" pitchFamily="2" charset="-18"/>
              </a:rPr>
              <a:t>: Hermann Ungar zum Gedächtnis. Jüdische Rundschau vom 17. 12. 1929. Online verfügbar: URL </a:t>
            </a:r>
            <a:r>
              <a:rPr lang="de-DE" sz="1400" b="0" i="1" u="sng" dirty="0">
                <a:solidFill>
                  <a:srgbClr val="0000DC"/>
                </a:solidFill>
                <a:effectLst/>
                <a:latin typeface="Raleway Light" pitchFamily="2" charset="-18"/>
                <a:hlinkClick r:id="rId3"/>
              </a:rPr>
              <a:t>https://sammlungen.ub.uni-frankfurt.de/cm/periodical/titleinfo/2653153.</a:t>
            </a:r>
            <a:endParaRPr lang="cs-CZ" dirty="0">
              <a:latin typeface="Raleway Light" pitchFamily="2" charset="-18"/>
            </a:endParaRPr>
          </a:p>
        </p:txBody>
      </p:sp>
      <p:pic>
        <p:nvPicPr>
          <p:cNvPr id="15" name="Grafický objekt 14" descr="Šipka doprava se souvislou výplní">
            <a:extLst>
              <a:ext uri="{FF2B5EF4-FFF2-40B4-BE49-F238E27FC236}">
                <a16:creationId xmlns:a16="http://schemas.microsoft.com/office/drawing/2014/main" id="{4415D5B0-1FD6-90B2-AE2C-601A48361D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32759" y="2486167"/>
            <a:ext cx="1292978" cy="1292978"/>
          </a:xfrm>
          <a:prstGeom prst="rect">
            <a:avLst/>
          </a:prstGeom>
        </p:spPr>
      </p:pic>
    </p:spTree>
    <p:extLst>
      <p:ext uri="{BB962C8B-B14F-4D97-AF65-F5344CB8AC3E}">
        <p14:creationId xmlns:p14="http://schemas.microsoft.com/office/powerpoint/2010/main" val="2417663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3D9932-2EF1-4693-BAFE-3FECFE8B0494}"/>
              </a:ext>
            </a:extLst>
          </p:cNvPr>
          <p:cNvSpPr>
            <a:spLocks noGrp="1"/>
          </p:cNvSpPr>
          <p:nvPr>
            <p:ph type="title"/>
          </p:nvPr>
        </p:nvSpPr>
        <p:spPr>
          <a:xfrm>
            <a:off x="838200" y="556995"/>
            <a:ext cx="10515600" cy="1133693"/>
          </a:xfrm>
        </p:spPr>
        <p:txBody>
          <a:bodyPr>
            <a:normAutofit/>
          </a:bodyPr>
          <a:lstStyle/>
          <a:p>
            <a:r>
              <a:rPr lang="cs-CZ" sz="4800" dirty="0" err="1">
                <a:latin typeface="Raleway Light"/>
              </a:rPr>
              <a:t>Fragen</a:t>
            </a:r>
            <a:r>
              <a:rPr lang="cs-CZ" sz="4800" dirty="0">
                <a:latin typeface="Raleway Light"/>
              </a:rPr>
              <a:t> </a:t>
            </a:r>
            <a:endParaRPr lang="cs-CZ" sz="4800" dirty="0"/>
          </a:p>
        </p:txBody>
      </p:sp>
      <p:graphicFrame>
        <p:nvGraphicFramePr>
          <p:cNvPr id="5" name="Zástupný obsah 2">
            <a:extLst>
              <a:ext uri="{FF2B5EF4-FFF2-40B4-BE49-F238E27FC236}">
                <a16:creationId xmlns:a16="http://schemas.microsoft.com/office/drawing/2014/main" id="{3EEF4EB9-6B1A-4686-A868-A9792A429A7C}"/>
              </a:ext>
            </a:extLst>
          </p:cNvPr>
          <p:cNvGraphicFramePr>
            <a:graphicFrameLocks noGrp="1"/>
          </p:cNvGraphicFramePr>
          <p:nvPr>
            <p:ph idx="1"/>
            <p:extLst>
              <p:ext uri="{D42A27DB-BD31-4B8C-83A1-F6EECF244321}">
                <p14:modId xmlns:p14="http://schemas.microsoft.com/office/powerpoint/2010/main" val="59326290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4271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0" name="Rectangle 308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08396CFF-B48D-3C79-5CC3-2BE9DB4A4477}"/>
              </a:ext>
            </a:extLst>
          </p:cNvPr>
          <p:cNvSpPr>
            <a:spLocks noGrp="1"/>
          </p:cNvSpPr>
          <p:nvPr>
            <p:ph type="title"/>
          </p:nvPr>
        </p:nvSpPr>
        <p:spPr>
          <a:xfrm>
            <a:off x="589559" y="856180"/>
            <a:ext cx="4847577" cy="1128068"/>
          </a:xfrm>
        </p:spPr>
        <p:txBody>
          <a:bodyPr anchor="ctr">
            <a:normAutofit/>
          </a:bodyPr>
          <a:lstStyle/>
          <a:p>
            <a:r>
              <a:rPr lang="de-DE" sz="2800" dirty="0">
                <a:latin typeface="Raleway Light" pitchFamily="2" charset="-18"/>
              </a:rPr>
              <a:t>Wie ich die Person von Hermann Ungar wahrnehme</a:t>
            </a:r>
            <a:endParaRPr lang="cs-CZ" sz="2800" dirty="0">
              <a:latin typeface="Raleway Light" pitchFamily="2" charset="-18"/>
            </a:endParaRPr>
          </a:p>
        </p:txBody>
      </p:sp>
      <p:grpSp>
        <p:nvGrpSpPr>
          <p:cNvPr id="3092" name="Group 309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093" name="Rectangle 309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4" name="Rectangle 309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96" name="Rectangle 309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ástupný obsah 4">
            <a:extLst>
              <a:ext uri="{FF2B5EF4-FFF2-40B4-BE49-F238E27FC236}">
                <a16:creationId xmlns:a16="http://schemas.microsoft.com/office/drawing/2014/main" id="{66D42129-4ADF-BCC1-EBAA-4AC6D933DC1F}"/>
              </a:ext>
            </a:extLst>
          </p:cNvPr>
          <p:cNvSpPr>
            <a:spLocks noGrp="1"/>
          </p:cNvSpPr>
          <p:nvPr>
            <p:ph idx="1"/>
          </p:nvPr>
        </p:nvSpPr>
        <p:spPr>
          <a:xfrm>
            <a:off x="590719" y="2330505"/>
            <a:ext cx="4559425" cy="3979585"/>
          </a:xfrm>
        </p:spPr>
        <p:txBody>
          <a:bodyPr anchor="ctr">
            <a:normAutofit/>
          </a:bodyPr>
          <a:lstStyle/>
          <a:p>
            <a:r>
              <a:rPr lang="de-DE" sz="2400" dirty="0">
                <a:latin typeface="Raleway Light" pitchFamily="2" charset="-18"/>
              </a:rPr>
              <a:t>gute Bedingungen</a:t>
            </a:r>
            <a:endParaRPr lang="cs-CZ" sz="2400" dirty="0">
              <a:latin typeface="Raleway Light" pitchFamily="2" charset="-18"/>
            </a:endParaRPr>
          </a:p>
          <a:p>
            <a:r>
              <a:rPr lang="de-DE" sz="2400" dirty="0">
                <a:latin typeface="Raleway Light" pitchFamily="2" charset="-18"/>
              </a:rPr>
              <a:t>Umgang mit Unrecht</a:t>
            </a:r>
            <a:endParaRPr lang="cs-CZ" sz="2400" dirty="0">
              <a:latin typeface="Raleway Light" pitchFamily="2" charset="-18"/>
            </a:endParaRPr>
          </a:p>
          <a:p>
            <a:r>
              <a:rPr lang="de-DE" sz="2400" dirty="0">
                <a:latin typeface="Raleway Light" pitchFamily="2" charset="-18"/>
              </a:rPr>
              <a:t>hohe Sensibilität</a:t>
            </a:r>
            <a:endParaRPr lang="cs-CZ" sz="2400" dirty="0">
              <a:latin typeface="Raleway Light" pitchFamily="2" charset="-18"/>
            </a:endParaRPr>
          </a:p>
          <a:p>
            <a:r>
              <a:rPr lang="de-DE" sz="2400" dirty="0">
                <a:latin typeface="Raleway Light" pitchFamily="2" charset="-18"/>
              </a:rPr>
              <a:t>Jüdischer Hintergrund</a:t>
            </a:r>
            <a:endParaRPr lang="cs-CZ" sz="2400" dirty="0">
              <a:latin typeface="Raleway Light" pitchFamily="2" charset="-18"/>
            </a:endParaRPr>
          </a:p>
          <a:p>
            <a:r>
              <a:rPr lang="de-DE" sz="2400" dirty="0">
                <a:latin typeface="Raleway Light" pitchFamily="2" charset="-18"/>
              </a:rPr>
              <a:t>Familienleben</a:t>
            </a:r>
            <a:endParaRPr lang="cs-CZ" sz="2400" dirty="0">
              <a:latin typeface="Raleway Light" pitchFamily="2" charset="-18"/>
            </a:endParaRPr>
          </a:p>
        </p:txBody>
      </p:sp>
      <p:sp>
        <p:nvSpPr>
          <p:cNvPr id="3098" name="Rectangle 309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0" name="Rectangle 309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ermann Ungar před rokem 1926">
            <a:extLst>
              <a:ext uri="{FF2B5EF4-FFF2-40B4-BE49-F238E27FC236}">
                <a16:creationId xmlns:a16="http://schemas.microsoft.com/office/drawing/2014/main" id="{507DCCA3-04FF-F3FD-7D3D-3DC6FB408A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304" r="27822" b="1"/>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C4DB24DB-D7AB-4BA9-04E6-F2DAB4C1BB51}"/>
              </a:ext>
            </a:extLst>
          </p:cNvPr>
          <p:cNvSpPr txBox="1"/>
          <p:nvPr/>
        </p:nvSpPr>
        <p:spPr>
          <a:xfrm>
            <a:off x="9245600" y="6418231"/>
            <a:ext cx="6096000" cy="369332"/>
          </a:xfrm>
          <a:prstGeom prst="rect">
            <a:avLst/>
          </a:prstGeom>
          <a:noFill/>
        </p:spPr>
        <p:txBody>
          <a:bodyPr wrap="square">
            <a:spAutoFit/>
          </a:bodyPr>
          <a:lstStyle/>
          <a:p>
            <a:r>
              <a:rPr lang="cs-CZ" sz="1800" dirty="0" err="1">
                <a:latin typeface="Raleway Light" pitchFamily="2" charset="-18"/>
              </a:rPr>
              <a:t>Abbildung</a:t>
            </a:r>
            <a:r>
              <a:rPr lang="cs-CZ" sz="1800" dirty="0">
                <a:latin typeface="Raleway Light" pitchFamily="2" charset="-18"/>
              </a:rPr>
              <a:t> 7</a:t>
            </a:r>
            <a:endParaRPr lang="cs-CZ" dirty="0"/>
          </a:p>
        </p:txBody>
      </p:sp>
    </p:spTree>
    <p:extLst>
      <p:ext uri="{BB962C8B-B14F-4D97-AF65-F5344CB8AC3E}">
        <p14:creationId xmlns:p14="http://schemas.microsoft.com/office/powerpoint/2010/main" val="3030984789"/>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1398</TotalTime>
  <Words>923</Words>
  <Application>Microsoft Office PowerPoint</Application>
  <PresentationFormat>Širokouhlá</PresentationFormat>
  <Paragraphs>84</Paragraphs>
  <Slides>12</Slides>
  <Notes>0</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12</vt:i4>
      </vt:variant>
    </vt:vector>
  </HeadingPairs>
  <TitlesOfParts>
    <vt:vector size="17" baseType="lpstr">
      <vt:lpstr>Arial</vt:lpstr>
      <vt:lpstr>Calibri</vt:lpstr>
      <vt:lpstr>Calibri Light</vt:lpstr>
      <vt:lpstr>Raleway Light</vt:lpstr>
      <vt:lpstr>Motiv Office</vt:lpstr>
      <vt:lpstr>HERMANN  UNGAR  UND  HINWEISE  AUF  IHN  IN  DER  REGIONALEN PRESSE </vt:lpstr>
      <vt:lpstr>Inhalt</vt:lpstr>
      <vt:lpstr>Persönliche Informationen über H.U.</vt:lpstr>
      <vt:lpstr>Tagesbote</vt:lpstr>
      <vt:lpstr>Ungar in seiner Region</vt:lpstr>
      <vt:lpstr>Ungars Nachruf</vt:lpstr>
      <vt:lpstr>Vergleich mit dem Text von  G. Krojanker </vt:lpstr>
      <vt:lpstr>Fragen </vt:lpstr>
      <vt:lpstr>Wie ich die Person von Hermann Ungar wahrnehme</vt:lpstr>
      <vt:lpstr>Quellen</vt:lpstr>
      <vt:lpstr>Bildquellen</vt:lpstr>
      <vt:lpstr>Danke für Ihre Aufmerksamkeit!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Auf den Spuren von  JOSEF GAJDECZKA</dc:title>
  <dc:creator>Klára Štefková</dc:creator>
  <cp:lastModifiedBy>Zdeněk Mareček</cp:lastModifiedBy>
  <cp:revision>6</cp:revision>
  <dcterms:created xsi:type="dcterms:W3CDTF">2022-11-15T15:04:46Z</dcterms:created>
  <dcterms:modified xsi:type="dcterms:W3CDTF">2023-10-02T17:07:22Z</dcterms:modified>
</cp:coreProperties>
</file>