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78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88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868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988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960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79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333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66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2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28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791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31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7E759-5580-41FC-AE49-7DB1C3BD1A43}" type="datetimeFigureOut">
              <a:rPr lang="cs-CZ" smtClean="0"/>
              <a:t>07.11.2023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ftenposten.no/kultur/i/RxpXKW/helene-uri-finnes-det-ikke-noe-godt-norsk-avloeserord-for-dickpic" TargetMode="External"/><Relationship Id="rId2" Type="http://schemas.openxmlformats.org/officeDocument/2006/relationships/hyperlink" Target="https://www.sprakradet.no/sprakhjelp/Skriverad/Avloeysarord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Ord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vendinger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2022</a:t>
            </a:r>
          </a:p>
          <a:p>
            <a:r>
              <a:rPr lang="cs-CZ"/>
              <a:t>Leksikolog</a:t>
            </a:r>
            <a:r>
              <a:rPr lang="cs-CZ" dirty="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747294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Jeg håper at denne utstillingen kan få folk til å skjønne at vi trenger bedrifter som tjener penger.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99992" y="1600200"/>
            <a:ext cx="4186808" cy="4525963"/>
          </a:xfrm>
        </p:spPr>
        <p:txBody>
          <a:bodyPr/>
          <a:lstStyle/>
          <a:p>
            <a:r>
              <a:rPr lang="nb-NO" dirty="0"/>
              <a:t>Mitt håp er at denne utstillingen vil skape forståelse for nødvendigheten av nettopp i dag å innse betydningen av virksomhet som kan øke verdiskapingen i næringslivet.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3653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assosiasjoner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Mulighet</a:t>
            </a:r>
            <a:r>
              <a:rPr lang="cs-CZ" dirty="0"/>
              <a:t> (</a:t>
            </a:r>
            <a:r>
              <a:rPr lang="nb-NO" dirty="0"/>
              <a:t>nøytralt)</a:t>
            </a:r>
          </a:p>
          <a:p>
            <a:r>
              <a:rPr lang="nb-NO" dirty="0"/>
              <a:t>Risiko (negativt)</a:t>
            </a:r>
          </a:p>
          <a:p>
            <a:r>
              <a:rPr lang="nb-NO" dirty="0"/>
              <a:t>Sjanse (positivt)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5649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E7AAF1-8F57-8968-6EB5-9480C38E6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Avløseord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DC183E-9E84-D6B5-E206-82D0B2589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https://www.sprakradet.no/sprakhjelp/Skriverad/Avloeysarord/</a:t>
            </a:r>
            <a:endParaRPr lang="nb-NO" dirty="0"/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Helene Uri:</a:t>
            </a:r>
          </a:p>
          <a:p>
            <a:r>
              <a:rPr lang="cs-CZ" dirty="0">
                <a:hlinkClick r:id="rId3"/>
              </a:rPr>
              <a:t>https://www.aftenposten.no/kultur/i/RxpXKW/helene-uri-finnes-det-ikke-noe-godt-norsk-avloeserord-for-dickpic</a:t>
            </a:r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9740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Hvilket begrep er nøytralt?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Alkoholiker?</a:t>
            </a:r>
          </a:p>
          <a:p>
            <a:r>
              <a:rPr lang="nb-NO" dirty="0"/>
              <a:t>Alkoholmisbruker?</a:t>
            </a:r>
          </a:p>
          <a:p>
            <a:r>
              <a:rPr lang="nb-NO" dirty="0"/>
              <a:t>Alkoholavhengig?</a:t>
            </a:r>
          </a:p>
          <a:p>
            <a:r>
              <a:rPr lang="nb-NO" dirty="0"/>
              <a:t>Alkoholskadd?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5613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Utvikling mot eufemisme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5053438"/>
              </p:ext>
            </p:extLst>
          </p:nvPr>
        </p:nvGraphicFramePr>
        <p:xfrm>
          <a:off x="457200" y="1600200"/>
          <a:ext cx="8229600" cy="354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000" dirty="0"/>
                        <a:t>spionasje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etterretning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pornoblad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mannfolkblad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vaskekone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rengjøringsassistent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fange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innsatt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gamlehjem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seniorbolig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diskusjon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drøfting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oppsigelse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nedbemanning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militæret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Forsvaret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735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Moteord x avløserord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Adekvat</a:t>
            </a:r>
          </a:p>
          <a:p>
            <a:r>
              <a:rPr lang="nb-NO" dirty="0"/>
              <a:t>Evaluere</a:t>
            </a:r>
          </a:p>
          <a:p>
            <a:r>
              <a:rPr lang="nb-NO" dirty="0"/>
              <a:t>Intensjon</a:t>
            </a:r>
          </a:p>
          <a:p>
            <a:r>
              <a:rPr lang="nb-NO" dirty="0"/>
              <a:t>Legitimere</a:t>
            </a:r>
          </a:p>
          <a:p>
            <a:r>
              <a:rPr lang="nb-NO" dirty="0"/>
              <a:t>Respons</a:t>
            </a:r>
          </a:p>
          <a:p>
            <a:r>
              <a:rPr lang="nb-NO" dirty="0"/>
              <a:t>seriøs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Passende, dekkende</a:t>
            </a:r>
          </a:p>
          <a:p>
            <a:r>
              <a:rPr lang="nb-NO" dirty="0"/>
              <a:t>Vurdere, bedømme</a:t>
            </a:r>
          </a:p>
          <a:p>
            <a:r>
              <a:rPr lang="nb-NO" dirty="0"/>
              <a:t>Mål, hensikt</a:t>
            </a:r>
          </a:p>
          <a:p>
            <a:r>
              <a:rPr lang="nb-NO" dirty="0"/>
              <a:t>Godkjenne, tilbakemelding</a:t>
            </a:r>
          </a:p>
          <a:p>
            <a:r>
              <a:rPr lang="nb-NO" dirty="0"/>
              <a:t>Alvorlig, høytidelig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3560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Dagligspråk X fagspråk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Du har ikke betalt husleie du skylder.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11960" y="1600200"/>
            <a:ext cx="4474840" cy="4525963"/>
          </a:xfrm>
        </p:spPr>
        <p:txBody>
          <a:bodyPr/>
          <a:lstStyle/>
          <a:p>
            <a:r>
              <a:rPr lang="nb-NO" dirty="0"/>
              <a:t>De har tidligere blitt tilskrevet om betaling av vårt tilgodehavende vedrørende leie av bolig.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2718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Per virker uforskammet og orker ikke gå på kurs.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Klienten har store adferdsproblemer og er lite motivert for læring.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73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Å sette penger i banken kan de fleste.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Å anbringe sine overskuddmidler i en dertil egnet kredittinstitusjon er en aktivitet de fleste er fortrolige med.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66531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230</Words>
  <Application>Microsoft Office PowerPoint</Application>
  <PresentationFormat>Předvádění na obrazovce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Ord og vendinger</vt:lpstr>
      <vt:lpstr>assosiasjoner</vt:lpstr>
      <vt:lpstr>Avløseord</vt:lpstr>
      <vt:lpstr>Hvilket begrep er nøytralt?</vt:lpstr>
      <vt:lpstr>Utvikling mot eufemisme</vt:lpstr>
      <vt:lpstr>Moteord x avløserord</vt:lpstr>
      <vt:lpstr>Dagligspråk X fagspråk</vt:lpstr>
      <vt:lpstr>.</vt:lpstr>
      <vt:lpstr>.</vt:lpstr>
      <vt:lpstr>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 og vendinger</dc:title>
  <dc:creator>user</dc:creator>
  <cp:lastModifiedBy>Miluše Juříčková</cp:lastModifiedBy>
  <cp:revision>8</cp:revision>
  <dcterms:created xsi:type="dcterms:W3CDTF">2014-10-02T04:52:53Z</dcterms:created>
  <dcterms:modified xsi:type="dcterms:W3CDTF">2023-11-07T06:16:41Z</dcterms:modified>
</cp:coreProperties>
</file>