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7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BEE060C-F631-4BDA-8F80-29FA72F34D0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BEE060C-F631-4BDA-8F80-29FA72F34D0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BEE060C-F631-4BDA-8F80-29FA72F34D0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28</a:t>
            </a:r>
            <a:r>
              <a:rPr lang="nb-NO" dirty="0"/>
              <a:t>/11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Små ord med stor betydning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94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Hvilke ord er det?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>
                <a:solidFill>
                  <a:srgbClr val="FFC000"/>
                </a:solidFill>
              </a:rPr>
              <a:t>Jo</a:t>
            </a:r>
          </a:p>
          <a:p>
            <a:r>
              <a:rPr lang="nb-NO" dirty="0">
                <a:solidFill>
                  <a:srgbClr val="FF6600"/>
                </a:solidFill>
              </a:rPr>
              <a:t>Vel</a:t>
            </a:r>
          </a:p>
          <a:p>
            <a:r>
              <a:rPr lang="nb-NO" dirty="0">
                <a:solidFill>
                  <a:srgbClr val="FF0066"/>
                </a:solidFill>
              </a:rPr>
              <a:t>Nok</a:t>
            </a:r>
          </a:p>
          <a:p>
            <a:r>
              <a:rPr lang="nb-NO" dirty="0">
                <a:solidFill>
                  <a:srgbClr val="C00000"/>
                </a:solidFill>
              </a:rPr>
              <a:t>Da</a:t>
            </a:r>
          </a:p>
          <a:p>
            <a:r>
              <a:rPr lang="nb-NO" dirty="0">
                <a:solidFill>
                  <a:srgbClr val="0070C0"/>
                </a:solidFill>
              </a:rPr>
              <a:t>Visst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235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OBS!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Betydning – etter posisjon og tone</a:t>
            </a:r>
          </a:p>
          <a:p>
            <a:endParaRPr lang="nb-NO" dirty="0"/>
          </a:p>
          <a:p>
            <a:r>
              <a:rPr lang="nb-NO" dirty="0"/>
              <a:t>A. Trykktung (da – tidsadverbial)</a:t>
            </a:r>
          </a:p>
          <a:p>
            <a:r>
              <a:rPr lang="nb-NO" dirty="0"/>
              <a:t>B. Trykklett (modalitet)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16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Jo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/>
              <a:t>Svarord</a:t>
            </a:r>
          </a:p>
          <a:p>
            <a:r>
              <a:rPr lang="nb-NO" u="sng" dirty="0"/>
              <a:t>Sammenlikning</a:t>
            </a:r>
            <a:r>
              <a:rPr lang="nb-NO" dirty="0"/>
              <a:t>: jo mer jo bedre</a:t>
            </a:r>
          </a:p>
          <a:p>
            <a:r>
              <a:rPr lang="nb-NO" u="sng" dirty="0"/>
              <a:t>Trykklett adverbial</a:t>
            </a:r>
            <a:r>
              <a:rPr lang="nb-NO" dirty="0"/>
              <a:t>: men gutten er jo syk</a:t>
            </a:r>
          </a:p>
          <a:p>
            <a:r>
              <a:rPr lang="nb-NO" dirty="0"/>
              <a:t>Overraskelse: Maten smaker jo deilig!</a:t>
            </a:r>
          </a:p>
          <a:p>
            <a:r>
              <a:rPr lang="nb-NO" dirty="0"/>
              <a:t>                          Han har jo intet på!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6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/>
              <a:t>Foranstilt</a:t>
            </a:r>
            <a:r>
              <a:rPr lang="nb-NO" dirty="0"/>
              <a:t>: </a:t>
            </a:r>
            <a:r>
              <a:rPr lang="nb-NO" dirty="0">
                <a:solidFill>
                  <a:srgbClr val="FF0000"/>
                </a:solidFill>
              </a:rPr>
              <a:t>Vel, det får være nok</a:t>
            </a:r>
            <a:r>
              <a:rPr lang="nb-NO" dirty="0"/>
              <a:t>.</a:t>
            </a:r>
          </a:p>
          <a:p>
            <a:r>
              <a:rPr lang="nb-NO" u="sng" dirty="0"/>
              <a:t>Sammen med svarord</a:t>
            </a:r>
            <a:r>
              <a:rPr lang="nb-NO" dirty="0"/>
              <a:t>: </a:t>
            </a:r>
            <a:r>
              <a:rPr lang="nb-NO" dirty="0">
                <a:solidFill>
                  <a:srgbClr val="FF0000"/>
                </a:solidFill>
              </a:rPr>
              <a:t>Vi er ferdige. Ja vel</a:t>
            </a:r>
            <a:r>
              <a:rPr lang="nb-NO" dirty="0"/>
              <a:t>.</a:t>
            </a:r>
          </a:p>
          <a:p>
            <a:r>
              <a:rPr lang="nb-NO" u="sng" dirty="0"/>
              <a:t>Trykktungt adverbial </a:t>
            </a:r>
            <a:r>
              <a:rPr lang="nb-NO" dirty="0"/>
              <a:t>– med betydning GODT:</a:t>
            </a:r>
          </a:p>
          <a:p>
            <a:r>
              <a:rPr lang="nb-NO" dirty="0"/>
              <a:t>           </a:t>
            </a:r>
            <a:r>
              <a:rPr lang="nb-NO" dirty="0">
                <a:solidFill>
                  <a:srgbClr val="FF0000"/>
                </a:solidFill>
              </a:rPr>
              <a:t>Tenk deg vel om!</a:t>
            </a:r>
          </a:p>
          <a:p>
            <a:r>
              <a:rPr lang="nb-NO" u="sng" dirty="0"/>
              <a:t>Trykklett adverbial </a:t>
            </a:r>
            <a:r>
              <a:rPr lang="nb-NO" dirty="0"/>
              <a:t>– ulike funksjoner</a:t>
            </a:r>
          </a:p>
          <a:p>
            <a:r>
              <a:rPr lang="nb-NO" dirty="0"/>
              <a:t>Spørrende, appelerende: D</a:t>
            </a:r>
            <a:r>
              <a:rPr lang="nb-NO" dirty="0">
                <a:solidFill>
                  <a:srgbClr val="FF0000"/>
                </a:solidFill>
              </a:rPr>
              <a:t>u er vel ikke sint?</a:t>
            </a:r>
          </a:p>
          <a:p>
            <a:r>
              <a:rPr lang="nb-NO" dirty="0">
                <a:solidFill>
                  <a:srgbClr val="FF0000"/>
                </a:solidFill>
              </a:rPr>
              <a:t>Det er vel i orden?</a:t>
            </a:r>
          </a:p>
          <a:p>
            <a:endParaRPr lang="nb-NO" dirty="0">
              <a:solidFill>
                <a:srgbClr val="FF0000"/>
              </a:solidFill>
            </a:endParaRPr>
          </a:p>
          <a:p>
            <a:r>
              <a:rPr lang="nb-NO" dirty="0">
                <a:solidFill>
                  <a:srgbClr val="FF0000"/>
                </a:solidFill>
              </a:rPr>
              <a:t>Hun tjente vel 200 000. X Hun tjente VEL 200 000.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939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81BFE8-49F9-E98C-71DA-8ADD95EBA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nok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7FA132-A3BC-9D5E-8BE0-493DCE7F33A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Trykktungt (-tilstrekkelig)</a:t>
            </a:r>
          </a:p>
          <a:p>
            <a:r>
              <a:rPr lang="nb-NO" dirty="0">
                <a:solidFill>
                  <a:srgbClr val="FF0000"/>
                </a:solidFill>
              </a:rPr>
              <a:t>Du er stor nok til å klare dette.</a:t>
            </a:r>
          </a:p>
          <a:p>
            <a:r>
              <a:rPr lang="nb-NO" dirty="0">
                <a:solidFill>
                  <a:srgbClr val="FF0000"/>
                </a:solidFill>
              </a:rPr>
              <a:t>Vi har NOK penger.</a:t>
            </a:r>
          </a:p>
          <a:p>
            <a:endParaRPr lang="nb-NO" dirty="0">
              <a:solidFill>
                <a:srgbClr val="FF0000"/>
              </a:solidFill>
            </a:endParaRPr>
          </a:p>
          <a:p>
            <a:r>
              <a:rPr lang="nb-NO" dirty="0"/>
              <a:t>Trykklett adverbial (sannsynlighet)</a:t>
            </a:r>
          </a:p>
          <a:p>
            <a:r>
              <a:rPr lang="nb-NO" dirty="0">
                <a:solidFill>
                  <a:srgbClr val="FF0000"/>
                </a:solidFill>
              </a:rPr>
              <a:t>Du har nok rett.</a:t>
            </a:r>
          </a:p>
          <a:p>
            <a:r>
              <a:rPr lang="nb-NO" dirty="0">
                <a:solidFill>
                  <a:srgbClr val="FF0000"/>
                </a:solidFill>
              </a:rPr>
              <a:t>Vi har nok penger. (?)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722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D22E9-B7FA-8B4B-C5B4-F147CFD06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visst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A9F184-7DE6-6C9E-3556-3FABC9B9350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Trykktungt</a:t>
            </a:r>
          </a:p>
          <a:p>
            <a:r>
              <a:rPr lang="nb-NO" dirty="0">
                <a:solidFill>
                  <a:srgbClr val="FF0000"/>
                </a:solidFill>
              </a:rPr>
              <a:t>Visst er det kaldt her omvinteren.</a:t>
            </a:r>
          </a:p>
          <a:p>
            <a:endParaRPr lang="nb-NO" dirty="0"/>
          </a:p>
          <a:p>
            <a:r>
              <a:rPr lang="nb-NO" dirty="0"/>
              <a:t>Trykklett</a:t>
            </a:r>
          </a:p>
          <a:p>
            <a:r>
              <a:rPr lang="nb-NO" dirty="0">
                <a:solidFill>
                  <a:srgbClr val="FF0000"/>
                </a:solidFill>
              </a:rPr>
              <a:t>Han har visst flyttet.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393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AF10DF-B63B-2B6C-A93F-CCAB6C034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EC7631-B3DC-5DA2-B876-89CCD9FF7CB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a/ tidsadverbial</a:t>
            </a:r>
          </a:p>
          <a:p>
            <a:r>
              <a:rPr lang="nb-NO" dirty="0"/>
              <a:t>b/ årsaksadverbial</a:t>
            </a:r>
          </a:p>
          <a:p>
            <a:r>
              <a:rPr lang="nb-NO"/>
              <a:t>c/ forklarende tillegg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251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</TotalTime>
  <Words>198</Words>
  <Application>Microsoft Office PowerPoint</Application>
  <PresentationFormat>Předvádění na obrazovce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Georgia</vt:lpstr>
      <vt:lpstr>Wingdings</vt:lpstr>
      <vt:lpstr>Wingdings 2</vt:lpstr>
      <vt:lpstr>Administrativní</vt:lpstr>
      <vt:lpstr>Små ord med stor betydning</vt:lpstr>
      <vt:lpstr>Hvilke ord er det?</vt:lpstr>
      <vt:lpstr>OBS!</vt:lpstr>
      <vt:lpstr>Jo</vt:lpstr>
      <vt:lpstr>vel</vt:lpstr>
      <vt:lpstr>nok</vt:lpstr>
      <vt:lpstr>visst</vt:lpstr>
      <vt:lpstr>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Små ord med stor betydning</dc:title>
  <dc:creator>user</dc:creator>
  <cp:lastModifiedBy>Miluše Juříčková</cp:lastModifiedBy>
  <cp:revision>4</cp:revision>
  <dcterms:created xsi:type="dcterms:W3CDTF">2013-11-05T13:44:40Z</dcterms:created>
  <dcterms:modified xsi:type="dcterms:W3CDTF">2023-11-27T19:48:16Z</dcterms:modified>
</cp:coreProperties>
</file>