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79" r:id="rId4"/>
    <p:sldId id="268" r:id="rId5"/>
    <p:sldId id="266" r:id="rId6"/>
    <p:sldId id="267" r:id="rId7"/>
    <p:sldId id="277" r:id="rId8"/>
    <p:sldId id="290" r:id="rId9"/>
    <p:sldId id="274" r:id="rId10"/>
    <p:sldId id="275" r:id="rId11"/>
    <p:sldId id="282" r:id="rId12"/>
    <p:sldId id="269" r:id="rId13"/>
    <p:sldId id="283" r:id="rId14"/>
    <p:sldId id="273" r:id="rId15"/>
    <p:sldId id="280" r:id="rId16"/>
    <p:sldId id="291" r:id="rId17"/>
    <p:sldId id="281" r:id="rId18"/>
    <p:sldId id="287" r:id="rId19"/>
    <p:sldId id="286" r:id="rId20"/>
    <p:sldId id="289" r:id="rId21"/>
    <p:sldId id="284" r:id="rId22"/>
    <p:sldId id="271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2D40"/>
    <a:srgbClr val="D22C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7AE7B2-5549-4196-8860-500B2209E5E3}" v="1" dt="2023-11-02T16:43:13.1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774" autoAdjust="0"/>
  </p:normalViewPr>
  <p:slideViewPr>
    <p:cSldViewPr snapToGrid="0">
      <p:cViewPr varScale="1">
        <p:scale>
          <a:sx n="91" d="100"/>
          <a:sy n="91" d="100"/>
        </p:scale>
        <p:origin x="322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7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elsen, Jens" userId="0fb4124c-7ad4-41d5-ace7-7e6655432623" providerId="ADAL" clId="{207AE7B2-5549-4196-8860-500B2209E5E3}"/>
    <pc:docChg chg="custSel addSld delSld modSld">
      <pc:chgData name="Nielsen, Jens" userId="0fb4124c-7ad4-41d5-ace7-7e6655432623" providerId="ADAL" clId="{207AE7B2-5549-4196-8860-500B2209E5E3}" dt="2023-11-06T10:40:37.860" v="768" actId="20577"/>
      <pc:docMkLst>
        <pc:docMk/>
      </pc:docMkLst>
      <pc:sldChg chg="modSp mod">
        <pc:chgData name="Nielsen, Jens" userId="0fb4124c-7ad4-41d5-ace7-7e6655432623" providerId="ADAL" clId="{207AE7B2-5549-4196-8860-500B2209E5E3}" dt="2023-11-02T14:18:45.178" v="14" actId="20577"/>
        <pc:sldMkLst>
          <pc:docMk/>
          <pc:sldMk cId="3588086691" sldId="257"/>
        </pc:sldMkLst>
        <pc:spChg chg="mod">
          <ac:chgData name="Nielsen, Jens" userId="0fb4124c-7ad4-41d5-ace7-7e6655432623" providerId="ADAL" clId="{207AE7B2-5549-4196-8860-500B2209E5E3}" dt="2023-11-02T14:18:45.178" v="14" actId="20577"/>
          <ac:spMkLst>
            <pc:docMk/>
            <pc:sldMk cId="3588086691" sldId="257"/>
            <ac:spMk id="10" creationId="{7E45BA4A-0F70-4A6D-AA8A-41F5B14EAAA2}"/>
          </ac:spMkLst>
        </pc:spChg>
      </pc:sldChg>
      <pc:sldChg chg="modSp mod">
        <pc:chgData name="Nielsen, Jens" userId="0fb4124c-7ad4-41d5-ace7-7e6655432623" providerId="ADAL" clId="{207AE7B2-5549-4196-8860-500B2209E5E3}" dt="2023-11-06T08:28:21.762" v="566" actId="1076"/>
        <pc:sldMkLst>
          <pc:docMk/>
          <pc:sldMk cId="2041206791" sldId="258"/>
        </pc:sldMkLst>
        <pc:spChg chg="mod">
          <ac:chgData name="Nielsen, Jens" userId="0fb4124c-7ad4-41d5-ace7-7e6655432623" providerId="ADAL" clId="{207AE7B2-5549-4196-8860-500B2209E5E3}" dt="2023-11-02T14:19:54.678" v="51" actId="20577"/>
          <ac:spMkLst>
            <pc:docMk/>
            <pc:sldMk cId="2041206791" sldId="258"/>
            <ac:spMk id="4" creationId="{1A4E776F-1A9C-4FDA-9944-0C2BA9B02737}"/>
          </ac:spMkLst>
        </pc:spChg>
        <pc:picChg chg="mod">
          <ac:chgData name="Nielsen, Jens" userId="0fb4124c-7ad4-41d5-ace7-7e6655432623" providerId="ADAL" clId="{207AE7B2-5549-4196-8860-500B2209E5E3}" dt="2023-11-06T08:28:21.762" v="566" actId="1076"/>
          <ac:picMkLst>
            <pc:docMk/>
            <pc:sldMk cId="2041206791" sldId="258"/>
            <ac:picMk id="5" creationId="{C42D45E5-C1BA-287A-5D06-41310FA31D40}"/>
          </ac:picMkLst>
        </pc:picChg>
      </pc:sldChg>
      <pc:sldChg chg="modSp mod">
        <pc:chgData name="Nielsen, Jens" userId="0fb4124c-7ad4-41d5-ace7-7e6655432623" providerId="ADAL" clId="{207AE7B2-5549-4196-8860-500B2209E5E3}" dt="2023-11-06T08:34:32.103" v="624" actId="404"/>
        <pc:sldMkLst>
          <pc:docMk/>
          <pc:sldMk cId="1311701747" sldId="266"/>
        </pc:sldMkLst>
        <pc:spChg chg="mod">
          <ac:chgData name="Nielsen, Jens" userId="0fb4124c-7ad4-41d5-ace7-7e6655432623" providerId="ADAL" clId="{207AE7B2-5549-4196-8860-500B2209E5E3}" dt="2023-11-06T08:34:32.103" v="624" actId="404"/>
          <ac:spMkLst>
            <pc:docMk/>
            <pc:sldMk cId="1311701747" sldId="266"/>
            <ac:spMk id="3" creationId="{E1C88326-0BD1-3AC8-03A6-8185FE6FF079}"/>
          </ac:spMkLst>
        </pc:spChg>
      </pc:sldChg>
      <pc:sldChg chg="modSp mod">
        <pc:chgData name="Nielsen, Jens" userId="0fb4124c-7ad4-41d5-ace7-7e6655432623" providerId="ADAL" clId="{207AE7B2-5549-4196-8860-500B2209E5E3}" dt="2023-11-06T08:34:53.843" v="626" actId="20577"/>
        <pc:sldMkLst>
          <pc:docMk/>
          <pc:sldMk cId="590033438" sldId="267"/>
        </pc:sldMkLst>
        <pc:spChg chg="mod">
          <ac:chgData name="Nielsen, Jens" userId="0fb4124c-7ad4-41d5-ace7-7e6655432623" providerId="ADAL" clId="{207AE7B2-5549-4196-8860-500B2209E5E3}" dt="2023-11-06T08:34:53.843" v="626" actId="20577"/>
          <ac:spMkLst>
            <pc:docMk/>
            <pc:sldMk cId="590033438" sldId="267"/>
            <ac:spMk id="3" creationId="{71572F25-518C-0D95-2752-900CA7B546D3}"/>
          </ac:spMkLst>
        </pc:spChg>
      </pc:sldChg>
      <pc:sldChg chg="del">
        <pc:chgData name="Nielsen, Jens" userId="0fb4124c-7ad4-41d5-ace7-7e6655432623" providerId="ADAL" clId="{207AE7B2-5549-4196-8860-500B2209E5E3}" dt="2023-11-02T14:19:33.128" v="17" actId="47"/>
        <pc:sldMkLst>
          <pc:docMk/>
          <pc:sldMk cId="2612199039" sldId="268"/>
        </pc:sldMkLst>
      </pc:sldChg>
      <pc:sldChg chg="modSp mod">
        <pc:chgData name="Nielsen, Jens" userId="0fb4124c-7ad4-41d5-ace7-7e6655432623" providerId="ADAL" clId="{207AE7B2-5549-4196-8860-500B2209E5E3}" dt="2023-11-06T08:30:53.598" v="618" actId="12"/>
        <pc:sldMkLst>
          <pc:docMk/>
          <pc:sldMk cId="3479078038" sldId="268"/>
        </pc:sldMkLst>
        <pc:spChg chg="mod">
          <ac:chgData name="Nielsen, Jens" userId="0fb4124c-7ad4-41d5-ace7-7e6655432623" providerId="ADAL" clId="{207AE7B2-5549-4196-8860-500B2209E5E3}" dt="2023-11-06T08:30:53.598" v="618" actId="12"/>
          <ac:spMkLst>
            <pc:docMk/>
            <pc:sldMk cId="3479078038" sldId="268"/>
            <ac:spMk id="3" creationId="{BEF40040-67D8-9712-C55D-2812B3417AE3}"/>
          </ac:spMkLst>
        </pc:spChg>
      </pc:sldChg>
      <pc:sldChg chg="del">
        <pc:chgData name="Nielsen, Jens" userId="0fb4124c-7ad4-41d5-ace7-7e6655432623" providerId="ADAL" clId="{207AE7B2-5549-4196-8860-500B2209E5E3}" dt="2023-11-02T14:19:34.258" v="19" actId="47"/>
        <pc:sldMkLst>
          <pc:docMk/>
          <pc:sldMk cId="322188413" sldId="269"/>
        </pc:sldMkLst>
      </pc:sldChg>
      <pc:sldChg chg="modSp mod">
        <pc:chgData name="Nielsen, Jens" userId="0fb4124c-7ad4-41d5-ace7-7e6655432623" providerId="ADAL" clId="{207AE7B2-5549-4196-8860-500B2209E5E3}" dt="2023-11-06T10:40:37.860" v="768" actId="20577"/>
        <pc:sldMkLst>
          <pc:docMk/>
          <pc:sldMk cId="3084149386" sldId="269"/>
        </pc:sldMkLst>
        <pc:spChg chg="mod">
          <ac:chgData name="Nielsen, Jens" userId="0fb4124c-7ad4-41d5-ace7-7e6655432623" providerId="ADAL" clId="{207AE7B2-5549-4196-8860-500B2209E5E3}" dt="2023-11-06T10:38:40.950" v="718" actId="20577"/>
          <ac:spMkLst>
            <pc:docMk/>
            <pc:sldMk cId="3084149386" sldId="269"/>
            <ac:spMk id="2" creationId="{292079C7-EB41-9C93-CA86-E904BE160D6F}"/>
          </ac:spMkLst>
        </pc:spChg>
        <pc:spChg chg="mod">
          <ac:chgData name="Nielsen, Jens" userId="0fb4124c-7ad4-41d5-ace7-7e6655432623" providerId="ADAL" clId="{207AE7B2-5549-4196-8860-500B2209E5E3}" dt="2023-11-06T10:40:37.860" v="768" actId="20577"/>
          <ac:spMkLst>
            <pc:docMk/>
            <pc:sldMk cId="3084149386" sldId="269"/>
            <ac:spMk id="7" creationId="{A2228821-43C1-E594-3626-4E00C290D8F9}"/>
          </ac:spMkLst>
        </pc:spChg>
      </pc:sldChg>
      <pc:sldChg chg="del">
        <pc:chgData name="Nielsen, Jens" userId="0fb4124c-7ad4-41d5-ace7-7e6655432623" providerId="ADAL" clId="{207AE7B2-5549-4196-8860-500B2209E5E3}" dt="2023-11-02T14:19:31.938" v="15" actId="47"/>
        <pc:sldMkLst>
          <pc:docMk/>
          <pc:sldMk cId="1052345050" sldId="270"/>
        </pc:sldMkLst>
      </pc:sldChg>
      <pc:sldChg chg="modSp mod">
        <pc:chgData name="Nielsen, Jens" userId="0fb4124c-7ad4-41d5-ace7-7e6655432623" providerId="ADAL" clId="{207AE7B2-5549-4196-8860-500B2209E5E3}" dt="2023-11-06T09:12:13.843" v="680" actId="20577"/>
        <pc:sldMkLst>
          <pc:docMk/>
          <pc:sldMk cId="2485804308" sldId="271"/>
        </pc:sldMkLst>
        <pc:spChg chg="mod">
          <ac:chgData name="Nielsen, Jens" userId="0fb4124c-7ad4-41d5-ace7-7e6655432623" providerId="ADAL" clId="{207AE7B2-5549-4196-8860-500B2209E5E3}" dt="2023-11-06T09:12:13.843" v="680" actId="20577"/>
          <ac:spMkLst>
            <pc:docMk/>
            <pc:sldMk cId="2485804308" sldId="271"/>
            <ac:spMk id="3" creationId="{A36EA3B4-9A0A-64E1-57EC-4A093D85CC62}"/>
          </ac:spMkLst>
        </pc:spChg>
      </pc:sldChg>
      <pc:sldChg chg="del">
        <pc:chgData name="Nielsen, Jens" userId="0fb4124c-7ad4-41d5-ace7-7e6655432623" providerId="ADAL" clId="{207AE7B2-5549-4196-8860-500B2209E5E3}" dt="2023-11-02T14:19:32.863" v="16" actId="47"/>
        <pc:sldMkLst>
          <pc:docMk/>
          <pc:sldMk cId="3967090042" sldId="272"/>
        </pc:sldMkLst>
      </pc:sldChg>
      <pc:sldChg chg="modSp mod">
        <pc:chgData name="Nielsen, Jens" userId="0fb4124c-7ad4-41d5-ace7-7e6655432623" providerId="ADAL" clId="{207AE7B2-5549-4196-8860-500B2209E5E3}" dt="2023-11-06T08:39:54.873" v="644" actId="20577"/>
        <pc:sldMkLst>
          <pc:docMk/>
          <pc:sldMk cId="1211646407" sldId="273"/>
        </pc:sldMkLst>
        <pc:spChg chg="mod">
          <ac:chgData name="Nielsen, Jens" userId="0fb4124c-7ad4-41d5-ace7-7e6655432623" providerId="ADAL" clId="{207AE7B2-5549-4196-8860-500B2209E5E3}" dt="2023-11-06T08:39:54.873" v="644" actId="20577"/>
          <ac:spMkLst>
            <pc:docMk/>
            <pc:sldMk cId="1211646407" sldId="273"/>
            <ac:spMk id="2" creationId="{363ABD71-118A-B6D7-A956-F25B258D580E}"/>
          </ac:spMkLst>
        </pc:spChg>
      </pc:sldChg>
      <pc:sldChg chg="del">
        <pc:chgData name="Nielsen, Jens" userId="0fb4124c-7ad4-41d5-ace7-7e6655432623" providerId="ADAL" clId="{207AE7B2-5549-4196-8860-500B2209E5E3}" dt="2023-11-02T14:19:36.308" v="24" actId="47"/>
        <pc:sldMkLst>
          <pc:docMk/>
          <pc:sldMk cId="2691146944" sldId="273"/>
        </pc:sldMkLst>
      </pc:sldChg>
      <pc:sldChg chg="del">
        <pc:chgData name="Nielsen, Jens" userId="0fb4124c-7ad4-41d5-ace7-7e6655432623" providerId="ADAL" clId="{207AE7B2-5549-4196-8860-500B2209E5E3}" dt="2023-11-02T14:19:34.828" v="21" actId="47"/>
        <pc:sldMkLst>
          <pc:docMk/>
          <pc:sldMk cId="2175246131" sldId="274"/>
        </pc:sldMkLst>
      </pc:sldChg>
      <pc:sldChg chg="modSp mod">
        <pc:chgData name="Nielsen, Jens" userId="0fb4124c-7ad4-41d5-ace7-7e6655432623" providerId="ADAL" clId="{207AE7B2-5549-4196-8860-500B2209E5E3}" dt="2023-11-06T10:38:21.251" v="706" actId="20577"/>
        <pc:sldMkLst>
          <pc:docMk/>
          <pc:sldMk cId="3115086402" sldId="274"/>
        </pc:sldMkLst>
        <pc:spChg chg="mod">
          <ac:chgData name="Nielsen, Jens" userId="0fb4124c-7ad4-41d5-ace7-7e6655432623" providerId="ADAL" clId="{207AE7B2-5549-4196-8860-500B2209E5E3}" dt="2023-11-06T10:38:21.251" v="706" actId="20577"/>
          <ac:spMkLst>
            <pc:docMk/>
            <pc:sldMk cId="3115086402" sldId="274"/>
            <ac:spMk id="3" creationId="{8ECF7FE2-C881-EECE-B414-D112D6048AF6}"/>
          </ac:spMkLst>
        </pc:spChg>
      </pc:sldChg>
      <pc:sldChg chg="del">
        <pc:chgData name="Nielsen, Jens" userId="0fb4124c-7ad4-41d5-ace7-7e6655432623" providerId="ADAL" clId="{207AE7B2-5549-4196-8860-500B2209E5E3}" dt="2023-11-02T14:19:35.598" v="22" actId="47"/>
        <pc:sldMkLst>
          <pc:docMk/>
          <pc:sldMk cId="4161979220" sldId="275"/>
        </pc:sldMkLst>
      </pc:sldChg>
      <pc:sldChg chg="del">
        <pc:chgData name="Nielsen, Jens" userId="0fb4124c-7ad4-41d5-ace7-7e6655432623" providerId="ADAL" clId="{207AE7B2-5549-4196-8860-500B2209E5E3}" dt="2023-11-02T14:19:36.082" v="23" actId="47"/>
        <pc:sldMkLst>
          <pc:docMk/>
          <pc:sldMk cId="289056385" sldId="276"/>
        </pc:sldMkLst>
      </pc:sldChg>
      <pc:sldChg chg="del">
        <pc:chgData name="Nielsen, Jens" userId="0fb4124c-7ad4-41d5-ace7-7e6655432623" providerId="ADAL" clId="{207AE7B2-5549-4196-8860-500B2209E5E3}" dt="2023-11-02T14:19:36.988" v="25" actId="47"/>
        <pc:sldMkLst>
          <pc:docMk/>
          <pc:sldMk cId="2291681950" sldId="278"/>
        </pc:sldMkLst>
      </pc:sldChg>
      <pc:sldChg chg="modSp add mod">
        <pc:chgData name="Nielsen, Jens" userId="0fb4124c-7ad4-41d5-ace7-7e6655432623" providerId="ADAL" clId="{207AE7B2-5549-4196-8860-500B2209E5E3}" dt="2023-11-02T16:43:40.013" v="66" actId="13926"/>
        <pc:sldMkLst>
          <pc:docMk/>
          <pc:sldMk cId="923647333" sldId="279"/>
        </pc:sldMkLst>
        <pc:spChg chg="mod">
          <ac:chgData name="Nielsen, Jens" userId="0fb4124c-7ad4-41d5-ace7-7e6655432623" providerId="ADAL" clId="{207AE7B2-5549-4196-8860-500B2209E5E3}" dt="2023-11-02T16:43:40.013" v="66" actId="13926"/>
          <ac:spMkLst>
            <pc:docMk/>
            <pc:sldMk cId="923647333" sldId="279"/>
            <ac:spMk id="3" creationId="{2DFDDBF2-9D81-2607-5573-0FFF95AE4515}"/>
          </ac:spMkLst>
        </pc:spChg>
      </pc:sldChg>
      <pc:sldChg chg="del">
        <pc:chgData name="Nielsen, Jens" userId="0fb4124c-7ad4-41d5-ace7-7e6655432623" providerId="ADAL" clId="{207AE7B2-5549-4196-8860-500B2209E5E3}" dt="2023-11-02T14:19:39.999" v="27" actId="47"/>
        <pc:sldMkLst>
          <pc:docMk/>
          <pc:sldMk cId="3952818582" sldId="279"/>
        </pc:sldMkLst>
      </pc:sldChg>
      <pc:sldChg chg="del">
        <pc:chgData name="Nielsen, Jens" userId="0fb4124c-7ad4-41d5-ace7-7e6655432623" providerId="ADAL" clId="{207AE7B2-5549-4196-8860-500B2209E5E3}" dt="2023-11-02T14:19:34.638" v="20" actId="47"/>
        <pc:sldMkLst>
          <pc:docMk/>
          <pc:sldMk cId="3590818296" sldId="280"/>
        </pc:sldMkLst>
      </pc:sldChg>
      <pc:sldChg chg="del">
        <pc:chgData name="Nielsen, Jens" userId="0fb4124c-7ad4-41d5-ace7-7e6655432623" providerId="ADAL" clId="{207AE7B2-5549-4196-8860-500B2209E5E3}" dt="2023-11-02T14:19:37.198" v="26" actId="47"/>
        <pc:sldMkLst>
          <pc:docMk/>
          <pc:sldMk cId="1048144310" sldId="281"/>
        </pc:sldMkLst>
      </pc:sldChg>
      <pc:sldChg chg="del">
        <pc:chgData name="Nielsen, Jens" userId="0fb4124c-7ad4-41d5-ace7-7e6655432623" providerId="ADAL" clId="{207AE7B2-5549-4196-8860-500B2209E5E3}" dt="2023-11-02T14:19:33.379" v="18" actId="47"/>
        <pc:sldMkLst>
          <pc:docMk/>
          <pc:sldMk cId="3886339954" sldId="282"/>
        </pc:sldMkLst>
      </pc:sldChg>
      <pc:sldChg chg="modSp new mod">
        <pc:chgData name="Nielsen, Jens" userId="0fb4124c-7ad4-41d5-ace7-7e6655432623" providerId="ADAL" clId="{207AE7B2-5549-4196-8860-500B2209E5E3}" dt="2023-11-06T08:26:45.252" v="565" actId="20577"/>
        <pc:sldMkLst>
          <pc:docMk/>
          <pc:sldMk cId="324201798" sldId="291"/>
        </pc:sldMkLst>
        <pc:spChg chg="mod">
          <ac:chgData name="Nielsen, Jens" userId="0fb4124c-7ad4-41d5-ace7-7e6655432623" providerId="ADAL" clId="{207AE7B2-5549-4196-8860-500B2209E5E3}" dt="2023-11-06T08:12:17.781" v="85" actId="20577"/>
          <ac:spMkLst>
            <pc:docMk/>
            <pc:sldMk cId="324201798" sldId="291"/>
            <ac:spMk id="2" creationId="{9056607C-8CA9-0C5B-E6A5-6BE5ACFA6DB7}"/>
          </ac:spMkLst>
        </pc:spChg>
        <pc:spChg chg="mod">
          <ac:chgData name="Nielsen, Jens" userId="0fb4124c-7ad4-41d5-ace7-7e6655432623" providerId="ADAL" clId="{207AE7B2-5549-4196-8860-500B2209E5E3}" dt="2023-11-06T08:26:45.252" v="565" actId="20577"/>
          <ac:spMkLst>
            <pc:docMk/>
            <pc:sldMk cId="324201798" sldId="291"/>
            <ac:spMk id="3" creationId="{B0A9D421-DDF3-390C-5414-2FDCB0AE9BEE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F28F1B-F896-4CAA-810A-E366F48C8C0D}" type="doc">
      <dgm:prSet loTypeId="urn:microsoft.com/office/officeart/2005/8/layout/arrow5" loCatId="relationship" qsTypeId="urn:microsoft.com/office/officeart/2005/8/quickstyle/simple2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50614345-7653-4E1E-81CF-F699498DC159}">
      <dgm:prSet/>
      <dgm:spPr/>
      <dgm:t>
        <a:bodyPr/>
        <a:lstStyle/>
        <a:p>
          <a:r>
            <a:rPr lang="nb-NO"/>
            <a:t>Aldri standardtalemål </a:t>
          </a:r>
          <a:endParaRPr lang="en-US"/>
        </a:p>
      </dgm:t>
    </dgm:pt>
    <dgm:pt modelId="{135C4561-F49F-45C5-A7E1-70EBCD8F21B5}" type="parTrans" cxnId="{E0EFD20A-6F19-4BA3-AF5D-3D3A33FECABB}">
      <dgm:prSet/>
      <dgm:spPr/>
      <dgm:t>
        <a:bodyPr/>
        <a:lstStyle/>
        <a:p>
          <a:endParaRPr lang="en-US"/>
        </a:p>
      </dgm:t>
    </dgm:pt>
    <dgm:pt modelId="{2246A736-AB06-4027-B869-684DE92C8495}" type="sibTrans" cxnId="{E0EFD20A-6F19-4BA3-AF5D-3D3A33FECABB}">
      <dgm:prSet/>
      <dgm:spPr/>
      <dgm:t>
        <a:bodyPr/>
        <a:lstStyle/>
        <a:p>
          <a:endParaRPr lang="en-US"/>
        </a:p>
      </dgm:t>
    </dgm:pt>
    <dgm:pt modelId="{BC6EF709-956B-43A4-AC4F-DF3425DA926D}">
      <dgm:prSet/>
      <dgm:spPr/>
      <dgm:t>
        <a:bodyPr/>
        <a:lstStyle/>
        <a:p>
          <a:r>
            <a:rPr lang="nb-NO"/>
            <a:t>Nasjonalromantikken og selvstendighet</a:t>
          </a:r>
          <a:endParaRPr lang="en-US"/>
        </a:p>
      </dgm:t>
    </dgm:pt>
    <dgm:pt modelId="{13CCB982-4B97-4351-B629-A2422029394D}" type="parTrans" cxnId="{68A0C722-564B-47C8-973D-9D34491632C5}">
      <dgm:prSet/>
      <dgm:spPr/>
      <dgm:t>
        <a:bodyPr/>
        <a:lstStyle/>
        <a:p>
          <a:endParaRPr lang="en-US"/>
        </a:p>
      </dgm:t>
    </dgm:pt>
    <dgm:pt modelId="{4FB535D6-785B-42FB-AC50-A79087120CD9}" type="sibTrans" cxnId="{68A0C722-564B-47C8-973D-9D34491632C5}">
      <dgm:prSet/>
      <dgm:spPr/>
      <dgm:t>
        <a:bodyPr/>
        <a:lstStyle/>
        <a:p>
          <a:endParaRPr lang="en-US"/>
        </a:p>
      </dgm:t>
    </dgm:pt>
    <dgm:pt modelId="{04ED785B-8E96-469A-BF22-267A0B1CFCDE}">
      <dgm:prSet/>
      <dgm:spPr/>
      <dgm:t>
        <a:bodyPr/>
        <a:lstStyle/>
        <a:p>
          <a:r>
            <a:rPr lang="nb-NO"/>
            <a:t>Jamstillingsvedtaket og språkpolitikk</a:t>
          </a:r>
          <a:endParaRPr lang="en-US"/>
        </a:p>
      </dgm:t>
    </dgm:pt>
    <dgm:pt modelId="{A84E413D-B4DC-4A82-BB75-50BFBACAE7AD}" type="parTrans" cxnId="{1089D4BE-1077-45AF-AE78-3222A6CA7063}">
      <dgm:prSet/>
      <dgm:spPr/>
      <dgm:t>
        <a:bodyPr/>
        <a:lstStyle/>
        <a:p>
          <a:endParaRPr lang="en-US"/>
        </a:p>
      </dgm:t>
    </dgm:pt>
    <dgm:pt modelId="{AC79CB74-7E78-48E0-942E-1CC5BBD34892}" type="sibTrans" cxnId="{1089D4BE-1077-45AF-AE78-3222A6CA7063}">
      <dgm:prSet/>
      <dgm:spPr/>
      <dgm:t>
        <a:bodyPr/>
        <a:lstStyle/>
        <a:p>
          <a:endParaRPr lang="en-US"/>
        </a:p>
      </dgm:t>
    </dgm:pt>
    <dgm:pt modelId="{BC4A776E-FFDA-4093-BCDD-518D4EAE70E1}" type="pres">
      <dgm:prSet presAssocID="{65F28F1B-F896-4CAA-810A-E366F48C8C0D}" presName="diagram" presStyleCnt="0">
        <dgm:presLayoutVars>
          <dgm:dir/>
          <dgm:resizeHandles val="exact"/>
        </dgm:presLayoutVars>
      </dgm:prSet>
      <dgm:spPr/>
    </dgm:pt>
    <dgm:pt modelId="{3F21889B-156A-4895-BC3B-57C14F83C23B}" type="pres">
      <dgm:prSet presAssocID="{50614345-7653-4E1E-81CF-F699498DC159}" presName="arrow" presStyleLbl="node1" presStyleIdx="0" presStyleCnt="3">
        <dgm:presLayoutVars>
          <dgm:bulletEnabled val="1"/>
        </dgm:presLayoutVars>
      </dgm:prSet>
      <dgm:spPr/>
    </dgm:pt>
    <dgm:pt modelId="{B4E38E28-C887-4231-BBAB-0B1D216F235A}" type="pres">
      <dgm:prSet presAssocID="{BC6EF709-956B-43A4-AC4F-DF3425DA926D}" presName="arrow" presStyleLbl="node1" presStyleIdx="1" presStyleCnt="3">
        <dgm:presLayoutVars>
          <dgm:bulletEnabled val="1"/>
        </dgm:presLayoutVars>
      </dgm:prSet>
      <dgm:spPr/>
    </dgm:pt>
    <dgm:pt modelId="{13305C5F-40F4-4A0A-BDD5-56453649A782}" type="pres">
      <dgm:prSet presAssocID="{04ED785B-8E96-469A-BF22-267A0B1CFCDE}" presName="arrow" presStyleLbl="node1" presStyleIdx="2" presStyleCnt="3">
        <dgm:presLayoutVars>
          <dgm:bulletEnabled val="1"/>
        </dgm:presLayoutVars>
      </dgm:prSet>
      <dgm:spPr/>
    </dgm:pt>
  </dgm:ptLst>
  <dgm:cxnLst>
    <dgm:cxn modelId="{E0EFD20A-6F19-4BA3-AF5D-3D3A33FECABB}" srcId="{65F28F1B-F896-4CAA-810A-E366F48C8C0D}" destId="{50614345-7653-4E1E-81CF-F699498DC159}" srcOrd="0" destOrd="0" parTransId="{135C4561-F49F-45C5-A7E1-70EBCD8F21B5}" sibTransId="{2246A736-AB06-4027-B869-684DE92C8495}"/>
    <dgm:cxn modelId="{68A0C722-564B-47C8-973D-9D34491632C5}" srcId="{65F28F1B-F896-4CAA-810A-E366F48C8C0D}" destId="{BC6EF709-956B-43A4-AC4F-DF3425DA926D}" srcOrd="1" destOrd="0" parTransId="{13CCB982-4B97-4351-B629-A2422029394D}" sibTransId="{4FB535D6-785B-42FB-AC50-A79087120CD9}"/>
    <dgm:cxn modelId="{64266229-C328-4414-A453-2A83E2CBA21D}" type="presOf" srcId="{04ED785B-8E96-469A-BF22-267A0B1CFCDE}" destId="{13305C5F-40F4-4A0A-BDD5-56453649A782}" srcOrd="0" destOrd="0" presId="urn:microsoft.com/office/officeart/2005/8/layout/arrow5"/>
    <dgm:cxn modelId="{B1A8BF88-66F1-4946-8322-454FABBAA06A}" type="presOf" srcId="{50614345-7653-4E1E-81CF-F699498DC159}" destId="{3F21889B-156A-4895-BC3B-57C14F83C23B}" srcOrd="0" destOrd="0" presId="urn:microsoft.com/office/officeart/2005/8/layout/arrow5"/>
    <dgm:cxn modelId="{1089D4BE-1077-45AF-AE78-3222A6CA7063}" srcId="{65F28F1B-F896-4CAA-810A-E366F48C8C0D}" destId="{04ED785B-8E96-469A-BF22-267A0B1CFCDE}" srcOrd="2" destOrd="0" parTransId="{A84E413D-B4DC-4A82-BB75-50BFBACAE7AD}" sibTransId="{AC79CB74-7E78-48E0-942E-1CC5BBD34892}"/>
    <dgm:cxn modelId="{8E20AED1-6769-4CB8-92D8-8FC53656E592}" type="presOf" srcId="{65F28F1B-F896-4CAA-810A-E366F48C8C0D}" destId="{BC4A776E-FFDA-4093-BCDD-518D4EAE70E1}" srcOrd="0" destOrd="0" presId="urn:microsoft.com/office/officeart/2005/8/layout/arrow5"/>
    <dgm:cxn modelId="{897F55D2-61A2-48EE-AA57-D9A7EF1AF509}" type="presOf" srcId="{BC6EF709-956B-43A4-AC4F-DF3425DA926D}" destId="{B4E38E28-C887-4231-BBAB-0B1D216F235A}" srcOrd="0" destOrd="0" presId="urn:microsoft.com/office/officeart/2005/8/layout/arrow5"/>
    <dgm:cxn modelId="{7E6659C7-8B13-4937-A160-C6ADD198A1BF}" type="presParOf" srcId="{BC4A776E-FFDA-4093-BCDD-518D4EAE70E1}" destId="{3F21889B-156A-4895-BC3B-57C14F83C23B}" srcOrd="0" destOrd="0" presId="urn:microsoft.com/office/officeart/2005/8/layout/arrow5"/>
    <dgm:cxn modelId="{CEBD0DFD-F8E2-4BFE-BA3F-B3A861E930AD}" type="presParOf" srcId="{BC4A776E-FFDA-4093-BCDD-518D4EAE70E1}" destId="{B4E38E28-C887-4231-BBAB-0B1D216F235A}" srcOrd="1" destOrd="0" presId="urn:microsoft.com/office/officeart/2005/8/layout/arrow5"/>
    <dgm:cxn modelId="{5F872010-454F-46A7-A822-97E648A52807}" type="presParOf" srcId="{BC4A776E-FFDA-4093-BCDD-518D4EAE70E1}" destId="{13305C5F-40F4-4A0A-BDD5-56453649A782}" srcOrd="2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21889B-156A-4895-BC3B-57C14F83C23B}">
      <dsp:nvSpPr>
        <dsp:cNvPr id="0" name=""/>
        <dsp:cNvSpPr/>
      </dsp:nvSpPr>
      <dsp:spPr>
        <a:xfrm>
          <a:off x="4170554" y="642"/>
          <a:ext cx="2174490" cy="2174490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/>
            <a:t>Aldri standardtalemål </a:t>
          </a:r>
          <a:endParaRPr lang="en-US" sz="1100" kern="1200"/>
        </a:p>
      </dsp:txBody>
      <dsp:txXfrm>
        <a:off x="4714177" y="642"/>
        <a:ext cx="1087245" cy="1793954"/>
      </dsp:txXfrm>
    </dsp:sp>
    <dsp:sp modelId="{B4E38E28-C887-4231-BBAB-0B1D216F235A}">
      <dsp:nvSpPr>
        <dsp:cNvPr id="0" name=""/>
        <dsp:cNvSpPr/>
      </dsp:nvSpPr>
      <dsp:spPr>
        <a:xfrm rot="7200000">
          <a:off x="5426615" y="2176204"/>
          <a:ext cx="2174490" cy="2174490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/>
            <a:t>Nasjonalromantikken og selvstendighet</a:t>
          </a:r>
          <a:endParaRPr lang="en-US" sz="1100" kern="1200"/>
        </a:p>
      </dsp:txBody>
      <dsp:txXfrm rot="-5400000">
        <a:off x="5781660" y="2814960"/>
        <a:ext cx="1793954" cy="1087245"/>
      </dsp:txXfrm>
    </dsp:sp>
    <dsp:sp modelId="{13305C5F-40F4-4A0A-BDD5-56453649A782}">
      <dsp:nvSpPr>
        <dsp:cNvPr id="0" name=""/>
        <dsp:cNvSpPr/>
      </dsp:nvSpPr>
      <dsp:spPr>
        <a:xfrm rot="14400000">
          <a:off x="2914493" y="2176204"/>
          <a:ext cx="2174490" cy="2174490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/>
            <a:t>Jamstillingsvedtaket og språkpolitikk</a:t>
          </a:r>
          <a:endParaRPr lang="en-US" sz="1100" kern="1200"/>
        </a:p>
      </dsp:txBody>
      <dsp:txXfrm rot="5400000">
        <a:off x="2939984" y="2814960"/>
        <a:ext cx="1793954" cy="10872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EF687-8659-44A5-B987-DB47E3AA8D81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BC47E-BD00-42F4-B95C-2B987241CB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4909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BC47E-BD00-42F4-B95C-2B987241CB05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5133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- základní sou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>
            <a:extLst>
              <a:ext uri="{FF2B5EF4-FFF2-40B4-BE49-F238E27FC236}">
                <a16:creationId xmlns:a16="http://schemas.microsoft.com/office/drawing/2014/main" id="{9C465973-12C9-4E7E-B3E7-339819B8D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54807" y="3468467"/>
            <a:ext cx="6232376" cy="151896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6" name="Zástupný symbol pro text 14">
            <a:extLst>
              <a:ext uri="{FF2B5EF4-FFF2-40B4-BE49-F238E27FC236}">
                <a16:creationId xmlns:a16="http://schemas.microsoft.com/office/drawing/2014/main" id="{6D621A1B-64B8-4E2C-9F7C-619F6D16DF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54807" y="4987429"/>
            <a:ext cx="6218237" cy="974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 err="1"/>
              <a:t>Subtitle</a:t>
            </a:r>
            <a:endParaRPr lang="cs-CZ" dirty="0"/>
          </a:p>
        </p:txBody>
      </p:sp>
      <p:sp>
        <p:nvSpPr>
          <p:cNvPr id="7" name="Zástupný symbol pro text 14">
            <a:extLst>
              <a:ext uri="{FF2B5EF4-FFF2-40B4-BE49-F238E27FC236}">
                <a16:creationId xmlns:a16="http://schemas.microsoft.com/office/drawing/2014/main" id="{3CBD455F-1540-428D-A023-C87A83F6C5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54806" y="2805732"/>
            <a:ext cx="6218237" cy="5214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D22D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 err="1"/>
              <a:t>Lecturer</a:t>
            </a:r>
            <a:r>
              <a:rPr lang="cs-CZ" dirty="0"/>
              <a:t> / </a:t>
            </a:r>
            <a:r>
              <a:rPr lang="cs-CZ" dirty="0" err="1"/>
              <a:t>Course</a:t>
            </a:r>
            <a:endParaRPr lang="cs-CZ" dirty="0"/>
          </a:p>
          <a:p>
            <a:pPr lvl="0"/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2478A25-35F5-C65F-47AA-F9FF936611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9146" y="784376"/>
            <a:ext cx="4415055" cy="126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894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55FAB65-B0A7-4575-8846-11158687D38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881948" y="30924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Picture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224AE90-7605-4DC5-9CC0-F95158D6C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22D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9E0D19-CE3D-446D-A820-F362435AD28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text 4">
            <a:extLst>
              <a:ext uri="{FF2B5EF4-FFF2-40B4-BE49-F238E27FC236}">
                <a16:creationId xmlns:a16="http://schemas.microsoft.com/office/drawing/2014/main" id="{276D1917-8BCB-4A56-9BA7-03075193B5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1948" y="5298620"/>
            <a:ext cx="6172200" cy="5687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D22C40"/>
              </a:buClr>
              <a:buFont typeface="Wingdings" panose="05000000000000000000" pitchFamily="2" charset="2"/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618544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 -  bez základní sou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>
            <a:extLst>
              <a:ext uri="{FF2B5EF4-FFF2-40B4-BE49-F238E27FC236}">
                <a16:creationId xmlns:a16="http://schemas.microsoft.com/office/drawing/2014/main" id="{1FAEE400-C3C4-4524-978A-6626FFC80C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0487" y="2962276"/>
            <a:ext cx="6218789" cy="77845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5" name="Zástupný symbol pro text 14">
            <a:extLst>
              <a:ext uri="{FF2B5EF4-FFF2-40B4-BE49-F238E27FC236}">
                <a16:creationId xmlns:a16="http://schemas.microsoft.com/office/drawing/2014/main" id="{6D164CCE-6D73-466D-BEB5-04B11A8390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30487" y="3906326"/>
            <a:ext cx="6218237" cy="974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 err="1"/>
              <a:t>Subtitle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6A92964-91F3-054C-133B-5E8A48675B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9146" y="784376"/>
            <a:ext cx="4415055" cy="126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122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1DF5AC-44B8-4E3E-8B0A-4EDD76AF9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4D34E2D-EE31-4DC0-9247-4DBF2ED796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>
              <a:buClr>
                <a:srgbClr val="D22D40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cs-CZ" dirty="0"/>
              <a:t>Text</a:t>
            </a:r>
          </a:p>
          <a:p>
            <a:pPr lvl="1"/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4A8E963-122F-4D71-8C04-B01D8F9A5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22C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9E0D19-CE3D-446D-A820-F362435AD289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63CC5780-97A7-4892-810D-637664206204}"/>
              </a:ext>
            </a:extLst>
          </p:cNvPr>
          <p:cNvCxnSpPr/>
          <p:nvPr userDrawn="1"/>
        </p:nvCxnSpPr>
        <p:spPr>
          <a:xfrm>
            <a:off x="838200" y="1751648"/>
            <a:ext cx="10515600" cy="0"/>
          </a:xfrm>
          <a:prstGeom prst="line">
            <a:avLst/>
          </a:prstGeom>
          <a:ln w="9525">
            <a:solidFill>
              <a:srgbClr val="D22D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834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1DF5AC-44B8-4E3E-8B0A-4EDD76AF9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4A8E963-122F-4D71-8C04-B01D8F9A5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22C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9E0D19-CE3D-446D-A820-F362435AD289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63CC5780-97A7-4892-810D-637664206204}"/>
              </a:ext>
            </a:extLst>
          </p:cNvPr>
          <p:cNvCxnSpPr/>
          <p:nvPr userDrawn="1"/>
        </p:nvCxnSpPr>
        <p:spPr>
          <a:xfrm>
            <a:off x="838200" y="1751648"/>
            <a:ext cx="10515600" cy="0"/>
          </a:xfrm>
          <a:prstGeom prst="line">
            <a:avLst/>
          </a:prstGeom>
          <a:ln w="9525">
            <a:solidFill>
              <a:srgbClr val="D22D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436F267A-BE8F-4FE3-A8F2-A3A14D7F58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36738"/>
            <a:ext cx="10515600" cy="43053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D22C4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637241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602828-E203-4BCF-A5B0-CB2FC2EC16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45DBEC2-CBC0-4C1C-88E7-DC2EDCA58E0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D22D40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F575050-708C-4714-B50C-D679D7CC414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D22D40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2EA612F-A0C2-4C25-85F3-1AD024CA6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22D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9E0D19-CE3D-446D-A820-F362435AD289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1F61B0A8-8F34-4579-959E-67B3416A9699}"/>
              </a:ext>
            </a:extLst>
          </p:cNvPr>
          <p:cNvCxnSpPr/>
          <p:nvPr userDrawn="1"/>
        </p:nvCxnSpPr>
        <p:spPr>
          <a:xfrm>
            <a:off x="838200" y="1751648"/>
            <a:ext cx="10515600" cy="0"/>
          </a:xfrm>
          <a:prstGeom prst="line">
            <a:avLst/>
          </a:prstGeom>
          <a:ln w="9525">
            <a:solidFill>
              <a:srgbClr val="D22D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909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E9FBEE-EED9-440B-B6A2-0370D421D2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14935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BC1BE52-8A40-4C07-BD57-49A31749FCC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C8B1659-79F4-4765-8610-2F273D4750E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D22D40"/>
              </a:buClr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71A42BE-7C37-4E5F-A5C7-DE3988B8FE8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252F095-D907-45FC-9209-CE575CF9B53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D22D40"/>
              </a:buClr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3AF3188-F662-42FA-942C-C3BA18BE5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22D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9E0D19-CE3D-446D-A820-F362435AD289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80D3BDEC-7BDF-49D8-818D-67B015274AAF}"/>
              </a:ext>
            </a:extLst>
          </p:cNvPr>
          <p:cNvCxnSpPr/>
          <p:nvPr userDrawn="1"/>
        </p:nvCxnSpPr>
        <p:spPr>
          <a:xfrm>
            <a:off x="838200" y="1606868"/>
            <a:ext cx="10515600" cy="0"/>
          </a:xfrm>
          <a:prstGeom prst="line">
            <a:avLst/>
          </a:prstGeom>
          <a:ln w="9525">
            <a:solidFill>
              <a:srgbClr val="D22D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79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1B72C8-7D3F-4C74-90F8-8DA326D5DF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C5A6722-54AF-4AAD-A2E6-780E1205B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22D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9E0D19-CE3D-446D-A820-F362435AD289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19713418-A7EB-478E-BEED-F2EBCA77CFFE}"/>
              </a:ext>
            </a:extLst>
          </p:cNvPr>
          <p:cNvCxnSpPr/>
          <p:nvPr userDrawn="1"/>
        </p:nvCxnSpPr>
        <p:spPr>
          <a:xfrm>
            <a:off x="838200" y="1751648"/>
            <a:ext cx="10515600" cy="0"/>
          </a:xfrm>
          <a:prstGeom prst="line">
            <a:avLst/>
          </a:prstGeom>
          <a:ln w="9525">
            <a:solidFill>
              <a:srgbClr val="D22D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502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4147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356F0D-8BFD-494A-8220-002D1C5E33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D22D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E0BA097-ED2B-4036-B097-8C187A6622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67300" y="457200"/>
            <a:ext cx="6172200" cy="5411788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D22D40"/>
              </a:buClr>
              <a:buFont typeface="Wingdings" panose="05000000000000000000" pitchFamily="2" charset="2"/>
              <a:buChar char="§"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AC587ECA-5355-4449-8467-B73118C0A2B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7051C28-CB18-4E15-84A8-0937D20E8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22D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9E0D19-CE3D-446D-A820-F362435AD28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0867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2214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PLX_YEoj6uo?start=10&amp;feature=oembe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Jens.nielsen@ff.cuni.cz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>
            <a:extLst>
              <a:ext uri="{FF2B5EF4-FFF2-40B4-BE49-F238E27FC236}">
                <a16:creationId xmlns:a16="http://schemas.microsoft.com/office/drawing/2014/main" id="{644E5260-5AD8-478A-B5F5-E1D82BA04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Norsk</a:t>
            </a:r>
            <a:endParaRPr lang="cs-CZ" dirty="0"/>
          </a:p>
        </p:txBody>
      </p:sp>
      <p:sp>
        <p:nvSpPr>
          <p:cNvPr id="10" name="Zástupný symbol pro text 9">
            <a:extLst>
              <a:ext uri="{FF2B5EF4-FFF2-40B4-BE49-F238E27FC236}">
                <a16:creationId xmlns:a16="http://schemas.microsoft.com/office/drawing/2014/main" id="{7E45BA4A-0F70-4A6D-AA8A-41F5B14EAA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6. november 2023</a:t>
            </a:r>
            <a:endParaRPr lang="cs-CZ" dirty="0"/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52237480-7ADF-4500-9A0D-E7A710267A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54806" y="2805732"/>
            <a:ext cx="6740196" cy="521445"/>
          </a:xfrm>
        </p:spPr>
        <p:txBody>
          <a:bodyPr/>
          <a:lstStyle/>
          <a:p>
            <a:r>
              <a:rPr lang="nb-NO" dirty="0"/>
              <a:t>Jens Nielsen / Norsk for masterstudenter i Brno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8086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58E8896-F199-1E5F-9479-27017C733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Inndeling 1: vestnorsk og østnorsk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0838203-6595-ABE4-7733-D7673402D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b-NO" dirty="0"/>
              <a:t>Tonefall </a:t>
            </a:r>
          </a:p>
          <a:p>
            <a:pPr lvl="1"/>
            <a:r>
              <a:rPr lang="nb-NO" dirty="0"/>
              <a:t>	Vestnorsk: høytone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Stavelsestrykk i låneord</a:t>
            </a:r>
          </a:p>
          <a:p>
            <a:pPr lvl="1"/>
            <a:r>
              <a:rPr lang="nb-NO" dirty="0"/>
              <a:t>	Østnorsk: trykk* 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Retroflekser</a:t>
            </a:r>
          </a:p>
          <a:p>
            <a:pPr lvl="1"/>
            <a:r>
              <a:rPr lang="nb-NO" dirty="0"/>
              <a:t>	Vestnorsk har ikke retrofleks 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Infinitivsendinger </a:t>
            </a:r>
          </a:p>
          <a:p>
            <a:pPr lvl="1"/>
            <a:r>
              <a:rPr lang="nb-NO" dirty="0"/>
              <a:t>	Vestnorsk: a- eller e-ending (eller apokope) </a:t>
            </a:r>
          </a:p>
          <a:p>
            <a:pPr lvl="1"/>
            <a:r>
              <a:rPr lang="nb-NO" dirty="0"/>
              <a:t>	Østnorsk: kløyvd infinitiv (både og)</a:t>
            </a:r>
          </a:p>
          <a:p>
            <a:pPr lvl="1"/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14617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FC3F47-91A4-E3E5-42D2-0694E1220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42AD5111-E206-79B1-673A-F173E28496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33719" y="743862"/>
            <a:ext cx="3291873" cy="5264331"/>
          </a:xfr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E12B7049-23C2-0F0E-454A-572963672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14" y="966058"/>
            <a:ext cx="3531765" cy="4925883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4073DA64-2909-51BB-9CB8-D2A9AD78EB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6650" y="271943"/>
            <a:ext cx="470535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573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92079C7-EB41-9C93-CA86-E904BE160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Inndeling 2 (fire områder)</a:t>
            </a:r>
          </a:p>
        </p:txBody>
      </p:sp>
      <p:pic>
        <p:nvPicPr>
          <p:cNvPr id="5" name="Plassholder for innhold 4" descr="Et bilde som inneholder kart&#10;&#10;Automatisk generert beskrivelse">
            <a:extLst>
              <a:ext uri="{FF2B5EF4-FFF2-40B4-BE49-F238E27FC236}">
                <a16:creationId xmlns:a16="http://schemas.microsoft.com/office/drawing/2014/main" id="{FDD52D31-D9AD-2A7A-62B3-24E8E5D8EE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038" y="1993405"/>
            <a:ext cx="3293349" cy="4351338"/>
          </a:xfr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A2228821-43C1-E594-3626-4E00C290D8F9}"/>
              </a:ext>
            </a:extLst>
          </p:cNvPr>
          <p:cNvSpPr txBox="1"/>
          <p:nvPr/>
        </p:nvSpPr>
        <p:spPr>
          <a:xfrm>
            <a:off x="838200" y="1912690"/>
            <a:ext cx="7314182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>
                <a:solidFill>
                  <a:srgbClr val="FFFF00"/>
                </a:solidFill>
                <a:highlight>
                  <a:srgbClr val="808080"/>
                </a:highlight>
              </a:rPr>
              <a:t>Nordnorsk (delt)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i="1" dirty="0"/>
              <a:t>Ho vil kjøp</a:t>
            </a:r>
            <a:r>
              <a:rPr lang="nb-NO" sz="2400" b="1" i="1" u="sng" dirty="0"/>
              <a:t>e</a:t>
            </a:r>
            <a:r>
              <a:rPr lang="nb-NO" sz="2400" i="1" dirty="0"/>
              <a:t> ei skjort</a:t>
            </a:r>
            <a:r>
              <a:rPr lang="nb-NO" sz="2400" b="1" i="1" u="sng" dirty="0"/>
              <a:t>a</a:t>
            </a:r>
            <a:r>
              <a:rPr lang="nb-NO" sz="2400" i="1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/>
          </a:p>
          <a:p>
            <a:r>
              <a:rPr lang="nb-NO" sz="2400" dirty="0">
                <a:solidFill>
                  <a:srgbClr val="FFC000"/>
                </a:solidFill>
                <a:highlight>
                  <a:srgbClr val="808080"/>
                </a:highlight>
              </a:rPr>
              <a:t>Vestlandsk (a-mål)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A-mål: </a:t>
            </a:r>
            <a:r>
              <a:rPr lang="nb-NO" sz="2400" i="1" dirty="0"/>
              <a:t>Ho vil kjøp</a:t>
            </a:r>
            <a:r>
              <a:rPr lang="nb-NO" sz="2400" b="1" i="1" u="sng" dirty="0"/>
              <a:t>a </a:t>
            </a:r>
            <a:r>
              <a:rPr lang="nb-NO" sz="2400" i="1" dirty="0"/>
              <a:t>ei skjort</a:t>
            </a:r>
            <a:r>
              <a:rPr lang="nb-NO" sz="2400" b="1" i="1" u="sng" dirty="0"/>
              <a:t>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Skarring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/>
          </a:p>
          <a:p>
            <a:r>
              <a:rPr lang="nb-NO" sz="2400" dirty="0">
                <a:solidFill>
                  <a:schemeClr val="accent1">
                    <a:lumMod val="40000"/>
                    <a:lumOff val="60000"/>
                  </a:schemeClr>
                </a:solidFill>
                <a:highlight>
                  <a:srgbClr val="808080"/>
                </a:highlight>
              </a:rPr>
              <a:t>Østlandsk (e-mål / delt)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i="1" dirty="0"/>
              <a:t>Vil du dans</a:t>
            </a:r>
            <a:r>
              <a:rPr lang="nb-NO" sz="2400" b="1" i="1" u="sng" dirty="0"/>
              <a:t>e</a:t>
            </a:r>
            <a:r>
              <a:rPr lang="nb-NO" sz="2400" i="1" dirty="0"/>
              <a:t> og fest</a:t>
            </a:r>
            <a:r>
              <a:rPr lang="nb-NO" sz="2400" b="1" i="1" u="sng" dirty="0"/>
              <a:t>e</a:t>
            </a:r>
            <a:r>
              <a:rPr lang="nb-NO" sz="2400" i="1" dirty="0"/>
              <a:t>? Da må du vær</a:t>
            </a:r>
            <a:r>
              <a:rPr lang="nb-NO" sz="2400" b="1" i="1" u="sng" dirty="0"/>
              <a:t>a </a:t>
            </a:r>
            <a:r>
              <a:rPr lang="nb-NO" sz="2400" i="1" dirty="0"/>
              <a:t>med ut.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i="1" dirty="0"/>
          </a:p>
          <a:p>
            <a:r>
              <a:rPr lang="nb-NO" sz="2400" dirty="0">
                <a:solidFill>
                  <a:schemeClr val="accent1">
                    <a:lumMod val="75000"/>
                  </a:schemeClr>
                </a:solidFill>
              </a:rPr>
              <a:t>Trøndersk (apokope)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i="1" dirty="0"/>
              <a:t>Vil du </a:t>
            </a:r>
            <a:r>
              <a:rPr lang="nb-NO" sz="2400" i="1" dirty="0" err="1"/>
              <a:t>dajns</a:t>
            </a:r>
            <a:r>
              <a:rPr lang="nb-NO" sz="2400" i="1" dirty="0"/>
              <a:t>_ og </a:t>
            </a:r>
            <a:r>
              <a:rPr lang="nb-NO" sz="2400" i="1" dirty="0" err="1"/>
              <a:t>fæst</a:t>
            </a:r>
            <a:r>
              <a:rPr lang="nb-NO" sz="2400" i="1" dirty="0"/>
              <a:t>_? Da må du </a:t>
            </a:r>
            <a:r>
              <a:rPr lang="nb-NO" sz="2400" i="1" dirty="0" err="1"/>
              <a:t>værr</a:t>
            </a:r>
            <a:r>
              <a:rPr lang="nb-NO" sz="2400" b="1" i="1" u="sng" dirty="0" err="1"/>
              <a:t>a</a:t>
            </a:r>
            <a:r>
              <a:rPr lang="nb-NO" sz="2400" i="1" dirty="0"/>
              <a:t>/vårr</a:t>
            </a:r>
            <a:r>
              <a:rPr lang="nb-NO" sz="2400" b="1" i="1" u="sng" dirty="0"/>
              <a:t>å</a:t>
            </a:r>
            <a:r>
              <a:rPr lang="nb-NO" sz="2400" i="1" dirty="0"/>
              <a:t> med ut.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i="1" dirty="0"/>
              <a:t>Palatalisering </a:t>
            </a:r>
          </a:p>
        </p:txBody>
      </p:sp>
    </p:spTree>
    <p:extLst>
      <p:ext uri="{BB962C8B-B14F-4D97-AF65-F5344CB8AC3E}">
        <p14:creationId xmlns:p14="http://schemas.microsoft.com/office/powerpoint/2010/main" val="3084149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BE2342A-0FC6-DDDD-434D-B09FA65BE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Gjett dialekten</a:t>
            </a:r>
          </a:p>
        </p:txBody>
      </p:sp>
      <p:pic>
        <p:nvPicPr>
          <p:cNvPr id="4" name="Media på Internett 3" title="Brille | Forstår du disse dialektene? | discovery+ Norge">
            <a:hlinkClick r:id="" action="ppaction://media"/>
            <a:extLst>
              <a:ext uri="{FF2B5EF4-FFF2-40B4-BE49-F238E27FC236}">
                <a16:creationId xmlns:a16="http://schemas.microsoft.com/office/drawing/2014/main" id="{1174BC4E-DC44-92EC-C31F-0130A2773D3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6313" y="1825625"/>
            <a:ext cx="77009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92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3ABD71-118A-B6D7-A956-F25B258D5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b-NO" dirty="0"/>
              <a:t>Viktige forutsetninger for norsk språk</a:t>
            </a:r>
          </a:p>
        </p:txBody>
      </p:sp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CE5810DD-F60D-5EB4-614B-1F80A45CBDD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1646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EA0F0D9-7A10-6D5A-7B30-7B30F3684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Refleksjon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D375073-52D5-806F-4A8B-337490D72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i="1" dirty="0"/>
              <a:t>Hva kjennetegner et godt skriftspråk? </a:t>
            </a:r>
          </a:p>
          <a:p>
            <a:endParaRPr lang="nb-NO" i="1" dirty="0"/>
          </a:p>
        </p:txBody>
      </p:sp>
    </p:spTree>
    <p:extLst>
      <p:ext uri="{BB962C8B-B14F-4D97-AF65-F5344CB8AC3E}">
        <p14:creationId xmlns:p14="http://schemas.microsoft.com/office/powerpoint/2010/main" val="1863569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056607C-8CA9-0C5B-E6A5-6BE5ACFA6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Nynorsk </a:t>
            </a:r>
            <a:r>
              <a:rPr lang="nb-NO" dirty="0" err="1"/>
              <a:t>vs</a:t>
            </a:r>
            <a:r>
              <a:rPr lang="nb-NO" dirty="0"/>
              <a:t> bokmål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0A9D421-DDF3-390C-5414-2FDCB0AE9B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/>
              <a:t>Aktive setninger</a:t>
            </a:r>
          </a:p>
          <a:p>
            <a:pPr lvl="1"/>
            <a:r>
              <a:rPr lang="nb-NO" sz="2000" dirty="0"/>
              <a:t> Maten ble spist / Vi åt maten </a:t>
            </a:r>
          </a:p>
          <a:p>
            <a:r>
              <a:rPr lang="nb-NO" sz="2400" dirty="0"/>
              <a:t>Tre kjønn</a:t>
            </a:r>
          </a:p>
          <a:p>
            <a:pPr lvl="1"/>
            <a:r>
              <a:rPr lang="nb-NO" sz="2000" dirty="0"/>
              <a:t>En jente / ei jente  </a:t>
            </a:r>
          </a:p>
          <a:p>
            <a:r>
              <a:rPr lang="nb-NO" sz="2400" dirty="0" err="1"/>
              <a:t>Anbehetelse</a:t>
            </a:r>
            <a:endParaRPr lang="nb-NO" sz="2400" dirty="0"/>
          </a:p>
          <a:p>
            <a:pPr lvl="1"/>
            <a:r>
              <a:rPr lang="nb-NO" sz="2000" dirty="0"/>
              <a:t>Kjærlighet og forelskelse / kjærleik og forelsking  </a:t>
            </a:r>
          </a:p>
          <a:p>
            <a:r>
              <a:rPr lang="nb-NO" sz="2400" dirty="0"/>
              <a:t>Større grad av samsvarsbøyning</a:t>
            </a:r>
          </a:p>
          <a:p>
            <a:pPr lvl="1"/>
            <a:r>
              <a:rPr lang="nb-NO" sz="2000" dirty="0"/>
              <a:t>Bøkene ble lest / Bøkene vart </a:t>
            </a:r>
            <a:r>
              <a:rPr lang="nb-NO" sz="2000" dirty="0" err="1"/>
              <a:t>lesne</a:t>
            </a:r>
            <a:r>
              <a:rPr lang="nb-NO" sz="2000" dirty="0"/>
              <a:t> </a:t>
            </a:r>
          </a:p>
          <a:p>
            <a:r>
              <a:rPr lang="nb-NO" sz="2400" dirty="0"/>
              <a:t>«Norrøne» trekk</a:t>
            </a:r>
          </a:p>
          <a:p>
            <a:pPr lvl="1"/>
            <a:r>
              <a:rPr lang="nb-NO" sz="2000" dirty="0"/>
              <a:t>Jeg forberedte arrangementet / </a:t>
            </a:r>
            <a:r>
              <a:rPr lang="nb-NO" sz="2000" dirty="0" err="1"/>
              <a:t>Eg</a:t>
            </a:r>
            <a:r>
              <a:rPr lang="nb-NO" sz="2000" dirty="0"/>
              <a:t> førebudde tilstellinga </a:t>
            </a:r>
          </a:p>
          <a:p>
            <a:r>
              <a:rPr lang="nb-NO" sz="2400" dirty="0"/>
              <a:t>Diftonger</a:t>
            </a:r>
          </a:p>
          <a:p>
            <a:pPr lvl="1"/>
            <a:r>
              <a:rPr lang="nb-NO" sz="2000" dirty="0"/>
              <a:t>  De kjørte til Østerrike / Dei </a:t>
            </a:r>
            <a:r>
              <a:rPr lang="nb-NO" sz="2000" dirty="0" err="1"/>
              <a:t>køyrde</a:t>
            </a:r>
            <a:r>
              <a:rPr lang="nb-NO" sz="2000" dirty="0"/>
              <a:t> til Austerrike </a:t>
            </a:r>
          </a:p>
        </p:txBody>
      </p:sp>
    </p:spTree>
    <p:extLst>
      <p:ext uri="{BB962C8B-B14F-4D97-AF65-F5344CB8AC3E}">
        <p14:creationId xmlns:p14="http://schemas.microsoft.com/office/powerpoint/2010/main" val="324201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F78FB3E-95F9-39FD-5942-C7A5B2D9C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Nynorsk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1ECDAF5-CAE6-43AE-0116-A6AFF6277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Vi leser nynorsk </a:t>
            </a:r>
          </a:p>
        </p:txBody>
      </p:sp>
    </p:spTree>
    <p:extLst>
      <p:ext uri="{BB962C8B-B14F-4D97-AF65-F5344CB8AC3E}">
        <p14:creationId xmlns:p14="http://schemas.microsoft.com/office/powerpoint/2010/main" val="3982361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744372A-9041-D1FB-D6DC-672B8498E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Dialekter og status 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72E9FED-A24B-A7A8-37AD-AC3FDBB6F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b-NO" dirty="0"/>
              <a:t>Politiske, historiske og sosiale årsaker </a:t>
            </a:r>
          </a:p>
          <a:p>
            <a:pPr>
              <a:lnSpc>
                <a:spcPct val="150000"/>
              </a:lnSpc>
            </a:pPr>
            <a:r>
              <a:rPr lang="nb-NO" dirty="0"/>
              <a:t>Politisk: der makta rår (hovedstaden og kongen) </a:t>
            </a:r>
          </a:p>
          <a:p>
            <a:pPr>
              <a:lnSpc>
                <a:spcPct val="150000"/>
              </a:lnSpc>
            </a:pPr>
            <a:r>
              <a:rPr lang="nb-NO" dirty="0"/>
              <a:t>Historisk: nasjonalromantikkens definisjoner </a:t>
            </a:r>
          </a:p>
          <a:p>
            <a:pPr>
              <a:lnSpc>
                <a:spcPct val="150000"/>
              </a:lnSpc>
            </a:pPr>
            <a:r>
              <a:rPr lang="nb-NO" dirty="0"/>
              <a:t>Sosialt: fattig/rik</a:t>
            </a:r>
          </a:p>
        </p:txBody>
      </p:sp>
    </p:spTree>
    <p:extLst>
      <p:ext uri="{BB962C8B-B14F-4D97-AF65-F5344CB8AC3E}">
        <p14:creationId xmlns:p14="http://schemas.microsoft.com/office/powerpoint/2010/main" val="1215192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711AD2C-24A5-011F-1380-0276C86A2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Sosiolekter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B3E918D-E634-17B2-996D-C5F039583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/>
              <a:t>Oslo vest </a:t>
            </a:r>
          </a:p>
          <a:p>
            <a:pPr lvl="1"/>
            <a:r>
              <a:rPr lang="nb-NO" sz="2000" dirty="0"/>
              <a:t>Høyere status og rikere </a:t>
            </a:r>
          </a:p>
          <a:p>
            <a:pPr lvl="1"/>
            <a:r>
              <a:rPr lang="nb-NO" sz="2000" dirty="0"/>
              <a:t>Dansktalende / embetsmenn </a:t>
            </a:r>
          </a:p>
          <a:p>
            <a:pPr lvl="1"/>
            <a:r>
              <a:rPr lang="nb-NO" sz="2000" dirty="0"/>
              <a:t>Konservativt (høyre) politisk</a:t>
            </a:r>
          </a:p>
          <a:p>
            <a:pPr lvl="1"/>
            <a:endParaRPr lang="nb-NO" sz="2000" dirty="0"/>
          </a:p>
          <a:p>
            <a:r>
              <a:rPr lang="nb-NO" sz="2400" dirty="0"/>
              <a:t>Oslo øst </a:t>
            </a:r>
          </a:p>
          <a:p>
            <a:pPr lvl="1"/>
            <a:r>
              <a:rPr lang="nb-NO" sz="2000" dirty="0"/>
              <a:t>Arbeiderbebyggelse </a:t>
            </a:r>
          </a:p>
          <a:p>
            <a:pPr lvl="1"/>
            <a:r>
              <a:rPr lang="nb-NO" sz="2000" dirty="0"/>
              <a:t>Industri og innvandring </a:t>
            </a:r>
          </a:p>
          <a:p>
            <a:pPr lvl="1"/>
            <a:r>
              <a:rPr lang="nb-NO" sz="2000" dirty="0"/>
              <a:t>Lavere status og fattigere</a:t>
            </a:r>
          </a:p>
          <a:p>
            <a:pPr lvl="1"/>
            <a:r>
              <a:rPr lang="nb-NO" sz="2000" dirty="0"/>
              <a:t>Radikalt (venstre) politisk</a:t>
            </a:r>
          </a:p>
          <a:p>
            <a:pPr lvl="1"/>
            <a:endParaRPr lang="nb-NO" sz="2000" dirty="0"/>
          </a:p>
          <a:p>
            <a:pPr lvl="1"/>
            <a:endParaRPr lang="nb-NO" sz="2000" dirty="0"/>
          </a:p>
          <a:p>
            <a:pPr lvl="1"/>
            <a:r>
              <a:rPr lang="nb-NO" sz="2000" dirty="0"/>
              <a:t>Talemål = identitetsmarkør</a:t>
            </a:r>
          </a:p>
          <a:p>
            <a:pPr lvl="1"/>
            <a:endParaRPr lang="nb-NO" sz="2000" dirty="0"/>
          </a:p>
        </p:txBody>
      </p:sp>
      <p:pic>
        <p:nvPicPr>
          <p:cNvPr id="7" name="Bilde 6" descr="Et bilde som inneholder kart&#10;&#10;Automatisk generert beskrivelse">
            <a:extLst>
              <a:ext uri="{FF2B5EF4-FFF2-40B4-BE49-F238E27FC236}">
                <a16:creationId xmlns:a16="http://schemas.microsoft.com/office/drawing/2014/main" id="{AD25FDC8-408A-ED0F-487A-DACAF40B7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834" y="1761988"/>
            <a:ext cx="5252990" cy="473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040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1E7C9939-01F4-434F-8B54-C98F9F746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Plan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A4E776F-1A9C-4FDA-9944-0C2BA9B02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Moderne norsk</a:t>
            </a:r>
          </a:p>
          <a:p>
            <a:pPr lvl="1"/>
            <a:r>
              <a:rPr lang="nb-NO" dirty="0"/>
              <a:t>Fra talemål til bokmål</a:t>
            </a:r>
          </a:p>
          <a:p>
            <a:r>
              <a:rPr lang="nb-NO" dirty="0"/>
              <a:t>Norske talemål</a:t>
            </a:r>
          </a:p>
          <a:p>
            <a:pPr lvl="1"/>
            <a:r>
              <a:rPr lang="nb-NO" dirty="0"/>
              <a:t>Målmerker </a:t>
            </a:r>
          </a:p>
          <a:p>
            <a:pPr lvl="1"/>
            <a:r>
              <a:rPr lang="nb-NO" dirty="0"/>
              <a:t>Eksempler  </a:t>
            </a:r>
          </a:p>
          <a:p>
            <a:r>
              <a:rPr lang="nb-NO" dirty="0"/>
              <a:t>Nynorsk </a:t>
            </a:r>
          </a:p>
          <a:p>
            <a:r>
              <a:rPr lang="nb-NO" dirty="0"/>
              <a:t>Sosiale forskjeller</a:t>
            </a:r>
          </a:p>
          <a:p>
            <a:pPr lvl="1"/>
            <a:r>
              <a:rPr lang="nb-NO" dirty="0"/>
              <a:t>Østfold-dialekt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C42D45E5-C1BA-287A-5D06-41310FA31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940" y="1825625"/>
            <a:ext cx="378845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206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8892EA-5C0D-1CF1-165F-25421425A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Østfolddialekt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FEEDC8C-AE72-17A5-F659-14B2F51EB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b-NO" sz="2400" dirty="0"/>
              <a:t>Post-industrielt område </a:t>
            </a:r>
          </a:p>
          <a:p>
            <a:pPr>
              <a:lnSpc>
                <a:spcPct val="150000"/>
              </a:lnSpc>
            </a:pPr>
            <a:r>
              <a:rPr lang="nb-NO" sz="2400" dirty="0"/>
              <a:t>Høy arbeidsledighet</a:t>
            </a:r>
          </a:p>
          <a:p>
            <a:pPr>
              <a:lnSpc>
                <a:spcPct val="150000"/>
              </a:lnSpc>
            </a:pPr>
            <a:r>
              <a:rPr lang="nb-NO" sz="2400" dirty="0"/>
              <a:t>Lav utdanning </a:t>
            </a:r>
          </a:p>
          <a:p>
            <a:pPr>
              <a:lnSpc>
                <a:spcPct val="150000"/>
              </a:lnSpc>
            </a:pPr>
            <a:r>
              <a:rPr lang="nb-NO" sz="2400" dirty="0"/>
              <a:t>På «feil» sted i landet </a:t>
            </a:r>
          </a:p>
          <a:p>
            <a:pPr>
              <a:lnSpc>
                <a:spcPct val="150000"/>
              </a:lnSpc>
            </a:pPr>
            <a:r>
              <a:rPr lang="nb-NO" sz="2400" dirty="0"/>
              <a:t>Talemålet har lav sosial status 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2025D2CD-351C-A820-D10F-05E2D3A840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06" t="29236" r="38624" b="12171"/>
          <a:stretch/>
        </p:blipFill>
        <p:spPr>
          <a:xfrm>
            <a:off x="6504962" y="2080469"/>
            <a:ext cx="4848838" cy="4018327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BE702EF6-6C01-4545-A764-7C2220F13E47}"/>
              </a:ext>
            </a:extLst>
          </p:cNvPr>
          <p:cNvSpPr/>
          <p:nvPr/>
        </p:nvSpPr>
        <p:spPr>
          <a:xfrm>
            <a:off x="9982899" y="4001294"/>
            <a:ext cx="1258349" cy="119149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0976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BF834E0-FF23-CEC7-4C2B-8DD4BDB09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Oppsummering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0578EB8-9466-7DBD-D4AB-6FB58BCDD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b-NO" dirty="0"/>
              <a:t>Stor aksept for dialektbruk i Norge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b-NO" dirty="0"/>
              <a:t>Historiske årsaker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b-NO" dirty="0"/>
              <a:t>Nasjonalromantikk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b-NO" dirty="0"/>
              <a:t>Lite sentralmakt / ingen standardisering av talemål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b-NO" dirty="0"/>
              <a:t>Likestilling av skriftspråk </a:t>
            </a:r>
          </a:p>
        </p:txBody>
      </p:sp>
    </p:spTree>
    <p:extLst>
      <p:ext uri="{BB962C8B-B14F-4D97-AF65-F5344CB8AC3E}">
        <p14:creationId xmlns:p14="http://schemas.microsoft.com/office/powerpoint/2010/main" val="20694416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A02C2DA-0EEE-98EB-993B-B5B4C48D0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Til neste gang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36EA3B4-9A0A-64E1-57EC-4A093D85C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b-NO" dirty="0"/>
              <a:t>Skriftlig innlevering 3 11. desember</a:t>
            </a:r>
          </a:p>
          <a:p>
            <a:pPr lvl="1"/>
            <a:r>
              <a:rPr lang="nb-NO" dirty="0"/>
              <a:t>Send meg tekst for korrekturlesing </a:t>
            </a:r>
          </a:p>
          <a:p>
            <a:pPr lvl="1"/>
            <a:r>
              <a:rPr lang="nb-NO" dirty="0"/>
              <a:t>og tilbakemeldinger 4. desember</a:t>
            </a:r>
          </a:p>
          <a:p>
            <a:pPr lvl="1"/>
            <a:endParaRPr lang="nb-NO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b-NO" dirty="0">
                <a:hlinkClick r:id="rId2"/>
              </a:rPr>
              <a:t>Jens.nielsen@ff.cuni.cz</a:t>
            </a:r>
            <a:r>
              <a:rPr lang="nb-NO" dirty="0"/>
              <a:t>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nb-NO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b-NO" dirty="0"/>
              <a:t>Moderne norsk og språkpåvirkning</a:t>
            </a:r>
          </a:p>
        </p:txBody>
      </p:sp>
    </p:spTree>
    <p:extLst>
      <p:ext uri="{BB962C8B-B14F-4D97-AF65-F5344CB8AC3E}">
        <p14:creationId xmlns:p14="http://schemas.microsoft.com/office/powerpoint/2010/main" val="2485804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6C7D82C-AB3E-4765-A590-D387A8709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Møte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E729C79-67C5-4729-A033-9AF259F0C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 </a:t>
            </a:r>
          </a:p>
          <a:p>
            <a:pPr marL="0" indent="0">
              <a:buNone/>
            </a:pPr>
            <a:r>
              <a:rPr lang="nb-NO" i="1" dirty="0"/>
              <a:t>Ho </a:t>
            </a:r>
            <a:r>
              <a:rPr lang="nb-NO" i="1" dirty="0" err="1"/>
              <a:t>sit</a:t>
            </a:r>
            <a:r>
              <a:rPr lang="nb-NO" i="1" dirty="0"/>
              <a:t> </a:t>
            </a:r>
            <a:r>
              <a:rPr lang="nb-NO" i="1" dirty="0" err="1"/>
              <a:t>ein</a:t>
            </a:r>
            <a:r>
              <a:rPr lang="nb-NO" i="1" dirty="0"/>
              <a:t> </a:t>
            </a:r>
            <a:r>
              <a:rPr lang="nb-NO" i="1" dirty="0" err="1"/>
              <a:t>sundag</a:t>
            </a:r>
            <a:r>
              <a:rPr lang="nb-NO" i="1" dirty="0"/>
              <a:t> </a:t>
            </a:r>
            <a:r>
              <a:rPr lang="nb-NO" i="1" dirty="0" err="1"/>
              <a:t>lengtande</a:t>
            </a:r>
            <a:r>
              <a:rPr lang="nb-NO" i="1" dirty="0"/>
              <a:t> i li; </a:t>
            </a:r>
          </a:p>
          <a:p>
            <a:pPr marL="0" indent="0">
              <a:buNone/>
            </a:pPr>
            <a:r>
              <a:rPr lang="nb-NO" i="1" dirty="0"/>
              <a:t>Det </a:t>
            </a:r>
            <a:r>
              <a:rPr lang="nb-NO" i="1" dirty="0" err="1"/>
              <a:t>strøymer</a:t>
            </a:r>
            <a:r>
              <a:rPr lang="nb-NO" i="1" dirty="0"/>
              <a:t> på med </a:t>
            </a:r>
            <a:r>
              <a:rPr lang="nb-NO" i="1" dirty="0" err="1"/>
              <a:t>desse</a:t>
            </a:r>
            <a:r>
              <a:rPr lang="nb-NO" i="1" dirty="0"/>
              <a:t> søte </a:t>
            </a:r>
            <a:r>
              <a:rPr lang="nb-NO" i="1" dirty="0" err="1"/>
              <a:t>tankar</a:t>
            </a:r>
            <a:r>
              <a:rPr lang="nb-NO" i="1" dirty="0"/>
              <a:t>; </a:t>
            </a:r>
          </a:p>
          <a:p>
            <a:pPr marL="0" indent="0">
              <a:buNone/>
            </a:pPr>
            <a:r>
              <a:rPr lang="nb-NO" i="1" dirty="0"/>
              <a:t>Og </a:t>
            </a:r>
            <a:r>
              <a:rPr lang="nb-NO" i="1" dirty="0" err="1"/>
              <a:t>hjarta</a:t>
            </a:r>
            <a:r>
              <a:rPr lang="nb-NO" i="1" dirty="0"/>
              <a:t> fullt og tungt i barmen </a:t>
            </a:r>
            <a:r>
              <a:rPr lang="nb-NO" i="1" dirty="0" err="1"/>
              <a:t>bankar</a:t>
            </a:r>
            <a:r>
              <a:rPr lang="nb-NO" i="1" dirty="0"/>
              <a:t>, </a:t>
            </a:r>
          </a:p>
          <a:p>
            <a:pPr marL="0" indent="0">
              <a:buNone/>
            </a:pPr>
            <a:r>
              <a:rPr lang="nb-NO" i="1" dirty="0"/>
              <a:t>Og </a:t>
            </a:r>
            <a:r>
              <a:rPr lang="nb-NO" i="1" dirty="0" err="1"/>
              <a:t>draumen</a:t>
            </a:r>
            <a:r>
              <a:rPr lang="nb-NO" i="1" dirty="0"/>
              <a:t> </a:t>
            </a:r>
            <a:r>
              <a:rPr lang="nb-NO" i="1" dirty="0" err="1"/>
              <a:t>vaknar</a:t>
            </a:r>
            <a:r>
              <a:rPr lang="nb-NO" i="1" dirty="0"/>
              <a:t>, </a:t>
            </a:r>
            <a:r>
              <a:rPr lang="nb-NO" i="1" dirty="0" err="1"/>
              <a:t>bivrande</a:t>
            </a:r>
            <a:r>
              <a:rPr lang="nb-NO" i="1" dirty="0"/>
              <a:t> og blid. </a:t>
            </a:r>
          </a:p>
          <a:p>
            <a:pPr marL="0" indent="0">
              <a:buNone/>
            </a:pPr>
            <a:r>
              <a:rPr lang="nb-NO" i="1" dirty="0"/>
              <a:t>Då gjeng det som ei hildring over nuten; </a:t>
            </a:r>
          </a:p>
          <a:p>
            <a:pPr marL="0" indent="0">
              <a:buNone/>
            </a:pPr>
            <a:r>
              <a:rPr lang="nb-NO" i="1" dirty="0"/>
              <a:t>Ho </a:t>
            </a:r>
            <a:r>
              <a:rPr lang="nb-NO" i="1" dirty="0" err="1"/>
              <a:t>raudnar</a:t>
            </a:r>
            <a:r>
              <a:rPr lang="nb-NO" i="1" dirty="0"/>
              <a:t> heit; - der kjem den vene guten. </a:t>
            </a:r>
          </a:p>
          <a:p>
            <a:pPr marL="0" indent="0">
              <a:buNone/>
            </a:pPr>
            <a:r>
              <a:rPr lang="nb-NO" dirty="0"/>
              <a:t>							Arne Garborg </a:t>
            </a:r>
          </a:p>
        </p:txBody>
      </p:sp>
    </p:spTree>
    <p:extLst>
      <p:ext uri="{BB962C8B-B14F-4D97-AF65-F5344CB8AC3E}">
        <p14:creationId xmlns:p14="http://schemas.microsoft.com/office/powerpoint/2010/main" val="2410873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BD24C6-C4F7-50FA-860A-B9C0ED178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Oversikt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EF40040-67D8-9712-C55D-2812B3417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b-NO" dirty="0"/>
              <a:t>Norge har stor talemålsvariasjon (dialekter)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b-NO" dirty="0"/>
              <a:t>Norge har to skriftspråk: nynorsk og bokmål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b-NO" dirty="0"/>
              <a:t>Språk ble en viktig kampsak for nasjonalismen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b-NO" dirty="0"/>
              <a:t>Selvstendighet under nasjonalromantikken 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b-NO" dirty="0"/>
              <a:t>Politisk enighet om begge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b-NO" dirty="0"/>
              <a:t>Ingen standardisering av talemål</a:t>
            </a:r>
          </a:p>
        </p:txBody>
      </p:sp>
    </p:spTree>
    <p:extLst>
      <p:ext uri="{BB962C8B-B14F-4D97-AF65-F5344CB8AC3E}">
        <p14:creationId xmlns:p14="http://schemas.microsoft.com/office/powerpoint/2010/main" val="3479078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1A6FA9-C566-F91E-6253-436DBC8BF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Moderne norsk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1C88326-0BD1-3AC8-03A6-8185FE6FF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b-NO" sz="2000" dirty="0"/>
              <a:t>Geografiske skiller + historisk utvikling fra år 1000</a:t>
            </a:r>
          </a:p>
          <a:p>
            <a:pPr>
              <a:lnSpc>
                <a:spcPct val="150000"/>
              </a:lnSpc>
            </a:pPr>
            <a:r>
              <a:rPr lang="nb-NO" sz="2000" dirty="0"/>
              <a:t>Dansk innflytelse på språket fra 1536 </a:t>
            </a:r>
          </a:p>
          <a:p>
            <a:pPr>
              <a:lnSpc>
                <a:spcPct val="150000"/>
              </a:lnSpc>
            </a:pPr>
            <a:r>
              <a:rPr lang="nb-NO" sz="2000" dirty="0"/>
              <a:t>Konfirmasjon 1736 og allmueskole 1739  </a:t>
            </a:r>
          </a:p>
          <a:p>
            <a:pPr>
              <a:lnSpc>
                <a:spcPct val="150000"/>
              </a:lnSpc>
            </a:pPr>
            <a:r>
              <a:rPr lang="nb-NO" sz="2000" dirty="0"/>
              <a:t>Unionsbrudd med Danmark 1814 </a:t>
            </a:r>
          </a:p>
          <a:p>
            <a:pPr>
              <a:lnSpc>
                <a:spcPct val="150000"/>
              </a:lnSpc>
            </a:pPr>
            <a:r>
              <a:rPr lang="nb-NO" sz="2000" dirty="0"/>
              <a:t>Nynorsk 1848 </a:t>
            </a:r>
          </a:p>
          <a:p>
            <a:pPr>
              <a:lnSpc>
                <a:spcPct val="150000"/>
              </a:lnSpc>
            </a:pPr>
            <a:r>
              <a:rPr lang="nb-NO" sz="2000" dirty="0"/>
              <a:t>Stortingsvedtak 1878: </a:t>
            </a:r>
            <a:r>
              <a:rPr lang="nb-NO" sz="1600" i="1" dirty="0"/>
              <a:t>Undervisningen i </a:t>
            </a:r>
            <a:r>
              <a:rPr lang="nb-NO" sz="1600" i="1" dirty="0" err="1"/>
              <a:t>Almueskolen</a:t>
            </a:r>
            <a:r>
              <a:rPr lang="nb-NO" sz="1600" i="1" dirty="0"/>
              <a:t> bør </a:t>
            </a:r>
            <a:r>
              <a:rPr lang="nb-NO" sz="1600" i="1" dirty="0" err="1"/>
              <a:t>saavidt</a:t>
            </a:r>
            <a:r>
              <a:rPr lang="nb-NO" sz="1600" i="1" dirty="0"/>
              <a:t> mulig meddeles </a:t>
            </a:r>
            <a:r>
              <a:rPr lang="nb-NO" sz="1600" i="1" dirty="0" err="1"/>
              <a:t>paa</a:t>
            </a:r>
            <a:r>
              <a:rPr lang="nb-NO" sz="1600" i="1" dirty="0"/>
              <a:t> </a:t>
            </a:r>
            <a:r>
              <a:rPr lang="nb-NO" sz="1600" i="1" dirty="0" err="1"/>
              <a:t>Børnenes</a:t>
            </a:r>
            <a:r>
              <a:rPr lang="nb-NO" sz="1600" i="1" dirty="0"/>
              <a:t> eget </a:t>
            </a:r>
            <a:r>
              <a:rPr lang="nb-NO" sz="1600" i="1" dirty="0" err="1"/>
              <a:t>Talemaal</a:t>
            </a:r>
            <a:r>
              <a:rPr lang="nb-NO" sz="1600" i="1" dirty="0"/>
              <a:t>.</a:t>
            </a:r>
          </a:p>
          <a:p>
            <a:pPr>
              <a:lnSpc>
                <a:spcPct val="150000"/>
              </a:lnSpc>
            </a:pPr>
            <a:r>
              <a:rPr lang="nb-NO" sz="2000" dirty="0" err="1"/>
              <a:t>Jamstillingsvedtaket</a:t>
            </a:r>
            <a:r>
              <a:rPr lang="nb-NO" sz="2000" dirty="0"/>
              <a:t> 1885 (nynorsk og bokmål sidestilt)</a:t>
            </a:r>
          </a:p>
          <a:p>
            <a:pPr>
              <a:lnSpc>
                <a:spcPct val="150000"/>
              </a:lnSpc>
            </a:pP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1311701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A19F9A4-F2D0-268F-E54A-32BA89D34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Moderne norsk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1572F25-518C-0D95-2752-900CA7B54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b-NO" dirty="0"/>
              <a:t>Unionsbruddet 1814 skapte en språkdebatt </a:t>
            </a:r>
          </a:p>
          <a:p>
            <a:pPr>
              <a:lnSpc>
                <a:spcPct val="150000"/>
              </a:lnSpc>
            </a:pPr>
            <a:r>
              <a:rPr lang="nb-NO" dirty="0"/>
              <a:t>Nasjonalromantikken hyllet bondekulturen </a:t>
            </a:r>
          </a:p>
          <a:p>
            <a:pPr>
              <a:lnSpc>
                <a:spcPct val="150000"/>
              </a:lnSpc>
            </a:pPr>
            <a:r>
              <a:rPr lang="nb-NO" dirty="0"/>
              <a:t>Nynorsk ble basert på norske talemål </a:t>
            </a:r>
          </a:p>
          <a:p>
            <a:pPr>
              <a:lnSpc>
                <a:spcPct val="150000"/>
              </a:lnSpc>
            </a:pPr>
            <a:r>
              <a:rPr lang="nb-NO" dirty="0"/>
              <a:t>Likestilt skriftspråk = anerkjennelse av dialekter </a:t>
            </a:r>
          </a:p>
          <a:p>
            <a:pPr>
              <a:lnSpc>
                <a:spcPct val="150000"/>
              </a:lnSpc>
            </a:pPr>
            <a:r>
              <a:rPr lang="nb-NO" dirty="0"/>
              <a:t>Norge har aldri hatt et standardisert talemål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90033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B261FD-623B-E753-49DF-9872208FF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Standardisert talemål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D9C07C2-3D78-8B58-7ACD-D97364C6E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21991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b-NO" sz="2000" dirty="0"/>
              <a:t>De fleste land har (hatt) standardisert talemål</a:t>
            </a:r>
          </a:p>
          <a:p>
            <a:pPr>
              <a:lnSpc>
                <a:spcPct val="150000"/>
              </a:lnSpc>
            </a:pPr>
            <a:r>
              <a:rPr lang="nb-NO" sz="2000" dirty="0"/>
              <a:t>Rikssvensk, riksdansk, </a:t>
            </a:r>
            <a:r>
              <a:rPr lang="nb-NO" sz="2000" dirty="0" err="1"/>
              <a:t>King’s</a:t>
            </a:r>
            <a:r>
              <a:rPr lang="nb-NO" sz="2000" dirty="0"/>
              <a:t> English, </a:t>
            </a:r>
            <a:r>
              <a:rPr lang="nb-NO" sz="2000" dirty="0" err="1"/>
              <a:t>Received</a:t>
            </a:r>
            <a:r>
              <a:rPr lang="nb-NO" sz="2000" dirty="0"/>
              <a:t> </a:t>
            </a:r>
            <a:r>
              <a:rPr lang="nb-NO" sz="2000" dirty="0" err="1"/>
              <a:t>pronounciation</a:t>
            </a:r>
            <a:r>
              <a:rPr lang="nb-NO" sz="2000" dirty="0"/>
              <a:t>, </a:t>
            </a:r>
            <a:r>
              <a:rPr lang="nb-NO" sz="2000" dirty="0" err="1"/>
              <a:t>Hoch-deutsch</a:t>
            </a:r>
            <a:r>
              <a:rPr lang="nb-NO" sz="2000" dirty="0"/>
              <a:t>, standardfransk (parisisk) </a:t>
            </a:r>
          </a:p>
          <a:p>
            <a:pPr>
              <a:lnSpc>
                <a:spcPct val="150000"/>
              </a:lnSpc>
            </a:pPr>
            <a:endParaRPr lang="nb-NO" sz="2000" dirty="0"/>
          </a:p>
          <a:p>
            <a:pPr>
              <a:lnSpc>
                <a:spcPct val="150000"/>
              </a:lnSpc>
            </a:pPr>
            <a:r>
              <a:rPr lang="nb-NO" sz="2000" dirty="0"/>
              <a:t>Refleksjon: bør land standardisere talemål? Hvorfor? Hvordan? 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7815038-436D-8ABC-840F-BD5D807E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47" r="39760"/>
          <a:stretch/>
        </p:blipFill>
        <p:spPr>
          <a:xfrm>
            <a:off x="7290718" y="1967820"/>
            <a:ext cx="4137498" cy="420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088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8FAB666-10FC-DD01-E4F5-E3CA8E13B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298425F-A22D-FB1F-5BDB-9813A6D8FB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4" t="13333"/>
          <a:stretch/>
        </p:blipFill>
        <p:spPr>
          <a:xfrm>
            <a:off x="251670" y="549275"/>
            <a:ext cx="1194033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69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6B2A5A-6A23-4F1B-0EBF-6B59ADC3A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Norske dialekter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ECF7FE2-C881-EECE-B414-D112D6048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1508640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D5752A5C-7494-4EDD-8151-DB9189CA592B}" vid="{5F1878C6-A779-4D69-8E32-E97DF00B1F4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ff_uk_sablona_CZ</Template>
  <TotalTime>14950</TotalTime>
  <Words>577</Words>
  <Application>Microsoft Office PowerPoint</Application>
  <PresentationFormat>Widescreen</PresentationFormat>
  <Paragraphs>135</Paragraphs>
  <Slides>22</Slides>
  <Notes>1</Notes>
  <HiddenSlides>0</HiddenSlides>
  <MMClips>1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Motiv Office</vt:lpstr>
      <vt:lpstr>Norsk</vt:lpstr>
      <vt:lpstr>Plan</vt:lpstr>
      <vt:lpstr>Møte</vt:lpstr>
      <vt:lpstr>Oversikt</vt:lpstr>
      <vt:lpstr>Moderne norsk</vt:lpstr>
      <vt:lpstr>Moderne norsk</vt:lpstr>
      <vt:lpstr>Standardisert talemål </vt:lpstr>
      <vt:lpstr>PowerPoint-presentasjon</vt:lpstr>
      <vt:lpstr>Norske dialekter </vt:lpstr>
      <vt:lpstr>Inndeling 1: vestnorsk og østnorsk</vt:lpstr>
      <vt:lpstr>PowerPoint-presentasjon</vt:lpstr>
      <vt:lpstr>Inndeling 2 (fire områder)</vt:lpstr>
      <vt:lpstr>Gjett dialekten</vt:lpstr>
      <vt:lpstr>Viktige forutsetninger for norsk språk</vt:lpstr>
      <vt:lpstr>Refleksjon</vt:lpstr>
      <vt:lpstr>Nynorsk vs bokmål </vt:lpstr>
      <vt:lpstr>Nynorsk </vt:lpstr>
      <vt:lpstr>Dialekter og status  </vt:lpstr>
      <vt:lpstr>Sosiolekter </vt:lpstr>
      <vt:lpstr>Østfolddialekt</vt:lpstr>
      <vt:lpstr>Oppsummering </vt:lpstr>
      <vt:lpstr>Til neste gang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Kříž, Václav</dc:creator>
  <cp:lastModifiedBy>Nielsen, Jens</cp:lastModifiedBy>
  <cp:revision>133</cp:revision>
  <dcterms:created xsi:type="dcterms:W3CDTF">2022-10-11T09:26:20Z</dcterms:created>
  <dcterms:modified xsi:type="dcterms:W3CDTF">2023-11-06T10:40:39Z</dcterms:modified>
</cp:coreProperties>
</file>