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1CCAEEB0-7041-41F9-8B87-9271BCBAC1B9}"/>
    <pc:docChg chg="custSel modSld">
      <pc:chgData name="Pavel Přibáň" userId="072b247a92f8c739" providerId="LiveId" clId="{1CCAEEB0-7041-41F9-8B87-9271BCBAC1B9}" dt="2023-11-06T21:28:58.978" v="70" actId="313"/>
      <pc:docMkLst>
        <pc:docMk/>
      </pc:docMkLst>
      <pc:sldChg chg="modSp mod">
        <pc:chgData name="Pavel Přibáň" userId="072b247a92f8c739" providerId="LiveId" clId="{1CCAEEB0-7041-41F9-8B87-9271BCBAC1B9}" dt="2023-11-06T21:25:48.350" v="13" actId="20577"/>
        <pc:sldMkLst>
          <pc:docMk/>
          <pc:sldMk cId="70866486" sldId="257"/>
        </pc:sldMkLst>
        <pc:spChg chg="mod">
          <ac:chgData name="Pavel Přibáň" userId="072b247a92f8c739" providerId="LiveId" clId="{1CCAEEB0-7041-41F9-8B87-9271BCBAC1B9}" dt="2023-11-06T21:25:48.350" v="13" actId="20577"/>
          <ac:spMkLst>
            <pc:docMk/>
            <pc:sldMk cId="70866486" sldId="257"/>
            <ac:spMk id="3" creationId="{8C99235A-183C-FEC0-4F73-92E0FF75FB6A}"/>
          </ac:spMkLst>
        </pc:spChg>
      </pc:sldChg>
      <pc:sldChg chg="modSp mod">
        <pc:chgData name="Pavel Přibáň" userId="072b247a92f8c739" providerId="LiveId" clId="{1CCAEEB0-7041-41F9-8B87-9271BCBAC1B9}" dt="2023-11-06T21:26:45.382" v="61" actId="790"/>
        <pc:sldMkLst>
          <pc:docMk/>
          <pc:sldMk cId="1624510800" sldId="258"/>
        </pc:sldMkLst>
        <pc:spChg chg="mod">
          <ac:chgData name="Pavel Přibáň" userId="072b247a92f8c739" providerId="LiveId" clId="{1CCAEEB0-7041-41F9-8B87-9271BCBAC1B9}" dt="2023-11-06T21:26:45.382" v="61" actId="790"/>
          <ac:spMkLst>
            <pc:docMk/>
            <pc:sldMk cId="1624510800" sldId="258"/>
            <ac:spMk id="3" creationId="{6ED7162F-1057-5031-24FF-E1706FD4F221}"/>
          </ac:spMkLst>
        </pc:spChg>
      </pc:sldChg>
      <pc:sldChg chg="modSp mod">
        <pc:chgData name="Pavel Přibáň" userId="072b247a92f8c739" providerId="LiveId" clId="{1CCAEEB0-7041-41F9-8B87-9271BCBAC1B9}" dt="2023-11-06T21:28:58.978" v="70" actId="313"/>
        <pc:sldMkLst>
          <pc:docMk/>
          <pc:sldMk cId="3393463806" sldId="260"/>
        </pc:sldMkLst>
        <pc:spChg chg="mod">
          <ac:chgData name="Pavel Přibáň" userId="072b247a92f8c739" providerId="LiveId" clId="{1CCAEEB0-7041-41F9-8B87-9271BCBAC1B9}" dt="2023-11-06T21:28:58.978" v="70" actId="313"/>
          <ac:spMkLst>
            <pc:docMk/>
            <pc:sldMk cId="3393463806" sldId="260"/>
            <ac:spMk id="3" creationId="{3B9F1C96-B4B5-8917-372E-F11F5E69FF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CA743-56FB-6FE2-4ADC-70A4AEB4D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B0FBAE-9A73-CC3B-6C36-50DE66A32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A6EAD-EBFF-7373-E654-4882860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5F2675-5A7A-2229-4A40-6CD5E239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955A6C-4B22-3AE1-5006-73815B4D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C62B2-8B1D-CC39-48F9-7FBD5DC5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4B9668-BB1F-2EF4-7FA7-21B9C4472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50B6D4-84A9-E8C9-87F4-2776B53A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8078EB-74C9-F4A4-4E13-312334FA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E0218-AC59-C457-6F5E-AC9B7F4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4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674A7-59D8-D170-3377-F905F05B7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AB4BC1-B36C-1566-EC38-A207F711D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75CA6-F8C2-0613-DEFC-784D125B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12B7C0-3EC6-FA4F-D667-BE362617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733B67-E49C-6960-97E5-F400C529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5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ECBE6-EEA3-63D7-503D-D4CF1961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244B6-D78E-E38E-C6DD-F142754D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7E8D6-2F1C-0B96-984F-9AC74DCC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EFA001-67D5-2591-836D-48535FE9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F2137-2195-58D7-C911-E72CB671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06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8ED29-4435-396C-77D7-A89543C2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42A906-3E2D-8417-BAC8-6039BE20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B6B762-4810-9281-8A21-8F12B6EF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0E6A0-398A-288B-1594-DE70C599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91418C-1531-F03F-8EA0-C7DBAC68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65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011FE-52B2-DE1C-767A-49B396F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D12BB-30F3-A49C-75E6-5C4C07585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857A4C-A8EE-7859-147B-8FA1481A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FC57C5-64E2-EC84-ED96-7B8282E8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86E523-E54A-1AF5-86CC-D66BF35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308E58-1434-1422-F0FC-6BAC8679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0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D2247-0502-0BF7-F739-5B9EEE45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CC264F-C582-414E-5841-59EFC9176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7F916F-35DF-4B29-704A-A25A5F30C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F00965-0CEB-FF43-C9E3-B8C092C9A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3C04080-320A-99DC-3B2E-0AE39CDBF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75BB71-7209-4C04-6304-F2C70B14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71FCD6-2DDC-70C8-B4B8-D377B197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FA7730D-736D-59A8-8462-D2B628A6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0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704AA-A18B-5E04-8E3A-0F41F81D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2C3118-5CF2-1BAE-B372-29BB5749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ADE29A-562F-A470-2638-CD47952A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D7245E-CA4C-1030-26FC-07C7B0E5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1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016911-0A51-10EF-7022-6B49F88E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6FE580-A065-0DB7-1FD7-46FACE87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9281F1-8FB0-2F25-782F-E94ECCA1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30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B1A41-939D-8EE2-B3F7-519D593E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FD622-EF27-1E53-9474-B23B0B12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82E486-2E9F-A125-251B-3101BEBD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995B11-AC25-62F4-4113-63FC6CD3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7FC165-4894-060E-FEFD-3BC78640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40DEE1-A881-3AC4-12CE-983861C4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8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107BF-5E10-6579-0544-8532A138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089E49-DC5D-1C57-9E4A-8AF0D7240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086AC5-48EC-5686-8A86-CA05AD0B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1729E8-A39C-1D3F-1E87-3763FD95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242C45-9404-25B4-8E5D-20F7BD40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B73BEB-2982-32F4-68B3-24FFA46B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2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A6719E-F2E4-4F0B-8280-7D71F72F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ED4FDF-24F9-2003-FA08-DC12E830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B4E6DD-E78F-3BC9-1DEB-0BFC7CAA0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381C-1768-423E-8D14-090618CD9C17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9939E-24FC-77CE-6798-763E3E311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7794C3-2E04-73BA-190F-4DA7E3B8F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7FD0-3709-4A45-AA21-18C3A5561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3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D9AF4B-B193-0C61-AC4A-4E074ED9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nb-NO" sz="7200"/>
              <a:t>Fornorskning</a:t>
            </a:r>
            <a:endParaRPr lang="cs-CZ" sz="72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273C88-66FC-DF79-912C-8C0449E2B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 dirty="0"/>
              <a:t>Sámové – kultura a společnost,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EE9D7C-1AB4-657A-977A-4FA14FFC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 dirty="0"/>
              <a:t>1800-tallet</a:t>
            </a:r>
            <a:endParaRPr lang="cs-CZ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594344-298F-03DD-E512-AB84076D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 dirty="0"/>
              <a:t>Nasjonalisme</a:t>
            </a:r>
          </a:p>
          <a:p>
            <a:r>
              <a:rPr lang="nb-NO" sz="2200" dirty="0"/>
              <a:t>Sosialdarwinisme</a:t>
            </a:r>
          </a:p>
          <a:p>
            <a:r>
              <a:rPr lang="nb-NO" sz="2200" dirty="0"/>
              <a:t>Finske fare</a:t>
            </a:r>
          </a:p>
          <a:p>
            <a:r>
              <a:rPr lang="nb-NO" sz="2200" dirty="0"/>
              <a:t>Kautokeino Opprøret</a:t>
            </a:r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256C14-8645-D9D2-7F8D-EC1D996F9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6" r="13417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67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ečení, černobílá, nábytek, stůl&#10;&#10;Popis byl vytvořen automaticky">
            <a:extLst>
              <a:ext uri="{FF2B5EF4-FFF2-40B4-BE49-F238E27FC236}">
                <a16:creationId xmlns:a16="http://schemas.microsoft.com/office/drawing/2014/main" id="{F2B023B8-7477-DA02-43A2-A03FB2132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366D23-8678-C4CC-18DB-C27D8084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dirty="0" err="1">
                <a:solidFill>
                  <a:schemeClr val="bg1"/>
                </a:solidFill>
              </a:rPr>
              <a:t>Skolesys</a:t>
            </a:r>
            <a:r>
              <a:rPr lang="cs-CZ" sz="5400" dirty="0" err="1">
                <a:solidFill>
                  <a:schemeClr val="bg1"/>
                </a:solidFill>
              </a:rPr>
              <a:t>te</a:t>
            </a:r>
            <a:r>
              <a:rPr lang="nb-NO" sz="5400" dirty="0">
                <a:solidFill>
                  <a:schemeClr val="bg1"/>
                </a:solidFill>
              </a:rPr>
              <a:t>met osv.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9235A-183C-FEC0-4F73-92E0FF75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nb-NO" sz="2200" dirty="0">
                <a:solidFill>
                  <a:schemeClr val="bg1"/>
                </a:solidFill>
              </a:rPr>
              <a:t>Språk</a:t>
            </a:r>
          </a:p>
          <a:p>
            <a:r>
              <a:rPr lang="nb-NO" sz="2200" dirty="0">
                <a:solidFill>
                  <a:schemeClr val="bg1"/>
                </a:solidFill>
              </a:rPr>
              <a:t>Finnefondet</a:t>
            </a:r>
          </a:p>
          <a:p>
            <a:r>
              <a:rPr lang="nb-NO" sz="2200" dirty="0">
                <a:solidFill>
                  <a:schemeClr val="bg1"/>
                </a:solidFill>
              </a:rPr>
              <a:t>Pedagogisk fakultet i Tromsø for samiske studenter/lærere?</a:t>
            </a:r>
          </a:p>
          <a:p>
            <a:r>
              <a:rPr lang="nb-NO" sz="2200" dirty="0">
                <a:solidFill>
                  <a:schemeClr val="bg1"/>
                </a:solidFill>
              </a:rPr>
              <a:t>Bruk av samisk i blandet områder kun i nødvendige saker</a:t>
            </a:r>
            <a:r>
              <a:rPr lang="cs-CZ" sz="2200" dirty="0">
                <a:solidFill>
                  <a:schemeClr val="bg1"/>
                </a:solidFill>
              </a:rPr>
              <a:t> (</a:t>
            </a:r>
            <a:r>
              <a:rPr lang="cs-CZ" sz="2200" dirty="0" err="1">
                <a:solidFill>
                  <a:schemeClr val="bg1"/>
                </a:solidFill>
              </a:rPr>
              <a:t>tre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grupper</a:t>
            </a:r>
            <a:r>
              <a:rPr lang="cs-CZ" sz="2200" dirty="0">
                <a:solidFill>
                  <a:schemeClr val="bg1"/>
                </a:solidFill>
              </a:rPr>
              <a:t> – </a:t>
            </a:r>
            <a:r>
              <a:rPr lang="cs-CZ" sz="2200" dirty="0" err="1">
                <a:solidFill>
                  <a:schemeClr val="bg1"/>
                </a:solidFill>
              </a:rPr>
              <a:t>norske</a:t>
            </a:r>
            <a:r>
              <a:rPr lang="cs-CZ" sz="2200" dirty="0">
                <a:solidFill>
                  <a:schemeClr val="bg1"/>
                </a:solidFill>
              </a:rPr>
              <a:t>, </a:t>
            </a:r>
            <a:r>
              <a:rPr lang="cs-CZ" sz="2200" dirty="0" err="1">
                <a:solidFill>
                  <a:schemeClr val="bg1"/>
                </a:solidFill>
              </a:rPr>
              <a:t>blandet</a:t>
            </a:r>
            <a:r>
              <a:rPr lang="cs-CZ" sz="2200" dirty="0">
                <a:solidFill>
                  <a:schemeClr val="bg1"/>
                </a:solidFill>
              </a:rPr>
              <a:t>, </a:t>
            </a:r>
            <a:r>
              <a:rPr lang="cs-CZ" sz="2200" dirty="0" err="1">
                <a:solidFill>
                  <a:schemeClr val="bg1"/>
                </a:solidFill>
              </a:rPr>
              <a:t>samiske</a:t>
            </a:r>
            <a:r>
              <a:rPr lang="cs-CZ" sz="2200" dirty="0">
                <a:solidFill>
                  <a:schemeClr val="bg1"/>
                </a:solidFill>
              </a:rPr>
              <a:t>)</a:t>
            </a:r>
          </a:p>
          <a:p>
            <a:r>
              <a:rPr lang="cs-CZ" sz="2200" dirty="0" err="1">
                <a:solidFill>
                  <a:schemeClr val="bg1"/>
                </a:solidFill>
              </a:rPr>
              <a:t>Allerede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err="1">
                <a:solidFill>
                  <a:schemeClr val="bg1"/>
                </a:solidFill>
              </a:rPr>
              <a:t>fra</a:t>
            </a:r>
            <a:r>
              <a:rPr lang="cs-CZ" sz="2200" dirty="0">
                <a:solidFill>
                  <a:schemeClr val="bg1"/>
                </a:solidFill>
              </a:rPr>
              <a:t> 1880 m</a:t>
            </a:r>
            <a:r>
              <a:rPr lang="nb-NO" sz="2200" dirty="0">
                <a:solidFill>
                  <a:schemeClr val="bg1"/>
                </a:solidFill>
              </a:rPr>
              <a:t>åtte alle lærere i norske og blandede områder bruke bare norsk</a:t>
            </a:r>
          </a:p>
          <a:p>
            <a:r>
              <a:rPr lang="nb-NO" sz="2200" dirty="0">
                <a:solidFill>
                  <a:schemeClr val="bg1"/>
                </a:solidFill>
              </a:rPr>
              <a:t>Wexelsen – Kirkestatsråd – Wexelsen-plakaten</a:t>
            </a:r>
            <a:r>
              <a:rPr lang="cs-CZ" sz="2200" dirty="0">
                <a:solidFill>
                  <a:schemeClr val="bg1"/>
                </a:solidFill>
              </a:rPr>
              <a:t> – til 1960</a:t>
            </a:r>
          </a:p>
          <a:p>
            <a:r>
              <a:rPr lang="cs-CZ" sz="2200" dirty="0" err="1">
                <a:solidFill>
                  <a:schemeClr val="bg1"/>
                </a:solidFill>
              </a:rPr>
              <a:t>Internatskoler</a:t>
            </a:r>
            <a:r>
              <a:rPr lang="cs-CZ" sz="2200" dirty="0">
                <a:solidFill>
                  <a:schemeClr val="bg1"/>
                </a:solidFill>
              </a:rPr>
              <a:t> – </a:t>
            </a:r>
            <a:r>
              <a:rPr lang="nb-NO" sz="2200" dirty="0">
                <a:solidFill>
                  <a:schemeClr val="bg1"/>
                </a:solidFill>
              </a:rPr>
              <a:t>økning etter 1902</a:t>
            </a:r>
            <a:endParaRPr lang="cs-CZ" sz="2200" dirty="0">
              <a:solidFill>
                <a:schemeClr val="bg1"/>
              </a:solidFill>
            </a:endParaRPr>
          </a:p>
          <a:p>
            <a:r>
              <a:rPr lang="cs-CZ" sz="2200" dirty="0" err="1">
                <a:solidFill>
                  <a:schemeClr val="bg1"/>
                </a:solidFill>
              </a:rPr>
              <a:t>Konsekvenser</a:t>
            </a:r>
            <a:r>
              <a:rPr lang="cs-CZ" sz="2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86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B5FAB4-FCA7-2BD7-0D6C-0E7C01F4F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222579-53E1-DCEE-1474-D9E4D227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/>
              <a:t>Fiskeindustri, reinsdyr, grunn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7162F-1057-5031-24FF-E1706FD4F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nb-NO" sz="1300" dirty="0"/>
              <a:t>Fiskeindustri nesten uten begrensninger – ved grensen mot Finland pga. Finske fare</a:t>
            </a:r>
          </a:p>
          <a:p>
            <a:r>
              <a:rPr lang="nb-NO" sz="1300" dirty="0"/>
              <a:t>Salg av grunn i </a:t>
            </a:r>
            <a:r>
              <a:rPr lang="nb-NO" sz="1300" dirty="0" err="1"/>
              <a:t>Finnmarka</a:t>
            </a:r>
            <a:r>
              <a:rPr lang="nb-NO" sz="1300" dirty="0"/>
              <a:t> – foretrekker Nordmenn – basert på språk og senere også på statsborgerskap</a:t>
            </a:r>
          </a:p>
          <a:p>
            <a:r>
              <a:rPr lang="nb-NO" sz="1300" dirty="0"/>
              <a:t>For å kunne eie grunn måtte man bo i Norge i over enn 22 år og bruke norsk i hverdagssituasjoner</a:t>
            </a:r>
          </a:p>
          <a:p>
            <a:r>
              <a:rPr lang="nb-NO" sz="1300" dirty="0"/>
              <a:t>Alle eiendom måtte endre navn til norske for å selges eller kjøpes</a:t>
            </a:r>
          </a:p>
          <a:p>
            <a:r>
              <a:rPr lang="nb-NO" sz="1300" dirty="0"/>
              <a:t>Barn ble sendt til internatskoler for å beherske norsk – da kan de redde familiebedrifter og grunnen</a:t>
            </a:r>
          </a:p>
          <a:p>
            <a:r>
              <a:rPr lang="nb-NO" sz="1300" dirty="0"/>
              <a:t>Komplisert bruk av beitemarker</a:t>
            </a:r>
          </a:p>
          <a:p>
            <a:r>
              <a:rPr lang="nb-NO" sz="1300" dirty="0"/>
              <a:t>Fornorskning av samiske navn siden 1893 – toponymer måtte oversettes til norske på norske kart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62451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1C606E-C88F-2697-64FE-52A6E50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b-NO" sz="4000"/>
              <a:t>Mellomkrigen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F1C96-B4B5-8917-372E-F11F5E69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nb-NO" sz="1900" dirty="0"/>
              <a:t>Finske fare – forsterkning av fornorskning</a:t>
            </a:r>
          </a:p>
          <a:p>
            <a:r>
              <a:rPr lang="nb-NO" sz="1900" dirty="0"/>
              <a:t>Økning av Finnefondet</a:t>
            </a:r>
          </a:p>
          <a:p>
            <a:r>
              <a:rPr lang="nb-NO" sz="1900" dirty="0"/>
              <a:t>Stortingets komite i 1924:  </a:t>
            </a:r>
            <a:r>
              <a:rPr lang="cs-CZ" sz="1900" dirty="0"/>
              <a:t>„</a:t>
            </a:r>
            <a:r>
              <a:rPr lang="cs-CZ" sz="1900" dirty="0" err="1"/>
              <a:t>Samisk</a:t>
            </a:r>
            <a:r>
              <a:rPr lang="cs-CZ" sz="1900" dirty="0"/>
              <a:t> </a:t>
            </a:r>
            <a:r>
              <a:rPr lang="cs-CZ" sz="1900" dirty="0" err="1"/>
              <a:t>åndsliv</a:t>
            </a:r>
            <a:r>
              <a:rPr lang="cs-CZ" sz="1900" dirty="0"/>
              <a:t> </a:t>
            </a:r>
            <a:r>
              <a:rPr lang="cs-CZ" sz="1900" dirty="0" err="1"/>
              <a:t>og</a:t>
            </a:r>
            <a:r>
              <a:rPr lang="cs-CZ" sz="1900" dirty="0"/>
              <a:t> kultur </a:t>
            </a:r>
            <a:r>
              <a:rPr lang="cs-CZ" sz="1900" dirty="0" err="1"/>
              <a:t>er</a:t>
            </a:r>
            <a:r>
              <a:rPr lang="cs-CZ" sz="1900" dirty="0"/>
              <a:t> </a:t>
            </a:r>
            <a:r>
              <a:rPr lang="cs-CZ" sz="1900" dirty="0" err="1"/>
              <a:t>noe</a:t>
            </a:r>
            <a:r>
              <a:rPr lang="cs-CZ" sz="1900" dirty="0"/>
              <a:t> </a:t>
            </a:r>
            <a:r>
              <a:rPr lang="cs-CZ" sz="1900" dirty="0" err="1"/>
              <a:t>som</a:t>
            </a:r>
            <a:r>
              <a:rPr lang="cs-CZ" sz="1900" dirty="0"/>
              <a:t> </a:t>
            </a:r>
            <a:r>
              <a:rPr lang="cs-CZ" sz="1900" dirty="0" err="1"/>
              <a:t>ikke</a:t>
            </a:r>
            <a:r>
              <a:rPr lang="cs-CZ" sz="1900" dirty="0"/>
              <a:t> </a:t>
            </a:r>
            <a:r>
              <a:rPr lang="cs-CZ" sz="1900" dirty="0" err="1"/>
              <a:t>finnes</a:t>
            </a:r>
            <a:r>
              <a:rPr lang="cs-CZ" sz="1900" dirty="0"/>
              <a:t>. Hele </a:t>
            </a:r>
            <a:r>
              <a:rPr lang="cs-CZ" sz="1900" dirty="0" err="1"/>
              <a:t>folkets</a:t>
            </a:r>
            <a:r>
              <a:rPr lang="cs-CZ" sz="1900" dirty="0"/>
              <a:t> </a:t>
            </a:r>
            <a:r>
              <a:rPr lang="cs-CZ" sz="1900" dirty="0" err="1"/>
              <a:t>egenart</a:t>
            </a:r>
            <a:r>
              <a:rPr lang="cs-CZ" sz="1900" dirty="0"/>
              <a:t> </a:t>
            </a:r>
            <a:r>
              <a:rPr lang="cs-CZ" sz="1900" dirty="0" err="1"/>
              <a:t>og</a:t>
            </a:r>
            <a:r>
              <a:rPr lang="cs-CZ" sz="1900" dirty="0"/>
              <a:t> </a:t>
            </a:r>
            <a:r>
              <a:rPr lang="cs-CZ" sz="1900" dirty="0" err="1"/>
              <a:t>begavelse</a:t>
            </a:r>
            <a:r>
              <a:rPr lang="cs-CZ" sz="1900" dirty="0"/>
              <a:t> </a:t>
            </a:r>
            <a:r>
              <a:rPr lang="cs-CZ" sz="1900" dirty="0" err="1"/>
              <a:t>peker</a:t>
            </a:r>
            <a:r>
              <a:rPr lang="cs-CZ" sz="1900" dirty="0"/>
              <a:t> </a:t>
            </a:r>
            <a:r>
              <a:rPr lang="cs-CZ" sz="1900" dirty="0" err="1"/>
              <a:t>ikke</a:t>
            </a:r>
            <a:r>
              <a:rPr lang="cs-CZ" sz="1900" dirty="0"/>
              <a:t> i den </a:t>
            </a:r>
            <a:r>
              <a:rPr lang="cs-CZ" sz="1900" dirty="0" err="1"/>
              <a:t>retning</a:t>
            </a:r>
            <a:r>
              <a:rPr lang="cs-CZ" sz="1900"/>
              <a:t>“</a:t>
            </a:r>
            <a:endParaRPr lang="nb-NO" sz="1900" dirty="0"/>
          </a:p>
          <a:p>
            <a:r>
              <a:rPr lang="nb-NO" sz="1900" dirty="0"/>
              <a:t>Vellykket fornorskning</a:t>
            </a:r>
          </a:p>
          <a:p>
            <a:r>
              <a:rPr lang="nb-NO" sz="1900" dirty="0"/>
              <a:t>Opposisjon mot fornorskning – svak, samisk, 6. februar 1917 samisk nasjonal dag – første møte i Trondheim, men etter 1920 nesten uten aktiviteter</a:t>
            </a:r>
            <a:endParaRPr lang="cs-CZ" sz="1900" dirty="0"/>
          </a:p>
        </p:txBody>
      </p:sp>
      <p:pic>
        <p:nvPicPr>
          <p:cNvPr id="5" name="Obrázek 4" descr="Obsah obrázku oblečení, budova, osoba, skupina&#10;&#10;Popis byl vytvořen automaticky">
            <a:extLst>
              <a:ext uri="{FF2B5EF4-FFF2-40B4-BE49-F238E27FC236}">
                <a16:creationId xmlns:a16="http://schemas.microsoft.com/office/drawing/2014/main" id="{0873D3A2-858E-C69E-4FBC-AF961086D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1778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3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251</Words>
  <Application>Microsoft Office PowerPoint</Application>
  <PresentationFormat>Širokoúhlá obrazovka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Fornorskning</vt:lpstr>
      <vt:lpstr>1800-tallet</vt:lpstr>
      <vt:lpstr>Skolesystemet osv.</vt:lpstr>
      <vt:lpstr>Fiskeindustri, reinsdyr, grunn</vt:lpstr>
      <vt:lpstr>Mellomkrigen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Fornorskning</dc:title>
  <dc:creator>Pavel Přibáň</dc:creator>
  <cp:lastModifiedBy>Pavel Přibáň</cp:lastModifiedBy>
  <cp:revision>1</cp:revision>
  <dcterms:created xsi:type="dcterms:W3CDTF">2023-11-06T15:03:02Z</dcterms:created>
  <dcterms:modified xsi:type="dcterms:W3CDTF">2023-11-06T21:29:06Z</dcterms:modified>
</cp:coreProperties>
</file>