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3" autoAdjust="0"/>
    <p:restoredTop sz="94660"/>
  </p:normalViewPr>
  <p:slideViewPr>
    <p:cSldViewPr snapToGrid="0">
      <p:cViewPr varScale="1">
        <p:scale>
          <a:sx n="89" d="100"/>
          <a:sy n="89" d="100"/>
        </p:scale>
        <p:origin x="72" y="6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034EA2C-DF17-549A-0BBC-0452048DF92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BFC27E5D-950F-12EC-5ABD-77D63A6B5B0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C3CAB72-4B28-B7EE-DF49-A70953D391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932B6-49C7-4ECD-8FB8-4A93763FBA12}" type="datetimeFigureOut">
              <a:rPr lang="cs-CZ" smtClean="0"/>
              <a:t>04.12.2023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8B9CA85-412F-9E1E-CAA2-668EECDD69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E9B2A80-03D7-AA33-BF2A-0B696EEC23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2C02F-E26F-45E5-8974-EFB0D073246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687418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ECFC7F1-5BC3-51D7-58F9-0F31FD0530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4FAC71C8-F0F0-45DA-CA64-58126165890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CA9A2AC-9FD0-FE68-D46E-90F8E79300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932B6-49C7-4ECD-8FB8-4A93763FBA12}" type="datetimeFigureOut">
              <a:rPr lang="cs-CZ" smtClean="0"/>
              <a:t>04.12.2023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57C54A6-0CCC-A152-C1CD-4A95BE1F97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43EBC96-2A3E-ED3B-849D-562DDFB409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2C02F-E26F-45E5-8974-EFB0D073246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878816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490441C5-4FD9-1548-D0BC-17263903C1B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B9A6916A-DC9F-D7B6-3992-37D716C5919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3450E2F-77A7-A8F6-9ADC-2B046791ED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932B6-49C7-4ECD-8FB8-4A93763FBA12}" type="datetimeFigureOut">
              <a:rPr lang="cs-CZ" smtClean="0"/>
              <a:t>04.12.2023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072C005-E3ED-7F08-0690-4DEBE3A0E8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BFEC319-BB94-E9F5-F20D-46A0155AD9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2C02F-E26F-45E5-8974-EFB0D073246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27433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D71DE2E-00DC-C8CA-1282-132917FA43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D156E2D-4D46-D0DA-AE1B-AD91FD2403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0622DF3-997A-FDE8-8E8F-FCC6DF275D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932B6-49C7-4ECD-8FB8-4A93763FBA12}" type="datetimeFigureOut">
              <a:rPr lang="cs-CZ" smtClean="0"/>
              <a:t>04.12.2023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BF3477C-3F9C-4142-08D0-1CB65ABD95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9520AED-507C-37CC-00F3-AE2FAD45BD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2C02F-E26F-45E5-8974-EFB0D073246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262960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D2FBD1A-B066-BB59-FC64-4D0629312A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F5D13083-6140-2FEF-7406-6DCB5EF7DE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D435E03-0471-478B-6EA1-B8BAFAA56D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932B6-49C7-4ECD-8FB8-4A93763FBA12}" type="datetimeFigureOut">
              <a:rPr lang="cs-CZ" smtClean="0"/>
              <a:t>04.12.2023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763E4CC-FBD4-DABE-97C4-4BAAE9F596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79A91E0-3895-D9C6-4781-39BF84B969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2C02F-E26F-45E5-8974-EFB0D073246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175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4BDCC75-9DFA-EE18-9E08-3102D32758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0A9F9BB-88EB-32D0-5178-FDECFC59839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4E85CE3A-2844-7D51-5A5C-823E849CF73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9FE5FEC5-2080-B1E3-150B-E7C2FBBC98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932B6-49C7-4ECD-8FB8-4A93763FBA12}" type="datetimeFigureOut">
              <a:rPr lang="cs-CZ" smtClean="0"/>
              <a:t>04.12.2023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07BD1C00-02A6-1C0A-C633-8B7BB8DCF9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0695E5D5-B39D-9494-EAB4-0DD538220C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2C02F-E26F-45E5-8974-EFB0D073246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760559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0258D25-7405-174D-AECE-9F3D609482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D2F660DA-60E6-8A8D-023B-39414172B1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C2D8FDBA-8550-1518-3A8A-FA182AE8D5F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FAEE8251-E8FA-5720-93AC-576560D3630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92A65CA2-0717-2821-7CBD-50EEE05E899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5B0AC68A-914F-9C5E-79E6-D20A804950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932B6-49C7-4ECD-8FB8-4A93763FBA12}" type="datetimeFigureOut">
              <a:rPr lang="cs-CZ" smtClean="0"/>
              <a:t>04.12.2023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79D6459E-97C9-A7C0-1CDD-8B632370BE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C00E109F-7DB2-7B66-B220-BB0DDBC09C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2C02F-E26F-45E5-8974-EFB0D073246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356144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0937648-DC6C-4A3A-B02F-14AC096287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9587CD06-C35B-660D-4659-D643CD1693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932B6-49C7-4ECD-8FB8-4A93763FBA12}" type="datetimeFigureOut">
              <a:rPr lang="cs-CZ" smtClean="0"/>
              <a:t>04.12.2023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D236A08E-4460-5BBB-A48F-46C176DAE9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93C43A75-E0F1-82BF-9CD2-AFA1098404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2C02F-E26F-45E5-8974-EFB0D073246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976676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2ABE458F-DC38-7D55-EA7C-08378132C5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932B6-49C7-4ECD-8FB8-4A93763FBA12}" type="datetimeFigureOut">
              <a:rPr lang="cs-CZ" smtClean="0"/>
              <a:t>04.12.2023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5BD0F96E-CE89-733B-0071-DCFA8D8DB3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D0FEE591-0683-B785-3664-699605E5E3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2C02F-E26F-45E5-8974-EFB0D073246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79717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774DAC2-11FA-334E-91EB-7AACDE1B54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680ABF6-9F65-CF64-A942-B5D36C5A60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26C417FA-914A-2936-5B49-C20B03EAA49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247AA04A-C5CB-8A37-2163-2D0E61124F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932B6-49C7-4ECD-8FB8-4A93763FBA12}" type="datetimeFigureOut">
              <a:rPr lang="cs-CZ" smtClean="0"/>
              <a:t>04.12.2023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A0F2D4DF-8E17-4C69-EB3B-7E181EE9C6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F240F5C-A842-84CE-C5D1-A4D62ABC6B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2C02F-E26F-45E5-8974-EFB0D073246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48059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A89FCCB-8EF9-1883-D504-99C476A400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B75A5ADB-CAF8-E2AF-6017-66DAB892243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F18B5FC5-4AD6-E4F7-9AFB-FCAEC2F3156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CE2A1BB6-2D6D-077A-0CC9-C630096E2A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932B6-49C7-4ECD-8FB8-4A93763FBA12}" type="datetimeFigureOut">
              <a:rPr lang="cs-CZ" smtClean="0"/>
              <a:t>04.12.2023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B3803B32-5850-C573-6059-B361AA72F3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6ADB3BEE-5F66-CAF4-7E66-3526B70F3C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2C02F-E26F-45E5-8974-EFB0D073246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811814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8B183EAB-055A-7139-39F1-B43E9025D4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D95B9C59-2F8D-411E-C480-1419DFF696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2B07622-CF4E-B84C-B12C-FF79F9EACBC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4932B6-49C7-4ECD-8FB8-4A93763FBA12}" type="datetimeFigureOut">
              <a:rPr lang="cs-CZ" smtClean="0"/>
              <a:t>04.12.2023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BCD4F3F-6529-C57E-9C9C-ECD5CAFC1D7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916AD31-382D-A9DE-9EE9-BDCCA4981F9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12C02F-E26F-45E5-8974-EFB0D073246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635685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71B2258F-86CA-4D4D-8270-BC05FCDEBF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7999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Obrázek 3" descr="Obsah obrázku Módní doplňky, Fotka zátiší, doplňky, pouzdro&#10;&#10;Popis byl vytvořen automaticky">
            <a:extLst>
              <a:ext uri="{FF2B5EF4-FFF2-40B4-BE49-F238E27FC236}">
                <a16:creationId xmlns:a16="http://schemas.microsoft.com/office/drawing/2014/main" id="{4584E385-3349-F704-C3CA-3E3DEB64C35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826" b="3103"/>
          <a:stretch/>
        </p:blipFill>
        <p:spPr>
          <a:xfrm>
            <a:off x="20" y="1"/>
            <a:ext cx="12191980" cy="6857999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6F48ADEC-2AD0-7B6B-1AA8-6A96FA61980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2900518"/>
          </a:xfrm>
        </p:spPr>
        <p:txBody>
          <a:bodyPr>
            <a:normAutofit/>
          </a:bodyPr>
          <a:lstStyle/>
          <a:p>
            <a:r>
              <a:rPr lang="cs-CZ">
                <a:solidFill>
                  <a:srgbClr val="FFFFFF"/>
                </a:solidFill>
              </a:rPr>
              <a:t>Samiske tradisjoner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95D53AE7-A997-8FCE-1DD9-1D189EEAEE5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159404"/>
            <a:ext cx="9144000" cy="1098395"/>
          </a:xfrm>
        </p:spPr>
        <p:txBody>
          <a:bodyPr>
            <a:normAutofit/>
          </a:bodyPr>
          <a:lstStyle/>
          <a:p>
            <a:r>
              <a:rPr lang="cs-CZ">
                <a:solidFill>
                  <a:srgbClr val="FFFFFF"/>
                </a:solidFill>
              </a:rPr>
              <a:t>Fra nasjonaldag til folkeeventyr</a:t>
            </a:r>
          </a:p>
        </p:txBody>
      </p:sp>
    </p:spTree>
    <p:extLst>
      <p:ext uri="{BB962C8B-B14F-4D97-AF65-F5344CB8AC3E}">
        <p14:creationId xmlns:p14="http://schemas.microsoft.com/office/powerpoint/2010/main" val="407287921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7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F13C74B1-5B17-4795-BED0-7140497B44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9BDFCA12-C688-0E4D-D963-BCEC9B632D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325369"/>
            <a:ext cx="4368602" cy="1956841"/>
          </a:xfrm>
        </p:spPr>
        <p:txBody>
          <a:bodyPr anchor="b">
            <a:normAutofit/>
          </a:bodyPr>
          <a:lstStyle/>
          <a:p>
            <a:r>
              <a:rPr lang="cs-CZ" sz="5400"/>
              <a:t>Nasjonaldagen 6. februar</a:t>
            </a:r>
          </a:p>
        </p:txBody>
      </p:sp>
      <p:sp>
        <p:nvSpPr>
          <p:cNvPr id="12" name="sketchy line">
            <a:extLst>
              <a:ext uri="{FF2B5EF4-FFF2-40B4-BE49-F238E27FC236}">
                <a16:creationId xmlns:a16="http://schemas.microsoft.com/office/drawing/2014/main" id="{D4974D33-8DC5-464E-8C6D-BE58F0669C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80" y="2586994"/>
            <a:ext cx="3474720" cy="18288"/>
          </a:xfrm>
          <a:custGeom>
            <a:avLst/>
            <a:gdLst>
              <a:gd name="connsiteX0" fmla="*/ 0 w 3474720"/>
              <a:gd name="connsiteY0" fmla="*/ 0 h 18288"/>
              <a:gd name="connsiteX1" fmla="*/ 694944 w 3474720"/>
              <a:gd name="connsiteY1" fmla="*/ 0 h 18288"/>
              <a:gd name="connsiteX2" fmla="*/ 1355141 w 3474720"/>
              <a:gd name="connsiteY2" fmla="*/ 0 h 18288"/>
              <a:gd name="connsiteX3" fmla="*/ 2015338 w 3474720"/>
              <a:gd name="connsiteY3" fmla="*/ 0 h 18288"/>
              <a:gd name="connsiteX4" fmla="*/ 2779776 w 3474720"/>
              <a:gd name="connsiteY4" fmla="*/ 0 h 18288"/>
              <a:gd name="connsiteX5" fmla="*/ 3474720 w 3474720"/>
              <a:gd name="connsiteY5" fmla="*/ 0 h 18288"/>
              <a:gd name="connsiteX6" fmla="*/ 3474720 w 3474720"/>
              <a:gd name="connsiteY6" fmla="*/ 18288 h 18288"/>
              <a:gd name="connsiteX7" fmla="*/ 2779776 w 3474720"/>
              <a:gd name="connsiteY7" fmla="*/ 18288 h 18288"/>
              <a:gd name="connsiteX8" fmla="*/ 2189074 w 3474720"/>
              <a:gd name="connsiteY8" fmla="*/ 18288 h 18288"/>
              <a:gd name="connsiteX9" fmla="*/ 1528877 w 3474720"/>
              <a:gd name="connsiteY9" fmla="*/ 18288 h 18288"/>
              <a:gd name="connsiteX10" fmla="*/ 868680 w 3474720"/>
              <a:gd name="connsiteY10" fmla="*/ 18288 h 18288"/>
              <a:gd name="connsiteX11" fmla="*/ 0 w 3474720"/>
              <a:gd name="connsiteY11" fmla="*/ 18288 h 18288"/>
              <a:gd name="connsiteX12" fmla="*/ 0 w 3474720"/>
              <a:gd name="connsiteY12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474720" h="18288" fill="none" extrusionOk="0">
                <a:moveTo>
                  <a:pt x="0" y="0"/>
                </a:moveTo>
                <a:cubicBezTo>
                  <a:pt x="224454" y="-14544"/>
                  <a:pt x="495407" y="26540"/>
                  <a:pt x="694944" y="0"/>
                </a:cubicBezTo>
                <a:cubicBezTo>
                  <a:pt x="894481" y="-26540"/>
                  <a:pt x="1130063" y="24713"/>
                  <a:pt x="1355141" y="0"/>
                </a:cubicBezTo>
                <a:cubicBezTo>
                  <a:pt x="1580219" y="-24713"/>
                  <a:pt x="1820099" y="26695"/>
                  <a:pt x="2015338" y="0"/>
                </a:cubicBezTo>
                <a:cubicBezTo>
                  <a:pt x="2210577" y="-26695"/>
                  <a:pt x="2402045" y="165"/>
                  <a:pt x="2779776" y="0"/>
                </a:cubicBezTo>
                <a:cubicBezTo>
                  <a:pt x="3157507" y="-165"/>
                  <a:pt x="3286859" y="-15571"/>
                  <a:pt x="3474720" y="0"/>
                </a:cubicBezTo>
                <a:cubicBezTo>
                  <a:pt x="3474286" y="7551"/>
                  <a:pt x="3474253" y="9822"/>
                  <a:pt x="3474720" y="18288"/>
                </a:cubicBezTo>
                <a:cubicBezTo>
                  <a:pt x="3233904" y="29845"/>
                  <a:pt x="2945134" y="-5256"/>
                  <a:pt x="2779776" y="18288"/>
                </a:cubicBezTo>
                <a:cubicBezTo>
                  <a:pt x="2614418" y="41832"/>
                  <a:pt x="2339768" y="22709"/>
                  <a:pt x="2189074" y="18288"/>
                </a:cubicBezTo>
                <a:cubicBezTo>
                  <a:pt x="2038380" y="13867"/>
                  <a:pt x="1817434" y="-4947"/>
                  <a:pt x="1528877" y="18288"/>
                </a:cubicBezTo>
                <a:cubicBezTo>
                  <a:pt x="1240320" y="41523"/>
                  <a:pt x="1042447" y="37198"/>
                  <a:pt x="868680" y="18288"/>
                </a:cubicBezTo>
                <a:cubicBezTo>
                  <a:pt x="694913" y="-622"/>
                  <a:pt x="233232" y="44909"/>
                  <a:pt x="0" y="18288"/>
                </a:cubicBezTo>
                <a:cubicBezTo>
                  <a:pt x="60" y="11696"/>
                  <a:pt x="66" y="3758"/>
                  <a:pt x="0" y="0"/>
                </a:cubicBezTo>
                <a:close/>
              </a:path>
              <a:path w="3474720" h="18288" stroke="0" extrusionOk="0">
                <a:moveTo>
                  <a:pt x="0" y="0"/>
                </a:moveTo>
                <a:cubicBezTo>
                  <a:pt x="202328" y="-14716"/>
                  <a:pt x="332722" y="-11499"/>
                  <a:pt x="625450" y="0"/>
                </a:cubicBezTo>
                <a:cubicBezTo>
                  <a:pt x="918178" y="11499"/>
                  <a:pt x="1096688" y="5123"/>
                  <a:pt x="1389888" y="0"/>
                </a:cubicBezTo>
                <a:cubicBezTo>
                  <a:pt x="1683088" y="-5123"/>
                  <a:pt x="1835981" y="-14038"/>
                  <a:pt x="1980590" y="0"/>
                </a:cubicBezTo>
                <a:cubicBezTo>
                  <a:pt x="2125199" y="14038"/>
                  <a:pt x="2396099" y="-7203"/>
                  <a:pt x="2571293" y="0"/>
                </a:cubicBezTo>
                <a:cubicBezTo>
                  <a:pt x="2746487" y="7203"/>
                  <a:pt x="3041609" y="-12036"/>
                  <a:pt x="3474720" y="0"/>
                </a:cubicBezTo>
                <a:cubicBezTo>
                  <a:pt x="3474638" y="4406"/>
                  <a:pt x="3474631" y="9982"/>
                  <a:pt x="3474720" y="18288"/>
                </a:cubicBezTo>
                <a:cubicBezTo>
                  <a:pt x="3324873" y="21876"/>
                  <a:pt x="3136771" y="12587"/>
                  <a:pt x="2814523" y="18288"/>
                </a:cubicBezTo>
                <a:cubicBezTo>
                  <a:pt x="2492275" y="23989"/>
                  <a:pt x="2294402" y="47111"/>
                  <a:pt x="2154326" y="18288"/>
                </a:cubicBezTo>
                <a:cubicBezTo>
                  <a:pt x="2014250" y="-10535"/>
                  <a:pt x="1820317" y="33903"/>
                  <a:pt x="1494130" y="18288"/>
                </a:cubicBezTo>
                <a:cubicBezTo>
                  <a:pt x="1167943" y="2673"/>
                  <a:pt x="948432" y="14868"/>
                  <a:pt x="729691" y="18288"/>
                </a:cubicBezTo>
                <a:cubicBezTo>
                  <a:pt x="510950" y="21708"/>
                  <a:pt x="264032" y="24354"/>
                  <a:pt x="0" y="18288"/>
                </a:cubicBezTo>
                <a:cubicBezTo>
                  <a:pt x="189" y="14288"/>
                  <a:pt x="-703" y="3747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445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863741219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C818640-599E-C58D-5C9A-290893ADAA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0080" y="2872899"/>
            <a:ext cx="4243589" cy="3320668"/>
          </a:xfrm>
        </p:spPr>
        <p:txBody>
          <a:bodyPr>
            <a:normAutofit/>
          </a:bodyPr>
          <a:lstStyle/>
          <a:p>
            <a:r>
              <a:rPr lang="cs-CZ" sz="2200" dirty="0" err="1"/>
              <a:t>Det</a:t>
            </a:r>
            <a:r>
              <a:rPr lang="cs-CZ" sz="2200" dirty="0"/>
              <a:t> f</a:t>
            </a:r>
            <a:r>
              <a:rPr lang="nb-NO" sz="2200" dirty="0" err="1"/>
              <a:t>ørste</a:t>
            </a:r>
            <a:r>
              <a:rPr lang="nb-NO" sz="2200" dirty="0"/>
              <a:t> samiske landsmøtet i 1917 i Trondheim – Sørsamer og </a:t>
            </a:r>
            <a:r>
              <a:rPr lang="nb-NO" sz="2200" dirty="0" err="1"/>
              <a:t>Nordsamer</a:t>
            </a:r>
            <a:endParaRPr lang="nb-NO" sz="2200" dirty="0"/>
          </a:p>
          <a:p>
            <a:r>
              <a:rPr lang="nb-NO" sz="2200" dirty="0"/>
              <a:t>Vedtatt i 1992 i Helsinki for alle samer</a:t>
            </a:r>
          </a:p>
          <a:p>
            <a:r>
              <a:rPr lang="nb-NO" sz="2200" dirty="0"/>
              <a:t>Fra 2003 flaggdag i Norge</a:t>
            </a:r>
          </a:p>
          <a:p>
            <a:r>
              <a:rPr lang="nb-NO" sz="2200" dirty="0"/>
              <a:t>https://tv.nrk.no/program/SAPP67002117</a:t>
            </a:r>
          </a:p>
          <a:p>
            <a:endParaRPr lang="cs-CZ" sz="2200" dirty="0"/>
          </a:p>
        </p:txBody>
      </p:sp>
      <p:pic>
        <p:nvPicPr>
          <p:cNvPr id="5" name="Obrázek 4" descr="Obsah obrázku vlajka, venku&#10;&#10;Popis byl vytvořen automaticky">
            <a:extLst>
              <a:ext uri="{FF2B5EF4-FFF2-40B4-BE49-F238E27FC236}">
                <a16:creationId xmlns:a16="http://schemas.microsoft.com/office/drawing/2014/main" id="{45A432C7-3369-BAC3-FD95-D81D6E1C692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295" r="16285"/>
          <a:stretch/>
        </p:blipFill>
        <p:spPr>
          <a:xfrm>
            <a:off x="5311702" y="10"/>
            <a:ext cx="6878775" cy="6857990"/>
          </a:xfrm>
          <a:custGeom>
            <a:avLst/>
            <a:gdLst/>
            <a:ahLst/>
            <a:cxnLst/>
            <a:rect l="l" t="t" r="r" b="b"/>
            <a:pathLst>
              <a:path w="6878775" h="6858000">
                <a:moveTo>
                  <a:pt x="1102973" y="0"/>
                </a:moveTo>
                <a:lnTo>
                  <a:pt x="1160688" y="0"/>
                </a:lnTo>
                <a:lnTo>
                  <a:pt x="983189" y="331786"/>
                </a:lnTo>
                <a:cubicBezTo>
                  <a:pt x="914866" y="469145"/>
                  <a:pt x="850355" y="608712"/>
                  <a:pt x="789261" y="750263"/>
                </a:cubicBezTo>
                <a:cubicBezTo>
                  <a:pt x="774307" y="784928"/>
                  <a:pt x="759992" y="819849"/>
                  <a:pt x="745295" y="854514"/>
                </a:cubicBezTo>
                <a:cubicBezTo>
                  <a:pt x="756682" y="845393"/>
                  <a:pt x="765489" y="833492"/>
                  <a:pt x="770857" y="819975"/>
                </a:cubicBezTo>
                <a:cubicBezTo>
                  <a:pt x="879943" y="589569"/>
                  <a:pt x="999605" y="365513"/>
                  <a:pt x="1131329" y="148742"/>
                </a:cubicBezTo>
                <a:lnTo>
                  <a:pt x="1227589" y="0"/>
                </a:lnTo>
                <a:lnTo>
                  <a:pt x="6878775" y="0"/>
                </a:lnTo>
                <a:lnTo>
                  <a:pt x="6878775" y="6858000"/>
                </a:lnTo>
                <a:lnTo>
                  <a:pt x="713521" y="6858000"/>
                </a:lnTo>
                <a:lnTo>
                  <a:pt x="625642" y="6670527"/>
                </a:lnTo>
                <a:cubicBezTo>
                  <a:pt x="507232" y="6398531"/>
                  <a:pt x="403083" y="6118381"/>
                  <a:pt x="312785" y="5830359"/>
                </a:cubicBezTo>
                <a:cubicBezTo>
                  <a:pt x="278149" y="5719759"/>
                  <a:pt x="248879" y="5607635"/>
                  <a:pt x="212198" y="5480401"/>
                </a:cubicBezTo>
                <a:cubicBezTo>
                  <a:pt x="212208" y="5491601"/>
                  <a:pt x="212803" y="5502788"/>
                  <a:pt x="213988" y="5513923"/>
                </a:cubicBezTo>
                <a:cubicBezTo>
                  <a:pt x="264089" y="5723695"/>
                  <a:pt x="307290" y="5935370"/>
                  <a:pt x="365826" y="6142729"/>
                </a:cubicBezTo>
                <a:cubicBezTo>
                  <a:pt x="433152" y="6380817"/>
                  <a:pt x="510068" y="6614016"/>
                  <a:pt x="597975" y="6841549"/>
                </a:cubicBezTo>
                <a:lnTo>
                  <a:pt x="604824" y="6858000"/>
                </a:lnTo>
                <a:lnTo>
                  <a:pt x="552056" y="6858000"/>
                </a:lnTo>
                <a:lnTo>
                  <a:pt x="539576" y="6828295"/>
                </a:lnTo>
                <a:cubicBezTo>
                  <a:pt x="380597" y="6414594"/>
                  <a:pt x="260223" y="5988893"/>
                  <a:pt x="171555" y="5552906"/>
                </a:cubicBezTo>
                <a:cubicBezTo>
                  <a:pt x="91163" y="5157998"/>
                  <a:pt x="43746" y="4758899"/>
                  <a:pt x="12305" y="4357388"/>
                </a:cubicBezTo>
                <a:cubicBezTo>
                  <a:pt x="-14281" y="4013908"/>
                  <a:pt x="4507" y="3672965"/>
                  <a:pt x="46684" y="3331516"/>
                </a:cubicBezTo>
                <a:cubicBezTo>
                  <a:pt x="127203" y="2664286"/>
                  <a:pt x="277819" y="2007265"/>
                  <a:pt x="496065" y="1371196"/>
                </a:cubicBezTo>
                <a:cubicBezTo>
                  <a:pt x="636273" y="966066"/>
                  <a:pt x="800445" y="573253"/>
                  <a:pt x="995723" y="196614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15898111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B6FACB3C-9069-4791-BC5C-0DB7CD19B8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1F2038E-D777-4B76-81DD-DD13EE91B9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0B69DCB9-24B9-8CF5-6C59-C679FF190D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2" y="802955"/>
            <a:ext cx="4766330" cy="1454051"/>
          </a:xfrm>
        </p:spPr>
        <p:txBody>
          <a:bodyPr>
            <a:normAutofit/>
          </a:bodyPr>
          <a:lstStyle/>
          <a:p>
            <a:r>
              <a:rPr lang="nb-NO" sz="3600" dirty="0">
                <a:solidFill>
                  <a:schemeClr val="tx2"/>
                </a:solidFill>
              </a:rPr>
              <a:t>Årstider i S</a:t>
            </a:r>
            <a:r>
              <a:rPr lang="cs-CZ" sz="3600" dirty="0" err="1">
                <a:solidFill>
                  <a:schemeClr val="tx2"/>
                </a:solidFill>
              </a:rPr>
              <a:t>ápmi</a:t>
            </a:r>
            <a:endParaRPr lang="cs-CZ" sz="3600" dirty="0">
              <a:solidFill>
                <a:schemeClr val="tx2"/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4D0E3AA-BE42-8BCA-A644-E92B83E2AC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4672" y="2421683"/>
            <a:ext cx="4765949" cy="3353476"/>
          </a:xfrm>
        </p:spPr>
        <p:txBody>
          <a:bodyPr anchor="t">
            <a:normAutofit/>
          </a:bodyPr>
          <a:lstStyle/>
          <a:p>
            <a:r>
              <a:rPr lang="cs-CZ" sz="1700" dirty="0">
                <a:solidFill>
                  <a:schemeClr val="tx2"/>
                </a:solidFill>
              </a:rPr>
              <a:t>Vinter</a:t>
            </a:r>
            <a:r>
              <a:rPr lang="nb-NO" sz="1700" dirty="0">
                <a:solidFill>
                  <a:schemeClr val="tx2"/>
                </a:solidFill>
              </a:rPr>
              <a:t> (D</a:t>
            </a:r>
            <a:r>
              <a:rPr lang="cs-CZ" sz="1700" dirty="0" err="1">
                <a:solidFill>
                  <a:schemeClr val="tx2"/>
                </a:solidFill>
              </a:rPr>
              <a:t>álvi</a:t>
            </a:r>
            <a:r>
              <a:rPr lang="cs-CZ" sz="1700" dirty="0">
                <a:solidFill>
                  <a:schemeClr val="tx2"/>
                </a:solidFill>
              </a:rPr>
              <a:t>) – </a:t>
            </a:r>
            <a:r>
              <a:rPr lang="cs-CZ" sz="1700" dirty="0" err="1">
                <a:solidFill>
                  <a:schemeClr val="tx2"/>
                </a:solidFill>
              </a:rPr>
              <a:t>desember</a:t>
            </a:r>
            <a:r>
              <a:rPr lang="cs-CZ" sz="1700" dirty="0">
                <a:solidFill>
                  <a:schemeClr val="tx2"/>
                </a:solidFill>
              </a:rPr>
              <a:t> til </a:t>
            </a:r>
            <a:r>
              <a:rPr lang="cs-CZ" sz="1700" dirty="0" err="1">
                <a:solidFill>
                  <a:schemeClr val="tx2"/>
                </a:solidFill>
              </a:rPr>
              <a:t>februar</a:t>
            </a:r>
            <a:endParaRPr lang="cs-CZ" sz="1700" dirty="0">
              <a:solidFill>
                <a:schemeClr val="tx2"/>
              </a:solidFill>
            </a:endParaRPr>
          </a:p>
          <a:p>
            <a:r>
              <a:rPr lang="cs-CZ" sz="1700" dirty="0">
                <a:solidFill>
                  <a:schemeClr val="tx2"/>
                </a:solidFill>
              </a:rPr>
              <a:t>V</a:t>
            </a:r>
            <a:r>
              <a:rPr lang="nb-NO" sz="1700" dirty="0" err="1">
                <a:solidFill>
                  <a:schemeClr val="tx2"/>
                </a:solidFill>
              </a:rPr>
              <a:t>årvinter</a:t>
            </a:r>
            <a:r>
              <a:rPr lang="cs-CZ" sz="1700" dirty="0">
                <a:solidFill>
                  <a:schemeClr val="tx2"/>
                </a:solidFill>
              </a:rPr>
              <a:t> (</a:t>
            </a:r>
            <a:r>
              <a:rPr lang="cs-CZ" sz="1700" dirty="0" err="1">
                <a:solidFill>
                  <a:schemeClr val="tx2"/>
                </a:solidFill>
              </a:rPr>
              <a:t>Giđđadálvi</a:t>
            </a:r>
            <a:r>
              <a:rPr lang="cs-CZ" sz="1700" dirty="0">
                <a:solidFill>
                  <a:schemeClr val="tx2"/>
                </a:solidFill>
              </a:rPr>
              <a:t>) – </a:t>
            </a:r>
            <a:r>
              <a:rPr lang="cs-CZ" sz="1700" dirty="0" err="1">
                <a:solidFill>
                  <a:schemeClr val="tx2"/>
                </a:solidFill>
              </a:rPr>
              <a:t>februar</a:t>
            </a:r>
            <a:r>
              <a:rPr lang="cs-CZ" sz="1700" dirty="0">
                <a:solidFill>
                  <a:schemeClr val="tx2"/>
                </a:solidFill>
              </a:rPr>
              <a:t> til </a:t>
            </a:r>
            <a:r>
              <a:rPr lang="cs-CZ" sz="1700" dirty="0" err="1">
                <a:solidFill>
                  <a:schemeClr val="tx2"/>
                </a:solidFill>
              </a:rPr>
              <a:t>mars</a:t>
            </a:r>
            <a:endParaRPr lang="cs-CZ" sz="1700" dirty="0">
              <a:solidFill>
                <a:schemeClr val="tx2"/>
              </a:solidFill>
            </a:endParaRPr>
          </a:p>
          <a:p>
            <a:r>
              <a:rPr lang="cs-CZ" sz="1700" dirty="0" err="1">
                <a:solidFill>
                  <a:schemeClr val="tx2"/>
                </a:solidFill>
              </a:rPr>
              <a:t>Vår</a:t>
            </a:r>
            <a:r>
              <a:rPr lang="cs-CZ" sz="1700" dirty="0">
                <a:solidFill>
                  <a:schemeClr val="tx2"/>
                </a:solidFill>
              </a:rPr>
              <a:t> (</a:t>
            </a:r>
            <a:r>
              <a:rPr lang="cs-CZ" sz="1700" dirty="0" err="1">
                <a:solidFill>
                  <a:schemeClr val="tx2"/>
                </a:solidFill>
              </a:rPr>
              <a:t>Giđđa</a:t>
            </a:r>
            <a:r>
              <a:rPr lang="cs-CZ" sz="1700" dirty="0">
                <a:solidFill>
                  <a:schemeClr val="tx2"/>
                </a:solidFill>
              </a:rPr>
              <a:t>) – </a:t>
            </a:r>
            <a:r>
              <a:rPr lang="cs-CZ" sz="1700" dirty="0" err="1">
                <a:solidFill>
                  <a:schemeClr val="tx2"/>
                </a:solidFill>
              </a:rPr>
              <a:t>april</a:t>
            </a:r>
            <a:r>
              <a:rPr lang="cs-CZ" sz="1700" dirty="0">
                <a:solidFill>
                  <a:schemeClr val="tx2"/>
                </a:solidFill>
              </a:rPr>
              <a:t> til </a:t>
            </a:r>
            <a:r>
              <a:rPr lang="cs-CZ" sz="1700" dirty="0" err="1">
                <a:solidFill>
                  <a:schemeClr val="tx2"/>
                </a:solidFill>
              </a:rPr>
              <a:t>mai</a:t>
            </a:r>
            <a:endParaRPr lang="cs-CZ" sz="1700" dirty="0">
              <a:solidFill>
                <a:schemeClr val="tx2"/>
              </a:solidFill>
            </a:endParaRPr>
          </a:p>
          <a:p>
            <a:r>
              <a:rPr lang="cs-CZ" sz="1700" dirty="0" err="1">
                <a:solidFill>
                  <a:schemeClr val="tx2"/>
                </a:solidFill>
              </a:rPr>
              <a:t>Vårsommer</a:t>
            </a:r>
            <a:r>
              <a:rPr lang="cs-CZ" sz="1700" dirty="0">
                <a:solidFill>
                  <a:schemeClr val="tx2"/>
                </a:solidFill>
              </a:rPr>
              <a:t> (</a:t>
            </a:r>
            <a:r>
              <a:rPr lang="cs-CZ" sz="1700" dirty="0" err="1">
                <a:solidFill>
                  <a:schemeClr val="tx2"/>
                </a:solidFill>
              </a:rPr>
              <a:t>Giđđageassi</a:t>
            </a:r>
            <a:r>
              <a:rPr lang="cs-CZ" sz="1700" dirty="0">
                <a:solidFill>
                  <a:schemeClr val="tx2"/>
                </a:solidFill>
              </a:rPr>
              <a:t>) – </a:t>
            </a:r>
            <a:r>
              <a:rPr lang="cs-CZ" sz="1700" dirty="0" err="1">
                <a:solidFill>
                  <a:schemeClr val="tx2"/>
                </a:solidFill>
              </a:rPr>
              <a:t>mai</a:t>
            </a:r>
            <a:r>
              <a:rPr lang="cs-CZ" sz="1700" dirty="0">
                <a:solidFill>
                  <a:schemeClr val="tx2"/>
                </a:solidFill>
              </a:rPr>
              <a:t> til </a:t>
            </a:r>
            <a:r>
              <a:rPr lang="cs-CZ" sz="1700" dirty="0" err="1">
                <a:solidFill>
                  <a:schemeClr val="tx2"/>
                </a:solidFill>
              </a:rPr>
              <a:t>juni</a:t>
            </a:r>
            <a:endParaRPr lang="cs-CZ" sz="1700" dirty="0">
              <a:solidFill>
                <a:schemeClr val="tx2"/>
              </a:solidFill>
            </a:endParaRPr>
          </a:p>
          <a:p>
            <a:r>
              <a:rPr lang="cs-CZ" sz="1700" dirty="0">
                <a:solidFill>
                  <a:schemeClr val="tx2"/>
                </a:solidFill>
              </a:rPr>
              <a:t>Sommer (</a:t>
            </a:r>
            <a:r>
              <a:rPr lang="cs-CZ" sz="1700" dirty="0" err="1">
                <a:solidFill>
                  <a:schemeClr val="tx2"/>
                </a:solidFill>
              </a:rPr>
              <a:t>Geassi</a:t>
            </a:r>
            <a:r>
              <a:rPr lang="cs-CZ" sz="1700" dirty="0">
                <a:solidFill>
                  <a:schemeClr val="tx2"/>
                </a:solidFill>
              </a:rPr>
              <a:t>) – </a:t>
            </a:r>
            <a:r>
              <a:rPr lang="cs-CZ" sz="1700" dirty="0" err="1">
                <a:solidFill>
                  <a:schemeClr val="tx2"/>
                </a:solidFill>
              </a:rPr>
              <a:t>juni</a:t>
            </a:r>
            <a:r>
              <a:rPr lang="cs-CZ" sz="1700" dirty="0">
                <a:solidFill>
                  <a:schemeClr val="tx2"/>
                </a:solidFill>
              </a:rPr>
              <a:t> til august</a:t>
            </a:r>
          </a:p>
          <a:p>
            <a:r>
              <a:rPr lang="cs-CZ" sz="1700" dirty="0">
                <a:solidFill>
                  <a:schemeClr val="tx2"/>
                </a:solidFill>
              </a:rPr>
              <a:t>H</a:t>
            </a:r>
            <a:r>
              <a:rPr lang="nb-NO" sz="1700" dirty="0">
                <a:solidFill>
                  <a:schemeClr val="tx2"/>
                </a:solidFill>
              </a:rPr>
              <a:t>østsommer (</a:t>
            </a:r>
            <a:r>
              <a:rPr lang="cs-CZ" sz="1700" dirty="0" err="1">
                <a:solidFill>
                  <a:schemeClr val="tx2"/>
                </a:solidFill>
              </a:rPr>
              <a:t>Čakcageassi</a:t>
            </a:r>
            <a:r>
              <a:rPr lang="nb-NO" sz="1700" dirty="0">
                <a:solidFill>
                  <a:schemeClr val="tx2"/>
                </a:solidFill>
              </a:rPr>
              <a:t>) – august til september</a:t>
            </a:r>
          </a:p>
          <a:p>
            <a:r>
              <a:rPr lang="nb-NO" sz="1700" dirty="0">
                <a:solidFill>
                  <a:schemeClr val="tx2"/>
                </a:solidFill>
              </a:rPr>
              <a:t>Høst (</a:t>
            </a:r>
            <a:r>
              <a:rPr lang="cs-CZ" sz="1700" dirty="0" err="1">
                <a:solidFill>
                  <a:schemeClr val="tx2"/>
                </a:solidFill>
              </a:rPr>
              <a:t>Čakca</a:t>
            </a:r>
            <a:r>
              <a:rPr lang="cs-CZ" sz="1700" dirty="0">
                <a:solidFill>
                  <a:schemeClr val="tx2"/>
                </a:solidFill>
              </a:rPr>
              <a:t>) – </a:t>
            </a:r>
            <a:r>
              <a:rPr lang="cs-CZ" sz="1700" dirty="0" err="1">
                <a:solidFill>
                  <a:schemeClr val="tx2"/>
                </a:solidFill>
              </a:rPr>
              <a:t>september</a:t>
            </a:r>
            <a:r>
              <a:rPr lang="cs-CZ" sz="1700" dirty="0">
                <a:solidFill>
                  <a:schemeClr val="tx2"/>
                </a:solidFill>
              </a:rPr>
              <a:t> til </a:t>
            </a:r>
            <a:r>
              <a:rPr lang="cs-CZ" sz="1700" dirty="0" err="1">
                <a:solidFill>
                  <a:schemeClr val="tx2"/>
                </a:solidFill>
              </a:rPr>
              <a:t>november</a:t>
            </a:r>
            <a:endParaRPr lang="cs-CZ" sz="1700" dirty="0">
              <a:solidFill>
                <a:schemeClr val="tx2"/>
              </a:solidFill>
            </a:endParaRPr>
          </a:p>
          <a:p>
            <a:r>
              <a:rPr lang="nb-NO" sz="1700" dirty="0" err="1">
                <a:solidFill>
                  <a:schemeClr val="tx2"/>
                </a:solidFill>
              </a:rPr>
              <a:t>Høstvinter</a:t>
            </a:r>
            <a:r>
              <a:rPr lang="cs-CZ" sz="1700" dirty="0">
                <a:solidFill>
                  <a:schemeClr val="tx2"/>
                </a:solidFill>
              </a:rPr>
              <a:t> </a:t>
            </a:r>
            <a:r>
              <a:rPr lang="nb-NO" sz="1700" dirty="0">
                <a:solidFill>
                  <a:schemeClr val="tx2"/>
                </a:solidFill>
              </a:rPr>
              <a:t>(</a:t>
            </a:r>
            <a:r>
              <a:rPr lang="cs-CZ" sz="1700" dirty="0" err="1">
                <a:solidFill>
                  <a:schemeClr val="tx2"/>
                </a:solidFill>
              </a:rPr>
              <a:t>Čakcadálvi</a:t>
            </a:r>
            <a:r>
              <a:rPr lang="nb-NO" sz="1700" dirty="0">
                <a:solidFill>
                  <a:schemeClr val="tx2"/>
                </a:solidFill>
              </a:rPr>
              <a:t>) – november til desember</a:t>
            </a:r>
            <a:r>
              <a:rPr lang="cs-CZ" sz="1700" dirty="0">
                <a:solidFill>
                  <a:schemeClr val="tx2"/>
                </a:solidFill>
              </a:rPr>
              <a:t> </a:t>
            </a: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DD354807-230F-4402-B1B9-F733A8F1F1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818240" y="-16714"/>
            <a:ext cx="6373761" cy="6874714"/>
            <a:chOff x="5818240" y="-1"/>
            <a:chExt cx="6373761" cy="6874714"/>
          </a:xfrm>
        </p:grpSpPr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BF5A6F4A-CE87-4D5C-9382-8167967CE81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18240" y="-1"/>
              <a:ext cx="6373761" cy="6874714"/>
            </a:xfrm>
            <a:custGeom>
              <a:avLst/>
              <a:gdLst>
                <a:gd name="connsiteX0" fmla="*/ 6373761 w 6373761"/>
                <a:gd name="connsiteY0" fmla="*/ 5771297 h 6874714"/>
                <a:gd name="connsiteX1" fmla="*/ 6373761 w 6373761"/>
                <a:gd name="connsiteY1" fmla="*/ 6247960 h 6874714"/>
                <a:gd name="connsiteX2" fmla="*/ 6235932 w 6373761"/>
                <a:gd name="connsiteY2" fmla="*/ 6361930 h 6874714"/>
                <a:gd name="connsiteX3" fmla="*/ 5960375 w 6373761"/>
                <a:gd name="connsiteY3" fmla="*/ 6587489 h 6874714"/>
                <a:gd name="connsiteX4" fmla="*/ 5822907 w 6373761"/>
                <a:gd name="connsiteY4" fmla="*/ 6701871 h 6874714"/>
                <a:gd name="connsiteX5" fmla="*/ 5681115 w 6373761"/>
                <a:gd name="connsiteY5" fmla="*/ 6816896 h 6874714"/>
                <a:gd name="connsiteX6" fmla="*/ 5604096 w 6373761"/>
                <a:gd name="connsiteY6" fmla="*/ 6874714 h 6874714"/>
                <a:gd name="connsiteX7" fmla="*/ 4878485 w 6373761"/>
                <a:gd name="connsiteY7" fmla="*/ 6874714 h 6874714"/>
                <a:gd name="connsiteX8" fmla="*/ 5006014 w 6373761"/>
                <a:gd name="connsiteY8" fmla="*/ 6800200 h 6874714"/>
                <a:gd name="connsiteX9" fmla="*/ 5149855 w 6373761"/>
                <a:gd name="connsiteY9" fmla="*/ 6707667 h 6874714"/>
                <a:gd name="connsiteX10" fmla="*/ 5431866 w 6373761"/>
                <a:gd name="connsiteY10" fmla="*/ 6506210 h 6874714"/>
                <a:gd name="connsiteX11" fmla="*/ 5571036 w 6373761"/>
                <a:gd name="connsiteY11" fmla="*/ 6399557 h 6874714"/>
                <a:gd name="connsiteX12" fmla="*/ 5711649 w 6373761"/>
                <a:gd name="connsiteY12" fmla="*/ 6288912 h 6874714"/>
                <a:gd name="connsiteX13" fmla="*/ 6276589 w 6373761"/>
                <a:gd name="connsiteY13" fmla="*/ 5852379 h 6874714"/>
                <a:gd name="connsiteX14" fmla="*/ 3975975 w 6373761"/>
                <a:gd name="connsiteY14" fmla="*/ 263 h 6874714"/>
                <a:gd name="connsiteX15" fmla="*/ 4350473 w 6373761"/>
                <a:gd name="connsiteY15" fmla="*/ 24963 h 6874714"/>
                <a:gd name="connsiteX16" fmla="*/ 5077909 w 6373761"/>
                <a:gd name="connsiteY16" fmla="*/ 189450 h 6874714"/>
                <a:gd name="connsiteX17" fmla="*/ 5746507 w 6373761"/>
                <a:gd name="connsiteY17" fmla="*/ 505804 h 6874714"/>
                <a:gd name="connsiteX18" fmla="*/ 6322456 w 6373761"/>
                <a:gd name="connsiteY18" fmla="*/ 956633 h 6874714"/>
                <a:gd name="connsiteX19" fmla="*/ 6373761 w 6373761"/>
                <a:gd name="connsiteY19" fmla="*/ 1011863 h 6874714"/>
                <a:gd name="connsiteX20" fmla="*/ 6373761 w 6373761"/>
                <a:gd name="connsiteY20" fmla="*/ 1185075 h 6874714"/>
                <a:gd name="connsiteX21" fmla="*/ 6359489 w 6373761"/>
                <a:gd name="connsiteY21" fmla="*/ 1169497 h 6874714"/>
                <a:gd name="connsiteX22" fmla="*/ 6233869 w 6373761"/>
                <a:gd name="connsiteY22" fmla="*/ 1047442 h 6874714"/>
                <a:gd name="connsiteX23" fmla="*/ 5961423 w 6373761"/>
                <a:gd name="connsiteY23" fmla="*/ 827953 h 6874714"/>
                <a:gd name="connsiteX24" fmla="*/ 5663555 w 6373761"/>
                <a:gd name="connsiteY24" fmla="*/ 645304 h 6874714"/>
                <a:gd name="connsiteX25" fmla="*/ 5013827 w 6373761"/>
                <a:gd name="connsiteY25" fmla="*/ 397863 h 6874714"/>
                <a:gd name="connsiteX26" fmla="*/ 4327409 w 6373761"/>
                <a:gd name="connsiteY26" fmla="*/ 302545 h 6874714"/>
                <a:gd name="connsiteX27" fmla="*/ 3639939 w 6373761"/>
                <a:gd name="connsiteY27" fmla="*/ 338868 h 6874714"/>
                <a:gd name="connsiteX28" fmla="*/ 3302495 w 6373761"/>
                <a:gd name="connsiteY28" fmla="*/ 403659 h 6874714"/>
                <a:gd name="connsiteX29" fmla="*/ 2971604 w 6373761"/>
                <a:gd name="connsiteY29" fmla="*/ 496273 h 6874714"/>
                <a:gd name="connsiteX30" fmla="*/ 2648706 w 6373761"/>
                <a:gd name="connsiteY30" fmla="*/ 614389 h 6874714"/>
                <a:gd name="connsiteX31" fmla="*/ 2335374 w 6373761"/>
                <a:gd name="connsiteY31" fmla="*/ 757109 h 6874714"/>
                <a:gd name="connsiteX32" fmla="*/ 1741342 w 6373761"/>
                <a:gd name="connsiteY32" fmla="*/ 1107725 h 6874714"/>
                <a:gd name="connsiteX33" fmla="*/ 1600861 w 6373761"/>
                <a:gd name="connsiteY33" fmla="*/ 1208710 h 6874714"/>
                <a:gd name="connsiteX34" fmla="*/ 1531799 w 6373761"/>
                <a:gd name="connsiteY34" fmla="*/ 1260879 h 6874714"/>
                <a:gd name="connsiteX35" fmla="*/ 1463655 w 6373761"/>
                <a:gd name="connsiteY35" fmla="*/ 1314333 h 6874714"/>
                <a:gd name="connsiteX36" fmla="*/ 1200777 w 6373761"/>
                <a:gd name="connsiteY36" fmla="*/ 1541166 h 6874714"/>
                <a:gd name="connsiteX37" fmla="*/ 731501 w 6373761"/>
                <a:gd name="connsiteY37" fmla="*/ 2055754 h 6874714"/>
                <a:gd name="connsiteX38" fmla="*/ 531393 w 6373761"/>
                <a:gd name="connsiteY38" fmla="*/ 2342739 h 6874714"/>
                <a:gd name="connsiteX39" fmla="*/ 361033 w 6373761"/>
                <a:gd name="connsiteY39" fmla="*/ 2649046 h 6874714"/>
                <a:gd name="connsiteX40" fmla="*/ 323292 w 6373761"/>
                <a:gd name="connsiteY40" fmla="*/ 2728263 h 6874714"/>
                <a:gd name="connsiteX41" fmla="*/ 304945 w 6373761"/>
                <a:gd name="connsiteY41" fmla="*/ 2768193 h 6874714"/>
                <a:gd name="connsiteX42" fmla="*/ 287516 w 6373761"/>
                <a:gd name="connsiteY42" fmla="*/ 2808510 h 6874714"/>
                <a:gd name="connsiteX43" fmla="*/ 254230 w 6373761"/>
                <a:gd name="connsiteY43" fmla="*/ 2889788 h 6874714"/>
                <a:gd name="connsiteX44" fmla="*/ 223042 w 6373761"/>
                <a:gd name="connsiteY44" fmla="*/ 2971968 h 6874714"/>
                <a:gd name="connsiteX45" fmla="*/ 121611 w 6373761"/>
                <a:gd name="connsiteY45" fmla="*/ 3308544 h 6874714"/>
                <a:gd name="connsiteX46" fmla="*/ 39314 w 6373761"/>
                <a:gd name="connsiteY46" fmla="*/ 4005912 h 6874714"/>
                <a:gd name="connsiteX47" fmla="*/ 73910 w 6373761"/>
                <a:gd name="connsiteY47" fmla="*/ 4354081 h 6874714"/>
                <a:gd name="connsiteX48" fmla="*/ 179534 w 6373761"/>
                <a:gd name="connsiteY48" fmla="*/ 4687050 h 6874714"/>
                <a:gd name="connsiteX49" fmla="*/ 215964 w 6373761"/>
                <a:gd name="connsiteY49" fmla="*/ 4766654 h 6874714"/>
                <a:gd name="connsiteX50" fmla="*/ 256457 w 6373761"/>
                <a:gd name="connsiteY50" fmla="*/ 4844455 h 6874714"/>
                <a:gd name="connsiteX51" fmla="*/ 346225 w 6373761"/>
                <a:gd name="connsiteY51" fmla="*/ 4995290 h 6874714"/>
                <a:gd name="connsiteX52" fmla="*/ 445296 w 6373761"/>
                <a:gd name="connsiteY52" fmla="*/ 5140971 h 6874714"/>
                <a:gd name="connsiteX53" fmla="*/ 551443 w 6373761"/>
                <a:gd name="connsiteY53" fmla="*/ 5282531 h 6874714"/>
                <a:gd name="connsiteX54" fmla="*/ 772387 w 6373761"/>
                <a:gd name="connsiteY54" fmla="*/ 5562561 h 6874714"/>
                <a:gd name="connsiteX55" fmla="*/ 882858 w 6373761"/>
                <a:gd name="connsiteY55" fmla="*/ 5704507 h 6874714"/>
                <a:gd name="connsiteX56" fmla="*/ 990316 w 6373761"/>
                <a:gd name="connsiteY56" fmla="*/ 5848258 h 6874714"/>
                <a:gd name="connsiteX57" fmla="*/ 1097774 w 6373761"/>
                <a:gd name="connsiteY57" fmla="*/ 5987114 h 6874714"/>
                <a:gd name="connsiteX58" fmla="*/ 1210080 w 6373761"/>
                <a:gd name="connsiteY58" fmla="*/ 6121203 h 6874714"/>
                <a:gd name="connsiteX59" fmla="*/ 1448192 w 6373761"/>
                <a:gd name="connsiteY59" fmla="*/ 6374054 h 6874714"/>
                <a:gd name="connsiteX60" fmla="*/ 1982991 w 6373761"/>
                <a:gd name="connsiteY60" fmla="*/ 6796158 h 6874714"/>
                <a:gd name="connsiteX61" fmla="*/ 2118475 w 6373761"/>
                <a:gd name="connsiteY61" fmla="*/ 6874714 h 6874714"/>
                <a:gd name="connsiteX62" fmla="*/ 1569874 w 6373761"/>
                <a:gd name="connsiteY62" fmla="*/ 6874714 h 6874714"/>
                <a:gd name="connsiteX63" fmla="*/ 1507802 w 6373761"/>
                <a:gd name="connsiteY63" fmla="*/ 6817815 h 6874714"/>
                <a:gd name="connsiteX64" fmla="*/ 1256865 w 6373761"/>
                <a:gd name="connsiteY64" fmla="*/ 6543437 h 6874714"/>
                <a:gd name="connsiteX65" fmla="*/ 1038410 w 6373761"/>
                <a:gd name="connsiteY65" fmla="*/ 6248722 h 6874714"/>
                <a:gd name="connsiteX66" fmla="*/ 845380 w 6373761"/>
                <a:gd name="connsiteY66" fmla="*/ 5941386 h 6874714"/>
                <a:gd name="connsiteX67" fmla="*/ 755351 w 6373761"/>
                <a:gd name="connsiteY67" fmla="*/ 5788877 h 6874714"/>
                <a:gd name="connsiteX68" fmla="*/ 661784 w 6373761"/>
                <a:gd name="connsiteY68" fmla="*/ 5638944 h 6874714"/>
                <a:gd name="connsiteX69" fmla="*/ 466525 w 6373761"/>
                <a:gd name="connsiteY69" fmla="*/ 5340366 h 6874714"/>
                <a:gd name="connsiteX70" fmla="*/ 370992 w 6373761"/>
                <a:gd name="connsiteY70" fmla="*/ 5188502 h 6874714"/>
                <a:gd name="connsiteX71" fmla="*/ 280046 w 6373761"/>
                <a:gd name="connsiteY71" fmla="*/ 5033287 h 6874714"/>
                <a:gd name="connsiteX72" fmla="*/ 126853 w 6373761"/>
                <a:gd name="connsiteY72" fmla="*/ 4707660 h 6874714"/>
                <a:gd name="connsiteX73" fmla="*/ 30272 w 6373761"/>
                <a:gd name="connsiteY73" fmla="*/ 4362068 h 6874714"/>
                <a:gd name="connsiteX74" fmla="*/ 0 w 6373761"/>
                <a:gd name="connsiteY74" fmla="*/ 4005912 h 6874714"/>
                <a:gd name="connsiteX75" fmla="*/ 270480 w 6373761"/>
                <a:gd name="connsiteY75" fmla="*/ 2610532 h 6874714"/>
                <a:gd name="connsiteX76" fmla="*/ 415942 w 6373761"/>
                <a:gd name="connsiteY76" fmla="*/ 2280526 h 6874714"/>
                <a:gd name="connsiteX77" fmla="*/ 590102 w 6373761"/>
                <a:gd name="connsiteY77" fmla="*/ 1962626 h 6874714"/>
                <a:gd name="connsiteX78" fmla="*/ 1020719 w 6373761"/>
                <a:gd name="connsiteY78" fmla="*/ 1373070 h 6874714"/>
                <a:gd name="connsiteX79" fmla="*/ 1275080 w 6373761"/>
                <a:gd name="connsiteY79" fmla="*/ 1107081 h 6874714"/>
                <a:gd name="connsiteX80" fmla="*/ 1342437 w 6373761"/>
                <a:gd name="connsiteY80" fmla="*/ 1043965 h 6874714"/>
                <a:gd name="connsiteX81" fmla="*/ 1411106 w 6373761"/>
                <a:gd name="connsiteY81" fmla="*/ 982138 h 6874714"/>
                <a:gd name="connsiteX82" fmla="*/ 1553029 w 6373761"/>
                <a:gd name="connsiteY82" fmla="*/ 863376 h 6874714"/>
                <a:gd name="connsiteX83" fmla="*/ 2173401 w 6373761"/>
                <a:gd name="connsiteY83" fmla="*/ 454409 h 6874714"/>
                <a:gd name="connsiteX84" fmla="*/ 3599708 w 6373761"/>
                <a:gd name="connsiteY84" fmla="*/ 16332 h 6874714"/>
                <a:gd name="connsiteX85" fmla="*/ 3975975 w 6373761"/>
                <a:gd name="connsiteY85" fmla="*/ 263 h 68747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</a:cxnLst>
              <a:rect l="l" t="t" r="r" b="b"/>
              <a:pathLst>
                <a:path w="6373761" h="6874714">
                  <a:moveTo>
                    <a:pt x="6373761" y="5771297"/>
                  </a:moveTo>
                  <a:lnTo>
                    <a:pt x="6373761" y="6247960"/>
                  </a:lnTo>
                  <a:lnTo>
                    <a:pt x="6235932" y="6361930"/>
                  </a:lnTo>
                  <a:cubicBezTo>
                    <a:pt x="6143250" y="6437460"/>
                    <a:pt x="6051059" y="6512200"/>
                    <a:pt x="5960375" y="6587489"/>
                  </a:cubicBezTo>
                  <a:lnTo>
                    <a:pt x="5822907" y="6701871"/>
                  </a:lnTo>
                  <a:cubicBezTo>
                    <a:pt x="5776123" y="6740385"/>
                    <a:pt x="5729079" y="6778899"/>
                    <a:pt x="5681115" y="6816896"/>
                  </a:cubicBezTo>
                  <a:lnTo>
                    <a:pt x="5604096" y="6874714"/>
                  </a:lnTo>
                  <a:lnTo>
                    <a:pt x="4878485" y="6874714"/>
                  </a:lnTo>
                  <a:lnTo>
                    <a:pt x="5006014" y="6800200"/>
                  </a:lnTo>
                  <a:cubicBezTo>
                    <a:pt x="5054354" y="6770429"/>
                    <a:pt x="5102285" y="6739483"/>
                    <a:pt x="5149855" y="6707667"/>
                  </a:cubicBezTo>
                  <a:cubicBezTo>
                    <a:pt x="5244993" y="6643906"/>
                    <a:pt x="5338561" y="6576025"/>
                    <a:pt x="5431866" y="6506210"/>
                  </a:cubicBezTo>
                  <a:cubicBezTo>
                    <a:pt x="5478386" y="6471304"/>
                    <a:pt x="5524777" y="6435495"/>
                    <a:pt x="5571036" y="6399557"/>
                  </a:cubicBezTo>
                  <a:lnTo>
                    <a:pt x="5711649" y="6288912"/>
                  </a:lnTo>
                  <a:cubicBezTo>
                    <a:pt x="5902059" y="6140395"/>
                    <a:pt x="6093257" y="5998320"/>
                    <a:pt x="6276589" y="5852379"/>
                  </a:cubicBezTo>
                  <a:close/>
                  <a:moveTo>
                    <a:pt x="3975975" y="263"/>
                  </a:moveTo>
                  <a:cubicBezTo>
                    <a:pt x="4101550" y="1809"/>
                    <a:pt x="4226830" y="10149"/>
                    <a:pt x="4350473" y="24963"/>
                  </a:cubicBezTo>
                  <a:cubicBezTo>
                    <a:pt x="4598149" y="54846"/>
                    <a:pt x="4842943" y="108687"/>
                    <a:pt x="5077909" y="189450"/>
                  </a:cubicBezTo>
                  <a:cubicBezTo>
                    <a:pt x="5312876" y="269955"/>
                    <a:pt x="5537357" y="376867"/>
                    <a:pt x="5746507" y="505804"/>
                  </a:cubicBezTo>
                  <a:cubicBezTo>
                    <a:pt x="5955527" y="634999"/>
                    <a:pt x="6148688" y="786864"/>
                    <a:pt x="6322456" y="956633"/>
                  </a:cubicBezTo>
                  <a:lnTo>
                    <a:pt x="6373761" y="1011863"/>
                  </a:lnTo>
                  <a:lnTo>
                    <a:pt x="6373761" y="1185075"/>
                  </a:lnTo>
                  <a:lnTo>
                    <a:pt x="6359489" y="1169497"/>
                  </a:lnTo>
                  <a:cubicBezTo>
                    <a:pt x="6318811" y="1127602"/>
                    <a:pt x="6276917" y="1086890"/>
                    <a:pt x="6233869" y="1047442"/>
                  </a:cubicBezTo>
                  <a:cubicBezTo>
                    <a:pt x="6147509" y="968870"/>
                    <a:pt x="6056431" y="895448"/>
                    <a:pt x="5961423" y="827953"/>
                  </a:cubicBezTo>
                  <a:cubicBezTo>
                    <a:pt x="5865891" y="761102"/>
                    <a:pt x="5766688" y="699403"/>
                    <a:pt x="5663555" y="645304"/>
                  </a:cubicBezTo>
                  <a:cubicBezTo>
                    <a:pt x="5457943" y="535816"/>
                    <a:pt x="5238703" y="453894"/>
                    <a:pt x="5013827" y="397863"/>
                  </a:cubicBezTo>
                  <a:cubicBezTo>
                    <a:pt x="4788953" y="341703"/>
                    <a:pt x="4558442" y="310917"/>
                    <a:pt x="4327409" y="302545"/>
                  </a:cubicBezTo>
                  <a:cubicBezTo>
                    <a:pt x="4096111" y="293012"/>
                    <a:pt x="3867174" y="305893"/>
                    <a:pt x="3639939" y="338868"/>
                  </a:cubicBezTo>
                  <a:cubicBezTo>
                    <a:pt x="3526585" y="355999"/>
                    <a:pt x="3413885" y="377254"/>
                    <a:pt x="3302495" y="403659"/>
                  </a:cubicBezTo>
                  <a:cubicBezTo>
                    <a:pt x="3191107" y="430451"/>
                    <a:pt x="3080634" y="460978"/>
                    <a:pt x="2971604" y="496273"/>
                  </a:cubicBezTo>
                  <a:cubicBezTo>
                    <a:pt x="2862573" y="531437"/>
                    <a:pt x="2754854" y="570852"/>
                    <a:pt x="2648706" y="614389"/>
                  </a:cubicBezTo>
                  <a:cubicBezTo>
                    <a:pt x="2542690" y="658056"/>
                    <a:pt x="2438114" y="705714"/>
                    <a:pt x="2335374" y="757109"/>
                  </a:cubicBezTo>
                  <a:cubicBezTo>
                    <a:pt x="2129894" y="859769"/>
                    <a:pt x="1931228" y="976855"/>
                    <a:pt x="1741342" y="1107725"/>
                  </a:cubicBezTo>
                  <a:cubicBezTo>
                    <a:pt x="1694035" y="1140571"/>
                    <a:pt x="1646858" y="1173933"/>
                    <a:pt x="1600861" y="1208710"/>
                  </a:cubicBezTo>
                  <a:cubicBezTo>
                    <a:pt x="1577535" y="1225713"/>
                    <a:pt x="1554732" y="1243361"/>
                    <a:pt x="1531799" y="1260879"/>
                  </a:cubicBezTo>
                  <a:cubicBezTo>
                    <a:pt x="1508735" y="1278267"/>
                    <a:pt x="1486064" y="1296171"/>
                    <a:pt x="1463655" y="1314333"/>
                  </a:cubicBezTo>
                  <a:cubicBezTo>
                    <a:pt x="1373627" y="1386853"/>
                    <a:pt x="1285564" y="1462077"/>
                    <a:pt x="1200777" y="1541166"/>
                  </a:cubicBezTo>
                  <a:cubicBezTo>
                    <a:pt x="1030810" y="1698827"/>
                    <a:pt x="873161" y="1870785"/>
                    <a:pt x="731501" y="2055754"/>
                  </a:cubicBezTo>
                  <a:cubicBezTo>
                    <a:pt x="660734" y="2148239"/>
                    <a:pt x="593771" y="2243944"/>
                    <a:pt x="531393" y="2342739"/>
                  </a:cubicBezTo>
                  <a:cubicBezTo>
                    <a:pt x="470063" y="2442050"/>
                    <a:pt x="412140" y="2543810"/>
                    <a:pt x="361033" y="2649046"/>
                  </a:cubicBezTo>
                  <a:cubicBezTo>
                    <a:pt x="347798" y="2675194"/>
                    <a:pt x="335479" y="2701728"/>
                    <a:pt x="323292" y="2728263"/>
                  </a:cubicBezTo>
                  <a:lnTo>
                    <a:pt x="304945" y="2768193"/>
                  </a:lnTo>
                  <a:lnTo>
                    <a:pt x="287516" y="2808510"/>
                  </a:lnTo>
                  <a:cubicBezTo>
                    <a:pt x="276115" y="2835432"/>
                    <a:pt x="264583" y="2862352"/>
                    <a:pt x="254230" y="2889788"/>
                  </a:cubicBezTo>
                  <a:cubicBezTo>
                    <a:pt x="243877" y="2917224"/>
                    <a:pt x="232477" y="2944274"/>
                    <a:pt x="223042" y="2971968"/>
                  </a:cubicBezTo>
                  <a:cubicBezTo>
                    <a:pt x="182679" y="3081970"/>
                    <a:pt x="148475" y="3194291"/>
                    <a:pt x="121611" y="3308544"/>
                  </a:cubicBezTo>
                  <a:cubicBezTo>
                    <a:pt x="67096" y="3536534"/>
                    <a:pt x="39183" y="3771224"/>
                    <a:pt x="39314" y="4005912"/>
                  </a:cubicBezTo>
                  <a:cubicBezTo>
                    <a:pt x="39969" y="4122871"/>
                    <a:pt x="51109" y="4239571"/>
                    <a:pt x="73910" y="4354081"/>
                  </a:cubicBezTo>
                  <a:cubicBezTo>
                    <a:pt x="97892" y="4468334"/>
                    <a:pt x="132619" y="4580140"/>
                    <a:pt x="179534" y="4687050"/>
                  </a:cubicBezTo>
                  <a:cubicBezTo>
                    <a:pt x="190673" y="4713972"/>
                    <a:pt x="203647" y="4740249"/>
                    <a:pt x="215964" y="4766654"/>
                  </a:cubicBezTo>
                  <a:cubicBezTo>
                    <a:pt x="229332" y="4792674"/>
                    <a:pt x="242043" y="4818950"/>
                    <a:pt x="256457" y="4844455"/>
                  </a:cubicBezTo>
                  <a:cubicBezTo>
                    <a:pt x="283978" y="4895978"/>
                    <a:pt x="314642" y="4945956"/>
                    <a:pt x="346225" y="4995290"/>
                  </a:cubicBezTo>
                  <a:cubicBezTo>
                    <a:pt x="377676" y="5044752"/>
                    <a:pt x="411355" y="5092926"/>
                    <a:pt x="445296" y="5140971"/>
                  </a:cubicBezTo>
                  <a:cubicBezTo>
                    <a:pt x="479760" y="5188630"/>
                    <a:pt x="515537" y="5235645"/>
                    <a:pt x="551443" y="5282531"/>
                  </a:cubicBezTo>
                  <a:cubicBezTo>
                    <a:pt x="623387" y="5376434"/>
                    <a:pt x="698608" y="5468402"/>
                    <a:pt x="772387" y="5562561"/>
                  </a:cubicBezTo>
                  <a:cubicBezTo>
                    <a:pt x="809472" y="5609448"/>
                    <a:pt x="846428" y="5656719"/>
                    <a:pt x="882858" y="5704507"/>
                  </a:cubicBezTo>
                  <a:cubicBezTo>
                    <a:pt x="919159" y="5751909"/>
                    <a:pt x="955196" y="5802273"/>
                    <a:pt x="990316" y="5848258"/>
                  </a:cubicBezTo>
                  <a:cubicBezTo>
                    <a:pt x="1025175" y="5895402"/>
                    <a:pt x="1061736" y="5941129"/>
                    <a:pt x="1097774" y="5987114"/>
                  </a:cubicBezTo>
                  <a:cubicBezTo>
                    <a:pt x="1134860" y="6032326"/>
                    <a:pt x="1171684" y="6077536"/>
                    <a:pt x="1210080" y="6121203"/>
                  </a:cubicBezTo>
                  <a:cubicBezTo>
                    <a:pt x="1286350" y="6209051"/>
                    <a:pt x="1365632" y="6293677"/>
                    <a:pt x="1448192" y="6374054"/>
                  </a:cubicBezTo>
                  <a:cubicBezTo>
                    <a:pt x="1613572" y="6534420"/>
                    <a:pt x="1792057" y="6677526"/>
                    <a:pt x="1982991" y="6796158"/>
                  </a:cubicBezTo>
                  <a:lnTo>
                    <a:pt x="2118475" y="6874714"/>
                  </a:lnTo>
                  <a:lnTo>
                    <a:pt x="1569874" y="6874714"/>
                  </a:lnTo>
                  <a:lnTo>
                    <a:pt x="1507802" y="6817815"/>
                  </a:lnTo>
                  <a:cubicBezTo>
                    <a:pt x="1418412" y="6730595"/>
                    <a:pt x="1334903" y="6638562"/>
                    <a:pt x="1256865" y="6543437"/>
                  </a:cubicBezTo>
                  <a:cubicBezTo>
                    <a:pt x="1179155" y="6447861"/>
                    <a:pt x="1106817" y="6349194"/>
                    <a:pt x="1038410" y="6248722"/>
                  </a:cubicBezTo>
                  <a:cubicBezTo>
                    <a:pt x="969873" y="6148253"/>
                    <a:pt x="905922" y="6045592"/>
                    <a:pt x="845380" y="5941386"/>
                  </a:cubicBezTo>
                  <a:cubicBezTo>
                    <a:pt x="814453" y="5888704"/>
                    <a:pt x="786147" y="5839370"/>
                    <a:pt x="755351" y="5788877"/>
                  </a:cubicBezTo>
                  <a:cubicBezTo>
                    <a:pt x="724817" y="5738771"/>
                    <a:pt x="693760" y="5688665"/>
                    <a:pt x="661784" y="5638944"/>
                  </a:cubicBezTo>
                  <a:lnTo>
                    <a:pt x="466525" y="5340366"/>
                  </a:lnTo>
                  <a:cubicBezTo>
                    <a:pt x="434156" y="5290131"/>
                    <a:pt x="402181" y="5239639"/>
                    <a:pt x="370992" y="5188502"/>
                  </a:cubicBezTo>
                  <a:cubicBezTo>
                    <a:pt x="339803" y="5137364"/>
                    <a:pt x="308876" y="5086099"/>
                    <a:pt x="280046" y="5033287"/>
                  </a:cubicBezTo>
                  <a:cubicBezTo>
                    <a:pt x="222255" y="4928179"/>
                    <a:pt x="169181" y="4819982"/>
                    <a:pt x="126853" y="4707660"/>
                  </a:cubicBezTo>
                  <a:cubicBezTo>
                    <a:pt x="83739" y="4595725"/>
                    <a:pt x="51764" y="4479670"/>
                    <a:pt x="30272" y="4362068"/>
                  </a:cubicBezTo>
                  <a:cubicBezTo>
                    <a:pt x="9698" y="4244466"/>
                    <a:pt x="0" y="4125060"/>
                    <a:pt x="0" y="4005912"/>
                  </a:cubicBezTo>
                  <a:cubicBezTo>
                    <a:pt x="1704" y="3530867"/>
                    <a:pt x="95140" y="3057110"/>
                    <a:pt x="270480" y="2610532"/>
                  </a:cubicBezTo>
                  <a:cubicBezTo>
                    <a:pt x="314511" y="2498984"/>
                    <a:pt x="362212" y="2388466"/>
                    <a:pt x="415942" y="2280526"/>
                  </a:cubicBezTo>
                  <a:cubicBezTo>
                    <a:pt x="468884" y="2172197"/>
                    <a:pt x="527199" y="2066188"/>
                    <a:pt x="590102" y="1962626"/>
                  </a:cubicBezTo>
                  <a:cubicBezTo>
                    <a:pt x="716037" y="1755631"/>
                    <a:pt x="859794" y="1557653"/>
                    <a:pt x="1020719" y="1373070"/>
                  </a:cubicBezTo>
                  <a:cubicBezTo>
                    <a:pt x="1101575" y="1281101"/>
                    <a:pt x="1185969" y="1191838"/>
                    <a:pt x="1275080" y="1107081"/>
                  </a:cubicBezTo>
                  <a:cubicBezTo>
                    <a:pt x="1297227" y="1085699"/>
                    <a:pt x="1319504" y="1064575"/>
                    <a:pt x="1342437" y="1043965"/>
                  </a:cubicBezTo>
                  <a:cubicBezTo>
                    <a:pt x="1365240" y="1023226"/>
                    <a:pt x="1387648" y="1002102"/>
                    <a:pt x="1411106" y="982138"/>
                  </a:cubicBezTo>
                  <a:cubicBezTo>
                    <a:pt x="1457497" y="941563"/>
                    <a:pt x="1505065" y="902276"/>
                    <a:pt x="1553029" y="863376"/>
                  </a:cubicBezTo>
                  <a:cubicBezTo>
                    <a:pt x="1745798" y="708806"/>
                    <a:pt x="1954030" y="571882"/>
                    <a:pt x="2173401" y="454409"/>
                  </a:cubicBezTo>
                  <a:cubicBezTo>
                    <a:pt x="2612013" y="219334"/>
                    <a:pt x="3099505" y="65666"/>
                    <a:pt x="3599708" y="16332"/>
                  </a:cubicBezTo>
                  <a:cubicBezTo>
                    <a:pt x="3724530" y="3966"/>
                    <a:pt x="3850400" y="-1283"/>
                    <a:pt x="3975975" y="26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61023DD2-2E6F-4419-B404-80F08460BE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65276" y="313387"/>
              <a:ext cx="6326724" cy="6561326"/>
            </a:xfrm>
            <a:custGeom>
              <a:avLst/>
              <a:gdLst>
                <a:gd name="connsiteX0" fmla="*/ 6326724 w 6326724"/>
                <a:gd name="connsiteY0" fmla="*/ 5020808 h 6561326"/>
                <a:gd name="connsiteX1" fmla="*/ 6326724 w 6326724"/>
                <a:gd name="connsiteY1" fmla="*/ 5698632 h 6561326"/>
                <a:gd name="connsiteX2" fmla="*/ 6067438 w 6326724"/>
                <a:gd name="connsiteY2" fmla="*/ 5902509 h 6561326"/>
                <a:gd name="connsiteX3" fmla="*/ 5799974 w 6326724"/>
                <a:gd name="connsiteY3" fmla="*/ 6102017 h 6561326"/>
                <a:gd name="connsiteX4" fmla="*/ 5665258 w 6326724"/>
                <a:gd name="connsiteY4" fmla="*/ 6202100 h 6561326"/>
                <a:gd name="connsiteX5" fmla="*/ 5526873 w 6326724"/>
                <a:gd name="connsiteY5" fmla="*/ 6302828 h 6561326"/>
                <a:gd name="connsiteX6" fmla="*/ 5385080 w 6326724"/>
                <a:gd name="connsiteY6" fmla="*/ 6402268 h 6561326"/>
                <a:gd name="connsiteX7" fmla="*/ 5238833 w 6326724"/>
                <a:gd name="connsiteY7" fmla="*/ 6498875 h 6561326"/>
                <a:gd name="connsiteX8" fmla="*/ 5138040 w 6326724"/>
                <a:gd name="connsiteY8" fmla="*/ 6561326 h 6561326"/>
                <a:gd name="connsiteX9" fmla="*/ 3946072 w 6326724"/>
                <a:gd name="connsiteY9" fmla="*/ 6561326 h 6561326"/>
                <a:gd name="connsiteX10" fmla="*/ 3976009 w 6326724"/>
                <a:gd name="connsiteY10" fmla="*/ 6555242 h 6561326"/>
                <a:gd name="connsiteX11" fmla="*/ 4404855 w 6326724"/>
                <a:gd name="connsiteY11" fmla="*/ 6399048 h 6561326"/>
                <a:gd name="connsiteX12" fmla="*/ 4938868 w 6326724"/>
                <a:gd name="connsiteY12" fmla="*/ 6072132 h 6561326"/>
                <a:gd name="connsiteX13" fmla="*/ 5068342 w 6326724"/>
                <a:gd name="connsiteY13" fmla="*/ 5976042 h 6561326"/>
                <a:gd name="connsiteX14" fmla="*/ 5197816 w 6326724"/>
                <a:gd name="connsiteY14" fmla="*/ 5876730 h 6561326"/>
                <a:gd name="connsiteX15" fmla="*/ 5460039 w 6326724"/>
                <a:gd name="connsiteY15" fmla="*/ 5670637 h 6561326"/>
                <a:gd name="connsiteX16" fmla="*/ 5999033 w 6326724"/>
                <a:gd name="connsiteY16" fmla="*/ 5271718 h 6561326"/>
                <a:gd name="connsiteX17" fmla="*/ 6258766 w 6326724"/>
                <a:gd name="connsiteY17" fmla="*/ 5077603 h 6561326"/>
                <a:gd name="connsiteX18" fmla="*/ 4139342 w 6326724"/>
                <a:gd name="connsiteY18" fmla="*/ 440 h 6561326"/>
                <a:gd name="connsiteX19" fmla="*/ 4315744 w 6326724"/>
                <a:gd name="connsiteY19" fmla="*/ 6808 h 6561326"/>
                <a:gd name="connsiteX20" fmla="*/ 5015400 w 6326724"/>
                <a:gd name="connsiteY20" fmla="*/ 113591 h 6561326"/>
                <a:gd name="connsiteX21" fmla="*/ 5681114 w 6326724"/>
                <a:gd name="connsiteY21" fmla="*/ 361418 h 6561326"/>
                <a:gd name="connsiteX22" fmla="*/ 6270952 w 6326724"/>
                <a:gd name="connsiteY22" fmla="*/ 755441 h 6561326"/>
                <a:gd name="connsiteX23" fmla="*/ 6326724 w 6326724"/>
                <a:gd name="connsiteY23" fmla="*/ 807432 h 6561326"/>
                <a:gd name="connsiteX24" fmla="*/ 6326724 w 6326724"/>
                <a:gd name="connsiteY24" fmla="*/ 1231565 h 6561326"/>
                <a:gd name="connsiteX25" fmla="*/ 6302093 w 6326724"/>
                <a:gd name="connsiteY25" fmla="*/ 1203002 h 6561326"/>
                <a:gd name="connsiteX26" fmla="*/ 6066914 w 6326724"/>
                <a:gd name="connsiteY26" fmla="*/ 989616 h 6561326"/>
                <a:gd name="connsiteX27" fmla="*/ 5533688 w 6326724"/>
                <a:gd name="connsiteY27" fmla="*/ 647242 h 6561326"/>
                <a:gd name="connsiteX28" fmla="*/ 4933626 w 6326724"/>
                <a:gd name="connsiteY28" fmla="*/ 432262 h 6561326"/>
                <a:gd name="connsiteX29" fmla="*/ 4296873 w 6326724"/>
                <a:gd name="connsiteY29" fmla="*/ 343126 h 6561326"/>
                <a:gd name="connsiteX30" fmla="*/ 3651602 w 6326724"/>
                <a:gd name="connsiteY30" fmla="*/ 365797 h 6561326"/>
                <a:gd name="connsiteX31" fmla="*/ 3018256 w 6326724"/>
                <a:gd name="connsiteY31" fmla="*/ 496666 h 6561326"/>
                <a:gd name="connsiteX32" fmla="*/ 2412429 w 6326724"/>
                <a:gd name="connsiteY32" fmla="*/ 724399 h 6561326"/>
                <a:gd name="connsiteX33" fmla="*/ 1329857 w 6326724"/>
                <a:gd name="connsiteY33" fmla="*/ 1424086 h 6561326"/>
                <a:gd name="connsiteX34" fmla="*/ 887314 w 6326724"/>
                <a:gd name="connsiteY34" fmla="*/ 1891015 h 6561326"/>
                <a:gd name="connsiteX35" fmla="*/ 537420 w 6326724"/>
                <a:gd name="connsiteY35" fmla="*/ 2427245 h 6561326"/>
                <a:gd name="connsiteX36" fmla="*/ 299965 w 6326724"/>
                <a:gd name="connsiteY36" fmla="*/ 3020021 h 6561326"/>
                <a:gd name="connsiteX37" fmla="*/ 213606 w 6326724"/>
                <a:gd name="connsiteY37" fmla="*/ 3651953 h 6561326"/>
                <a:gd name="connsiteX38" fmla="*/ 250036 w 6326724"/>
                <a:gd name="connsiteY38" fmla="*/ 3961352 h 6561326"/>
                <a:gd name="connsiteX39" fmla="*/ 357625 w 6326724"/>
                <a:gd name="connsiteY39" fmla="*/ 4250783 h 6561326"/>
                <a:gd name="connsiteX40" fmla="*/ 432715 w 6326724"/>
                <a:gd name="connsiteY40" fmla="*/ 4387063 h 6561326"/>
                <a:gd name="connsiteX41" fmla="*/ 518943 w 6326724"/>
                <a:gd name="connsiteY41" fmla="*/ 4518962 h 6561326"/>
                <a:gd name="connsiteX42" fmla="*/ 718133 w 6326724"/>
                <a:gd name="connsiteY42" fmla="*/ 4773874 h 6561326"/>
                <a:gd name="connsiteX43" fmla="*/ 933704 w 6326724"/>
                <a:gd name="connsiteY43" fmla="*/ 5030717 h 6561326"/>
                <a:gd name="connsiteX44" fmla="*/ 1040900 w 6326724"/>
                <a:gd name="connsiteY44" fmla="*/ 5164806 h 6561326"/>
                <a:gd name="connsiteX45" fmla="*/ 1092401 w 6326724"/>
                <a:gd name="connsiteY45" fmla="*/ 5230628 h 6561326"/>
                <a:gd name="connsiteX46" fmla="*/ 1142854 w 6326724"/>
                <a:gd name="connsiteY46" fmla="*/ 5293615 h 6561326"/>
                <a:gd name="connsiteX47" fmla="*/ 1576354 w 6326724"/>
                <a:gd name="connsiteY47" fmla="*/ 5759128 h 6561326"/>
                <a:gd name="connsiteX48" fmla="*/ 1806865 w 6326724"/>
                <a:gd name="connsiteY48" fmla="*/ 5968571 h 6561326"/>
                <a:gd name="connsiteX49" fmla="*/ 2048253 w 6326724"/>
                <a:gd name="connsiteY49" fmla="*/ 6161654 h 6561326"/>
                <a:gd name="connsiteX50" fmla="*/ 2587506 w 6326724"/>
                <a:gd name="connsiteY50" fmla="*/ 6467059 h 6561326"/>
                <a:gd name="connsiteX51" fmla="*/ 2889176 w 6326724"/>
                <a:gd name="connsiteY51" fmla="*/ 6553360 h 6561326"/>
                <a:gd name="connsiteX52" fmla="*/ 2929698 w 6326724"/>
                <a:gd name="connsiteY52" fmla="*/ 6561326 h 6561326"/>
                <a:gd name="connsiteX53" fmla="*/ 1816374 w 6326724"/>
                <a:gd name="connsiteY53" fmla="*/ 6561326 h 6561326"/>
                <a:gd name="connsiteX54" fmla="*/ 1787601 w 6326724"/>
                <a:gd name="connsiteY54" fmla="*/ 6545761 h 6561326"/>
                <a:gd name="connsiteX55" fmla="*/ 1225544 w 6326724"/>
                <a:gd name="connsiteY55" fmla="*/ 6094158 h 6561326"/>
                <a:gd name="connsiteX56" fmla="*/ 997654 w 6326724"/>
                <a:gd name="connsiteY56" fmla="*/ 5822374 h 6561326"/>
                <a:gd name="connsiteX57" fmla="*/ 798596 w 6326724"/>
                <a:gd name="connsiteY57" fmla="*/ 5534615 h 6561326"/>
                <a:gd name="connsiteX58" fmla="*/ 752075 w 6326724"/>
                <a:gd name="connsiteY58" fmla="*/ 5461324 h 6561326"/>
                <a:gd name="connsiteX59" fmla="*/ 707650 w 6326724"/>
                <a:gd name="connsiteY59" fmla="*/ 5390221 h 6561326"/>
                <a:gd name="connsiteX60" fmla="*/ 619980 w 6326724"/>
                <a:gd name="connsiteY60" fmla="*/ 5252396 h 6561326"/>
                <a:gd name="connsiteX61" fmla="*/ 438349 w 6326724"/>
                <a:gd name="connsiteY61" fmla="*/ 4970822 h 6561326"/>
                <a:gd name="connsiteX62" fmla="*/ 261044 w 6326724"/>
                <a:gd name="connsiteY62" fmla="*/ 4673145 h 6561326"/>
                <a:gd name="connsiteX63" fmla="*/ 181107 w 6326724"/>
                <a:gd name="connsiteY63" fmla="*/ 4515356 h 6561326"/>
                <a:gd name="connsiteX64" fmla="*/ 113224 w 6326724"/>
                <a:gd name="connsiteY64" fmla="*/ 4350223 h 6561326"/>
                <a:gd name="connsiteX65" fmla="*/ 61199 w 6326724"/>
                <a:gd name="connsiteY65" fmla="*/ 4178908 h 6561326"/>
                <a:gd name="connsiteX66" fmla="*/ 41804 w 6326724"/>
                <a:gd name="connsiteY66" fmla="*/ 4091577 h 6561326"/>
                <a:gd name="connsiteX67" fmla="*/ 33287 w 6326724"/>
                <a:gd name="connsiteY67" fmla="*/ 4047781 h 6561326"/>
                <a:gd name="connsiteX68" fmla="*/ 26209 w 6326724"/>
                <a:gd name="connsiteY68" fmla="*/ 4003858 h 6561326"/>
                <a:gd name="connsiteX69" fmla="*/ 0 w 6326724"/>
                <a:gd name="connsiteY69" fmla="*/ 3651953 h 6561326"/>
                <a:gd name="connsiteX70" fmla="*/ 72731 w 6326724"/>
                <a:gd name="connsiteY70" fmla="*/ 2966307 h 6561326"/>
                <a:gd name="connsiteX71" fmla="*/ 291316 w 6326724"/>
                <a:gd name="connsiteY71" fmla="*/ 2309385 h 6561326"/>
                <a:gd name="connsiteX72" fmla="*/ 1110878 w 6326724"/>
                <a:gd name="connsiteY72" fmla="*/ 1193776 h 6561326"/>
                <a:gd name="connsiteX73" fmla="*/ 1654327 w 6326724"/>
                <a:gd name="connsiteY73" fmla="*/ 756730 h 6561326"/>
                <a:gd name="connsiteX74" fmla="*/ 2261727 w 6326724"/>
                <a:gd name="connsiteY74" fmla="*/ 409720 h 6561326"/>
                <a:gd name="connsiteX75" fmla="*/ 3610060 w 6326724"/>
                <a:gd name="connsiteY75" fmla="*/ 27032 h 6561326"/>
                <a:gd name="connsiteX76" fmla="*/ 4139342 w 6326724"/>
                <a:gd name="connsiteY76" fmla="*/ 440 h 65613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</a:cxnLst>
              <a:rect l="l" t="t" r="r" b="b"/>
              <a:pathLst>
                <a:path w="6326724" h="6561326">
                  <a:moveTo>
                    <a:pt x="6326724" y="5020808"/>
                  </a:moveTo>
                  <a:lnTo>
                    <a:pt x="6326724" y="5698632"/>
                  </a:lnTo>
                  <a:lnTo>
                    <a:pt x="6067438" y="5902509"/>
                  </a:lnTo>
                  <a:cubicBezTo>
                    <a:pt x="5977868" y="5970407"/>
                    <a:pt x="5888364" y="6036453"/>
                    <a:pt x="5799974" y="6102017"/>
                  </a:cubicBezTo>
                  <a:lnTo>
                    <a:pt x="5665258" y="6202100"/>
                  </a:lnTo>
                  <a:cubicBezTo>
                    <a:pt x="5619654" y="6235719"/>
                    <a:pt x="5573656" y="6269596"/>
                    <a:pt x="5526873" y="6302828"/>
                  </a:cubicBezTo>
                  <a:cubicBezTo>
                    <a:pt x="5480220" y="6336189"/>
                    <a:pt x="5433044" y="6369423"/>
                    <a:pt x="5385080" y="6402268"/>
                  </a:cubicBezTo>
                  <a:cubicBezTo>
                    <a:pt x="5336988" y="6434857"/>
                    <a:pt x="5288500" y="6467187"/>
                    <a:pt x="5238833" y="6498875"/>
                  </a:cubicBezTo>
                  <a:lnTo>
                    <a:pt x="5138040" y="6561326"/>
                  </a:lnTo>
                  <a:lnTo>
                    <a:pt x="3946072" y="6561326"/>
                  </a:lnTo>
                  <a:lnTo>
                    <a:pt x="3976009" y="6555242"/>
                  </a:lnTo>
                  <a:cubicBezTo>
                    <a:pt x="4123712" y="6519227"/>
                    <a:pt x="4266863" y="6466383"/>
                    <a:pt x="4404855" y="6399048"/>
                  </a:cubicBezTo>
                  <a:cubicBezTo>
                    <a:pt x="4589500" y="6310299"/>
                    <a:pt x="4765232" y="6196690"/>
                    <a:pt x="4938868" y="6072132"/>
                  </a:cubicBezTo>
                  <a:cubicBezTo>
                    <a:pt x="4982245" y="6041089"/>
                    <a:pt x="5025359" y="6008630"/>
                    <a:pt x="5068342" y="5976042"/>
                  </a:cubicBezTo>
                  <a:cubicBezTo>
                    <a:pt x="5111588" y="5943453"/>
                    <a:pt x="5154702" y="5910349"/>
                    <a:pt x="5197816" y="5876730"/>
                  </a:cubicBezTo>
                  <a:lnTo>
                    <a:pt x="5460039" y="5670637"/>
                  </a:lnTo>
                  <a:cubicBezTo>
                    <a:pt x="5639966" y="5530365"/>
                    <a:pt x="5821596" y="5399753"/>
                    <a:pt x="5999033" y="5271718"/>
                  </a:cubicBezTo>
                  <a:cubicBezTo>
                    <a:pt x="6087686" y="5207700"/>
                    <a:pt x="6174667" y="5143360"/>
                    <a:pt x="6258766" y="5077603"/>
                  </a:cubicBezTo>
                  <a:close/>
                  <a:moveTo>
                    <a:pt x="4139342" y="440"/>
                  </a:moveTo>
                  <a:cubicBezTo>
                    <a:pt x="4198237" y="1301"/>
                    <a:pt x="4257068" y="3427"/>
                    <a:pt x="4315744" y="6808"/>
                  </a:cubicBezTo>
                  <a:cubicBezTo>
                    <a:pt x="4550841" y="20849"/>
                    <a:pt x="4785806" y="55240"/>
                    <a:pt x="5015400" y="113591"/>
                  </a:cubicBezTo>
                  <a:cubicBezTo>
                    <a:pt x="5244992" y="171812"/>
                    <a:pt x="5469212" y="254249"/>
                    <a:pt x="5681114" y="361418"/>
                  </a:cubicBezTo>
                  <a:cubicBezTo>
                    <a:pt x="5892754" y="468586"/>
                    <a:pt x="6093124" y="599584"/>
                    <a:pt x="6270952" y="755441"/>
                  </a:cubicBezTo>
                  <a:lnTo>
                    <a:pt x="6326724" y="807432"/>
                  </a:lnTo>
                  <a:lnTo>
                    <a:pt x="6326724" y="1231565"/>
                  </a:lnTo>
                  <a:lnTo>
                    <a:pt x="6302093" y="1203002"/>
                  </a:lnTo>
                  <a:cubicBezTo>
                    <a:pt x="6227937" y="1127247"/>
                    <a:pt x="6149211" y="1056081"/>
                    <a:pt x="6066914" y="989616"/>
                  </a:cubicBezTo>
                  <a:cubicBezTo>
                    <a:pt x="5902714" y="856299"/>
                    <a:pt x="5724360" y="740371"/>
                    <a:pt x="5533688" y="647242"/>
                  </a:cubicBezTo>
                  <a:cubicBezTo>
                    <a:pt x="5343146" y="553857"/>
                    <a:pt x="5141466" y="482239"/>
                    <a:pt x="4933626" y="432262"/>
                  </a:cubicBezTo>
                  <a:cubicBezTo>
                    <a:pt x="4725788" y="382156"/>
                    <a:pt x="4512182" y="353303"/>
                    <a:pt x="4296873" y="343126"/>
                  </a:cubicBezTo>
                  <a:cubicBezTo>
                    <a:pt x="4081172" y="332435"/>
                    <a:pt x="3865732" y="339520"/>
                    <a:pt x="3651602" y="365797"/>
                  </a:cubicBezTo>
                  <a:cubicBezTo>
                    <a:pt x="3437604" y="392202"/>
                    <a:pt x="3225572" y="436384"/>
                    <a:pt x="3018256" y="496666"/>
                  </a:cubicBezTo>
                  <a:cubicBezTo>
                    <a:pt x="2810809" y="556691"/>
                    <a:pt x="2608474" y="634362"/>
                    <a:pt x="2412429" y="724399"/>
                  </a:cubicBezTo>
                  <a:cubicBezTo>
                    <a:pt x="2019160" y="902541"/>
                    <a:pt x="1651969" y="1138775"/>
                    <a:pt x="1329857" y="1424086"/>
                  </a:cubicBezTo>
                  <a:cubicBezTo>
                    <a:pt x="1169326" y="1567192"/>
                    <a:pt x="1020588" y="1723307"/>
                    <a:pt x="887314" y="1891015"/>
                  </a:cubicBezTo>
                  <a:cubicBezTo>
                    <a:pt x="753778" y="2058466"/>
                    <a:pt x="635967" y="2238026"/>
                    <a:pt x="537420" y="2427245"/>
                  </a:cubicBezTo>
                  <a:cubicBezTo>
                    <a:pt x="438874" y="2616335"/>
                    <a:pt x="356839" y="2814313"/>
                    <a:pt x="299965" y="3020021"/>
                  </a:cubicBezTo>
                  <a:cubicBezTo>
                    <a:pt x="242961" y="3225212"/>
                    <a:pt x="213474" y="3438518"/>
                    <a:pt x="213606" y="3651953"/>
                  </a:cubicBezTo>
                  <a:cubicBezTo>
                    <a:pt x="214785" y="3756804"/>
                    <a:pt x="225269" y="3860881"/>
                    <a:pt x="250036" y="3961352"/>
                  </a:cubicBezTo>
                  <a:cubicBezTo>
                    <a:pt x="274412" y="4061950"/>
                    <a:pt x="312284" y="4158171"/>
                    <a:pt x="357625" y="4250783"/>
                  </a:cubicBezTo>
                  <a:cubicBezTo>
                    <a:pt x="380558" y="4297025"/>
                    <a:pt x="405982" y="4342366"/>
                    <a:pt x="432715" y="4387063"/>
                  </a:cubicBezTo>
                  <a:cubicBezTo>
                    <a:pt x="459841" y="4431630"/>
                    <a:pt x="488803" y="4475554"/>
                    <a:pt x="518943" y="4518962"/>
                  </a:cubicBezTo>
                  <a:cubicBezTo>
                    <a:pt x="580011" y="4605521"/>
                    <a:pt x="647893" y="4689504"/>
                    <a:pt x="718133" y="4773874"/>
                  </a:cubicBezTo>
                  <a:cubicBezTo>
                    <a:pt x="788374" y="4858372"/>
                    <a:pt x="861760" y="4942871"/>
                    <a:pt x="933704" y="5030717"/>
                  </a:cubicBezTo>
                  <a:cubicBezTo>
                    <a:pt x="969742" y="5074512"/>
                    <a:pt x="1005387" y="5119337"/>
                    <a:pt x="1040900" y="5164806"/>
                  </a:cubicBezTo>
                  <a:lnTo>
                    <a:pt x="1092401" y="5230628"/>
                  </a:lnTo>
                  <a:cubicBezTo>
                    <a:pt x="1109306" y="5251624"/>
                    <a:pt x="1125425" y="5273135"/>
                    <a:pt x="1142854" y="5293615"/>
                  </a:cubicBezTo>
                  <a:cubicBezTo>
                    <a:pt x="1278880" y="5460293"/>
                    <a:pt x="1426438" y="5613704"/>
                    <a:pt x="1576354" y="5759128"/>
                  </a:cubicBezTo>
                  <a:cubicBezTo>
                    <a:pt x="1651706" y="5831519"/>
                    <a:pt x="1728368" y="5901461"/>
                    <a:pt x="1806865" y="5968571"/>
                  </a:cubicBezTo>
                  <a:cubicBezTo>
                    <a:pt x="1885362" y="6035680"/>
                    <a:pt x="1965299" y="6100599"/>
                    <a:pt x="2048253" y="6161654"/>
                  </a:cubicBezTo>
                  <a:cubicBezTo>
                    <a:pt x="2213502" y="6284022"/>
                    <a:pt x="2391724" y="6393380"/>
                    <a:pt x="2587506" y="6467059"/>
                  </a:cubicBezTo>
                  <a:cubicBezTo>
                    <a:pt x="2685137" y="6503898"/>
                    <a:pt x="2786304" y="6532106"/>
                    <a:pt x="2889176" y="6553360"/>
                  </a:cubicBezTo>
                  <a:lnTo>
                    <a:pt x="2929698" y="6561326"/>
                  </a:lnTo>
                  <a:lnTo>
                    <a:pt x="1816374" y="6561326"/>
                  </a:lnTo>
                  <a:lnTo>
                    <a:pt x="1787601" y="6545761"/>
                  </a:lnTo>
                  <a:cubicBezTo>
                    <a:pt x="1577272" y="6422749"/>
                    <a:pt x="1389483" y="6266761"/>
                    <a:pt x="1225544" y="6094158"/>
                  </a:cubicBezTo>
                  <a:cubicBezTo>
                    <a:pt x="1143116" y="6007986"/>
                    <a:pt x="1068158" y="5916274"/>
                    <a:pt x="997654" y="5822374"/>
                  </a:cubicBezTo>
                  <a:cubicBezTo>
                    <a:pt x="927546" y="5728086"/>
                    <a:pt x="860842" y="5632381"/>
                    <a:pt x="798596" y="5534615"/>
                  </a:cubicBezTo>
                  <a:cubicBezTo>
                    <a:pt x="782608" y="5510399"/>
                    <a:pt x="767537" y="5485797"/>
                    <a:pt x="752075" y="5461324"/>
                  </a:cubicBezTo>
                  <a:lnTo>
                    <a:pt x="707650" y="5390221"/>
                  </a:lnTo>
                  <a:cubicBezTo>
                    <a:pt x="679213" y="5344237"/>
                    <a:pt x="649728" y="5298638"/>
                    <a:pt x="619980" y="5252396"/>
                  </a:cubicBezTo>
                  <a:lnTo>
                    <a:pt x="438349" y="4970822"/>
                  </a:lnTo>
                  <a:cubicBezTo>
                    <a:pt x="377413" y="4874860"/>
                    <a:pt x="317263" y="4776064"/>
                    <a:pt x="261044" y="4673145"/>
                  </a:cubicBezTo>
                  <a:cubicBezTo>
                    <a:pt x="233000" y="4621622"/>
                    <a:pt x="205874" y="4569197"/>
                    <a:pt x="181107" y="4515356"/>
                  </a:cubicBezTo>
                  <a:cubicBezTo>
                    <a:pt x="156470" y="4461385"/>
                    <a:pt x="133537" y="4406385"/>
                    <a:pt x="113224" y="4350223"/>
                  </a:cubicBezTo>
                  <a:cubicBezTo>
                    <a:pt x="93305" y="4293934"/>
                    <a:pt x="75614" y="4236872"/>
                    <a:pt x="61199" y="4178908"/>
                  </a:cubicBezTo>
                  <a:cubicBezTo>
                    <a:pt x="54385" y="4149927"/>
                    <a:pt x="47440" y="4120815"/>
                    <a:pt x="41804" y="4091577"/>
                  </a:cubicBezTo>
                  <a:lnTo>
                    <a:pt x="33287" y="4047781"/>
                  </a:lnTo>
                  <a:lnTo>
                    <a:pt x="26209" y="4003858"/>
                  </a:lnTo>
                  <a:cubicBezTo>
                    <a:pt x="7732" y="3886643"/>
                    <a:pt x="0" y="3768783"/>
                    <a:pt x="0" y="3651953"/>
                  </a:cubicBezTo>
                  <a:cubicBezTo>
                    <a:pt x="524" y="3422031"/>
                    <a:pt x="25030" y="3192109"/>
                    <a:pt x="72731" y="2966307"/>
                  </a:cubicBezTo>
                  <a:cubicBezTo>
                    <a:pt x="120301" y="2740634"/>
                    <a:pt x="193163" y="2519343"/>
                    <a:pt x="291316" y="2309385"/>
                  </a:cubicBezTo>
                  <a:cubicBezTo>
                    <a:pt x="488540" y="1889469"/>
                    <a:pt x="774352" y="1513736"/>
                    <a:pt x="1110878" y="1193776"/>
                  </a:cubicBezTo>
                  <a:cubicBezTo>
                    <a:pt x="1279535" y="1033797"/>
                    <a:pt x="1461821" y="887856"/>
                    <a:pt x="1654327" y="756730"/>
                  </a:cubicBezTo>
                  <a:cubicBezTo>
                    <a:pt x="1847096" y="625732"/>
                    <a:pt x="2049956" y="509031"/>
                    <a:pt x="2261727" y="409720"/>
                  </a:cubicBezTo>
                  <a:cubicBezTo>
                    <a:pt x="2685792" y="212515"/>
                    <a:pt x="3142357" y="82162"/>
                    <a:pt x="3610060" y="27032"/>
                  </a:cubicBezTo>
                  <a:cubicBezTo>
                    <a:pt x="3785399" y="6647"/>
                    <a:pt x="3962657" y="-2144"/>
                    <a:pt x="4139342" y="44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BC4A6C98-F96E-4587-B01F-A9B01BBFAD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70322" y="353119"/>
              <a:ext cx="6321679" cy="6521594"/>
            </a:xfrm>
            <a:custGeom>
              <a:avLst/>
              <a:gdLst>
                <a:gd name="connsiteX0" fmla="*/ 4150102 w 6321679"/>
                <a:gd name="connsiteY0" fmla="*/ 0 h 6521594"/>
                <a:gd name="connsiteX1" fmla="*/ 6083891 w 6321679"/>
                <a:gd name="connsiteY1" fmla="*/ 619943 h 6521594"/>
                <a:gd name="connsiteX2" fmla="*/ 6321679 w 6321679"/>
                <a:gd name="connsiteY2" fmla="*/ 822247 h 6521594"/>
                <a:gd name="connsiteX3" fmla="*/ 6321679 w 6321679"/>
                <a:gd name="connsiteY3" fmla="*/ 1866928 h 6521594"/>
                <a:gd name="connsiteX4" fmla="*/ 6212358 w 6321679"/>
                <a:gd name="connsiteY4" fmla="*/ 1689281 h 6521594"/>
                <a:gd name="connsiteX5" fmla="*/ 6049880 w 6321679"/>
                <a:gd name="connsiteY5" fmla="*/ 1477173 h 6521594"/>
                <a:gd name="connsiteX6" fmla="*/ 5248663 w 6321679"/>
                <a:gd name="connsiteY6" fmla="*/ 869327 h 6521594"/>
                <a:gd name="connsiteX7" fmla="*/ 4150102 w 6321679"/>
                <a:gd name="connsiteY7" fmla="*/ 644042 h 6521594"/>
                <a:gd name="connsiteX8" fmla="*/ 2867946 w 6321679"/>
                <a:gd name="connsiteY8" fmla="*/ 886459 h 6521594"/>
                <a:gd name="connsiteX9" fmla="*/ 1728892 w 6321679"/>
                <a:gd name="connsiteY9" fmla="*/ 1552397 h 6521594"/>
                <a:gd name="connsiteX10" fmla="*/ 941043 w 6321679"/>
                <a:gd name="connsiteY10" fmla="*/ 2512664 h 6521594"/>
                <a:gd name="connsiteX11" fmla="*/ 655362 w 6321679"/>
                <a:gd name="connsiteY11" fmla="*/ 3630204 h 6521594"/>
                <a:gd name="connsiteX12" fmla="*/ 1128177 w 6321679"/>
                <a:gd name="connsiteY12" fmla="*/ 4667883 h 6521594"/>
                <a:gd name="connsiteX13" fmla="*/ 1366419 w 6321679"/>
                <a:gd name="connsiteY13" fmla="*/ 4997246 h 6521594"/>
                <a:gd name="connsiteX14" fmla="*/ 3601937 w 6321679"/>
                <a:gd name="connsiteY14" fmla="*/ 6284685 h 6521594"/>
                <a:gd name="connsiteX15" fmla="*/ 5298985 w 6321679"/>
                <a:gd name="connsiteY15" fmla="*/ 5492643 h 6521594"/>
                <a:gd name="connsiteX16" fmla="*/ 5505513 w 6321679"/>
                <a:gd name="connsiteY16" fmla="*/ 5335367 h 6521594"/>
                <a:gd name="connsiteX17" fmla="*/ 6252618 w 6321679"/>
                <a:gd name="connsiteY17" fmla="*/ 4722492 h 6521594"/>
                <a:gd name="connsiteX18" fmla="*/ 6321679 w 6321679"/>
                <a:gd name="connsiteY18" fmla="*/ 4651477 h 6521594"/>
                <a:gd name="connsiteX19" fmla="*/ 6321679 w 6321679"/>
                <a:gd name="connsiteY19" fmla="*/ 5523097 h 6521594"/>
                <a:gd name="connsiteX20" fmla="*/ 6024428 w 6321679"/>
                <a:gd name="connsiteY20" fmla="*/ 5754969 h 6521594"/>
                <a:gd name="connsiteX21" fmla="*/ 5702345 w 6321679"/>
                <a:gd name="connsiteY21" fmla="*/ 6000018 h 6521594"/>
                <a:gd name="connsiteX22" fmla="*/ 4988380 w 6321679"/>
                <a:gd name="connsiteY22" fmla="*/ 6506549 h 6521594"/>
                <a:gd name="connsiteX23" fmla="*/ 4961490 w 6321679"/>
                <a:gd name="connsiteY23" fmla="*/ 6521594 h 6521594"/>
                <a:gd name="connsiteX24" fmla="*/ 2011326 w 6321679"/>
                <a:gd name="connsiteY24" fmla="*/ 6521594 h 6521594"/>
                <a:gd name="connsiteX25" fmla="*/ 1982893 w 6321679"/>
                <a:gd name="connsiteY25" fmla="*/ 6505768 h 6521594"/>
                <a:gd name="connsiteX26" fmla="*/ 824149 w 6321679"/>
                <a:gd name="connsiteY26" fmla="*/ 5358682 h 6521594"/>
                <a:gd name="connsiteX27" fmla="*/ 0 w 6321679"/>
                <a:gd name="connsiteY27" fmla="*/ 3630075 h 6521594"/>
                <a:gd name="connsiteX28" fmla="*/ 4150102 w 6321679"/>
                <a:gd name="connsiteY28" fmla="*/ 0 h 65215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</a:cxnLst>
              <a:rect l="l" t="t" r="r" b="b"/>
              <a:pathLst>
                <a:path w="6321679" h="6521594">
                  <a:moveTo>
                    <a:pt x="4150102" y="0"/>
                  </a:moveTo>
                  <a:cubicBezTo>
                    <a:pt x="4918148" y="0"/>
                    <a:pt x="5569597" y="228540"/>
                    <a:pt x="6083891" y="619943"/>
                  </a:cubicBezTo>
                  <a:lnTo>
                    <a:pt x="6321679" y="822247"/>
                  </a:lnTo>
                  <a:lnTo>
                    <a:pt x="6321679" y="1866928"/>
                  </a:lnTo>
                  <a:lnTo>
                    <a:pt x="6212358" y="1689281"/>
                  </a:lnTo>
                  <a:cubicBezTo>
                    <a:pt x="6161484" y="1615222"/>
                    <a:pt x="6107295" y="1544427"/>
                    <a:pt x="6049880" y="1477173"/>
                  </a:cubicBezTo>
                  <a:cubicBezTo>
                    <a:pt x="5825135" y="1214018"/>
                    <a:pt x="5555573" y="1009470"/>
                    <a:pt x="5248663" y="869327"/>
                  </a:cubicBezTo>
                  <a:cubicBezTo>
                    <a:pt x="4921178" y="719909"/>
                    <a:pt x="4551627" y="644042"/>
                    <a:pt x="4150102" y="644042"/>
                  </a:cubicBezTo>
                  <a:cubicBezTo>
                    <a:pt x="3724203" y="644042"/>
                    <a:pt x="3292799" y="725448"/>
                    <a:pt x="2867946" y="886459"/>
                  </a:cubicBezTo>
                  <a:cubicBezTo>
                    <a:pt x="2454234" y="1042832"/>
                    <a:pt x="2060440" y="1273141"/>
                    <a:pt x="1728892" y="1552397"/>
                  </a:cubicBezTo>
                  <a:cubicBezTo>
                    <a:pt x="1391580" y="1836419"/>
                    <a:pt x="1126473" y="2159600"/>
                    <a:pt x="941043" y="2512664"/>
                  </a:cubicBezTo>
                  <a:cubicBezTo>
                    <a:pt x="751551" y="2873583"/>
                    <a:pt x="655362" y="3249575"/>
                    <a:pt x="655362" y="3630204"/>
                  </a:cubicBezTo>
                  <a:cubicBezTo>
                    <a:pt x="655362" y="4013537"/>
                    <a:pt x="808817" y="4237405"/>
                    <a:pt x="1128177" y="4667883"/>
                  </a:cubicBezTo>
                  <a:cubicBezTo>
                    <a:pt x="1205232" y="4771702"/>
                    <a:pt x="1284908" y="4879129"/>
                    <a:pt x="1366419" y="4997246"/>
                  </a:cubicBezTo>
                  <a:cubicBezTo>
                    <a:pt x="1989282" y="5899677"/>
                    <a:pt x="2657880" y="6284685"/>
                    <a:pt x="3601937" y="6284685"/>
                  </a:cubicBezTo>
                  <a:cubicBezTo>
                    <a:pt x="4221523" y="6284685"/>
                    <a:pt x="4676122" y="5971036"/>
                    <a:pt x="5298985" y="5492643"/>
                  </a:cubicBezTo>
                  <a:cubicBezTo>
                    <a:pt x="5368571" y="5439187"/>
                    <a:pt x="5438156" y="5386375"/>
                    <a:pt x="5505513" y="5335367"/>
                  </a:cubicBezTo>
                  <a:cubicBezTo>
                    <a:pt x="5779335" y="5127761"/>
                    <a:pt x="6041730" y="4928776"/>
                    <a:pt x="6252618" y="4722492"/>
                  </a:cubicBezTo>
                  <a:lnTo>
                    <a:pt x="6321679" y="4651477"/>
                  </a:lnTo>
                  <a:lnTo>
                    <a:pt x="6321679" y="5523097"/>
                  </a:lnTo>
                  <a:lnTo>
                    <a:pt x="6024428" y="5754969"/>
                  </a:lnTo>
                  <a:cubicBezTo>
                    <a:pt x="5918395" y="5835747"/>
                    <a:pt x="5810491" y="5916953"/>
                    <a:pt x="5702345" y="6000018"/>
                  </a:cubicBezTo>
                  <a:cubicBezTo>
                    <a:pt x="5466020" y="6181541"/>
                    <a:pt x="5232938" y="6357503"/>
                    <a:pt x="4988380" y="6506549"/>
                  </a:cubicBezTo>
                  <a:lnTo>
                    <a:pt x="4961490" y="6521594"/>
                  </a:lnTo>
                  <a:lnTo>
                    <a:pt x="2011326" y="6521594"/>
                  </a:lnTo>
                  <a:lnTo>
                    <a:pt x="1982893" y="6505768"/>
                  </a:lnTo>
                  <a:cubicBezTo>
                    <a:pt x="1531799" y="6233999"/>
                    <a:pt x="1157400" y="5841520"/>
                    <a:pt x="824149" y="5358682"/>
                  </a:cubicBezTo>
                  <a:cubicBezTo>
                    <a:pt x="424196" y="4779302"/>
                    <a:pt x="0" y="4381929"/>
                    <a:pt x="0" y="3630075"/>
                  </a:cubicBezTo>
                  <a:cubicBezTo>
                    <a:pt x="0" y="1625174"/>
                    <a:pt x="2089794" y="0"/>
                    <a:pt x="4150102" y="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A66409EC-9CC3-482A-A4A5-54ED092B3F2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70322" y="353119"/>
              <a:ext cx="6321679" cy="6521594"/>
            </a:xfrm>
            <a:custGeom>
              <a:avLst/>
              <a:gdLst>
                <a:gd name="connsiteX0" fmla="*/ 4150102 w 6321679"/>
                <a:gd name="connsiteY0" fmla="*/ 0 h 6521594"/>
                <a:gd name="connsiteX1" fmla="*/ 6083891 w 6321679"/>
                <a:gd name="connsiteY1" fmla="*/ 619943 h 6521594"/>
                <a:gd name="connsiteX2" fmla="*/ 6321679 w 6321679"/>
                <a:gd name="connsiteY2" fmla="*/ 822247 h 6521594"/>
                <a:gd name="connsiteX3" fmla="*/ 6321679 w 6321679"/>
                <a:gd name="connsiteY3" fmla="*/ 2150195 h 6521594"/>
                <a:gd name="connsiteX4" fmla="*/ 6241288 w 6321679"/>
                <a:gd name="connsiteY4" fmla="*/ 1985338 h 6521594"/>
                <a:gd name="connsiteX5" fmla="*/ 5949367 w 6321679"/>
                <a:gd name="connsiteY5" fmla="*/ 1559997 h 6521594"/>
                <a:gd name="connsiteX6" fmla="*/ 5193362 w 6321679"/>
                <a:gd name="connsiteY6" fmla="*/ 986156 h 6521594"/>
                <a:gd name="connsiteX7" fmla="*/ 4150102 w 6321679"/>
                <a:gd name="connsiteY7" fmla="*/ 772850 h 6521594"/>
                <a:gd name="connsiteX8" fmla="*/ 2914861 w 6321679"/>
                <a:gd name="connsiteY8" fmla="*/ 1006637 h 6521594"/>
                <a:gd name="connsiteX9" fmla="*/ 1814073 w 6321679"/>
                <a:gd name="connsiteY9" fmla="*/ 1650163 h 6521594"/>
                <a:gd name="connsiteX10" fmla="*/ 1057412 w 6321679"/>
                <a:gd name="connsiteY10" fmla="*/ 2571657 h 6521594"/>
                <a:gd name="connsiteX11" fmla="*/ 786277 w 6321679"/>
                <a:gd name="connsiteY11" fmla="*/ 3630204 h 6521594"/>
                <a:gd name="connsiteX12" fmla="*/ 1233931 w 6321679"/>
                <a:gd name="connsiteY12" fmla="*/ 4592016 h 6521594"/>
                <a:gd name="connsiteX13" fmla="*/ 1474795 w 6321679"/>
                <a:gd name="connsiteY13" fmla="*/ 4924985 h 6521594"/>
                <a:gd name="connsiteX14" fmla="*/ 2393691 w 6321679"/>
                <a:gd name="connsiteY14" fmla="*/ 5846995 h 6521594"/>
                <a:gd name="connsiteX15" fmla="*/ 3601805 w 6321679"/>
                <a:gd name="connsiteY15" fmla="*/ 6155876 h 6521594"/>
                <a:gd name="connsiteX16" fmla="*/ 4378909 w 6321679"/>
                <a:gd name="connsiteY16" fmla="*/ 5959186 h 6521594"/>
                <a:gd name="connsiteX17" fmla="*/ 5218129 w 6321679"/>
                <a:gd name="connsiteY17" fmla="*/ 5391271 h 6521594"/>
                <a:gd name="connsiteX18" fmla="*/ 5425313 w 6321679"/>
                <a:gd name="connsiteY18" fmla="*/ 5233481 h 6521594"/>
                <a:gd name="connsiteX19" fmla="*/ 6254366 w 6321679"/>
                <a:gd name="connsiteY19" fmla="*/ 4534301 h 6521594"/>
                <a:gd name="connsiteX20" fmla="*/ 6321679 w 6321679"/>
                <a:gd name="connsiteY20" fmla="*/ 4456641 h 6521594"/>
                <a:gd name="connsiteX21" fmla="*/ 6321679 w 6321679"/>
                <a:gd name="connsiteY21" fmla="*/ 5523097 h 6521594"/>
                <a:gd name="connsiteX22" fmla="*/ 6024428 w 6321679"/>
                <a:gd name="connsiteY22" fmla="*/ 5754969 h 6521594"/>
                <a:gd name="connsiteX23" fmla="*/ 5702345 w 6321679"/>
                <a:gd name="connsiteY23" fmla="*/ 6000018 h 6521594"/>
                <a:gd name="connsiteX24" fmla="*/ 4988380 w 6321679"/>
                <a:gd name="connsiteY24" fmla="*/ 6506549 h 6521594"/>
                <a:gd name="connsiteX25" fmla="*/ 4961490 w 6321679"/>
                <a:gd name="connsiteY25" fmla="*/ 6521594 h 6521594"/>
                <a:gd name="connsiteX26" fmla="*/ 2011326 w 6321679"/>
                <a:gd name="connsiteY26" fmla="*/ 6521594 h 6521594"/>
                <a:gd name="connsiteX27" fmla="*/ 1982893 w 6321679"/>
                <a:gd name="connsiteY27" fmla="*/ 6505768 h 6521594"/>
                <a:gd name="connsiteX28" fmla="*/ 824149 w 6321679"/>
                <a:gd name="connsiteY28" fmla="*/ 5358682 h 6521594"/>
                <a:gd name="connsiteX29" fmla="*/ 0 w 6321679"/>
                <a:gd name="connsiteY29" fmla="*/ 3630075 h 6521594"/>
                <a:gd name="connsiteX30" fmla="*/ 4150102 w 6321679"/>
                <a:gd name="connsiteY30" fmla="*/ 0 h 65215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6321679" h="6521594">
                  <a:moveTo>
                    <a:pt x="4150102" y="0"/>
                  </a:moveTo>
                  <a:cubicBezTo>
                    <a:pt x="4918148" y="0"/>
                    <a:pt x="5569597" y="228540"/>
                    <a:pt x="6083891" y="619943"/>
                  </a:cubicBezTo>
                  <a:lnTo>
                    <a:pt x="6321679" y="822247"/>
                  </a:lnTo>
                  <a:lnTo>
                    <a:pt x="6321679" y="2150195"/>
                  </a:lnTo>
                  <a:lnTo>
                    <a:pt x="6241288" y="1985338"/>
                  </a:lnTo>
                  <a:cubicBezTo>
                    <a:pt x="6156788" y="1831195"/>
                    <a:pt x="6059249" y="1688709"/>
                    <a:pt x="5949367" y="1559997"/>
                  </a:cubicBezTo>
                  <a:cubicBezTo>
                    <a:pt x="5737073" y="1311397"/>
                    <a:pt x="5482843" y="1118314"/>
                    <a:pt x="5193362" y="986156"/>
                  </a:cubicBezTo>
                  <a:cubicBezTo>
                    <a:pt x="4883437" y="844596"/>
                    <a:pt x="4532365" y="772850"/>
                    <a:pt x="4150102" y="772850"/>
                  </a:cubicBezTo>
                  <a:cubicBezTo>
                    <a:pt x="3746218" y="772850"/>
                    <a:pt x="3319008" y="853613"/>
                    <a:pt x="2914861" y="1006637"/>
                  </a:cubicBezTo>
                  <a:cubicBezTo>
                    <a:pt x="2515039" y="1157857"/>
                    <a:pt x="2134350" y="1380438"/>
                    <a:pt x="1814073" y="1650163"/>
                  </a:cubicBezTo>
                  <a:cubicBezTo>
                    <a:pt x="1494190" y="1919502"/>
                    <a:pt x="1232622" y="2238173"/>
                    <a:pt x="1057412" y="2571657"/>
                  </a:cubicBezTo>
                  <a:cubicBezTo>
                    <a:pt x="877486" y="2914158"/>
                    <a:pt x="786277" y="3270313"/>
                    <a:pt x="786277" y="3630204"/>
                  </a:cubicBezTo>
                  <a:cubicBezTo>
                    <a:pt x="786277" y="3974121"/>
                    <a:pt x="923483" y="4173646"/>
                    <a:pt x="1233931" y="4592016"/>
                  </a:cubicBezTo>
                  <a:cubicBezTo>
                    <a:pt x="1311641" y="4696736"/>
                    <a:pt x="1391972" y="4805064"/>
                    <a:pt x="1474795" y="4924985"/>
                  </a:cubicBezTo>
                  <a:cubicBezTo>
                    <a:pt x="1767682" y="5349278"/>
                    <a:pt x="2068172" y="5650948"/>
                    <a:pt x="2393691" y="5846995"/>
                  </a:cubicBezTo>
                  <a:cubicBezTo>
                    <a:pt x="2738735" y="6054891"/>
                    <a:pt x="3133971" y="6155876"/>
                    <a:pt x="3601805" y="6155876"/>
                  </a:cubicBezTo>
                  <a:cubicBezTo>
                    <a:pt x="3867305" y="6155876"/>
                    <a:pt x="4114196" y="6093405"/>
                    <a:pt x="4378909" y="5959186"/>
                  </a:cubicBezTo>
                  <a:cubicBezTo>
                    <a:pt x="4650699" y="5821362"/>
                    <a:pt x="4919737" y="5620421"/>
                    <a:pt x="5218129" y="5391271"/>
                  </a:cubicBezTo>
                  <a:cubicBezTo>
                    <a:pt x="5288107" y="5337558"/>
                    <a:pt x="5357824" y="5284617"/>
                    <a:pt x="5425313" y="5233481"/>
                  </a:cubicBezTo>
                  <a:cubicBezTo>
                    <a:pt x="5739037" y="4995556"/>
                    <a:pt x="6037512" y="4769168"/>
                    <a:pt x="6254366" y="4534301"/>
                  </a:cubicBezTo>
                  <a:lnTo>
                    <a:pt x="6321679" y="4456641"/>
                  </a:lnTo>
                  <a:lnTo>
                    <a:pt x="6321679" y="5523097"/>
                  </a:lnTo>
                  <a:lnTo>
                    <a:pt x="6024428" y="5754969"/>
                  </a:lnTo>
                  <a:cubicBezTo>
                    <a:pt x="5918395" y="5835747"/>
                    <a:pt x="5810491" y="5916953"/>
                    <a:pt x="5702345" y="6000018"/>
                  </a:cubicBezTo>
                  <a:cubicBezTo>
                    <a:pt x="5466020" y="6181541"/>
                    <a:pt x="5232938" y="6357503"/>
                    <a:pt x="4988380" y="6506549"/>
                  </a:cubicBezTo>
                  <a:lnTo>
                    <a:pt x="4961490" y="6521594"/>
                  </a:lnTo>
                  <a:lnTo>
                    <a:pt x="2011326" y="6521594"/>
                  </a:lnTo>
                  <a:lnTo>
                    <a:pt x="1982893" y="6505768"/>
                  </a:lnTo>
                  <a:cubicBezTo>
                    <a:pt x="1531799" y="6233999"/>
                    <a:pt x="1157400" y="5841520"/>
                    <a:pt x="824149" y="5358682"/>
                  </a:cubicBezTo>
                  <a:cubicBezTo>
                    <a:pt x="424196" y="4779302"/>
                    <a:pt x="0" y="4381929"/>
                    <a:pt x="0" y="3630075"/>
                  </a:cubicBezTo>
                  <a:cubicBezTo>
                    <a:pt x="0" y="1625174"/>
                    <a:pt x="2089794" y="0"/>
                    <a:pt x="4150102" y="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5" name="Obrázek 4" descr="Obsah obrázku text, kruh, diagram, skica&#10;&#10;Popis byl vytvořen automaticky">
            <a:extLst>
              <a:ext uri="{FF2B5EF4-FFF2-40B4-BE49-F238E27FC236}">
                <a16:creationId xmlns:a16="http://schemas.microsoft.com/office/drawing/2014/main" id="{1956B9BE-7BE5-A935-7994-58642438DC9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08392" y="1788116"/>
            <a:ext cx="4142232" cy="42053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60008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45D37F4E-DDB4-456B-97E0-9937730A03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403D0546-498D-9D1A-2FBA-438B934AD1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2493" y="238539"/>
            <a:ext cx="11018520" cy="1434415"/>
          </a:xfrm>
        </p:spPr>
        <p:txBody>
          <a:bodyPr anchor="b">
            <a:normAutofit/>
          </a:bodyPr>
          <a:lstStyle/>
          <a:p>
            <a:r>
              <a:rPr lang="nb-NO" sz="5400"/>
              <a:t>Duodji</a:t>
            </a:r>
            <a:endParaRPr lang="cs-CZ" sz="5400"/>
          </a:p>
        </p:txBody>
      </p:sp>
      <p:sp>
        <p:nvSpPr>
          <p:cNvPr id="12" name="sketchy line">
            <a:extLst>
              <a:ext uri="{FF2B5EF4-FFF2-40B4-BE49-F238E27FC236}">
                <a16:creationId xmlns:a16="http://schemas.microsoft.com/office/drawing/2014/main" id="{B2DD41CD-8F47-4F56-AD12-4E2FF76969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2493" y="1681544"/>
            <a:ext cx="10972800" cy="18288"/>
          </a:xfrm>
          <a:custGeom>
            <a:avLst/>
            <a:gdLst>
              <a:gd name="connsiteX0" fmla="*/ 0 w 10972800"/>
              <a:gd name="connsiteY0" fmla="*/ 0 h 18288"/>
              <a:gd name="connsiteX1" fmla="*/ 356616 w 10972800"/>
              <a:gd name="connsiteY1" fmla="*/ 0 h 18288"/>
              <a:gd name="connsiteX2" fmla="*/ 1042416 w 10972800"/>
              <a:gd name="connsiteY2" fmla="*/ 0 h 18288"/>
              <a:gd name="connsiteX3" fmla="*/ 1947672 w 10972800"/>
              <a:gd name="connsiteY3" fmla="*/ 0 h 18288"/>
              <a:gd name="connsiteX4" fmla="*/ 2633472 w 10972800"/>
              <a:gd name="connsiteY4" fmla="*/ 0 h 18288"/>
              <a:gd name="connsiteX5" fmla="*/ 2990088 w 10972800"/>
              <a:gd name="connsiteY5" fmla="*/ 0 h 18288"/>
              <a:gd name="connsiteX6" fmla="*/ 3456432 w 10972800"/>
              <a:gd name="connsiteY6" fmla="*/ 0 h 18288"/>
              <a:gd name="connsiteX7" fmla="*/ 4361688 w 10972800"/>
              <a:gd name="connsiteY7" fmla="*/ 0 h 18288"/>
              <a:gd name="connsiteX8" fmla="*/ 5266944 w 10972800"/>
              <a:gd name="connsiteY8" fmla="*/ 0 h 18288"/>
              <a:gd name="connsiteX9" fmla="*/ 6172200 w 10972800"/>
              <a:gd name="connsiteY9" fmla="*/ 0 h 18288"/>
              <a:gd name="connsiteX10" fmla="*/ 6528816 w 10972800"/>
              <a:gd name="connsiteY10" fmla="*/ 0 h 18288"/>
              <a:gd name="connsiteX11" fmla="*/ 7214616 w 10972800"/>
              <a:gd name="connsiteY11" fmla="*/ 0 h 18288"/>
              <a:gd name="connsiteX12" fmla="*/ 7790688 w 10972800"/>
              <a:gd name="connsiteY12" fmla="*/ 0 h 18288"/>
              <a:gd name="connsiteX13" fmla="*/ 8147304 w 10972800"/>
              <a:gd name="connsiteY13" fmla="*/ 0 h 18288"/>
              <a:gd name="connsiteX14" fmla="*/ 9052560 w 10972800"/>
              <a:gd name="connsiteY14" fmla="*/ 0 h 18288"/>
              <a:gd name="connsiteX15" fmla="*/ 9409176 w 10972800"/>
              <a:gd name="connsiteY15" fmla="*/ 0 h 18288"/>
              <a:gd name="connsiteX16" fmla="*/ 9765792 w 10972800"/>
              <a:gd name="connsiteY16" fmla="*/ 0 h 18288"/>
              <a:gd name="connsiteX17" fmla="*/ 10341864 w 10972800"/>
              <a:gd name="connsiteY17" fmla="*/ 0 h 18288"/>
              <a:gd name="connsiteX18" fmla="*/ 10972800 w 10972800"/>
              <a:gd name="connsiteY18" fmla="*/ 0 h 18288"/>
              <a:gd name="connsiteX19" fmla="*/ 10972800 w 10972800"/>
              <a:gd name="connsiteY19" fmla="*/ 18288 h 18288"/>
              <a:gd name="connsiteX20" fmla="*/ 10177272 w 10972800"/>
              <a:gd name="connsiteY20" fmla="*/ 18288 h 18288"/>
              <a:gd name="connsiteX21" fmla="*/ 9820656 w 10972800"/>
              <a:gd name="connsiteY21" fmla="*/ 18288 h 18288"/>
              <a:gd name="connsiteX22" fmla="*/ 9464040 w 10972800"/>
              <a:gd name="connsiteY22" fmla="*/ 18288 h 18288"/>
              <a:gd name="connsiteX23" fmla="*/ 8778240 w 10972800"/>
              <a:gd name="connsiteY23" fmla="*/ 18288 h 18288"/>
              <a:gd name="connsiteX24" fmla="*/ 8421624 w 10972800"/>
              <a:gd name="connsiteY24" fmla="*/ 18288 h 18288"/>
              <a:gd name="connsiteX25" fmla="*/ 7735824 w 10972800"/>
              <a:gd name="connsiteY25" fmla="*/ 18288 h 18288"/>
              <a:gd name="connsiteX26" fmla="*/ 6940296 w 10972800"/>
              <a:gd name="connsiteY26" fmla="*/ 18288 h 18288"/>
              <a:gd name="connsiteX27" fmla="*/ 6254496 w 10972800"/>
              <a:gd name="connsiteY27" fmla="*/ 18288 h 18288"/>
              <a:gd name="connsiteX28" fmla="*/ 5458968 w 10972800"/>
              <a:gd name="connsiteY28" fmla="*/ 18288 h 18288"/>
              <a:gd name="connsiteX29" fmla="*/ 4663440 w 10972800"/>
              <a:gd name="connsiteY29" fmla="*/ 18288 h 18288"/>
              <a:gd name="connsiteX30" fmla="*/ 4306824 w 10972800"/>
              <a:gd name="connsiteY30" fmla="*/ 18288 h 18288"/>
              <a:gd name="connsiteX31" fmla="*/ 3840480 w 10972800"/>
              <a:gd name="connsiteY31" fmla="*/ 18288 h 18288"/>
              <a:gd name="connsiteX32" fmla="*/ 3264408 w 10972800"/>
              <a:gd name="connsiteY32" fmla="*/ 18288 h 18288"/>
              <a:gd name="connsiteX33" fmla="*/ 2578608 w 10972800"/>
              <a:gd name="connsiteY33" fmla="*/ 18288 h 18288"/>
              <a:gd name="connsiteX34" fmla="*/ 1673352 w 10972800"/>
              <a:gd name="connsiteY34" fmla="*/ 18288 h 18288"/>
              <a:gd name="connsiteX35" fmla="*/ 877824 w 10972800"/>
              <a:gd name="connsiteY35" fmla="*/ 18288 h 18288"/>
              <a:gd name="connsiteX36" fmla="*/ 0 w 10972800"/>
              <a:gd name="connsiteY36" fmla="*/ 18288 h 18288"/>
              <a:gd name="connsiteX37" fmla="*/ 0 w 10972800"/>
              <a:gd name="connsiteY37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10972800" h="18288" fill="none" extrusionOk="0">
                <a:moveTo>
                  <a:pt x="0" y="0"/>
                </a:moveTo>
                <a:cubicBezTo>
                  <a:pt x="165916" y="-1866"/>
                  <a:pt x="188720" y="13756"/>
                  <a:pt x="356616" y="0"/>
                </a:cubicBezTo>
                <a:cubicBezTo>
                  <a:pt x="524512" y="-13756"/>
                  <a:pt x="734781" y="8922"/>
                  <a:pt x="1042416" y="0"/>
                </a:cubicBezTo>
                <a:cubicBezTo>
                  <a:pt x="1350051" y="-8922"/>
                  <a:pt x="1595982" y="-26315"/>
                  <a:pt x="1947672" y="0"/>
                </a:cubicBezTo>
                <a:cubicBezTo>
                  <a:pt x="2299362" y="26315"/>
                  <a:pt x="2292691" y="-19526"/>
                  <a:pt x="2633472" y="0"/>
                </a:cubicBezTo>
                <a:cubicBezTo>
                  <a:pt x="2974253" y="19526"/>
                  <a:pt x="2857309" y="10773"/>
                  <a:pt x="2990088" y="0"/>
                </a:cubicBezTo>
                <a:cubicBezTo>
                  <a:pt x="3122867" y="-10773"/>
                  <a:pt x="3359343" y="7194"/>
                  <a:pt x="3456432" y="0"/>
                </a:cubicBezTo>
                <a:cubicBezTo>
                  <a:pt x="3553521" y="-7194"/>
                  <a:pt x="4136258" y="5108"/>
                  <a:pt x="4361688" y="0"/>
                </a:cubicBezTo>
                <a:cubicBezTo>
                  <a:pt x="4587118" y="-5108"/>
                  <a:pt x="4992424" y="-42958"/>
                  <a:pt x="5266944" y="0"/>
                </a:cubicBezTo>
                <a:cubicBezTo>
                  <a:pt x="5541464" y="42958"/>
                  <a:pt x="5882966" y="-3430"/>
                  <a:pt x="6172200" y="0"/>
                </a:cubicBezTo>
                <a:cubicBezTo>
                  <a:pt x="6461434" y="3430"/>
                  <a:pt x="6432127" y="6688"/>
                  <a:pt x="6528816" y="0"/>
                </a:cubicBezTo>
                <a:cubicBezTo>
                  <a:pt x="6625505" y="-6688"/>
                  <a:pt x="6916805" y="-436"/>
                  <a:pt x="7214616" y="0"/>
                </a:cubicBezTo>
                <a:cubicBezTo>
                  <a:pt x="7512427" y="436"/>
                  <a:pt x="7626159" y="-6909"/>
                  <a:pt x="7790688" y="0"/>
                </a:cubicBezTo>
                <a:cubicBezTo>
                  <a:pt x="7955217" y="6909"/>
                  <a:pt x="8048891" y="15307"/>
                  <a:pt x="8147304" y="0"/>
                </a:cubicBezTo>
                <a:cubicBezTo>
                  <a:pt x="8245717" y="-15307"/>
                  <a:pt x="8645618" y="-11734"/>
                  <a:pt x="9052560" y="0"/>
                </a:cubicBezTo>
                <a:cubicBezTo>
                  <a:pt x="9459502" y="11734"/>
                  <a:pt x="9320584" y="8388"/>
                  <a:pt x="9409176" y="0"/>
                </a:cubicBezTo>
                <a:cubicBezTo>
                  <a:pt x="9497768" y="-8388"/>
                  <a:pt x="9644192" y="8379"/>
                  <a:pt x="9765792" y="0"/>
                </a:cubicBezTo>
                <a:cubicBezTo>
                  <a:pt x="9887392" y="-8379"/>
                  <a:pt x="10105220" y="-12663"/>
                  <a:pt x="10341864" y="0"/>
                </a:cubicBezTo>
                <a:cubicBezTo>
                  <a:pt x="10578508" y="12663"/>
                  <a:pt x="10773103" y="-5786"/>
                  <a:pt x="10972800" y="0"/>
                </a:cubicBezTo>
                <a:cubicBezTo>
                  <a:pt x="10972146" y="8818"/>
                  <a:pt x="10972240" y="13823"/>
                  <a:pt x="10972800" y="18288"/>
                </a:cubicBezTo>
                <a:cubicBezTo>
                  <a:pt x="10588778" y="31598"/>
                  <a:pt x="10543381" y="-12698"/>
                  <a:pt x="10177272" y="18288"/>
                </a:cubicBezTo>
                <a:cubicBezTo>
                  <a:pt x="9811163" y="49274"/>
                  <a:pt x="9996817" y="25662"/>
                  <a:pt x="9820656" y="18288"/>
                </a:cubicBezTo>
                <a:cubicBezTo>
                  <a:pt x="9644495" y="10914"/>
                  <a:pt x="9607007" y="31631"/>
                  <a:pt x="9464040" y="18288"/>
                </a:cubicBezTo>
                <a:cubicBezTo>
                  <a:pt x="9321073" y="4945"/>
                  <a:pt x="9114189" y="28940"/>
                  <a:pt x="8778240" y="18288"/>
                </a:cubicBezTo>
                <a:cubicBezTo>
                  <a:pt x="8442291" y="7636"/>
                  <a:pt x="8594763" y="987"/>
                  <a:pt x="8421624" y="18288"/>
                </a:cubicBezTo>
                <a:cubicBezTo>
                  <a:pt x="8248485" y="35589"/>
                  <a:pt x="7929515" y="37573"/>
                  <a:pt x="7735824" y="18288"/>
                </a:cubicBezTo>
                <a:cubicBezTo>
                  <a:pt x="7542133" y="-997"/>
                  <a:pt x="7252504" y="33858"/>
                  <a:pt x="6940296" y="18288"/>
                </a:cubicBezTo>
                <a:cubicBezTo>
                  <a:pt x="6628088" y="2718"/>
                  <a:pt x="6528503" y="48389"/>
                  <a:pt x="6254496" y="18288"/>
                </a:cubicBezTo>
                <a:cubicBezTo>
                  <a:pt x="5980489" y="-11813"/>
                  <a:pt x="5695784" y="-3740"/>
                  <a:pt x="5458968" y="18288"/>
                </a:cubicBezTo>
                <a:cubicBezTo>
                  <a:pt x="5222152" y="40316"/>
                  <a:pt x="5010751" y="19095"/>
                  <a:pt x="4663440" y="18288"/>
                </a:cubicBezTo>
                <a:cubicBezTo>
                  <a:pt x="4316129" y="17481"/>
                  <a:pt x="4425552" y="1606"/>
                  <a:pt x="4306824" y="18288"/>
                </a:cubicBezTo>
                <a:cubicBezTo>
                  <a:pt x="4188096" y="34970"/>
                  <a:pt x="3941535" y="7481"/>
                  <a:pt x="3840480" y="18288"/>
                </a:cubicBezTo>
                <a:cubicBezTo>
                  <a:pt x="3739425" y="29095"/>
                  <a:pt x="3402388" y="17641"/>
                  <a:pt x="3264408" y="18288"/>
                </a:cubicBezTo>
                <a:cubicBezTo>
                  <a:pt x="3126428" y="18935"/>
                  <a:pt x="2776779" y="9983"/>
                  <a:pt x="2578608" y="18288"/>
                </a:cubicBezTo>
                <a:cubicBezTo>
                  <a:pt x="2380437" y="26593"/>
                  <a:pt x="1909468" y="25818"/>
                  <a:pt x="1673352" y="18288"/>
                </a:cubicBezTo>
                <a:cubicBezTo>
                  <a:pt x="1437236" y="10758"/>
                  <a:pt x="1131180" y="49884"/>
                  <a:pt x="877824" y="18288"/>
                </a:cubicBezTo>
                <a:cubicBezTo>
                  <a:pt x="624468" y="-13308"/>
                  <a:pt x="206753" y="2195"/>
                  <a:pt x="0" y="18288"/>
                </a:cubicBezTo>
                <a:cubicBezTo>
                  <a:pt x="313" y="10654"/>
                  <a:pt x="-263" y="4056"/>
                  <a:pt x="0" y="0"/>
                </a:cubicBezTo>
                <a:close/>
              </a:path>
              <a:path w="10972800" h="18288" stroke="0" extrusionOk="0">
                <a:moveTo>
                  <a:pt x="0" y="0"/>
                </a:moveTo>
                <a:cubicBezTo>
                  <a:pt x="164017" y="-17675"/>
                  <a:pt x="309425" y="9913"/>
                  <a:pt x="466344" y="0"/>
                </a:cubicBezTo>
                <a:cubicBezTo>
                  <a:pt x="623263" y="-9913"/>
                  <a:pt x="659300" y="-14524"/>
                  <a:pt x="822960" y="0"/>
                </a:cubicBezTo>
                <a:cubicBezTo>
                  <a:pt x="986620" y="14524"/>
                  <a:pt x="1105222" y="-16481"/>
                  <a:pt x="1289304" y="0"/>
                </a:cubicBezTo>
                <a:cubicBezTo>
                  <a:pt x="1473386" y="16481"/>
                  <a:pt x="1693223" y="26161"/>
                  <a:pt x="1975104" y="0"/>
                </a:cubicBezTo>
                <a:cubicBezTo>
                  <a:pt x="2256985" y="-26161"/>
                  <a:pt x="2435781" y="23061"/>
                  <a:pt x="2770632" y="0"/>
                </a:cubicBezTo>
                <a:cubicBezTo>
                  <a:pt x="3105483" y="-23061"/>
                  <a:pt x="3247479" y="-44011"/>
                  <a:pt x="3675888" y="0"/>
                </a:cubicBezTo>
                <a:cubicBezTo>
                  <a:pt x="4104297" y="44011"/>
                  <a:pt x="4280918" y="4017"/>
                  <a:pt x="4581144" y="0"/>
                </a:cubicBezTo>
                <a:cubicBezTo>
                  <a:pt x="4881370" y="-4017"/>
                  <a:pt x="5021699" y="-11889"/>
                  <a:pt x="5157216" y="0"/>
                </a:cubicBezTo>
                <a:cubicBezTo>
                  <a:pt x="5292733" y="11889"/>
                  <a:pt x="5603398" y="-17698"/>
                  <a:pt x="5952744" y="0"/>
                </a:cubicBezTo>
                <a:cubicBezTo>
                  <a:pt x="6302090" y="17698"/>
                  <a:pt x="6353093" y="-11909"/>
                  <a:pt x="6638544" y="0"/>
                </a:cubicBezTo>
                <a:cubicBezTo>
                  <a:pt x="6923995" y="11909"/>
                  <a:pt x="7053404" y="21630"/>
                  <a:pt x="7214616" y="0"/>
                </a:cubicBezTo>
                <a:cubicBezTo>
                  <a:pt x="7375828" y="-21630"/>
                  <a:pt x="7837963" y="3886"/>
                  <a:pt x="8010144" y="0"/>
                </a:cubicBezTo>
                <a:cubicBezTo>
                  <a:pt x="8182325" y="-3886"/>
                  <a:pt x="8224183" y="16009"/>
                  <a:pt x="8366760" y="0"/>
                </a:cubicBezTo>
                <a:cubicBezTo>
                  <a:pt x="8509337" y="-16009"/>
                  <a:pt x="8687920" y="-5720"/>
                  <a:pt x="8942832" y="0"/>
                </a:cubicBezTo>
                <a:cubicBezTo>
                  <a:pt x="9197744" y="5720"/>
                  <a:pt x="9368437" y="20479"/>
                  <a:pt x="9628632" y="0"/>
                </a:cubicBezTo>
                <a:cubicBezTo>
                  <a:pt x="9888827" y="-20479"/>
                  <a:pt x="10560858" y="-20746"/>
                  <a:pt x="10972800" y="0"/>
                </a:cubicBezTo>
                <a:cubicBezTo>
                  <a:pt x="10972186" y="5722"/>
                  <a:pt x="10972980" y="12495"/>
                  <a:pt x="10972800" y="18288"/>
                </a:cubicBezTo>
                <a:cubicBezTo>
                  <a:pt x="10786146" y="12536"/>
                  <a:pt x="10623717" y="14033"/>
                  <a:pt x="10506456" y="18288"/>
                </a:cubicBezTo>
                <a:cubicBezTo>
                  <a:pt x="10389195" y="22543"/>
                  <a:pt x="10296178" y="20107"/>
                  <a:pt x="10149840" y="18288"/>
                </a:cubicBezTo>
                <a:cubicBezTo>
                  <a:pt x="10003502" y="16469"/>
                  <a:pt x="9767530" y="28891"/>
                  <a:pt x="9464040" y="18288"/>
                </a:cubicBezTo>
                <a:cubicBezTo>
                  <a:pt x="9160550" y="7685"/>
                  <a:pt x="9229050" y="2659"/>
                  <a:pt x="8997696" y="18288"/>
                </a:cubicBezTo>
                <a:cubicBezTo>
                  <a:pt x="8766342" y="33917"/>
                  <a:pt x="8340136" y="34864"/>
                  <a:pt x="8092440" y="18288"/>
                </a:cubicBezTo>
                <a:cubicBezTo>
                  <a:pt x="7844744" y="1712"/>
                  <a:pt x="7863720" y="27405"/>
                  <a:pt x="7735824" y="18288"/>
                </a:cubicBezTo>
                <a:cubicBezTo>
                  <a:pt x="7607928" y="9171"/>
                  <a:pt x="7323619" y="461"/>
                  <a:pt x="7050024" y="18288"/>
                </a:cubicBezTo>
                <a:cubicBezTo>
                  <a:pt x="6776429" y="36115"/>
                  <a:pt x="6787899" y="28206"/>
                  <a:pt x="6693408" y="18288"/>
                </a:cubicBezTo>
                <a:cubicBezTo>
                  <a:pt x="6598917" y="8370"/>
                  <a:pt x="6395231" y="19114"/>
                  <a:pt x="6227064" y="18288"/>
                </a:cubicBezTo>
                <a:cubicBezTo>
                  <a:pt x="6058897" y="17462"/>
                  <a:pt x="5618582" y="1091"/>
                  <a:pt x="5431536" y="18288"/>
                </a:cubicBezTo>
                <a:cubicBezTo>
                  <a:pt x="5244490" y="35485"/>
                  <a:pt x="4729797" y="-9650"/>
                  <a:pt x="4526280" y="18288"/>
                </a:cubicBezTo>
                <a:cubicBezTo>
                  <a:pt x="4322763" y="46226"/>
                  <a:pt x="4216797" y="756"/>
                  <a:pt x="4059936" y="18288"/>
                </a:cubicBezTo>
                <a:cubicBezTo>
                  <a:pt x="3903075" y="35820"/>
                  <a:pt x="3537912" y="42098"/>
                  <a:pt x="3374136" y="18288"/>
                </a:cubicBezTo>
                <a:cubicBezTo>
                  <a:pt x="3210360" y="-5522"/>
                  <a:pt x="3126842" y="39135"/>
                  <a:pt x="2907792" y="18288"/>
                </a:cubicBezTo>
                <a:cubicBezTo>
                  <a:pt x="2688742" y="-2559"/>
                  <a:pt x="2490436" y="34100"/>
                  <a:pt x="2112264" y="18288"/>
                </a:cubicBezTo>
                <a:cubicBezTo>
                  <a:pt x="1734092" y="2476"/>
                  <a:pt x="1744622" y="-7274"/>
                  <a:pt x="1536192" y="18288"/>
                </a:cubicBezTo>
                <a:cubicBezTo>
                  <a:pt x="1327762" y="43850"/>
                  <a:pt x="1189025" y="6435"/>
                  <a:pt x="1069848" y="18288"/>
                </a:cubicBezTo>
                <a:cubicBezTo>
                  <a:pt x="950671" y="30141"/>
                  <a:pt x="858345" y="33684"/>
                  <a:pt x="713232" y="18288"/>
                </a:cubicBezTo>
                <a:cubicBezTo>
                  <a:pt x="568119" y="2892"/>
                  <a:pt x="250292" y="5410"/>
                  <a:pt x="0" y="18288"/>
                </a:cubicBezTo>
                <a:cubicBezTo>
                  <a:pt x="465" y="13062"/>
                  <a:pt x="-894" y="9029"/>
                  <a:pt x="0" y="0"/>
                </a:cubicBezTo>
                <a:close/>
              </a:path>
            </a:pathLst>
          </a:custGeom>
          <a:solidFill>
            <a:schemeClr val="accent2">
              <a:alpha val="75000"/>
            </a:schemeClr>
          </a:solidFill>
          <a:ln w="44450" cap="rnd">
            <a:solidFill>
              <a:schemeClr val="accent2">
                <a:alpha val="75000"/>
              </a:schemeClr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C2A310A-38AC-A2F7-31C3-4E93F99806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2493" y="2071316"/>
            <a:ext cx="6713552" cy="4119172"/>
          </a:xfrm>
        </p:spPr>
        <p:txBody>
          <a:bodyPr anchor="t">
            <a:normAutofit/>
          </a:bodyPr>
          <a:lstStyle/>
          <a:p>
            <a:r>
              <a:rPr lang="nb-NO" sz="2200"/>
              <a:t>E</a:t>
            </a:r>
            <a:r>
              <a:rPr lang="cs-CZ" sz="2200"/>
              <a:t>t samisk ord som omfatter</a:t>
            </a:r>
            <a:r>
              <a:rPr lang="nb-NO" sz="2200"/>
              <a:t> </a:t>
            </a:r>
            <a:r>
              <a:rPr lang="cs-CZ" sz="2200"/>
              <a:t>mange forskjellige utøvelser innen husflid, håndverk,</a:t>
            </a:r>
            <a:r>
              <a:rPr lang="nb-NO" sz="2200"/>
              <a:t> </a:t>
            </a:r>
            <a:r>
              <a:rPr lang="cs-CZ" sz="2200"/>
              <a:t>brukskunst, kunsthåndverk og småindustri</a:t>
            </a:r>
            <a:endParaRPr lang="nb-NO" sz="2200"/>
          </a:p>
          <a:p>
            <a:r>
              <a:rPr lang="nb-NO" sz="2200"/>
              <a:t>Et eksempel på et begrep som er vanskelig å oversette til et annet språk fordi begrepet omfatter mange ulike teknikker, materialer og utøvelser</a:t>
            </a:r>
          </a:p>
          <a:p>
            <a:r>
              <a:rPr lang="nb-NO" sz="2200"/>
              <a:t>Duodji kan forstås som fortellinger. Hver enkelt gjenstand har en fortelling med seg som kan vise hvor utøveren kommer ifra, slektstilhørighet eller eierens sivilstatus. Fortellingene gjenspeiles i ornamentikken på kniven, skobåndet eller klærne.</a:t>
            </a:r>
            <a:endParaRPr lang="cs-CZ" sz="2200"/>
          </a:p>
        </p:txBody>
      </p:sp>
      <p:pic>
        <p:nvPicPr>
          <p:cNvPr id="5" name="Obrázek 4" descr="Obsah obrázku láhev, oranžová&#10;&#10;Popis byl vytvořen automaticky se střední mírou spolehlivosti">
            <a:extLst>
              <a:ext uri="{FF2B5EF4-FFF2-40B4-BE49-F238E27FC236}">
                <a16:creationId xmlns:a16="http://schemas.microsoft.com/office/drawing/2014/main" id="{C7314579-AFFC-8F48-D3E3-FB15A1C2A22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7490" r="-4" b="-4"/>
          <a:stretch/>
        </p:blipFill>
        <p:spPr>
          <a:xfrm>
            <a:off x="7675658" y="2093976"/>
            <a:ext cx="3941064" cy="40965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5501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A440A548-C0D4-4418-940E-EDC2F1D9A5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E708B267-8CD2-4684-A57B-9F10707692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1D435032-737F-8481-9BBE-74ED99CF4E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17740" y="802955"/>
            <a:ext cx="4766330" cy="1454051"/>
          </a:xfrm>
        </p:spPr>
        <p:txBody>
          <a:bodyPr>
            <a:normAutofit/>
          </a:bodyPr>
          <a:lstStyle/>
          <a:p>
            <a:r>
              <a:rPr lang="nb-NO" sz="3600">
                <a:solidFill>
                  <a:schemeClr val="tx2"/>
                </a:solidFill>
              </a:rPr>
              <a:t>Samiske folkeeventyr</a:t>
            </a:r>
            <a:endParaRPr lang="cs-CZ" sz="3600">
              <a:solidFill>
                <a:schemeClr val="tx2"/>
              </a:solidFill>
            </a:endParaRP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41E5AB36-9328-47E9-95AD-E38AC1C0E1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305" y="-369"/>
            <a:ext cx="6091008" cy="6858000"/>
            <a:chOff x="305" y="-369"/>
            <a:chExt cx="6091008" cy="6858000"/>
          </a:xfrm>
        </p:grpSpPr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4532450F-A219-4BF5-88FA-A47084237CE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369"/>
              <a:ext cx="6057007" cy="6858000"/>
            </a:xfrm>
            <a:custGeom>
              <a:avLst/>
              <a:gdLst>
                <a:gd name="connsiteX0" fmla="*/ 1423825 w 6057007"/>
                <a:gd name="connsiteY0" fmla="*/ 0 h 6858000"/>
                <a:gd name="connsiteX1" fmla="*/ 4262456 w 6057007"/>
                <a:gd name="connsiteY1" fmla="*/ 0 h 6858000"/>
                <a:gd name="connsiteX2" fmla="*/ 4371584 w 6057007"/>
                <a:gd name="connsiteY2" fmla="*/ 79625 h 6858000"/>
                <a:gd name="connsiteX3" fmla="*/ 5400299 w 6057007"/>
                <a:gd name="connsiteY3" fmla="*/ 1779691 h 6858000"/>
                <a:gd name="connsiteX4" fmla="*/ 5961759 w 6057007"/>
                <a:gd name="connsiteY4" fmla="*/ 4554903 h 6858000"/>
                <a:gd name="connsiteX5" fmla="*/ 4326541 w 6057007"/>
                <a:gd name="connsiteY5" fmla="*/ 6729688 h 6858000"/>
                <a:gd name="connsiteX6" fmla="*/ 4109121 w 6057007"/>
                <a:gd name="connsiteY6" fmla="*/ 6858000 h 6858000"/>
                <a:gd name="connsiteX7" fmla="*/ 1145358 w 6057007"/>
                <a:gd name="connsiteY7" fmla="*/ 6858000 h 6858000"/>
                <a:gd name="connsiteX8" fmla="*/ 1143587 w 6057007"/>
                <a:gd name="connsiteY8" fmla="*/ 6856705 h 6858000"/>
                <a:gd name="connsiteX9" fmla="*/ 162579 w 6057007"/>
                <a:gd name="connsiteY9" fmla="*/ 6240990 h 6858000"/>
                <a:gd name="connsiteX10" fmla="*/ 0 w 6057007"/>
                <a:gd name="connsiteY10" fmla="*/ 6125553 h 6858000"/>
                <a:gd name="connsiteX11" fmla="*/ 0 w 6057007"/>
                <a:gd name="connsiteY11" fmla="*/ 4670879 h 6858000"/>
                <a:gd name="connsiteX12" fmla="*/ 38388 w 6057007"/>
                <a:gd name="connsiteY12" fmla="*/ 4778792 h 6858000"/>
                <a:gd name="connsiteX13" fmla="*/ 155449 w 6057007"/>
                <a:gd name="connsiteY13" fmla="*/ 5029879 h 6858000"/>
                <a:gd name="connsiteX14" fmla="*/ 411802 w 6057007"/>
                <a:gd name="connsiteY14" fmla="*/ 5399531 h 6858000"/>
                <a:gd name="connsiteX15" fmla="*/ 806388 w 6057007"/>
                <a:gd name="connsiteY15" fmla="*/ 5659633 h 6858000"/>
                <a:gd name="connsiteX16" fmla="*/ 1801512 w 6057007"/>
                <a:gd name="connsiteY16" fmla="*/ 6314010 h 6858000"/>
                <a:gd name="connsiteX17" fmla="*/ 2653483 w 6057007"/>
                <a:gd name="connsiteY17" fmla="*/ 6529898 h 6858000"/>
                <a:gd name="connsiteX18" fmla="*/ 3666486 w 6057007"/>
                <a:gd name="connsiteY18" fmla="*/ 6190615 h 6858000"/>
                <a:gd name="connsiteX19" fmla="*/ 4658657 w 6057007"/>
                <a:gd name="connsiteY19" fmla="*/ 5428179 h 6858000"/>
                <a:gd name="connsiteX20" fmla="*/ 5222967 w 6057007"/>
                <a:gd name="connsiteY20" fmla="*/ 4356944 h 6858000"/>
                <a:gd name="connsiteX21" fmla="*/ 4724795 w 6057007"/>
                <a:gd name="connsiteY21" fmla="*/ 2210416 h 6858000"/>
                <a:gd name="connsiteX22" fmla="*/ 4473185 w 6057007"/>
                <a:gd name="connsiteY22" fmla="*/ 1691554 h 6858000"/>
                <a:gd name="connsiteX23" fmla="*/ 4046677 w 6057007"/>
                <a:gd name="connsiteY23" fmla="*/ 911781 h 6858000"/>
                <a:gd name="connsiteX24" fmla="*/ 3555564 w 6057007"/>
                <a:gd name="connsiteY24" fmla="*/ 585888 h 6858000"/>
                <a:gd name="connsiteX25" fmla="*/ 2405914 w 6057007"/>
                <a:gd name="connsiteY25" fmla="*/ 536282 h 6858000"/>
                <a:gd name="connsiteX26" fmla="*/ 1345719 w 6057007"/>
                <a:gd name="connsiteY26" fmla="*/ 957619 h 6858000"/>
                <a:gd name="connsiteX27" fmla="*/ 73341 w 6057007"/>
                <a:gd name="connsiteY27" fmla="*/ 2571698 h 6858000"/>
                <a:gd name="connsiteX28" fmla="*/ 0 w 6057007"/>
                <a:gd name="connsiteY28" fmla="*/ 2803810 h 6858000"/>
                <a:gd name="connsiteX29" fmla="*/ 0 w 6057007"/>
                <a:gd name="connsiteY29" fmla="*/ 1147591 h 6858000"/>
                <a:gd name="connsiteX30" fmla="*/ 142706 w 6057007"/>
                <a:gd name="connsiteY30" fmla="*/ 968763 h 6858000"/>
                <a:gd name="connsiteX31" fmla="*/ 971831 w 6057007"/>
                <a:gd name="connsiteY31" fmla="*/ 249890 h 6858000"/>
                <a:gd name="connsiteX32" fmla="*/ 1288677 w 6057007"/>
                <a:gd name="connsiteY32" fmla="*/ 65834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</a:cxnLst>
              <a:rect l="l" t="t" r="r" b="b"/>
              <a:pathLst>
                <a:path w="6057007" h="6858000">
                  <a:moveTo>
                    <a:pt x="1423825" y="0"/>
                  </a:moveTo>
                  <a:lnTo>
                    <a:pt x="4262456" y="0"/>
                  </a:lnTo>
                  <a:lnTo>
                    <a:pt x="4371584" y="79625"/>
                  </a:lnTo>
                  <a:cubicBezTo>
                    <a:pt x="4860533" y="476670"/>
                    <a:pt x="5063885" y="1132812"/>
                    <a:pt x="5400299" y="1779691"/>
                  </a:cubicBezTo>
                  <a:cubicBezTo>
                    <a:pt x="5848849" y="2642194"/>
                    <a:pt x="6244956" y="3497996"/>
                    <a:pt x="5961759" y="4554903"/>
                  </a:cubicBezTo>
                  <a:cubicBezTo>
                    <a:pt x="5691575" y="5563242"/>
                    <a:pt x="5092427" y="6238887"/>
                    <a:pt x="4326541" y="6729688"/>
                  </a:cubicBezTo>
                  <a:lnTo>
                    <a:pt x="4109121" y="6858000"/>
                  </a:lnTo>
                  <a:lnTo>
                    <a:pt x="1145358" y="6858000"/>
                  </a:lnTo>
                  <a:lnTo>
                    <a:pt x="1143587" y="6856705"/>
                  </a:lnTo>
                  <a:cubicBezTo>
                    <a:pt x="699546" y="6541440"/>
                    <a:pt x="399287" y="6392433"/>
                    <a:pt x="162579" y="6240990"/>
                  </a:cubicBezTo>
                  <a:lnTo>
                    <a:pt x="0" y="6125553"/>
                  </a:lnTo>
                  <a:lnTo>
                    <a:pt x="0" y="4670879"/>
                  </a:lnTo>
                  <a:lnTo>
                    <a:pt x="38388" y="4778792"/>
                  </a:lnTo>
                  <a:cubicBezTo>
                    <a:pt x="72793" y="4862402"/>
                    <a:pt x="111802" y="4945953"/>
                    <a:pt x="155449" y="5029879"/>
                  </a:cubicBezTo>
                  <a:cubicBezTo>
                    <a:pt x="273464" y="5256810"/>
                    <a:pt x="351295" y="5344113"/>
                    <a:pt x="411802" y="5399531"/>
                  </a:cubicBezTo>
                  <a:cubicBezTo>
                    <a:pt x="500065" y="5480405"/>
                    <a:pt x="628514" y="5555615"/>
                    <a:pt x="806388" y="5659633"/>
                  </a:cubicBezTo>
                  <a:cubicBezTo>
                    <a:pt x="1044358" y="5798926"/>
                    <a:pt x="1370396" y="5989780"/>
                    <a:pt x="1801512" y="6314010"/>
                  </a:cubicBezTo>
                  <a:cubicBezTo>
                    <a:pt x="2037213" y="6491324"/>
                    <a:pt x="2315885" y="6561958"/>
                    <a:pt x="2653483" y="6529898"/>
                  </a:cubicBezTo>
                  <a:cubicBezTo>
                    <a:pt x="2962383" y="6500529"/>
                    <a:pt x="3312661" y="6383221"/>
                    <a:pt x="3666486" y="6190615"/>
                  </a:cubicBezTo>
                  <a:cubicBezTo>
                    <a:pt x="4083218" y="5963697"/>
                    <a:pt x="4407642" y="5714350"/>
                    <a:pt x="4658657" y="5428179"/>
                  </a:cubicBezTo>
                  <a:cubicBezTo>
                    <a:pt x="4927319" y="5121947"/>
                    <a:pt x="5111907" y="4771422"/>
                    <a:pt x="5222967" y="4356944"/>
                  </a:cubicBezTo>
                  <a:cubicBezTo>
                    <a:pt x="5418167" y="3628447"/>
                    <a:pt x="5139747" y="3007703"/>
                    <a:pt x="4724795" y="2210416"/>
                  </a:cubicBezTo>
                  <a:cubicBezTo>
                    <a:pt x="4631776" y="2031551"/>
                    <a:pt x="4551122" y="1858737"/>
                    <a:pt x="4473185" y="1691554"/>
                  </a:cubicBezTo>
                  <a:cubicBezTo>
                    <a:pt x="4326842" y="1377756"/>
                    <a:pt x="4200559" y="1106810"/>
                    <a:pt x="4046677" y="911781"/>
                  </a:cubicBezTo>
                  <a:cubicBezTo>
                    <a:pt x="3910561" y="739097"/>
                    <a:pt x="3763658" y="641647"/>
                    <a:pt x="3555564" y="585888"/>
                  </a:cubicBezTo>
                  <a:cubicBezTo>
                    <a:pt x="3178534" y="484863"/>
                    <a:pt x="2791842" y="468166"/>
                    <a:pt x="2405914" y="536282"/>
                  </a:cubicBezTo>
                  <a:cubicBezTo>
                    <a:pt x="2032757" y="602054"/>
                    <a:pt x="1676044" y="743871"/>
                    <a:pt x="1345719" y="957619"/>
                  </a:cubicBezTo>
                  <a:cubicBezTo>
                    <a:pt x="762775" y="1334788"/>
                    <a:pt x="318714" y="1900690"/>
                    <a:pt x="73341" y="2571698"/>
                  </a:cubicBezTo>
                  <a:lnTo>
                    <a:pt x="0" y="2803810"/>
                  </a:lnTo>
                  <a:lnTo>
                    <a:pt x="0" y="1147591"/>
                  </a:lnTo>
                  <a:lnTo>
                    <a:pt x="142706" y="968763"/>
                  </a:lnTo>
                  <a:cubicBezTo>
                    <a:pt x="388539" y="688063"/>
                    <a:pt x="668237" y="446316"/>
                    <a:pt x="971831" y="249890"/>
                  </a:cubicBezTo>
                  <a:cubicBezTo>
                    <a:pt x="1074829" y="183240"/>
                    <a:pt x="1180574" y="121805"/>
                    <a:pt x="1288677" y="6583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035AC662-4000-411A-9E33-6A4B6C0FCB8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369"/>
              <a:ext cx="6091008" cy="6858000"/>
            </a:xfrm>
            <a:custGeom>
              <a:avLst/>
              <a:gdLst>
                <a:gd name="connsiteX0" fmla="*/ 0 w 6091008"/>
                <a:gd name="connsiteY0" fmla="*/ 5476844 h 6858000"/>
                <a:gd name="connsiteX1" fmla="*/ 15220 w 6091008"/>
                <a:gd name="connsiteY1" fmla="*/ 5501668 h 6858000"/>
                <a:gd name="connsiteX2" fmla="*/ 198940 w 6091008"/>
                <a:gd name="connsiteY2" fmla="*/ 5717964 h 6858000"/>
                <a:gd name="connsiteX3" fmla="*/ 251499 w 6091008"/>
                <a:gd name="connsiteY3" fmla="*/ 5763842 h 6858000"/>
                <a:gd name="connsiteX4" fmla="*/ 308460 w 6091008"/>
                <a:gd name="connsiteY4" fmla="*/ 5806337 h 6858000"/>
                <a:gd name="connsiteX5" fmla="*/ 368305 w 6091008"/>
                <a:gd name="connsiteY5" fmla="*/ 5847248 h 6858000"/>
                <a:gd name="connsiteX6" fmla="*/ 430451 w 6091008"/>
                <a:gd name="connsiteY6" fmla="*/ 5887305 h 6858000"/>
                <a:gd name="connsiteX7" fmla="*/ 975811 w 6091008"/>
                <a:gd name="connsiteY7" fmla="*/ 6205653 h 6858000"/>
                <a:gd name="connsiteX8" fmla="*/ 1510250 w 6091008"/>
                <a:gd name="connsiteY8" fmla="*/ 6575390 h 6858000"/>
                <a:gd name="connsiteX9" fmla="*/ 2002437 w 6091008"/>
                <a:gd name="connsiteY9" fmla="*/ 6825029 h 6858000"/>
                <a:gd name="connsiteX10" fmla="*/ 2137670 w 6091008"/>
                <a:gd name="connsiteY10" fmla="*/ 6856874 h 6858000"/>
                <a:gd name="connsiteX11" fmla="*/ 2145778 w 6091008"/>
                <a:gd name="connsiteY11" fmla="*/ 6858000 h 6858000"/>
                <a:gd name="connsiteX12" fmla="*/ 1098858 w 6091008"/>
                <a:gd name="connsiteY12" fmla="*/ 6858000 h 6858000"/>
                <a:gd name="connsiteX13" fmla="*/ 1004166 w 6091008"/>
                <a:gd name="connsiteY13" fmla="*/ 6786858 h 6858000"/>
                <a:gd name="connsiteX14" fmla="*/ 751974 w 6091008"/>
                <a:gd name="connsiteY14" fmla="*/ 6608169 h 6858000"/>
                <a:gd name="connsiteX15" fmla="*/ 623305 w 6091008"/>
                <a:gd name="connsiteY15" fmla="*/ 6522172 h 6858000"/>
                <a:gd name="connsiteX16" fmla="*/ 492346 w 6091008"/>
                <a:gd name="connsiteY16" fmla="*/ 6437477 h 6858000"/>
                <a:gd name="connsiteX17" fmla="*/ 358536 w 6091008"/>
                <a:gd name="connsiteY17" fmla="*/ 6352312 h 6858000"/>
                <a:gd name="connsiteX18" fmla="*/ 290710 w 6091008"/>
                <a:gd name="connsiteY18" fmla="*/ 6308820 h 6858000"/>
                <a:gd name="connsiteX19" fmla="*/ 221792 w 6091008"/>
                <a:gd name="connsiteY19" fmla="*/ 6263122 h 6858000"/>
                <a:gd name="connsiteX20" fmla="*/ 152460 w 6091008"/>
                <a:gd name="connsiteY20" fmla="*/ 6215106 h 6858000"/>
                <a:gd name="connsiteX21" fmla="*/ 83055 w 6091008"/>
                <a:gd name="connsiteY21" fmla="*/ 6163978 h 6858000"/>
                <a:gd name="connsiteX22" fmla="*/ 14161 w 6091008"/>
                <a:gd name="connsiteY22" fmla="*/ 6109014 h 6858000"/>
                <a:gd name="connsiteX23" fmla="*/ 0 w 6091008"/>
                <a:gd name="connsiteY23" fmla="*/ 6096195 h 6858000"/>
                <a:gd name="connsiteX24" fmla="*/ 3707444 w 6091008"/>
                <a:gd name="connsiteY24" fmla="*/ 0 h 6858000"/>
                <a:gd name="connsiteX25" fmla="*/ 4265528 w 6091008"/>
                <a:gd name="connsiteY25" fmla="*/ 0 h 6858000"/>
                <a:gd name="connsiteX26" fmla="*/ 4291472 w 6091008"/>
                <a:gd name="connsiteY26" fmla="*/ 15596 h 6858000"/>
                <a:gd name="connsiteX27" fmla="*/ 4431124 w 6091008"/>
                <a:gd name="connsiteY27" fmla="*/ 119052 h 6858000"/>
                <a:gd name="connsiteX28" fmla="*/ 4899570 w 6091008"/>
                <a:gd name="connsiteY28" fmla="*/ 643769 h 6858000"/>
                <a:gd name="connsiteX29" fmla="*/ 5247925 w 6091008"/>
                <a:gd name="connsiteY29" fmla="*/ 1232134 h 6858000"/>
                <a:gd name="connsiteX30" fmla="*/ 5401234 w 6091008"/>
                <a:gd name="connsiteY30" fmla="*/ 1518442 h 6858000"/>
                <a:gd name="connsiteX31" fmla="*/ 5480921 w 6091008"/>
                <a:gd name="connsiteY31" fmla="*/ 1662114 h 6858000"/>
                <a:gd name="connsiteX32" fmla="*/ 5561804 w 6091008"/>
                <a:gd name="connsiteY32" fmla="*/ 1812436 h 6858000"/>
                <a:gd name="connsiteX33" fmla="*/ 5855037 w 6091008"/>
                <a:gd name="connsiteY33" fmla="*/ 2457716 h 6858000"/>
                <a:gd name="connsiteX34" fmla="*/ 6052254 w 6091008"/>
                <a:gd name="connsiteY34" fmla="*/ 3193699 h 6858000"/>
                <a:gd name="connsiteX35" fmla="*/ 6073151 w 6091008"/>
                <a:gd name="connsiteY35" fmla="*/ 4004612 h 6858000"/>
                <a:gd name="connsiteX36" fmla="*/ 6067309 w 6091008"/>
                <a:gd name="connsiteY36" fmla="*/ 4055890 h 6858000"/>
                <a:gd name="connsiteX37" fmla="*/ 6059979 w 6091008"/>
                <a:gd name="connsiteY37" fmla="*/ 4106917 h 6858000"/>
                <a:gd name="connsiteX38" fmla="*/ 6052371 w 6091008"/>
                <a:gd name="connsiteY38" fmla="*/ 4158016 h 6858000"/>
                <a:gd name="connsiteX39" fmla="*/ 6043434 w 6091008"/>
                <a:gd name="connsiteY39" fmla="*/ 4208759 h 6858000"/>
                <a:gd name="connsiteX40" fmla="*/ 6023229 w 6091008"/>
                <a:gd name="connsiteY40" fmla="*/ 4309769 h 6858000"/>
                <a:gd name="connsiteX41" fmla="*/ 5999922 w 6091008"/>
                <a:gd name="connsiteY41" fmla="*/ 4409799 h 6858000"/>
                <a:gd name="connsiteX42" fmla="*/ 5987157 w 6091008"/>
                <a:gd name="connsiteY42" fmla="*/ 4459369 h 6858000"/>
                <a:gd name="connsiteX43" fmla="*/ 5973731 w 6091008"/>
                <a:gd name="connsiteY43" fmla="*/ 4508027 h 6858000"/>
                <a:gd name="connsiteX44" fmla="*/ 5944653 w 6091008"/>
                <a:gd name="connsiteY44" fmla="*/ 4602538 h 6858000"/>
                <a:gd name="connsiteX45" fmla="*/ 5915334 w 6091008"/>
                <a:gd name="connsiteY45" fmla="*/ 4696982 h 6858000"/>
                <a:gd name="connsiteX46" fmla="*/ 5881786 w 6091008"/>
                <a:gd name="connsiteY46" fmla="*/ 4790295 h 6858000"/>
                <a:gd name="connsiteX47" fmla="*/ 5539609 w 6091008"/>
                <a:gd name="connsiteY47" fmla="*/ 5504511 h 6858000"/>
                <a:gd name="connsiteX48" fmla="*/ 5432400 w 6091008"/>
                <a:gd name="connsiteY48" fmla="*/ 5669348 h 6858000"/>
                <a:gd name="connsiteX49" fmla="*/ 5404330 w 6091008"/>
                <a:gd name="connsiteY49" fmla="*/ 5709372 h 6858000"/>
                <a:gd name="connsiteX50" fmla="*/ 5375525 w 6091008"/>
                <a:gd name="connsiteY50" fmla="*/ 5748757 h 6858000"/>
                <a:gd name="connsiteX51" fmla="*/ 5317831 w 6091008"/>
                <a:gd name="connsiteY51" fmla="*/ 5827355 h 6858000"/>
                <a:gd name="connsiteX52" fmla="*/ 5288208 w 6091008"/>
                <a:gd name="connsiteY52" fmla="*/ 5865932 h 6858000"/>
                <a:gd name="connsiteX53" fmla="*/ 5273251 w 6091008"/>
                <a:gd name="connsiteY53" fmla="*/ 5885035 h 6858000"/>
                <a:gd name="connsiteX54" fmla="*/ 5256656 w 6091008"/>
                <a:gd name="connsiteY54" fmla="*/ 5902520 h 6858000"/>
                <a:gd name="connsiteX55" fmla="*/ 5189858 w 6091008"/>
                <a:gd name="connsiteY55" fmla="*/ 5971616 h 6858000"/>
                <a:gd name="connsiteX56" fmla="*/ 5156287 w 6091008"/>
                <a:gd name="connsiteY56" fmla="*/ 6005600 h 6858000"/>
                <a:gd name="connsiteX57" fmla="*/ 5121598 w 6091008"/>
                <a:gd name="connsiteY57" fmla="*/ 6037962 h 6858000"/>
                <a:gd name="connsiteX58" fmla="*/ 5051798 w 6091008"/>
                <a:gd name="connsiteY58" fmla="*/ 6101838 h 6858000"/>
                <a:gd name="connsiteX59" fmla="*/ 4463594 w 6091008"/>
                <a:gd name="connsiteY59" fmla="*/ 6532280 h 6858000"/>
                <a:gd name="connsiteX60" fmla="*/ 4388637 w 6091008"/>
                <a:gd name="connsiteY60" fmla="*/ 6579169 h 6858000"/>
                <a:gd name="connsiteX61" fmla="*/ 4312856 w 6091008"/>
                <a:gd name="connsiteY61" fmla="*/ 6623337 h 6858000"/>
                <a:gd name="connsiteX62" fmla="*/ 4237558 w 6091008"/>
                <a:gd name="connsiteY62" fmla="*/ 6667632 h 6858000"/>
                <a:gd name="connsiteX63" fmla="*/ 4161774 w 6091008"/>
                <a:gd name="connsiteY63" fmla="*/ 6709883 h 6858000"/>
                <a:gd name="connsiteX64" fmla="*/ 4010448 w 6091008"/>
                <a:gd name="connsiteY64" fmla="*/ 6792981 h 6858000"/>
                <a:gd name="connsiteX65" fmla="*/ 3935163 w 6091008"/>
                <a:gd name="connsiteY65" fmla="*/ 6834338 h 6858000"/>
                <a:gd name="connsiteX66" fmla="*/ 3892887 w 6091008"/>
                <a:gd name="connsiteY66" fmla="*/ 6858000 h 6858000"/>
                <a:gd name="connsiteX67" fmla="*/ 2743942 w 6091008"/>
                <a:gd name="connsiteY67" fmla="*/ 6858000 h 6858000"/>
                <a:gd name="connsiteX68" fmla="*/ 2852577 w 6091008"/>
                <a:gd name="connsiteY68" fmla="*/ 6838910 h 6858000"/>
                <a:gd name="connsiteX69" fmla="*/ 3143255 w 6091008"/>
                <a:gd name="connsiteY69" fmla="*/ 6759775 h 6858000"/>
                <a:gd name="connsiteX70" fmla="*/ 3430899 w 6091008"/>
                <a:gd name="connsiteY70" fmla="*/ 6650056 h 6858000"/>
                <a:gd name="connsiteX71" fmla="*/ 3713289 w 6091008"/>
                <a:gd name="connsiteY71" fmla="*/ 6514054 h 6858000"/>
                <a:gd name="connsiteX72" fmla="*/ 3981228 w 6091008"/>
                <a:gd name="connsiteY72" fmla="*/ 6334878 h 6858000"/>
                <a:gd name="connsiteX73" fmla="*/ 4107885 w 6091008"/>
                <a:gd name="connsiteY73" fmla="*/ 6233689 h 6858000"/>
                <a:gd name="connsiteX74" fmla="*/ 4169795 w 6091008"/>
                <a:gd name="connsiteY74" fmla="*/ 6181389 h 6858000"/>
                <a:gd name="connsiteX75" fmla="*/ 4229189 w 6091008"/>
                <a:gd name="connsiteY75" fmla="*/ 6125914 h 6858000"/>
                <a:gd name="connsiteX76" fmla="*/ 4652064 w 6091008"/>
                <a:gd name="connsiteY76" fmla="*/ 5641457 h 6858000"/>
                <a:gd name="connsiteX77" fmla="*/ 4697555 w 6091008"/>
                <a:gd name="connsiteY77" fmla="*/ 5576516 h 6858000"/>
                <a:gd name="connsiteX78" fmla="*/ 4720492 w 6091008"/>
                <a:gd name="connsiteY78" fmla="*/ 5544537 h 6858000"/>
                <a:gd name="connsiteX79" fmla="*/ 4741922 w 6091008"/>
                <a:gd name="connsiteY79" fmla="*/ 5511420 h 6858000"/>
                <a:gd name="connsiteX80" fmla="*/ 4784179 w 6091008"/>
                <a:gd name="connsiteY80" fmla="*/ 5445022 h 6858000"/>
                <a:gd name="connsiteX81" fmla="*/ 4794796 w 6091008"/>
                <a:gd name="connsiteY81" fmla="*/ 5428584 h 6858000"/>
                <a:gd name="connsiteX82" fmla="*/ 4807173 w 6091008"/>
                <a:gd name="connsiteY82" fmla="*/ 5413795 h 6858000"/>
                <a:gd name="connsiteX83" fmla="*/ 4830010 w 6091008"/>
                <a:gd name="connsiteY83" fmla="*/ 5382674 h 6858000"/>
                <a:gd name="connsiteX84" fmla="*/ 4874298 w 6091008"/>
                <a:gd name="connsiteY84" fmla="*/ 5319323 h 6858000"/>
                <a:gd name="connsiteX85" fmla="*/ 4896484 w 6091008"/>
                <a:gd name="connsiteY85" fmla="*/ 5287734 h 6858000"/>
                <a:gd name="connsiteX86" fmla="*/ 4918019 w 6091008"/>
                <a:gd name="connsiteY86" fmla="*/ 5255673 h 6858000"/>
                <a:gd name="connsiteX87" fmla="*/ 4999238 w 6091008"/>
                <a:gd name="connsiteY87" fmla="*/ 5124058 h 6858000"/>
                <a:gd name="connsiteX88" fmla="*/ 5251271 w 6091008"/>
                <a:gd name="connsiteY88" fmla="*/ 4554965 h 6858000"/>
                <a:gd name="connsiteX89" fmla="*/ 5276136 w 6091008"/>
                <a:gd name="connsiteY89" fmla="*/ 4480521 h 6858000"/>
                <a:gd name="connsiteX90" fmla="*/ 5297442 w 6091008"/>
                <a:gd name="connsiteY90" fmla="*/ 4404389 h 6858000"/>
                <a:gd name="connsiteX91" fmla="*/ 5318953 w 6091008"/>
                <a:gd name="connsiteY91" fmla="*/ 4328458 h 6858000"/>
                <a:gd name="connsiteX92" fmla="*/ 5328684 w 6091008"/>
                <a:gd name="connsiteY92" fmla="*/ 4291175 h 6858000"/>
                <a:gd name="connsiteX93" fmla="*/ 5337470 w 6091008"/>
                <a:gd name="connsiteY93" fmla="*/ 4254522 h 6858000"/>
                <a:gd name="connsiteX94" fmla="*/ 5353277 w 6091008"/>
                <a:gd name="connsiteY94" fmla="*/ 4181038 h 6858000"/>
                <a:gd name="connsiteX95" fmla="*/ 5366762 w 6091008"/>
                <a:gd name="connsiteY95" fmla="*/ 4107520 h 6858000"/>
                <a:gd name="connsiteX96" fmla="*/ 5373105 w 6091008"/>
                <a:gd name="connsiteY96" fmla="*/ 4070802 h 6858000"/>
                <a:gd name="connsiteX97" fmla="*/ 5378288 w 6091008"/>
                <a:gd name="connsiteY97" fmla="*/ 4034066 h 6858000"/>
                <a:gd name="connsiteX98" fmla="*/ 5383471 w 6091008"/>
                <a:gd name="connsiteY98" fmla="*/ 3997331 h 6858000"/>
                <a:gd name="connsiteX99" fmla="*/ 5387373 w 6091008"/>
                <a:gd name="connsiteY99" fmla="*/ 3960547 h 6858000"/>
                <a:gd name="connsiteX100" fmla="*/ 5375699 w 6091008"/>
                <a:gd name="connsiteY100" fmla="*/ 3369810 h 6858000"/>
                <a:gd name="connsiteX101" fmla="*/ 5225695 w 6091008"/>
                <a:gd name="connsiteY101" fmla="*/ 2777923 h 6858000"/>
                <a:gd name="connsiteX102" fmla="*/ 4989893 w 6091008"/>
                <a:gd name="connsiteY102" fmla="*/ 2181595 h 6858000"/>
                <a:gd name="connsiteX103" fmla="*/ 4856777 w 6091008"/>
                <a:gd name="connsiteY103" fmla="*/ 1872581 h 6858000"/>
                <a:gd name="connsiteX104" fmla="*/ 4729367 w 6091008"/>
                <a:gd name="connsiteY104" fmla="*/ 1547581 h 6858000"/>
                <a:gd name="connsiteX105" fmla="*/ 4510575 w 6091008"/>
                <a:gd name="connsiteY105" fmla="*/ 917244 h 6858000"/>
                <a:gd name="connsiteX106" fmla="*/ 4387446 w 6091008"/>
                <a:gd name="connsiteY106" fmla="*/ 626512 h 6858000"/>
                <a:gd name="connsiteX107" fmla="*/ 4227716 w 6091008"/>
                <a:gd name="connsiteY107" fmla="*/ 368510 h 6858000"/>
                <a:gd name="connsiteX108" fmla="*/ 4017774 w 6091008"/>
                <a:gd name="connsiteY108" fmla="*/ 161674 h 6858000"/>
                <a:gd name="connsiteX109" fmla="*/ 3761542 w 6091008"/>
                <a:gd name="connsiteY109" fmla="*/ 19860 h 6858000"/>
                <a:gd name="connsiteX110" fmla="*/ 3727185 w 6091008"/>
                <a:gd name="connsiteY110" fmla="*/ 6533 h 6858000"/>
                <a:gd name="connsiteX111" fmla="*/ 1325680 w 6091008"/>
                <a:gd name="connsiteY111" fmla="*/ 0 h 6858000"/>
                <a:gd name="connsiteX112" fmla="*/ 2347354 w 6091008"/>
                <a:gd name="connsiteY112" fmla="*/ 0 h 6858000"/>
                <a:gd name="connsiteX113" fmla="*/ 2262734 w 6091008"/>
                <a:gd name="connsiteY113" fmla="*/ 20581 h 6858000"/>
                <a:gd name="connsiteX114" fmla="*/ 1969830 w 6091008"/>
                <a:gd name="connsiteY114" fmla="*/ 118108 h 6858000"/>
                <a:gd name="connsiteX115" fmla="*/ 1897367 w 6091008"/>
                <a:gd name="connsiteY115" fmla="*/ 145059 h 6858000"/>
                <a:gd name="connsiteX116" fmla="*/ 1825860 w 6091008"/>
                <a:gd name="connsiteY116" fmla="*/ 175210 h 6858000"/>
                <a:gd name="connsiteX117" fmla="*/ 1754258 w 6091008"/>
                <a:gd name="connsiteY117" fmla="*/ 204746 h 6858000"/>
                <a:gd name="connsiteX118" fmla="*/ 1683442 w 6091008"/>
                <a:gd name="connsiteY118" fmla="*/ 237143 h 6858000"/>
                <a:gd name="connsiteX119" fmla="*/ 1612330 w 6091008"/>
                <a:gd name="connsiteY119" fmla="*/ 268724 h 6858000"/>
                <a:gd name="connsiteX120" fmla="*/ 1542244 w 6091008"/>
                <a:gd name="connsiteY120" fmla="*/ 303229 h 6858000"/>
                <a:gd name="connsiteX121" fmla="*/ 1471990 w 6091008"/>
                <a:gd name="connsiteY121" fmla="*/ 337395 h 6858000"/>
                <a:gd name="connsiteX122" fmla="*/ 1402813 w 6091008"/>
                <a:gd name="connsiteY122" fmla="*/ 374794 h 6858000"/>
                <a:gd name="connsiteX123" fmla="*/ 1333886 w 6091008"/>
                <a:gd name="connsiteY123" fmla="*/ 412702 h 6858000"/>
                <a:gd name="connsiteX124" fmla="*/ 1266278 w 6091008"/>
                <a:gd name="connsiteY124" fmla="*/ 453907 h 6858000"/>
                <a:gd name="connsiteX125" fmla="*/ 1199136 w 6091008"/>
                <a:gd name="connsiteY125" fmla="*/ 496266 h 6858000"/>
                <a:gd name="connsiteX126" fmla="*/ 1182302 w 6091008"/>
                <a:gd name="connsiteY126" fmla="*/ 506917 h 6858000"/>
                <a:gd name="connsiteX127" fmla="*/ 1166009 w 6091008"/>
                <a:gd name="connsiteY127" fmla="*/ 518449 h 6858000"/>
                <a:gd name="connsiteX128" fmla="*/ 1133302 w 6091008"/>
                <a:gd name="connsiteY128" fmla="*/ 541479 h 6858000"/>
                <a:gd name="connsiteX129" fmla="*/ 1067923 w 6091008"/>
                <a:gd name="connsiteY129" fmla="*/ 587403 h 6858000"/>
                <a:gd name="connsiteX130" fmla="*/ 1051509 w 6091008"/>
                <a:gd name="connsiteY130" fmla="*/ 598902 h 6858000"/>
                <a:gd name="connsiteX131" fmla="*/ 1035673 w 6091008"/>
                <a:gd name="connsiteY131" fmla="*/ 611145 h 6858000"/>
                <a:gd name="connsiteX132" fmla="*/ 1003878 w 6091008"/>
                <a:gd name="connsiteY132" fmla="*/ 635598 h 6858000"/>
                <a:gd name="connsiteX133" fmla="*/ 877673 w 6091008"/>
                <a:gd name="connsiteY133" fmla="*/ 735582 h 6858000"/>
                <a:gd name="connsiteX134" fmla="*/ 417533 w 6091008"/>
                <a:gd name="connsiteY134" fmla="*/ 1198720 h 6858000"/>
                <a:gd name="connsiteX135" fmla="*/ 54935 w 6091008"/>
                <a:gd name="connsiteY135" fmla="*/ 1756293 h 6858000"/>
                <a:gd name="connsiteX136" fmla="*/ 17844 w 6091008"/>
                <a:gd name="connsiteY136" fmla="*/ 1831433 h 6858000"/>
                <a:gd name="connsiteX137" fmla="*/ 0 w 6091008"/>
                <a:gd name="connsiteY137" fmla="*/ 1869131 h 6858000"/>
                <a:gd name="connsiteX138" fmla="*/ 0 w 6091008"/>
                <a:gd name="connsiteY138" fmla="*/ 1198550 h 6858000"/>
                <a:gd name="connsiteX139" fmla="*/ 185957 w 6091008"/>
                <a:gd name="connsiteY139" fmla="*/ 961506 h 6858000"/>
                <a:gd name="connsiteX140" fmla="*/ 689746 w 6091008"/>
                <a:gd name="connsiteY140" fmla="*/ 447064 h 6858000"/>
                <a:gd name="connsiteX141" fmla="*/ 827126 w 6091008"/>
                <a:gd name="connsiteY141" fmla="*/ 333881 h 6858000"/>
                <a:gd name="connsiteX142" fmla="*/ 968997 w 6091008"/>
                <a:gd name="connsiteY142" fmla="*/ 228085 h 6858000"/>
                <a:gd name="connsiteX143" fmla="*/ 1004883 w 6091008"/>
                <a:gd name="connsiteY143" fmla="*/ 202373 h 6858000"/>
                <a:gd name="connsiteX144" fmla="*/ 1022826 w 6091008"/>
                <a:gd name="connsiteY144" fmla="*/ 189517 h 6858000"/>
                <a:gd name="connsiteX145" fmla="*/ 1041187 w 6091008"/>
                <a:gd name="connsiteY145" fmla="*/ 177509 h 6858000"/>
                <a:gd name="connsiteX146" fmla="*/ 1114760 w 6091008"/>
                <a:gd name="connsiteY146" fmla="*/ 129512 h 6858000"/>
                <a:gd name="connsiteX147" fmla="*/ 1188498 w 6091008"/>
                <a:gd name="connsiteY147" fmla="*/ 81854 h 6858000"/>
                <a:gd name="connsiteX148" fmla="*/ 1263461 w 6091008"/>
                <a:gd name="connsiteY148" fmla="*/ 3688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</a:cxnLst>
              <a:rect l="l" t="t" r="r" b="b"/>
              <a:pathLst>
                <a:path w="6091008" h="6858000">
                  <a:moveTo>
                    <a:pt x="0" y="5476844"/>
                  </a:moveTo>
                  <a:lnTo>
                    <a:pt x="15220" y="5501668"/>
                  </a:lnTo>
                  <a:cubicBezTo>
                    <a:pt x="69097" y="5585141"/>
                    <a:pt x="130925" y="5654403"/>
                    <a:pt x="198940" y="5717964"/>
                  </a:cubicBezTo>
                  <a:lnTo>
                    <a:pt x="251499" y="5763842"/>
                  </a:lnTo>
                  <a:lnTo>
                    <a:pt x="308460" y="5806337"/>
                  </a:lnTo>
                  <a:cubicBezTo>
                    <a:pt x="326685" y="5820934"/>
                    <a:pt x="348384" y="5833667"/>
                    <a:pt x="368305" y="5847248"/>
                  </a:cubicBezTo>
                  <a:cubicBezTo>
                    <a:pt x="388782" y="5860683"/>
                    <a:pt x="408424" y="5874336"/>
                    <a:pt x="430451" y="5887305"/>
                  </a:cubicBezTo>
                  <a:cubicBezTo>
                    <a:pt x="601703" y="5991186"/>
                    <a:pt x="792871" y="6091279"/>
                    <a:pt x="975811" y="6205653"/>
                  </a:cubicBezTo>
                  <a:cubicBezTo>
                    <a:pt x="1159565" y="6318920"/>
                    <a:pt x="1337666" y="6443625"/>
                    <a:pt x="1510250" y="6575390"/>
                  </a:cubicBezTo>
                  <a:cubicBezTo>
                    <a:pt x="1658997" y="6690317"/>
                    <a:pt x="1824862" y="6774210"/>
                    <a:pt x="2002437" y="6825029"/>
                  </a:cubicBezTo>
                  <a:cubicBezTo>
                    <a:pt x="2046812" y="6837803"/>
                    <a:pt x="2091936" y="6848385"/>
                    <a:pt x="2137670" y="6856874"/>
                  </a:cubicBezTo>
                  <a:lnTo>
                    <a:pt x="2145778" y="6858000"/>
                  </a:lnTo>
                  <a:lnTo>
                    <a:pt x="1098858" y="6858000"/>
                  </a:lnTo>
                  <a:lnTo>
                    <a:pt x="1004166" y="6786858"/>
                  </a:lnTo>
                  <a:cubicBezTo>
                    <a:pt x="920997" y="6725805"/>
                    <a:pt x="837118" y="6666016"/>
                    <a:pt x="751974" y="6608169"/>
                  </a:cubicBezTo>
                  <a:lnTo>
                    <a:pt x="623305" y="6522172"/>
                  </a:lnTo>
                  <a:lnTo>
                    <a:pt x="492346" y="6437477"/>
                  </a:lnTo>
                  <a:lnTo>
                    <a:pt x="358536" y="6352312"/>
                  </a:lnTo>
                  <a:lnTo>
                    <a:pt x="290710" y="6308820"/>
                  </a:lnTo>
                  <a:lnTo>
                    <a:pt x="221792" y="6263122"/>
                  </a:lnTo>
                  <a:cubicBezTo>
                    <a:pt x="198889" y="6248595"/>
                    <a:pt x="175526" y="6231442"/>
                    <a:pt x="152460" y="6215106"/>
                  </a:cubicBezTo>
                  <a:cubicBezTo>
                    <a:pt x="129301" y="6198154"/>
                    <a:pt x="105988" y="6183223"/>
                    <a:pt x="83055" y="6163978"/>
                  </a:cubicBezTo>
                  <a:lnTo>
                    <a:pt x="14161" y="6109014"/>
                  </a:lnTo>
                  <a:lnTo>
                    <a:pt x="0" y="6096195"/>
                  </a:lnTo>
                  <a:close/>
                  <a:moveTo>
                    <a:pt x="3707444" y="0"/>
                  </a:moveTo>
                  <a:lnTo>
                    <a:pt x="4265528" y="0"/>
                  </a:lnTo>
                  <a:lnTo>
                    <a:pt x="4291472" y="15596"/>
                  </a:lnTo>
                  <a:cubicBezTo>
                    <a:pt x="4339292" y="47637"/>
                    <a:pt x="4385917" y="82210"/>
                    <a:pt x="4431124" y="119052"/>
                  </a:cubicBezTo>
                  <a:cubicBezTo>
                    <a:pt x="4612085" y="266897"/>
                    <a:pt x="4766658" y="451392"/>
                    <a:pt x="4899570" y="643769"/>
                  </a:cubicBezTo>
                  <a:cubicBezTo>
                    <a:pt x="5032421" y="836866"/>
                    <a:pt x="5144168" y="1037706"/>
                    <a:pt x="5247925" y="1232134"/>
                  </a:cubicBezTo>
                  <a:cubicBezTo>
                    <a:pt x="5299886" y="1329516"/>
                    <a:pt x="5349860" y="1425631"/>
                    <a:pt x="5401234" y="1518442"/>
                  </a:cubicBezTo>
                  <a:lnTo>
                    <a:pt x="5480921" y="1662114"/>
                  </a:lnTo>
                  <a:cubicBezTo>
                    <a:pt x="5508162" y="1711659"/>
                    <a:pt x="5535098" y="1761858"/>
                    <a:pt x="5561804" y="1812436"/>
                  </a:cubicBezTo>
                  <a:cubicBezTo>
                    <a:pt x="5668394" y="2015131"/>
                    <a:pt x="5769309" y="2228374"/>
                    <a:pt x="5855037" y="2457716"/>
                  </a:cubicBezTo>
                  <a:cubicBezTo>
                    <a:pt x="5940757" y="2686612"/>
                    <a:pt x="6011031" y="2932566"/>
                    <a:pt x="6052254" y="3193699"/>
                  </a:cubicBezTo>
                  <a:cubicBezTo>
                    <a:pt x="6093625" y="3454283"/>
                    <a:pt x="6103924" y="3730828"/>
                    <a:pt x="6073151" y="4004612"/>
                  </a:cubicBezTo>
                  <a:lnTo>
                    <a:pt x="6067309" y="4055890"/>
                  </a:lnTo>
                  <a:cubicBezTo>
                    <a:pt x="6065066" y="4072953"/>
                    <a:pt x="6062462" y="4089919"/>
                    <a:pt x="6059979" y="4106917"/>
                  </a:cubicBezTo>
                  <a:lnTo>
                    <a:pt x="6052371" y="4158016"/>
                  </a:lnTo>
                  <a:cubicBezTo>
                    <a:pt x="6049766" y="4174982"/>
                    <a:pt x="6046401" y="4191890"/>
                    <a:pt x="6043434" y="4208759"/>
                  </a:cubicBezTo>
                  <a:cubicBezTo>
                    <a:pt x="6037102" y="4242536"/>
                    <a:pt x="6031011" y="4276380"/>
                    <a:pt x="6023229" y="4309769"/>
                  </a:cubicBezTo>
                  <a:cubicBezTo>
                    <a:pt x="6015690" y="4343223"/>
                    <a:pt x="6008874" y="4376870"/>
                    <a:pt x="5999922" y="4409799"/>
                  </a:cubicBezTo>
                  <a:lnTo>
                    <a:pt x="5987157" y="4459369"/>
                  </a:lnTo>
                  <a:cubicBezTo>
                    <a:pt x="5982945" y="4476053"/>
                    <a:pt x="5978687" y="4492427"/>
                    <a:pt x="5973731" y="4508027"/>
                  </a:cubicBezTo>
                  <a:lnTo>
                    <a:pt x="5944653" y="4602538"/>
                  </a:lnTo>
                  <a:lnTo>
                    <a:pt x="5915334" y="4696982"/>
                  </a:lnTo>
                  <a:cubicBezTo>
                    <a:pt x="5905346" y="4728457"/>
                    <a:pt x="5892944" y="4759283"/>
                    <a:pt x="5881786" y="4790295"/>
                  </a:cubicBezTo>
                  <a:cubicBezTo>
                    <a:pt x="5791737" y="5038923"/>
                    <a:pt x="5677271" y="5280123"/>
                    <a:pt x="5539609" y="5504511"/>
                  </a:cubicBezTo>
                  <a:lnTo>
                    <a:pt x="5432400" y="5669348"/>
                  </a:lnTo>
                  <a:cubicBezTo>
                    <a:pt x="5423763" y="5683225"/>
                    <a:pt x="5413823" y="5696165"/>
                    <a:pt x="5404330" y="5709372"/>
                  </a:cubicBezTo>
                  <a:lnTo>
                    <a:pt x="5375525" y="5748757"/>
                  </a:lnTo>
                  <a:lnTo>
                    <a:pt x="5317831" y="5827355"/>
                  </a:lnTo>
                  <a:cubicBezTo>
                    <a:pt x="5308217" y="5840529"/>
                    <a:pt x="5298639" y="5853567"/>
                    <a:pt x="5288208" y="5865932"/>
                  </a:cubicBezTo>
                  <a:cubicBezTo>
                    <a:pt x="5283153" y="5872232"/>
                    <a:pt x="5278509" y="5878936"/>
                    <a:pt x="5273251" y="5885035"/>
                  </a:cubicBezTo>
                  <a:cubicBezTo>
                    <a:pt x="5267908" y="5890963"/>
                    <a:pt x="5262120" y="5896624"/>
                    <a:pt x="5256656" y="5902520"/>
                  </a:cubicBezTo>
                  <a:lnTo>
                    <a:pt x="5189858" y="5971616"/>
                  </a:lnTo>
                  <a:cubicBezTo>
                    <a:pt x="5178681" y="5982899"/>
                    <a:pt x="5167959" y="5994892"/>
                    <a:pt x="5156287" y="6005600"/>
                  </a:cubicBezTo>
                  <a:lnTo>
                    <a:pt x="5121598" y="6037962"/>
                  </a:lnTo>
                  <a:lnTo>
                    <a:pt x="5051798" y="6101838"/>
                  </a:lnTo>
                  <a:cubicBezTo>
                    <a:pt x="4864110" y="6268956"/>
                    <a:pt x="4663874" y="6407541"/>
                    <a:pt x="4463594" y="6532280"/>
                  </a:cubicBezTo>
                  <a:cubicBezTo>
                    <a:pt x="4438472" y="6547774"/>
                    <a:pt x="4413434" y="6563439"/>
                    <a:pt x="4388637" y="6579169"/>
                  </a:cubicBezTo>
                  <a:lnTo>
                    <a:pt x="4312856" y="6623337"/>
                  </a:lnTo>
                  <a:lnTo>
                    <a:pt x="4237558" y="6667632"/>
                  </a:lnTo>
                  <a:cubicBezTo>
                    <a:pt x="4212548" y="6682715"/>
                    <a:pt x="4186842" y="6695553"/>
                    <a:pt x="4161774" y="6709883"/>
                  </a:cubicBezTo>
                  <a:cubicBezTo>
                    <a:pt x="4111167" y="6737392"/>
                    <a:pt x="4061123" y="6766670"/>
                    <a:pt x="4010448" y="6792981"/>
                  </a:cubicBezTo>
                  <a:cubicBezTo>
                    <a:pt x="3985322" y="6806562"/>
                    <a:pt x="3960037" y="6820248"/>
                    <a:pt x="3935163" y="6834338"/>
                  </a:cubicBezTo>
                  <a:lnTo>
                    <a:pt x="3892887" y="6858000"/>
                  </a:lnTo>
                  <a:lnTo>
                    <a:pt x="2743942" y="6858000"/>
                  </a:lnTo>
                  <a:lnTo>
                    <a:pt x="2852577" y="6838910"/>
                  </a:lnTo>
                  <a:cubicBezTo>
                    <a:pt x="2949686" y="6818527"/>
                    <a:pt x="3046805" y="6791706"/>
                    <a:pt x="3143255" y="6759775"/>
                  </a:cubicBezTo>
                  <a:cubicBezTo>
                    <a:pt x="3239807" y="6727945"/>
                    <a:pt x="3335416" y="6689975"/>
                    <a:pt x="3430899" y="6650056"/>
                  </a:cubicBezTo>
                  <a:cubicBezTo>
                    <a:pt x="3526299" y="6609969"/>
                    <a:pt x="3621242" y="6565786"/>
                    <a:pt x="3713289" y="6514054"/>
                  </a:cubicBezTo>
                  <a:cubicBezTo>
                    <a:pt x="3805137" y="6460650"/>
                    <a:pt x="3895762" y="6401178"/>
                    <a:pt x="3981228" y="6334878"/>
                  </a:cubicBezTo>
                  <a:cubicBezTo>
                    <a:pt x="4024934" y="6303166"/>
                    <a:pt x="4066572" y="6268544"/>
                    <a:pt x="4107885" y="6233689"/>
                  </a:cubicBezTo>
                  <a:cubicBezTo>
                    <a:pt x="4128602" y="6216277"/>
                    <a:pt x="4149365" y="6199173"/>
                    <a:pt x="4169795" y="6181389"/>
                  </a:cubicBezTo>
                  <a:cubicBezTo>
                    <a:pt x="4189729" y="6163032"/>
                    <a:pt x="4209542" y="6144643"/>
                    <a:pt x="4229189" y="6125914"/>
                  </a:cubicBezTo>
                  <a:cubicBezTo>
                    <a:pt x="4387326" y="5978255"/>
                    <a:pt x="4528049" y="5812977"/>
                    <a:pt x="4652064" y="5641457"/>
                  </a:cubicBezTo>
                  <a:lnTo>
                    <a:pt x="4697555" y="5576516"/>
                  </a:lnTo>
                  <a:lnTo>
                    <a:pt x="4720492" y="5544537"/>
                  </a:lnTo>
                  <a:cubicBezTo>
                    <a:pt x="4728246" y="5533956"/>
                    <a:pt x="4734819" y="5522469"/>
                    <a:pt x="4741922" y="5511420"/>
                  </a:cubicBezTo>
                  <a:lnTo>
                    <a:pt x="4784179" y="5445022"/>
                  </a:lnTo>
                  <a:cubicBezTo>
                    <a:pt x="4787730" y="5439497"/>
                    <a:pt x="4791161" y="5433940"/>
                    <a:pt x="4794796" y="5428584"/>
                  </a:cubicBezTo>
                  <a:cubicBezTo>
                    <a:pt x="4798637" y="5423432"/>
                    <a:pt x="4803091" y="5418884"/>
                    <a:pt x="4807173" y="5413795"/>
                  </a:cubicBezTo>
                  <a:cubicBezTo>
                    <a:pt x="4815384" y="5403926"/>
                    <a:pt x="4822656" y="5393214"/>
                    <a:pt x="4830010" y="5382674"/>
                  </a:cubicBezTo>
                  <a:lnTo>
                    <a:pt x="4874298" y="5319323"/>
                  </a:lnTo>
                  <a:lnTo>
                    <a:pt x="4896484" y="5287734"/>
                  </a:lnTo>
                  <a:cubicBezTo>
                    <a:pt x="4903839" y="5277191"/>
                    <a:pt x="4911520" y="5266885"/>
                    <a:pt x="4918019" y="5255673"/>
                  </a:cubicBezTo>
                  <a:lnTo>
                    <a:pt x="4999238" y="5124058"/>
                  </a:lnTo>
                  <a:cubicBezTo>
                    <a:pt x="5102559" y="4945225"/>
                    <a:pt x="5185787" y="4753943"/>
                    <a:pt x="5251271" y="4554965"/>
                  </a:cubicBezTo>
                  <a:cubicBezTo>
                    <a:pt x="5259371" y="4530051"/>
                    <a:pt x="5268846" y="4505799"/>
                    <a:pt x="5276136" y="4480521"/>
                  </a:cubicBezTo>
                  <a:lnTo>
                    <a:pt x="5297442" y="4404389"/>
                  </a:lnTo>
                  <a:lnTo>
                    <a:pt x="5318953" y="4328458"/>
                  </a:lnTo>
                  <a:cubicBezTo>
                    <a:pt x="5322895" y="4315679"/>
                    <a:pt x="5325929" y="4303390"/>
                    <a:pt x="5328684" y="4291175"/>
                  </a:cubicBezTo>
                  <a:lnTo>
                    <a:pt x="5337470" y="4254522"/>
                  </a:lnTo>
                  <a:cubicBezTo>
                    <a:pt x="5343899" y="4230045"/>
                    <a:pt x="5348129" y="4205565"/>
                    <a:pt x="5353277" y="4181038"/>
                  </a:cubicBezTo>
                  <a:cubicBezTo>
                    <a:pt x="5358786" y="4156608"/>
                    <a:pt x="5362533" y="4132000"/>
                    <a:pt x="5366762" y="4107520"/>
                  </a:cubicBezTo>
                  <a:cubicBezTo>
                    <a:pt x="5368877" y="4095280"/>
                    <a:pt x="5371390" y="4083000"/>
                    <a:pt x="5373105" y="4070802"/>
                  </a:cubicBezTo>
                  <a:lnTo>
                    <a:pt x="5378288" y="4034066"/>
                  </a:lnTo>
                  <a:lnTo>
                    <a:pt x="5383471" y="3997331"/>
                  </a:lnTo>
                  <a:lnTo>
                    <a:pt x="5387373" y="3960547"/>
                  </a:lnTo>
                  <a:cubicBezTo>
                    <a:pt x="5408513" y="3764258"/>
                    <a:pt x="5404752" y="3567184"/>
                    <a:pt x="5375699" y="3369810"/>
                  </a:cubicBezTo>
                  <a:cubicBezTo>
                    <a:pt x="5347044" y="3172396"/>
                    <a:pt x="5293473" y="2975222"/>
                    <a:pt x="5225695" y="2777923"/>
                  </a:cubicBezTo>
                  <a:cubicBezTo>
                    <a:pt x="5157675" y="2580560"/>
                    <a:pt x="5075729" y="2382997"/>
                    <a:pt x="4989893" y="2181595"/>
                  </a:cubicBezTo>
                  <a:lnTo>
                    <a:pt x="4856777" y="1872581"/>
                  </a:lnTo>
                  <a:cubicBezTo>
                    <a:pt x="4811108" y="1763784"/>
                    <a:pt x="4768691" y="1655416"/>
                    <a:pt x="4729367" y="1547581"/>
                  </a:cubicBezTo>
                  <a:cubicBezTo>
                    <a:pt x="4650320" y="1331954"/>
                    <a:pt x="4585048" y="1118545"/>
                    <a:pt x="4510575" y="917244"/>
                  </a:cubicBezTo>
                  <a:cubicBezTo>
                    <a:pt x="4473339" y="816594"/>
                    <a:pt x="4433491" y="718925"/>
                    <a:pt x="4387446" y="626512"/>
                  </a:cubicBezTo>
                  <a:cubicBezTo>
                    <a:pt x="4341559" y="533993"/>
                    <a:pt x="4289352" y="446701"/>
                    <a:pt x="4227716" y="368510"/>
                  </a:cubicBezTo>
                  <a:cubicBezTo>
                    <a:pt x="4166554" y="290006"/>
                    <a:pt x="4096194" y="220222"/>
                    <a:pt x="4017774" y="161674"/>
                  </a:cubicBezTo>
                  <a:cubicBezTo>
                    <a:pt x="3939391" y="102989"/>
                    <a:pt x="3853034" y="55709"/>
                    <a:pt x="3761542" y="19860"/>
                  </a:cubicBezTo>
                  <a:lnTo>
                    <a:pt x="3727185" y="6533"/>
                  </a:lnTo>
                  <a:close/>
                  <a:moveTo>
                    <a:pt x="1325680" y="0"/>
                  </a:moveTo>
                  <a:lnTo>
                    <a:pt x="2347354" y="0"/>
                  </a:lnTo>
                  <a:lnTo>
                    <a:pt x="2262734" y="20581"/>
                  </a:lnTo>
                  <a:cubicBezTo>
                    <a:pt x="2164073" y="49233"/>
                    <a:pt x="2066423" y="82020"/>
                    <a:pt x="1969830" y="118108"/>
                  </a:cubicBezTo>
                  <a:cubicBezTo>
                    <a:pt x="1945675" y="127092"/>
                    <a:pt x="1921391" y="135598"/>
                    <a:pt x="1897367" y="145059"/>
                  </a:cubicBezTo>
                  <a:cubicBezTo>
                    <a:pt x="1873522" y="155302"/>
                    <a:pt x="1849679" y="165546"/>
                    <a:pt x="1825860" y="175210"/>
                  </a:cubicBezTo>
                  <a:lnTo>
                    <a:pt x="1754258" y="204746"/>
                  </a:lnTo>
                  <a:lnTo>
                    <a:pt x="1683442" y="237143"/>
                  </a:lnTo>
                  <a:cubicBezTo>
                    <a:pt x="1659851" y="247896"/>
                    <a:pt x="1636127" y="258172"/>
                    <a:pt x="1612330" y="268724"/>
                  </a:cubicBezTo>
                  <a:lnTo>
                    <a:pt x="1542244" y="303229"/>
                  </a:lnTo>
                  <a:lnTo>
                    <a:pt x="1471990" y="337395"/>
                  </a:lnTo>
                  <a:cubicBezTo>
                    <a:pt x="1448660" y="349103"/>
                    <a:pt x="1425927" y="362441"/>
                    <a:pt x="1402813" y="374794"/>
                  </a:cubicBezTo>
                  <a:lnTo>
                    <a:pt x="1333886" y="412702"/>
                  </a:lnTo>
                  <a:cubicBezTo>
                    <a:pt x="1310940" y="425394"/>
                    <a:pt x="1288842" y="440228"/>
                    <a:pt x="1266278" y="453907"/>
                  </a:cubicBezTo>
                  <a:lnTo>
                    <a:pt x="1199136" y="496266"/>
                  </a:lnTo>
                  <a:lnTo>
                    <a:pt x="1182302" y="506917"/>
                  </a:lnTo>
                  <a:lnTo>
                    <a:pt x="1166009" y="518449"/>
                  </a:lnTo>
                  <a:lnTo>
                    <a:pt x="1133302" y="541479"/>
                  </a:lnTo>
                  <a:lnTo>
                    <a:pt x="1067923" y="587403"/>
                  </a:lnTo>
                  <a:lnTo>
                    <a:pt x="1051509" y="598902"/>
                  </a:lnTo>
                  <a:lnTo>
                    <a:pt x="1035673" y="611145"/>
                  </a:lnTo>
                  <a:lnTo>
                    <a:pt x="1003878" y="635598"/>
                  </a:lnTo>
                  <a:cubicBezTo>
                    <a:pt x="961473" y="668248"/>
                    <a:pt x="918407" y="699983"/>
                    <a:pt x="877673" y="735582"/>
                  </a:cubicBezTo>
                  <a:cubicBezTo>
                    <a:pt x="711850" y="872792"/>
                    <a:pt x="555901" y="1026776"/>
                    <a:pt x="417533" y="1198720"/>
                  </a:cubicBezTo>
                  <a:cubicBezTo>
                    <a:pt x="278999" y="1370325"/>
                    <a:pt x="156917" y="1557820"/>
                    <a:pt x="54935" y="1756293"/>
                  </a:cubicBezTo>
                  <a:lnTo>
                    <a:pt x="17844" y="1831433"/>
                  </a:lnTo>
                  <a:lnTo>
                    <a:pt x="0" y="1869131"/>
                  </a:lnTo>
                  <a:lnTo>
                    <a:pt x="0" y="1198550"/>
                  </a:lnTo>
                  <a:lnTo>
                    <a:pt x="185957" y="961506"/>
                  </a:lnTo>
                  <a:cubicBezTo>
                    <a:pt x="342426" y="776600"/>
                    <a:pt x="509755" y="602849"/>
                    <a:pt x="689746" y="447064"/>
                  </a:cubicBezTo>
                  <a:cubicBezTo>
                    <a:pt x="733932" y="406795"/>
                    <a:pt x="780859" y="370795"/>
                    <a:pt x="827126" y="333881"/>
                  </a:cubicBezTo>
                  <a:cubicBezTo>
                    <a:pt x="872886" y="295949"/>
                    <a:pt x="921195" y="262526"/>
                    <a:pt x="968997" y="228085"/>
                  </a:cubicBezTo>
                  <a:lnTo>
                    <a:pt x="1004883" y="202373"/>
                  </a:lnTo>
                  <a:lnTo>
                    <a:pt x="1022826" y="189517"/>
                  </a:lnTo>
                  <a:lnTo>
                    <a:pt x="1041187" y="177509"/>
                  </a:lnTo>
                  <a:lnTo>
                    <a:pt x="1114760" y="129512"/>
                  </a:lnTo>
                  <a:cubicBezTo>
                    <a:pt x="1139435" y="113750"/>
                    <a:pt x="1163439" y="96630"/>
                    <a:pt x="1188498" y="81854"/>
                  </a:cubicBezTo>
                  <a:lnTo>
                    <a:pt x="1263461" y="36880"/>
                  </a:ln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D01D44A9-1D51-461B-A228-06F6C500B0B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369"/>
              <a:ext cx="6055600" cy="6858000"/>
            </a:xfrm>
            <a:custGeom>
              <a:avLst/>
              <a:gdLst>
                <a:gd name="connsiteX0" fmla="*/ 0 w 6055600"/>
                <a:gd name="connsiteY0" fmla="*/ 5960220 h 6858000"/>
                <a:gd name="connsiteX1" fmla="*/ 36039 w 6055600"/>
                <a:gd name="connsiteY1" fmla="*/ 6002605 h 6858000"/>
                <a:gd name="connsiteX2" fmla="*/ 92950 w 6055600"/>
                <a:gd name="connsiteY2" fmla="*/ 6059050 h 6858000"/>
                <a:gd name="connsiteX3" fmla="*/ 153706 w 6055600"/>
                <a:gd name="connsiteY3" fmla="*/ 6111427 h 6858000"/>
                <a:gd name="connsiteX4" fmla="*/ 216806 w 6055600"/>
                <a:gd name="connsiteY4" fmla="*/ 6161603 h 6858000"/>
                <a:gd name="connsiteX5" fmla="*/ 281945 w 6055600"/>
                <a:gd name="connsiteY5" fmla="*/ 6209777 h 6858000"/>
                <a:gd name="connsiteX6" fmla="*/ 553337 w 6055600"/>
                <a:gd name="connsiteY6" fmla="*/ 6391500 h 6858000"/>
                <a:gd name="connsiteX7" fmla="*/ 690543 w 6055600"/>
                <a:gd name="connsiteY7" fmla="*/ 6481634 h 6858000"/>
                <a:gd name="connsiteX8" fmla="*/ 827127 w 6055600"/>
                <a:gd name="connsiteY8" fmla="*/ 6573159 h 6858000"/>
                <a:gd name="connsiteX9" fmla="*/ 1095915 w 6055600"/>
                <a:gd name="connsiteY9" fmla="*/ 6762202 h 6858000"/>
                <a:gd name="connsiteX10" fmla="*/ 1224853 w 6055600"/>
                <a:gd name="connsiteY10" fmla="*/ 6858000 h 6858000"/>
                <a:gd name="connsiteX11" fmla="*/ 1154072 w 6055600"/>
                <a:gd name="connsiteY11" fmla="*/ 6858000 h 6858000"/>
                <a:gd name="connsiteX12" fmla="*/ 1073489 w 6055600"/>
                <a:gd name="connsiteY12" fmla="*/ 6799140 h 6858000"/>
                <a:gd name="connsiteX13" fmla="*/ 800175 w 6055600"/>
                <a:gd name="connsiteY13" fmla="*/ 6620441 h 6858000"/>
                <a:gd name="connsiteX14" fmla="*/ 231518 w 6055600"/>
                <a:gd name="connsiteY14" fmla="*/ 6299323 h 6858000"/>
                <a:gd name="connsiteX15" fmla="*/ 160401 w 6055600"/>
                <a:gd name="connsiteY15" fmla="*/ 6256627 h 6858000"/>
                <a:gd name="connsiteX16" fmla="*/ 89697 w 6055600"/>
                <a:gd name="connsiteY16" fmla="*/ 6211916 h 6858000"/>
                <a:gd name="connsiteX17" fmla="*/ 20148 w 6055600"/>
                <a:gd name="connsiteY17" fmla="*/ 6163835 h 6858000"/>
                <a:gd name="connsiteX18" fmla="*/ 0 w 6055600"/>
                <a:gd name="connsiteY18" fmla="*/ 6147796 h 6858000"/>
                <a:gd name="connsiteX19" fmla="*/ 3748345 w 6055600"/>
                <a:gd name="connsiteY19" fmla="*/ 0 h 6858000"/>
                <a:gd name="connsiteX20" fmla="*/ 4277792 w 6055600"/>
                <a:gd name="connsiteY20" fmla="*/ 0 h 6858000"/>
                <a:gd name="connsiteX21" fmla="*/ 4339531 w 6055600"/>
                <a:gd name="connsiteY21" fmla="*/ 40262 h 6858000"/>
                <a:gd name="connsiteX22" fmla="*/ 4476306 w 6055600"/>
                <a:gd name="connsiteY22" fmla="*/ 153922 h 6858000"/>
                <a:gd name="connsiteX23" fmla="*/ 4713639 w 6055600"/>
                <a:gd name="connsiteY23" fmla="*/ 422076 h 6858000"/>
                <a:gd name="connsiteX24" fmla="*/ 4906991 w 6055600"/>
                <a:gd name="connsiteY24" fmla="*/ 723463 h 6858000"/>
                <a:gd name="connsiteX25" fmla="*/ 5070511 w 6055600"/>
                <a:gd name="connsiteY25" fmla="*/ 1037524 h 6858000"/>
                <a:gd name="connsiteX26" fmla="*/ 5219493 w 6055600"/>
                <a:gd name="connsiteY26" fmla="*/ 1352079 h 6858000"/>
                <a:gd name="connsiteX27" fmla="*/ 5367779 w 6055600"/>
                <a:gd name="connsiteY27" fmla="*/ 1658945 h 6858000"/>
                <a:gd name="connsiteX28" fmla="*/ 5446095 w 6055600"/>
                <a:gd name="connsiteY28" fmla="*/ 1811301 h 6858000"/>
                <a:gd name="connsiteX29" fmla="*/ 5525115 w 6055600"/>
                <a:gd name="connsiteY29" fmla="*/ 1967103 h 6858000"/>
                <a:gd name="connsiteX30" fmla="*/ 5816642 w 6055600"/>
                <a:gd name="connsiteY30" fmla="*/ 2618837 h 6858000"/>
                <a:gd name="connsiteX31" fmla="*/ 6015787 w 6055600"/>
                <a:gd name="connsiteY31" fmla="*/ 3339957 h 6858000"/>
                <a:gd name="connsiteX32" fmla="*/ 6054206 w 6055600"/>
                <a:gd name="connsiteY32" fmla="*/ 3727239 h 6858000"/>
                <a:gd name="connsiteX33" fmla="*/ 6039811 w 6055600"/>
                <a:gd name="connsiteY33" fmla="*/ 4122735 h 6858000"/>
                <a:gd name="connsiteX34" fmla="*/ 5971601 w 6055600"/>
                <a:gd name="connsiteY34" fmla="*/ 4514288 h 6858000"/>
                <a:gd name="connsiteX35" fmla="*/ 5946751 w 6055600"/>
                <a:gd name="connsiteY35" fmla="*/ 4609838 h 6858000"/>
                <a:gd name="connsiteX36" fmla="*/ 5919986 w 6055600"/>
                <a:gd name="connsiteY36" fmla="*/ 4703178 h 6858000"/>
                <a:gd name="connsiteX37" fmla="*/ 5890731 w 6055600"/>
                <a:gd name="connsiteY37" fmla="*/ 4795992 h 6858000"/>
                <a:gd name="connsiteX38" fmla="*/ 5859058 w 6055600"/>
                <a:gd name="connsiteY38" fmla="*/ 4888015 h 6858000"/>
                <a:gd name="connsiteX39" fmla="*/ 5525053 w 6055600"/>
                <a:gd name="connsiteY39" fmla="*/ 5588449 h 6858000"/>
                <a:gd name="connsiteX40" fmla="*/ 5058962 w 6055600"/>
                <a:gd name="connsiteY40" fmla="*/ 6189929 h 6858000"/>
                <a:gd name="connsiteX41" fmla="*/ 4787706 w 6055600"/>
                <a:gd name="connsiteY41" fmla="*/ 6442985 h 6858000"/>
                <a:gd name="connsiteX42" fmla="*/ 4498686 w 6055600"/>
                <a:gd name="connsiteY42" fmla="*/ 6663678 h 6858000"/>
                <a:gd name="connsiteX43" fmla="*/ 4197167 w 6055600"/>
                <a:gd name="connsiteY43" fmla="*/ 6854053 h 6858000"/>
                <a:gd name="connsiteX44" fmla="*/ 4189720 w 6055600"/>
                <a:gd name="connsiteY44" fmla="*/ 6858000 h 6858000"/>
                <a:gd name="connsiteX45" fmla="*/ 3651929 w 6055600"/>
                <a:gd name="connsiteY45" fmla="*/ 6858000 h 6858000"/>
                <a:gd name="connsiteX46" fmla="*/ 3789040 w 6055600"/>
                <a:gd name="connsiteY46" fmla="*/ 6778034 h 6858000"/>
                <a:gd name="connsiteX47" fmla="*/ 4335568 w 6055600"/>
                <a:gd name="connsiteY47" fmla="*/ 6382709 h 6858000"/>
                <a:gd name="connsiteX48" fmla="*/ 4586923 w 6055600"/>
                <a:gd name="connsiteY48" fmla="*/ 6158577 h 6858000"/>
                <a:gd name="connsiteX49" fmla="*/ 4819585 w 6055600"/>
                <a:gd name="connsiteY49" fmla="*/ 5915847 h 6858000"/>
                <a:gd name="connsiteX50" fmla="*/ 5214727 w 6055600"/>
                <a:gd name="connsiteY50" fmla="*/ 5371094 h 6858000"/>
                <a:gd name="connsiteX51" fmla="*/ 5495409 w 6055600"/>
                <a:gd name="connsiteY51" fmla="*/ 4752778 h 6858000"/>
                <a:gd name="connsiteX52" fmla="*/ 5522322 w 6055600"/>
                <a:gd name="connsiteY52" fmla="*/ 4671511 h 6858000"/>
                <a:gd name="connsiteX53" fmla="*/ 5547631 w 6055600"/>
                <a:gd name="connsiteY53" fmla="*/ 4589675 h 6858000"/>
                <a:gd name="connsiteX54" fmla="*/ 5570792 w 6055600"/>
                <a:gd name="connsiteY54" fmla="*/ 4506978 h 6858000"/>
                <a:gd name="connsiteX55" fmla="*/ 5591541 w 6055600"/>
                <a:gd name="connsiteY55" fmla="*/ 4425334 h 6858000"/>
                <a:gd name="connsiteX56" fmla="*/ 5649500 w 6055600"/>
                <a:gd name="connsiteY56" fmla="*/ 4097286 h 6858000"/>
                <a:gd name="connsiteX57" fmla="*/ 5637615 w 6055600"/>
                <a:gd name="connsiteY57" fmla="*/ 3437524 h 6858000"/>
                <a:gd name="connsiteX58" fmla="*/ 5475454 w 6055600"/>
                <a:gd name="connsiteY58" fmla="*/ 2791575 h 6858000"/>
                <a:gd name="connsiteX59" fmla="*/ 5217600 w 6055600"/>
                <a:gd name="connsiteY59" fmla="*/ 2164719 h 6858000"/>
                <a:gd name="connsiteX60" fmla="*/ 5144941 w 6055600"/>
                <a:gd name="connsiteY60" fmla="*/ 2009490 h 6858000"/>
                <a:gd name="connsiteX61" fmla="*/ 5070052 w 6055600"/>
                <a:gd name="connsiteY61" fmla="*/ 1851823 h 6858000"/>
                <a:gd name="connsiteX62" fmla="*/ 4926984 w 6055600"/>
                <a:gd name="connsiteY62" fmla="*/ 1529226 h 6858000"/>
                <a:gd name="connsiteX63" fmla="*/ 4790925 w 6055600"/>
                <a:gd name="connsiteY63" fmla="*/ 1209923 h 6858000"/>
                <a:gd name="connsiteX64" fmla="*/ 4650559 w 6055600"/>
                <a:gd name="connsiteY64" fmla="*/ 902490 h 6858000"/>
                <a:gd name="connsiteX65" fmla="*/ 4491930 w 6055600"/>
                <a:gd name="connsiteY65" fmla="*/ 616919 h 6858000"/>
                <a:gd name="connsiteX66" fmla="*/ 4302323 w 6055600"/>
                <a:gd name="connsiteY66" fmla="*/ 366083 h 6858000"/>
                <a:gd name="connsiteX67" fmla="*/ 4072203 w 6055600"/>
                <a:gd name="connsiteY67" fmla="*/ 164982 h 6858000"/>
                <a:gd name="connsiteX68" fmla="*/ 3803964 w 6055600"/>
                <a:gd name="connsiteY68" fmla="*/ 21052 h 6858000"/>
                <a:gd name="connsiteX69" fmla="*/ 3768314 w 6055600"/>
                <a:gd name="connsiteY69" fmla="*/ 6826 h 6858000"/>
                <a:gd name="connsiteX70" fmla="*/ 1589779 w 6055600"/>
                <a:gd name="connsiteY70" fmla="*/ 0 h 6858000"/>
                <a:gd name="connsiteX71" fmla="*/ 1918056 w 6055600"/>
                <a:gd name="connsiteY71" fmla="*/ 0 h 6858000"/>
                <a:gd name="connsiteX72" fmla="*/ 1764243 w 6055600"/>
                <a:gd name="connsiteY72" fmla="*/ 55145 h 6858000"/>
                <a:gd name="connsiteX73" fmla="*/ 1313330 w 6055600"/>
                <a:gd name="connsiteY73" fmla="*/ 274424 h 6858000"/>
                <a:gd name="connsiteX74" fmla="*/ 295673 w 6055600"/>
                <a:gd name="connsiteY74" fmla="*/ 1187630 h 6858000"/>
                <a:gd name="connsiteX75" fmla="*/ 96207 w 6055600"/>
                <a:gd name="connsiteY75" fmla="*/ 1474327 h 6858000"/>
                <a:gd name="connsiteX76" fmla="*/ 0 w 6055600"/>
                <a:gd name="connsiteY76" fmla="*/ 1641460 h 6858000"/>
                <a:gd name="connsiteX77" fmla="*/ 0 w 6055600"/>
                <a:gd name="connsiteY77" fmla="*/ 1224218 h 6858000"/>
                <a:gd name="connsiteX78" fmla="*/ 150937 w 6055600"/>
                <a:gd name="connsiteY78" fmla="*/ 1040975 h 6858000"/>
                <a:gd name="connsiteX79" fmla="*/ 1264907 w 6055600"/>
                <a:gd name="connsiteY79" fmla="*/ 158248 h 6858000"/>
                <a:gd name="connsiteX80" fmla="*/ 1575167 w 6055600"/>
                <a:gd name="connsiteY80" fmla="*/ 5677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</a:cxnLst>
              <a:rect l="l" t="t" r="r" b="b"/>
              <a:pathLst>
                <a:path w="6055600" h="6858000">
                  <a:moveTo>
                    <a:pt x="0" y="5960220"/>
                  </a:moveTo>
                  <a:lnTo>
                    <a:pt x="36039" y="6002605"/>
                  </a:lnTo>
                  <a:cubicBezTo>
                    <a:pt x="54896" y="6021530"/>
                    <a:pt x="73635" y="6040425"/>
                    <a:pt x="92950" y="6059050"/>
                  </a:cubicBezTo>
                  <a:lnTo>
                    <a:pt x="153706" y="6111427"/>
                  </a:lnTo>
                  <a:cubicBezTo>
                    <a:pt x="173546" y="6129485"/>
                    <a:pt x="195722" y="6144912"/>
                    <a:pt x="216806" y="6161603"/>
                  </a:cubicBezTo>
                  <a:cubicBezTo>
                    <a:pt x="238229" y="6177961"/>
                    <a:pt x="259466" y="6194551"/>
                    <a:pt x="281945" y="6209777"/>
                  </a:cubicBezTo>
                  <a:cubicBezTo>
                    <a:pt x="369940" y="6272709"/>
                    <a:pt x="461791" y="6332004"/>
                    <a:pt x="553337" y="6391500"/>
                  </a:cubicBezTo>
                  <a:lnTo>
                    <a:pt x="690543" y="6481634"/>
                  </a:lnTo>
                  <a:lnTo>
                    <a:pt x="827127" y="6573159"/>
                  </a:lnTo>
                  <a:cubicBezTo>
                    <a:pt x="917674" y="6634511"/>
                    <a:pt x="1007156" y="6697737"/>
                    <a:pt x="1095915" y="6762202"/>
                  </a:cubicBezTo>
                  <a:lnTo>
                    <a:pt x="1224853" y="6858000"/>
                  </a:lnTo>
                  <a:lnTo>
                    <a:pt x="1154072" y="6858000"/>
                  </a:lnTo>
                  <a:lnTo>
                    <a:pt x="1073489" y="6799140"/>
                  </a:lnTo>
                  <a:cubicBezTo>
                    <a:pt x="983882" y="6736908"/>
                    <a:pt x="892851" y="6677125"/>
                    <a:pt x="800175" y="6620441"/>
                  </a:cubicBezTo>
                  <a:cubicBezTo>
                    <a:pt x="615108" y="6506015"/>
                    <a:pt x="422939" y="6407807"/>
                    <a:pt x="231518" y="6299323"/>
                  </a:cubicBezTo>
                  <a:cubicBezTo>
                    <a:pt x="207467" y="6286226"/>
                    <a:pt x="184098" y="6271045"/>
                    <a:pt x="160401" y="6256627"/>
                  </a:cubicBezTo>
                  <a:cubicBezTo>
                    <a:pt x="136809" y="6241811"/>
                    <a:pt x="112558" y="6228518"/>
                    <a:pt x="89697" y="6211916"/>
                  </a:cubicBezTo>
                  <a:lnTo>
                    <a:pt x="20148" y="6163835"/>
                  </a:lnTo>
                  <a:lnTo>
                    <a:pt x="0" y="6147796"/>
                  </a:lnTo>
                  <a:close/>
                  <a:moveTo>
                    <a:pt x="3748345" y="0"/>
                  </a:moveTo>
                  <a:lnTo>
                    <a:pt x="4277792" y="0"/>
                  </a:lnTo>
                  <a:lnTo>
                    <a:pt x="4339531" y="40262"/>
                  </a:lnTo>
                  <a:cubicBezTo>
                    <a:pt x="4386991" y="75346"/>
                    <a:pt x="4432680" y="113353"/>
                    <a:pt x="4476306" y="153922"/>
                  </a:cubicBezTo>
                  <a:cubicBezTo>
                    <a:pt x="4563779" y="234693"/>
                    <a:pt x="4642423" y="325982"/>
                    <a:pt x="4713639" y="422076"/>
                  </a:cubicBezTo>
                  <a:cubicBezTo>
                    <a:pt x="4784481" y="518635"/>
                    <a:pt x="4848552" y="619893"/>
                    <a:pt x="4906991" y="723463"/>
                  </a:cubicBezTo>
                  <a:cubicBezTo>
                    <a:pt x="4965582" y="826932"/>
                    <a:pt x="5019421" y="932243"/>
                    <a:pt x="5070511" y="1037524"/>
                  </a:cubicBezTo>
                  <a:cubicBezTo>
                    <a:pt x="5121871" y="1142738"/>
                    <a:pt x="5170833" y="1248016"/>
                    <a:pt x="5219493" y="1352079"/>
                  </a:cubicBezTo>
                  <a:cubicBezTo>
                    <a:pt x="5268459" y="1455943"/>
                    <a:pt x="5317204" y="1558756"/>
                    <a:pt x="5367779" y="1658945"/>
                  </a:cubicBezTo>
                  <a:lnTo>
                    <a:pt x="5446095" y="1811301"/>
                  </a:lnTo>
                  <a:cubicBezTo>
                    <a:pt x="5472584" y="1862992"/>
                    <a:pt x="5498885" y="1914915"/>
                    <a:pt x="5525115" y="1967103"/>
                  </a:cubicBezTo>
                  <a:cubicBezTo>
                    <a:pt x="5629428" y="2176256"/>
                    <a:pt x="5730254" y="2391411"/>
                    <a:pt x="5816642" y="2618837"/>
                  </a:cubicBezTo>
                  <a:cubicBezTo>
                    <a:pt x="5902562" y="2846137"/>
                    <a:pt x="5974641" y="3086291"/>
                    <a:pt x="6015787" y="3339957"/>
                  </a:cubicBezTo>
                  <a:cubicBezTo>
                    <a:pt x="6036373" y="3466512"/>
                    <a:pt x="6050262" y="3596084"/>
                    <a:pt x="6054206" y="3727239"/>
                  </a:cubicBezTo>
                  <a:cubicBezTo>
                    <a:pt x="6058266" y="3858425"/>
                    <a:pt x="6053460" y="3990915"/>
                    <a:pt x="6039811" y="4122735"/>
                  </a:cubicBezTo>
                  <a:cubicBezTo>
                    <a:pt x="6026397" y="4254618"/>
                    <a:pt x="6002552" y="4385688"/>
                    <a:pt x="5971601" y="4514288"/>
                  </a:cubicBezTo>
                  <a:cubicBezTo>
                    <a:pt x="5963342" y="4546050"/>
                    <a:pt x="5955885" y="4579019"/>
                    <a:pt x="5946751" y="4609838"/>
                  </a:cubicBezTo>
                  <a:lnTo>
                    <a:pt x="5919986" y="4703178"/>
                  </a:lnTo>
                  <a:lnTo>
                    <a:pt x="5890731" y="4795992"/>
                  </a:lnTo>
                  <a:cubicBezTo>
                    <a:pt x="5880825" y="4826888"/>
                    <a:pt x="5869667" y="4857307"/>
                    <a:pt x="5859058" y="4888015"/>
                  </a:cubicBezTo>
                  <a:cubicBezTo>
                    <a:pt x="5772112" y="5132558"/>
                    <a:pt x="5660551" y="5369373"/>
                    <a:pt x="5525053" y="5588449"/>
                  </a:cubicBezTo>
                  <a:cubicBezTo>
                    <a:pt x="5389674" y="5807557"/>
                    <a:pt x="5232835" y="6010440"/>
                    <a:pt x="5058962" y="6189929"/>
                  </a:cubicBezTo>
                  <a:cubicBezTo>
                    <a:pt x="4972125" y="6279771"/>
                    <a:pt x="4880998" y="6363650"/>
                    <a:pt x="4787706" y="6442985"/>
                  </a:cubicBezTo>
                  <a:cubicBezTo>
                    <a:pt x="4693655" y="6521410"/>
                    <a:pt x="4597439" y="6595290"/>
                    <a:pt x="4498686" y="6663678"/>
                  </a:cubicBezTo>
                  <a:cubicBezTo>
                    <a:pt x="4399893" y="6731984"/>
                    <a:pt x="4299240" y="6795191"/>
                    <a:pt x="4197167" y="6854053"/>
                  </a:cubicBezTo>
                  <a:lnTo>
                    <a:pt x="4189720" y="6858000"/>
                  </a:lnTo>
                  <a:lnTo>
                    <a:pt x="3651929" y="6858000"/>
                  </a:lnTo>
                  <a:lnTo>
                    <a:pt x="3789040" y="6778034"/>
                  </a:lnTo>
                  <a:cubicBezTo>
                    <a:pt x="3978462" y="6656931"/>
                    <a:pt x="4162446" y="6525734"/>
                    <a:pt x="4335568" y="6382709"/>
                  </a:cubicBezTo>
                  <a:cubicBezTo>
                    <a:pt x="4422084" y="6310901"/>
                    <a:pt x="4506335" y="6236787"/>
                    <a:pt x="4586923" y="6158577"/>
                  </a:cubicBezTo>
                  <a:cubicBezTo>
                    <a:pt x="4668153" y="6081248"/>
                    <a:pt x="4745649" y="6000086"/>
                    <a:pt x="4819585" y="5915847"/>
                  </a:cubicBezTo>
                  <a:cubicBezTo>
                    <a:pt x="4967573" y="5747401"/>
                    <a:pt x="5101426" y="5566247"/>
                    <a:pt x="5214727" y="5371094"/>
                  </a:cubicBezTo>
                  <a:cubicBezTo>
                    <a:pt x="5327795" y="5175879"/>
                    <a:pt x="5421090" y="4968427"/>
                    <a:pt x="5495409" y="4752778"/>
                  </a:cubicBezTo>
                  <a:cubicBezTo>
                    <a:pt x="5504291" y="4725712"/>
                    <a:pt x="5513872" y="4698834"/>
                    <a:pt x="5522322" y="4671511"/>
                  </a:cubicBezTo>
                  <a:lnTo>
                    <a:pt x="5547631" y="4589675"/>
                  </a:lnTo>
                  <a:lnTo>
                    <a:pt x="5570792" y="4506978"/>
                  </a:lnTo>
                  <a:cubicBezTo>
                    <a:pt x="5578845" y="4479265"/>
                    <a:pt x="5584485" y="4452605"/>
                    <a:pt x="5591541" y="4425334"/>
                  </a:cubicBezTo>
                  <a:cubicBezTo>
                    <a:pt x="5618002" y="4316765"/>
                    <a:pt x="5636850" y="4207148"/>
                    <a:pt x="5649500" y="4097286"/>
                  </a:cubicBezTo>
                  <a:cubicBezTo>
                    <a:pt x="5674602" y="3877368"/>
                    <a:pt x="5668749" y="3656091"/>
                    <a:pt x="5637615" y="3437524"/>
                  </a:cubicBezTo>
                  <a:cubicBezTo>
                    <a:pt x="5605861" y="3218934"/>
                    <a:pt x="5549060" y="3003118"/>
                    <a:pt x="5475454" y="2791575"/>
                  </a:cubicBezTo>
                  <a:cubicBezTo>
                    <a:pt x="5402070" y="2579668"/>
                    <a:pt x="5313111" y="2371656"/>
                    <a:pt x="5217600" y="2164719"/>
                  </a:cubicBezTo>
                  <a:cubicBezTo>
                    <a:pt x="5193627" y="2112994"/>
                    <a:pt x="5169419" y="2061207"/>
                    <a:pt x="5144941" y="2009490"/>
                  </a:cubicBezTo>
                  <a:lnTo>
                    <a:pt x="5070052" y="1851823"/>
                  </a:lnTo>
                  <a:cubicBezTo>
                    <a:pt x="5020031" y="1744421"/>
                    <a:pt x="4972748" y="1636620"/>
                    <a:pt x="4926984" y="1529226"/>
                  </a:cubicBezTo>
                  <a:lnTo>
                    <a:pt x="4790925" y="1209923"/>
                  </a:lnTo>
                  <a:cubicBezTo>
                    <a:pt x="4745458" y="1105158"/>
                    <a:pt x="4699567" y="1001976"/>
                    <a:pt x="4650559" y="902490"/>
                  </a:cubicBezTo>
                  <a:cubicBezTo>
                    <a:pt x="4601243" y="803205"/>
                    <a:pt x="4549606" y="706978"/>
                    <a:pt x="4491930" y="616919"/>
                  </a:cubicBezTo>
                  <a:cubicBezTo>
                    <a:pt x="4434712" y="526559"/>
                    <a:pt x="4372370" y="441762"/>
                    <a:pt x="4302323" y="366083"/>
                  </a:cubicBezTo>
                  <a:cubicBezTo>
                    <a:pt x="4232428" y="290304"/>
                    <a:pt x="4155542" y="222846"/>
                    <a:pt x="4072203" y="164982"/>
                  </a:cubicBezTo>
                  <a:cubicBezTo>
                    <a:pt x="3988864" y="107118"/>
                    <a:pt x="3898693" y="59316"/>
                    <a:pt x="3803964" y="21052"/>
                  </a:cubicBezTo>
                  <a:lnTo>
                    <a:pt x="3768314" y="6826"/>
                  </a:lnTo>
                  <a:close/>
                  <a:moveTo>
                    <a:pt x="1589779" y="0"/>
                  </a:moveTo>
                  <a:lnTo>
                    <a:pt x="1918056" y="0"/>
                  </a:lnTo>
                  <a:lnTo>
                    <a:pt x="1764243" y="55145"/>
                  </a:lnTo>
                  <a:cubicBezTo>
                    <a:pt x="1609764" y="115414"/>
                    <a:pt x="1458840" y="188978"/>
                    <a:pt x="1313330" y="274424"/>
                  </a:cubicBezTo>
                  <a:cubicBezTo>
                    <a:pt x="924625" y="501532"/>
                    <a:pt x="576885" y="817476"/>
                    <a:pt x="295673" y="1187630"/>
                  </a:cubicBezTo>
                  <a:cubicBezTo>
                    <a:pt x="225216" y="1280162"/>
                    <a:pt x="158640" y="1375858"/>
                    <a:pt x="96207" y="1474327"/>
                  </a:cubicBezTo>
                  <a:lnTo>
                    <a:pt x="0" y="1641460"/>
                  </a:lnTo>
                  <a:lnTo>
                    <a:pt x="0" y="1224218"/>
                  </a:lnTo>
                  <a:lnTo>
                    <a:pt x="150937" y="1040975"/>
                  </a:lnTo>
                  <a:cubicBezTo>
                    <a:pt x="478530" y="677729"/>
                    <a:pt x="858178" y="381092"/>
                    <a:pt x="1264907" y="158248"/>
                  </a:cubicBezTo>
                  <a:cubicBezTo>
                    <a:pt x="1366631" y="102619"/>
                    <a:pt x="1470177" y="51760"/>
                    <a:pt x="1575167" y="567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7" name="Obrázek 6" descr="Obsah obrázku Lidská tvář, zima, sníh, osoba&#10;&#10;Popis byl vytvořen automaticky">
            <a:extLst>
              <a:ext uri="{FF2B5EF4-FFF2-40B4-BE49-F238E27FC236}">
                <a16:creationId xmlns:a16="http://schemas.microsoft.com/office/drawing/2014/main" id="{8AD3F394-D0F8-5921-08C7-D32276E772B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4437" y="1700784"/>
            <a:ext cx="3785616" cy="3785616"/>
          </a:xfrm>
          <a:prstGeom prst="rect">
            <a:avLst/>
          </a:prstGeom>
        </p:spPr>
      </p:pic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D94C654-4801-78D8-6515-94ACC19D85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21072" y="2421683"/>
            <a:ext cx="4765949" cy="3353476"/>
          </a:xfrm>
        </p:spPr>
        <p:txBody>
          <a:bodyPr anchor="t">
            <a:normAutofit/>
          </a:bodyPr>
          <a:lstStyle/>
          <a:p>
            <a:r>
              <a:rPr lang="nb-NO" sz="1800">
                <a:solidFill>
                  <a:schemeClr val="tx2"/>
                </a:solidFill>
              </a:rPr>
              <a:t>Just Qvigstad – samlet over 2300 fortellinger</a:t>
            </a:r>
          </a:p>
          <a:p>
            <a:r>
              <a:rPr lang="nb-NO" sz="1800">
                <a:solidFill>
                  <a:schemeClr val="tx2"/>
                </a:solidFill>
              </a:rPr>
              <a:t>Lappiske eventyr og sagn I-IV</a:t>
            </a:r>
          </a:p>
          <a:p>
            <a:r>
              <a:rPr lang="cs-CZ" sz="1800">
                <a:solidFill>
                  <a:schemeClr val="tx2"/>
                </a:solidFill>
              </a:rPr>
              <a:t>https://www.youtube.com/watch?v=rh4izdWP3XE&amp;t=25s</a:t>
            </a:r>
          </a:p>
        </p:txBody>
      </p:sp>
    </p:spTree>
    <p:extLst>
      <p:ext uri="{BB962C8B-B14F-4D97-AF65-F5344CB8AC3E}">
        <p14:creationId xmlns:p14="http://schemas.microsoft.com/office/powerpoint/2010/main" val="22869097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64</TotalTime>
  <Words>231</Words>
  <Application>Microsoft Office PowerPoint</Application>
  <PresentationFormat>Širokoúhlá obrazovka</PresentationFormat>
  <Paragraphs>24</Paragraphs>
  <Slides>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Motiv Office</vt:lpstr>
      <vt:lpstr>Samiske tradisjoner</vt:lpstr>
      <vt:lpstr>Nasjonaldagen 6. februar</vt:lpstr>
      <vt:lpstr>Årstider i Sápmi</vt:lpstr>
      <vt:lpstr>Duodji</vt:lpstr>
      <vt:lpstr>Samiske folkeeventyr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Samiske tradisjoner</dc:title>
  <dc:creator>Pavel Přibáň</dc:creator>
  <cp:lastModifiedBy>Pavel Přibáň</cp:lastModifiedBy>
  <cp:revision>1</cp:revision>
  <dcterms:created xsi:type="dcterms:W3CDTF">2023-12-04T19:17:00Z</dcterms:created>
  <dcterms:modified xsi:type="dcterms:W3CDTF">2023-12-04T20:21:53Z</dcterms:modified>
</cp:coreProperties>
</file>