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9" d="100"/>
          <a:sy n="89" d="100"/>
        </p:scale>
        <p:origin x="72" y="6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34EA2C-DF17-549A-0BBC-0452048DF9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C27E5D-950F-12EC-5ABD-77D63A6B5B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3CAB72-4B28-B7EE-DF49-A70953D39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32B6-49C7-4ECD-8FB8-4A93763FBA1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B9CA85-412F-9E1E-CAA2-668EECDD6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9B2A80-03D7-AA33-BF2A-0B696EEC2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C02F-E26F-45E5-8974-EFB0D0732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74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CFC7F1-5BC3-51D7-58F9-0F31FD053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AC71C8-F0F0-45DA-CA64-5812616589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A9A2AC-9FD0-FE68-D46E-90F8E7930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32B6-49C7-4ECD-8FB8-4A93763FBA1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7C54A6-0CCC-A152-C1CD-4A95BE1F9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3EBC96-2A3E-ED3B-849D-562DDFB4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C02F-E26F-45E5-8974-EFB0D0732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881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90441C5-4FD9-1548-D0BC-17263903C1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9A6916A-DC9F-D7B6-3992-37D716C591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450E2F-77A7-A8F6-9ADC-2B046791E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32B6-49C7-4ECD-8FB8-4A93763FBA1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72C005-E3ED-7F08-0690-4DEBE3A0E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FEC319-BB94-E9F5-F20D-46A0155AD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C02F-E26F-45E5-8974-EFB0D0732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74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1DE2E-00DC-C8CA-1282-132917FA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156E2D-4D46-D0DA-AE1B-AD91FD240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622DF3-997A-FDE8-8E8F-FCC6DF275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32B6-49C7-4ECD-8FB8-4A93763FBA1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F3477C-3F9C-4142-08D0-1CB65ABD9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520AED-507C-37CC-00F3-AE2FAD45B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C02F-E26F-45E5-8974-EFB0D0732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296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2FBD1A-B066-BB59-FC64-4D0629312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5D13083-6140-2FEF-7406-6DCB5EF7D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435E03-0471-478B-6EA1-B8BAFAA56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32B6-49C7-4ECD-8FB8-4A93763FBA1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63E4CC-FBD4-DABE-97C4-4BAAE9F59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9A91E0-3895-D9C6-4781-39BF84B96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C02F-E26F-45E5-8974-EFB0D0732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BDCC75-9DFA-EE18-9E08-3102D3275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A9F9BB-88EB-32D0-5178-FDECFC5983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E85CE3A-2844-7D51-5A5C-823E849CF7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FE5FEC5-2080-B1E3-150B-E7C2FBBC9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32B6-49C7-4ECD-8FB8-4A93763FBA1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7BD1C00-02A6-1C0A-C633-8B7BB8DCF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95E5D5-B39D-9494-EAB4-0DD538220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C02F-E26F-45E5-8974-EFB0D0732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055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258D25-7405-174D-AECE-9F3D60948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2F660DA-60E6-8A8D-023B-39414172B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2D8FDBA-8550-1518-3A8A-FA182AE8D5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AEE8251-E8FA-5720-93AC-576560D363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65CA2-0717-2821-7CBD-50EEE05E89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B0AC68A-914F-9C5E-79E6-D20A80495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32B6-49C7-4ECD-8FB8-4A93763FBA1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9D6459E-97C9-A7C0-1CDD-8B632370B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00E109F-7DB2-7B66-B220-BB0DDBC0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C02F-E26F-45E5-8974-EFB0D0732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61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937648-DC6C-4A3A-B02F-14AC09628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587CD06-C35B-660D-4659-D643CD169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32B6-49C7-4ECD-8FB8-4A93763FBA1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236A08E-4460-5BBB-A48F-46C176DAE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3C43A75-E0F1-82BF-9CD2-AFA109840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C02F-E26F-45E5-8974-EFB0D0732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7667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ABE458F-DC38-7D55-EA7C-08378132C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32B6-49C7-4ECD-8FB8-4A93763FBA1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BD0F96E-CE89-733B-0071-DCFA8D8DB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0FEE591-0683-B785-3664-699605E5E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C02F-E26F-45E5-8974-EFB0D0732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7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74DAC2-11FA-334E-91EB-7AACDE1B5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80ABF6-9F65-CF64-A942-B5D36C5A6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6C417FA-914A-2936-5B49-C20B03EAA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47AA04A-C5CB-8A37-2163-2D0E61124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32B6-49C7-4ECD-8FB8-4A93763FBA1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0F2D4DF-8E17-4C69-EB3B-7E181EE9C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F240F5C-A842-84CE-C5D1-A4D62ABC6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C02F-E26F-45E5-8974-EFB0D0732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805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89FCCB-8EF9-1883-D504-99C476A40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75A5ADB-CAF8-E2AF-6017-66DAB89224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18B5FC5-4AD6-E4F7-9AFB-FCAEC2F31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2A1BB6-2D6D-077A-0CC9-C630096E2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32B6-49C7-4ECD-8FB8-4A93763FBA1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3803B32-5850-C573-6059-B361AA72F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ADB3BEE-5F66-CAF4-7E66-3526B70F3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C02F-E26F-45E5-8974-EFB0D0732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18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B183EAB-055A-7139-39F1-B43E9025D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95B9C59-2F8D-411E-C480-1419DFF69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B07622-CF4E-B84C-B12C-FF79F9EACB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932B6-49C7-4ECD-8FB8-4A93763FBA1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CD4F3F-6529-C57E-9C9C-ECD5CAFC1D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16AD31-382D-A9DE-9EE9-BDCCA4981F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2C02F-E26F-45E5-8974-EFB0D0732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56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ek 3" descr="Obsah obrázku Módní doplňky, Fotka zátiší, doplňky, pouzdro&#10;&#10;Popis byl vytvořen automaticky">
            <a:extLst>
              <a:ext uri="{FF2B5EF4-FFF2-40B4-BE49-F238E27FC236}">
                <a16:creationId xmlns:a16="http://schemas.microsoft.com/office/drawing/2014/main" id="{4584E385-3349-F704-C3CA-3E3DEB64C3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26" b="3103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F48ADEC-2AD0-7B6B-1AA8-6A96FA619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Samiske tradisjoner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5D53AE7-A997-8FCE-1DD9-1D189EEAE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Fra nasjonaldag til folkeeventyr</a:t>
            </a:r>
          </a:p>
        </p:txBody>
      </p:sp>
    </p:spTree>
    <p:extLst>
      <p:ext uri="{BB962C8B-B14F-4D97-AF65-F5344CB8AC3E}">
        <p14:creationId xmlns:p14="http://schemas.microsoft.com/office/powerpoint/2010/main" val="40728792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BDFCA12-C688-0E4D-D963-BCEC9B632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cs-CZ" sz="5400"/>
              <a:t>Nasjonaldagen 6. februar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818640-599E-C58D-5C9A-290893ADA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cs-CZ" sz="2200" dirty="0" err="1"/>
              <a:t>Det</a:t>
            </a:r>
            <a:r>
              <a:rPr lang="cs-CZ" sz="2200" dirty="0"/>
              <a:t> f</a:t>
            </a:r>
            <a:r>
              <a:rPr lang="nb-NO" sz="2200" dirty="0" err="1"/>
              <a:t>ørste</a:t>
            </a:r>
            <a:r>
              <a:rPr lang="nb-NO" sz="2200" dirty="0"/>
              <a:t> samiske landsmøtet i 1917 i Trondheim – Sørsamer og </a:t>
            </a:r>
            <a:r>
              <a:rPr lang="nb-NO" sz="2200" dirty="0" err="1"/>
              <a:t>Nordsamer</a:t>
            </a:r>
            <a:endParaRPr lang="nb-NO" sz="2200" dirty="0"/>
          </a:p>
          <a:p>
            <a:r>
              <a:rPr lang="nb-NO" sz="2200" dirty="0"/>
              <a:t>Vedtatt i 1992 i Helsinki for alle samer</a:t>
            </a:r>
          </a:p>
          <a:p>
            <a:r>
              <a:rPr lang="nb-NO" sz="2200" dirty="0"/>
              <a:t>Fra 2003 flaggdag i Norge</a:t>
            </a:r>
          </a:p>
          <a:p>
            <a:r>
              <a:rPr lang="nb-NO" sz="2200" dirty="0"/>
              <a:t>https://tv.nrk.no/program/SAPP67002117</a:t>
            </a:r>
          </a:p>
          <a:p>
            <a:endParaRPr lang="cs-CZ" sz="2200" dirty="0"/>
          </a:p>
        </p:txBody>
      </p:sp>
      <p:pic>
        <p:nvPicPr>
          <p:cNvPr id="5" name="Obrázek 4" descr="Obsah obrázku vlajka, venku&#10;&#10;Popis byl vytvořen automaticky">
            <a:extLst>
              <a:ext uri="{FF2B5EF4-FFF2-40B4-BE49-F238E27FC236}">
                <a16:creationId xmlns:a16="http://schemas.microsoft.com/office/drawing/2014/main" id="{45A432C7-3369-BAC3-FD95-D81D6E1C69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95" r="16285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89811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B69DCB9-24B9-8CF5-6C59-C679FF190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766330" cy="1454051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chemeClr val="tx2"/>
                </a:solidFill>
              </a:rPr>
              <a:t>Årstider i S</a:t>
            </a:r>
            <a:r>
              <a:rPr lang="cs-CZ" sz="3600" dirty="0" err="1">
                <a:solidFill>
                  <a:schemeClr val="tx2"/>
                </a:solidFill>
              </a:rPr>
              <a:t>ápmi</a:t>
            </a:r>
            <a:endParaRPr lang="cs-CZ" sz="3600" dirty="0">
              <a:solidFill>
                <a:schemeClr val="tx2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D0E3AA-BE42-8BCA-A644-E92B83E2A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3"/>
            <a:ext cx="4765949" cy="3353476"/>
          </a:xfrm>
        </p:spPr>
        <p:txBody>
          <a:bodyPr anchor="t">
            <a:normAutofit/>
          </a:bodyPr>
          <a:lstStyle/>
          <a:p>
            <a:r>
              <a:rPr lang="cs-CZ" sz="1700" dirty="0">
                <a:solidFill>
                  <a:schemeClr val="tx2"/>
                </a:solidFill>
              </a:rPr>
              <a:t>Vinter</a:t>
            </a:r>
            <a:r>
              <a:rPr lang="nb-NO" sz="1700" dirty="0">
                <a:solidFill>
                  <a:schemeClr val="tx2"/>
                </a:solidFill>
              </a:rPr>
              <a:t> (D</a:t>
            </a:r>
            <a:r>
              <a:rPr lang="cs-CZ" sz="1700" dirty="0" err="1">
                <a:solidFill>
                  <a:schemeClr val="tx2"/>
                </a:solidFill>
              </a:rPr>
              <a:t>álvi</a:t>
            </a:r>
            <a:r>
              <a:rPr lang="cs-CZ" sz="1700" dirty="0">
                <a:solidFill>
                  <a:schemeClr val="tx2"/>
                </a:solidFill>
              </a:rPr>
              <a:t>) – </a:t>
            </a:r>
            <a:r>
              <a:rPr lang="cs-CZ" sz="1700" dirty="0" err="1">
                <a:solidFill>
                  <a:schemeClr val="tx2"/>
                </a:solidFill>
              </a:rPr>
              <a:t>desember</a:t>
            </a:r>
            <a:r>
              <a:rPr lang="cs-CZ" sz="1700" dirty="0">
                <a:solidFill>
                  <a:schemeClr val="tx2"/>
                </a:solidFill>
              </a:rPr>
              <a:t> til </a:t>
            </a:r>
            <a:r>
              <a:rPr lang="cs-CZ" sz="1700" dirty="0" err="1">
                <a:solidFill>
                  <a:schemeClr val="tx2"/>
                </a:solidFill>
              </a:rPr>
              <a:t>februar</a:t>
            </a:r>
            <a:endParaRPr lang="cs-CZ" sz="1700" dirty="0">
              <a:solidFill>
                <a:schemeClr val="tx2"/>
              </a:solidFill>
            </a:endParaRPr>
          </a:p>
          <a:p>
            <a:r>
              <a:rPr lang="cs-CZ" sz="1700" dirty="0">
                <a:solidFill>
                  <a:schemeClr val="tx2"/>
                </a:solidFill>
              </a:rPr>
              <a:t>V</a:t>
            </a:r>
            <a:r>
              <a:rPr lang="nb-NO" sz="1700" dirty="0" err="1">
                <a:solidFill>
                  <a:schemeClr val="tx2"/>
                </a:solidFill>
              </a:rPr>
              <a:t>årvinter</a:t>
            </a:r>
            <a:r>
              <a:rPr lang="cs-CZ" sz="1700" dirty="0">
                <a:solidFill>
                  <a:schemeClr val="tx2"/>
                </a:solidFill>
              </a:rPr>
              <a:t> (</a:t>
            </a:r>
            <a:r>
              <a:rPr lang="cs-CZ" sz="1700" dirty="0" err="1">
                <a:solidFill>
                  <a:schemeClr val="tx2"/>
                </a:solidFill>
              </a:rPr>
              <a:t>Giđđadálvi</a:t>
            </a:r>
            <a:r>
              <a:rPr lang="cs-CZ" sz="1700" dirty="0">
                <a:solidFill>
                  <a:schemeClr val="tx2"/>
                </a:solidFill>
              </a:rPr>
              <a:t>) – </a:t>
            </a:r>
            <a:r>
              <a:rPr lang="cs-CZ" sz="1700" dirty="0" err="1">
                <a:solidFill>
                  <a:schemeClr val="tx2"/>
                </a:solidFill>
              </a:rPr>
              <a:t>februar</a:t>
            </a:r>
            <a:r>
              <a:rPr lang="cs-CZ" sz="1700" dirty="0">
                <a:solidFill>
                  <a:schemeClr val="tx2"/>
                </a:solidFill>
              </a:rPr>
              <a:t> til </a:t>
            </a:r>
            <a:r>
              <a:rPr lang="cs-CZ" sz="1700" dirty="0" err="1">
                <a:solidFill>
                  <a:schemeClr val="tx2"/>
                </a:solidFill>
              </a:rPr>
              <a:t>mars</a:t>
            </a:r>
            <a:endParaRPr lang="cs-CZ" sz="1700" dirty="0">
              <a:solidFill>
                <a:schemeClr val="tx2"/>
              </a:solidFill>
            </a:endParaRPr>
          </a:p>
          <a:p>
            <a:r>
              <a:rPr lang="cs-CZ" sz="1700" dirty="0" err="1">
                <a:solidFill>
                  <a:schemeClr val="tx2"/>
                </a:solidFill>
              </a:rPr>
              <a:t>Vår</a:t>
            </a:r>
            <a:r>
              <a:rPr lang="cs-CZ" sz="1700" dirty="0">
                <a:solidFill>
                  <a:schemeClr val="tx2"/>
                </a:solidFill>
              </a:rPr>
              <a:t> (</a:t>
            </a:r>
            <a:r>
              <a:rPr lang="cs-CZ" sz="1700" dirty="0" err="1">
                <a:solidFill>
                  <a:schemeClr val="tx2"/>
                </a:solidFill>
              </a:rPr>
              <a:t>Giđđa</a:t>
            </a:r>
            <a:r>
              <a:rPr lang="cs-CZ" sz="1700" dirty="0">
                <a:solidFill>
                  <a:schemeClr val="tx2"/>
                </a:solidFill>
              </a:rPr>
              <a:t>) – </a:t>
            </a:r>
            <a:r>
              <a:rPr lang="cs-CZ" sz="1700" dirty="0" err="1">
                <a:solidFill>
                  <a:schemeClr val="tx2"/>
                </a:solidFill>
              </a:rPr>
              <a:t>april</a:t>
            </a:r>
            <a:r>
              <a:rPr lang="cs-CZ" sz="1700" dirty="0">
                <a:solidFill>
                  <a:schemeClr val="tx2"/>
                </a:solidFill>
              </a:rPr>
              <a:t> til </a:t>
            </a:r>
            <a:r>
              <a:rPr lang="cs-CZ" sz="1700" dirty="0" err="1">
                <a:solidFill>
                  <a:schemeClr val="tx2"/>
                </a:solidFill>
              </a:rPr>
              <a:t>mai</a:t>
            </a:r>
            <a:endParaRPr lang="cs-CZ" sz="1700" dirty="0">
              <a:solidFill>
                <a:schemeClr val="tx2"/>
              </a:solidFill>
            </a:endParaRPr>
          </a:p>
          <a:p>
            <a:r>
              <a:rPr lang="cs-CZ" sz="1700" dirty="0" err="1">
                <a:solidFill>
                  <a:schemeClr val="tx2"/>
                </a:solidFill>
              </a:rPr>
              <a:t>Vårsommer</a:t>
            </a:r>
            <a:r>
              <a:rPr lang="cs-CZ" sz="1700" dirty="0">
                <a:solidFill>
                  <a:schemeClr val="tx2"/>
                </a:solidFill>
              </a:rPr>
              <a:t> (</a:t>
            </a:r>
            <a:r>
              <a:rPr lang="cs-CZ" sz="1700" dirty="0" err="1">
                <a:solidFill>
                  <a:schemeClr val="tx2"/>
                </a:solidFill>
              </a:rPr>
              <a:t>Giđđageassi</a:t>
            </a:r>
            <a:r>
              <a:rPr lang="cs-CZ" sz="1700" dirty="0">
                <a:solidFill>
                  <a:schemeClr val="tx2"/>
                </a:solidFill>
              </a:rPr>
              <a:t>) – </a:t>
            </a:r>
            <a:r>
              <a:rPr lang="cs-CZ" sz="1700" dirty="0" err="1">
                <a:solidFill>
                  <a:schemeClr val="tx2"/>
                </a:solidFill>
              </a:rPr>
              <a:t>mai</a:t>
            </a:r>
            <a:r>
              <a:rPr lang="cs-CZ" sz="1700" dirty="0">
                <a:solidFill>
                  <a:schemeClr val="tx2"/>
                </a:solidFill>
              </a:rPr>
              <a:t> til </a:t>
            </a:r>
            <a:r>
              <a:rPr lang="cs-CZ" sz="1700" dirty="0" err="1">
                <a:solidFill>
                  <a:schemeClr val="tx2"/>
                </a:solidFill>
              </a:rPr>
              <a:t>juni</a:t>
            </a:r>
            <a:endParaRPr lang="cs-CZ" sz="1700" dirty="0">
              <a:solidFill>
                <a:schemeClr val="tx2"/>
              </a:solidFill>
            </a:endParaRPr>
          </a:p>
          <a:p>
            <a:r>
              <a:rPr lang="cs-CZ" sz="1700" dirty="0">
                <a:solidFill>
                  <a:schemeClr val="tx2"/>
                </a:solidFill>
              </a:rPr>
              <a:t>Sommer (</a:t>
            </a:r>
            <a:r>
              <a:rPr lang="cs-CZ" sz="1700" dirty="0" err="1">
                <a:solidFill>
                  <a:schemeClr val="tx2"/>
                </a:solidFill>
              </a:rPr>
              <a:t>Geassi</a:t>
            </a:r>
            <a:r>
              <a:rPr lang="cs-CZ" sz="1700" dirty="0">
                <a:solidFill>
                  <a:schemeClr val="tx2"/>
                </a:solidFill>
              </a:rPr>
              <a:t>) – </a:t>
            </a:r>
            <a:r>
              <a:rPr lang="cs-CZ" sz="1700" dirty="0" err="1">
                <a:solidFill>
                  <a:schemeClr val="tx2"/>
                </a:solidFill>
              </a:rPr>
              <a:t>juni</a:t>
            </a:r>
            <a:r>
              <a:rPr lang="cs-CZ" sz="1700" dirty="0">
                <a:solidFill>
                  <a:schemeClr val="tx2"/>
                </a:solidFill>
              </a:rPr>
              <a:t> til august</a:t>
            </a:r>
          </a:p>
          <a:p>
            <a:r>
              <a:rPr lang="cs-CZ" sz="1700" dirty="0">
                <a:solidFill>
                  <a:schemeClr val="tx2"/>
                </a:solidFill>
              </a:rPr>
              <a:t>H</a:t>
            </a:r>
            <a:r>
              <a:rPr lang="nb-NO" sz="1700" dirty="0">
                <a:solidFill>
                  <a:schemeClr val="tx2"/>
                </a:solidFill>
              </a:rPr>
              <a:t>østsommer (</a:t>
            </a:r>
            <a:r>
              <a:rPr lang="cs-CZ" sz="1700" dirty="0" err="1">
                <a:solidFill>
                  <a:schemeClr val="tx2"/>
                </a:solidFill>
              </a:rPr>
              <a:t>Čakcageassi</a:t>
            </a:r>
            <a:r>
              <a:rPr lang="nb-NO" sz="1700" dirty="0">
                <a:solidFill>
                  <a:schemeClr val="tx2"/>
                </a:solidFill>
              </a:rPr>
              <a:t>) – august til september</a:t>
            </a:r>
          </a:p>
          <a:p>
            <a:r>
              <a:rPr lang="nb-NO" sz="1700" dirty="0">
                <a:solidFill>
                  <a:schemeClr val="tx2"/>
                </a:solidFill>
              </a:rPr>
              <a:t>Høst (</a:t>
            </a:r>
            <a:r>
              <a:rPr lang="cs-CZ" sz="1700" dirty="0" err="1">
                <a:solidFill>
                  <a:schemeClr val="tx2"/>
                </a:solidFill>
              </a:rPr>
              <a:t>Čakca</a:t>
            </a:r>
            <a:r>
              <a:rPr lang="cs-CZ" sz="1700" dirty="0">
                <a:solidFill>
                  <a:schemeClr val="tx2"/>
                </a:solidFill>
              </a:rPr>
              <a:t>) – </a:t>
            </a:r>
            <a:r>
              <a:rPr lang="cs-CZ" sz="1700" dirty="0" err="1">
                <a:solidFill>
                  <a:schemeClr val="tx2"/>
                </a:solidFill>
              </a:rPr>
              <a:t>september</a:t>
            </a:r>
            <a:r>
              <a:rPr lang="cs-CZ" sz="1700" dirty="0">
                <a:solidFill>
                  <a:schemeClr val="tx2"/>
                </a:solidFill>
              </a:rPr>
              <a:t> til </a:t>
            </a:r>
            <a:r>
              <a:rPr lang="cs-CZ" sz="1700" dirty="0" err="1">
                <a:solidFill>
                  <a:schemeClr val="tx2"/>
                </a:solidFill>
              </a:rPr>
              <a:t>november</a:t>
            </a:r>
            <a:endParaRPr lang="cs-CZ" sz="1700" dirty="0">
              <a:solidFill>
                <a:schemeClr val="tx2"/>
              </a:solidFill>
            </a:endParaRPr>
          </a:p>
          <a:p>
            <a:r>
              <a:rPr lang="nb-NO" sz="1700" dirty="0" err="1">
                <a:solidFill>
                  <a:schemeClr val="tx2"/>
                </a:solidFill>
              </a:rPr>
              <a:t>Høstvinter</a:t>
            </a:r>
            <a:r>
              <a:rPr lang="cs-CZ" sz="1700" dirty="0">
                <a:solidFill>
                  <a:schemeClr val="tx2"/>
                </a:solidFill>
              </a:rPr>
              <a:t> </a:t>
            </a:r>
            <a:r>
              <a:rPr lang="nb-NO" sz="1700" dirty="0">
                <a:solidFill>
                  <a:schemeClr val="tx2"/>
                </a:solidFill>
              </a:rPr>
              <a:t>(</a:t>
            </a:r>
            <a:r>
              <a:rPr lang="cs-CZ" sz="1700" dirty="0" err="1">
                <a:solidFill>
                  <a:schemeClr val="tx2"/>
                </a:solidFill>
              </a:rPr>
              <a:t>Čakcadálvi</a:t>
            </a:r>
            <a:r>
              <a:rPr lang="nb-NO" sz="1700" dirty="0">
                <a:solidFill>
                  <a:schemeClr val="tx2"/>
                </a:solidFill>
              </a:rPr>
              <a:t>) – november til desember</a:t>
            </a:r>
            <a:r>
              <a:rPr lang="cs-CZ" sz="1700" dirty="0">
                <a:solidFill>
                  <a:schemeClr val="tx2"/>
                </a:solidFill>
              </a:rPr>
              <a:t>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Obrázek 4" descr="Obsah obrázku text, kruh, diagram, skica&#10;&#10;Popis byl vytvořen automaticky">
            <a:extLst>
              <a:ext uri="{FF2B5EF4-FFF2-40B4-BE49-F238E27FC236}">
                <a16:creationId xmlns:a16="http://schemas.microsoft.com/office/drawing/2014/main" id="{1956B9BE-7BE5-A935-7994-58642438DC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92" y="1788116"/>
            <a:ext cx="4142232" cy="4205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000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03D0546-498D-9D1A-2FBA-438B934AD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nb-NO" sz="5400"/>
              <a:t>Duodji</a:t>
            </a:r>
            <a:endParaRPr lang="cs-CZ" sz="5400"/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2A310A-38AC-A2F7-31C3-4E93F9980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nb-NO" sz="2200"/>
              <a:t>E</a:t>
            </a:r>
            <a:r>
              <a:rPr lang="cs-CZ" sz="2200"/>
              <a:t>t samisk ord som omfatter</a:t>
            </a:r>
            <a:r>
              <a:rPr lang="nb-NO" sz="2200"/>
              <a:t> </a:t>
            </a:r>
            <a:r>
              <a:rPr lang="cs-CZ" sz="2200"/>
              <a:t>mange forskjellige utøvelser innen husflid, håndverk,</a:t>
            </a:r>
            <a:r>
              <a:rPr lang="nb-NO" sz="2200"/>
              <a:t> </a:t>
            </a:r>
            <a:r>
              <a:rPr lang="cs-CZ" sz="2200"/>
              <a:t>brukskunst, kunsthåndverk og småindustri</a:t>
            </a:r>
            <a:endParaRPr lang="nb-NO" sz="2200"/>
          </a:p>
          <a:p>
            <a:r>
              <a:rPr lang="nb-NO" sz="2200"/>
              <a:t>Et eksempel på et begrep som er vanskelig å oversette til et annet språk fordi begrepet omfatter mange ulike teknikker, materialer og utøvelser</a:t>
            </a:r>
          </a:p>
          <a:p>
            <a:r>
              <a:rPr lang="nb-NO" sz="2200"/>
              <a:t>Duodji kan forstås som fortellinger. Hver enkelt gjenstand har en fortelling med seg som kan vise hvor utøveren kommer ifra, slektstilhørighet eller eierens sivilstatus. Fortellingene gjenspeiles i ornamentikken på kniven, skobåndet eller klærne.</a:t>
            </a:r>
            <a:endParaRPr lang="cs-CZ" sz="2200"/>
          </a:p>
        </p:txBody>
      </p:sp>
      <p:pic>
        <p:nvPicPr>
          <p:cNvPr id="5" name="Obrázek 4" descr="Obsah obrázku láhev, oranžová&#10;&#10;Popis byl vytvořen automaticky se střední mírou spolehlivosti">
            <a:extLst>
              <a:ext uri="{FF2B5EF4-FFF2-40B4-BE49-F238E27FC236}">
                <a16:creationId xmlns:a16="http://schemas.microsoft.com/office/drawing/2014/main" id="{C7314579-AFFC-8F48-D3E3-FB15A1C2A2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490" r="-4" b="-4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50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440A548-C0D4-4418-940E-EDC2F1D9A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708B267-8CD2-4684-A57B-9F1070769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D435032-737F-8481-9BBE-74ED99CF4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7740" y="802955"/>
            <a:ext cx="4766330" cy="1454051"/>
          </a:xfrm>
        </p:spPr>
        <p:txBody>
          <a:bodyPr>
            <a:normAutofit/>
          </a:bodyPr>
          <a:lstStyle/>
          <a:p>
            <a:r>
              <a:rPr lang="nb-NO" sz="3600">
                <a:solidFill>
                  <a:schemeClr val="tx2"/>
                </a:solidFill>
              </a:rPr>
              <a:t>Samiske folkeeventyr</a:t>
            </a:r>
            <a:endParaRPr lang="cs-CZ" sz="3600">
              <a:solidFill>
                <a:schemeClr val="tx2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1E5AB36-9328-47E9-95AD-E38AC1C0E1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" y="-369"/>
            <a:ext cx="6091008" cy="6858000"/>
            <a:chOff x="305" y="-369"/>
            <a:chExt cx="6091008" cy="68580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532450F-A219-4BF5-88FA-A47084237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57007" cy="6858000"/>
            </a:xfrm>
            <a:custGeom>
              <a:avLst/>
              <a:gdLst>
                <a:gd name="connsiteX0" fmla="*/ 1423825 w 6057007"/>
                <a:gd name="connsiteY0" fmla="*/ 0 h 6858000"/>
                <a:gd name="connsiteX1" fmla="*/ 4262456 w 6057007"/>
                <a:gd name="connsiteY1" fmla="*/ 0 h 6858000"/>
                <a:gd name="connsiteX2" fmla="*/ 4371584 w 6057007"/>
                <a:gd name="connsiteY2" fmla="*/ 79625 h 6858000"/>
                <a:gd name="connsiteX3" fmla="*/ 5400299 w 6057007"/>
                <a:gd name="connsiteY3" fmla="*/ 1779691 h 6858000"/>
                <a:gd name="connsiteX4" fmla="*/ 5961759 w 6057007"/>
                <a:gd name="connsiteY4" fmla="*/ 4554903 h 6858000"/>
                <a:gd name="connsiteX5" fmla="*/ 4326541 w 6057007"/>
                <a:gd name="connsiteY5" fmla="*/ 6729688 h 6858000"/>
                <a:gd name="connsiteX6" fmla="*/ 4109121 w 6057007"/>
                <a:gd name="connsiteY6" fmla="*/ 6858000 h 6858000"/>
                <a:gd name="connsiteX7" fmla="*/ 1145358 w 6057007"/>
                <a:gd name="connsiteY7" fmla="*/ 6858000 h 6858000"/>
                <a:gd name="connsiteX8" fmla="*/ 1143587 w 6057007"/>
                <a:gd name="connsiteY8" fmla="*/ 6856705 h 6858000"/>
                <a:gd name="connsiteX9" fmla="*/ 162579 w 6057007"/>
                <a:gd name="connsiteY9" fmla="*/ 6240990 h 6858000"/>
                <a:gd name="connsiteX10" fmla="*/ 0 w 6057007"/>
                <a:gd name="connsiteY10" fmla="*/ 6125553 h 6858000"/>
                <a:gd name="connsiteX11" fmla="*/ 0 w 6057007"/>
                <a:gd name="connsiteY11" fmla="*/ 4670879 h 6858000"/>
                <a:gd name="connsiteX12" fmla="*/ 38388 w 6057007"/>
                <a:gd name="connsiteY12" fmla="*/ 4778792 h 6858000"/>
                <a:gd name="connsiteX13" fmla="*/ 155449 w 6057007"/>
                <a:gd name="connsiteY13" fmla="*/ 5029879 h 6858000"/>
                <a:gd name="connsiteX14" fmla="*/ 411802 w 6057007"/>
                <a:gd name="connsiteY14" fmla="*/ 5399531 h 6858000"/>
                <a:gd name="connsiteX15" fmla="*/ 806388 w 6057007"/>
                <a:gd name="connsiteY15" fmla="*/ 5659633 h 6858000"/>
                <a:gd name="connsiteX16" fmla="*/ 1801512 w 6057007"/>
                <a:gd name="connsiteY16" fmla="*/ 6314010 h 6858000"/>
                <a:gd name="connsiteX17" fmla="*/ 2653483 w 6057007"/>
                <a:gd name="connsiteY17" fmla="*/ 6529898 h 6858000"/>
                <a:gd name="connsiteX18" fmla="*/ 3666486 w 6057007"/>
                <a:gd name="connsiteY18" fmla="*/ 6190615 h 6858000"/>
                <a:gd name="connsiteX19" fmla="*/ 4658657 w 6057007"/>
                <a:gd name="connsiteY19" fmla="*/ 5428179 h 6858000"/>
                <a:gd name="connsiteX20" fmla="*/ 5222967 w 6057007"/>
                <a:gd name="connsiteY20" fmla="*/ 4356944 h 6858000"/>
                <a:gd name="connsiteX21" fmla="*/ 4724795 w 6057007"/>
                <a:gd name="connsiteY21" fmla="*/ 2210416 h 6858000"/>
                <a:gd name="connsiteX22" fmla="*/ 4473185 w 6057007"/>
                <a:gd name="connsiteY22" fmla="*/ 1691554 h 6858000"/>
                <a:gd name="connsiteX23" fmla="*/ 4046677 w 6057007"/>
                <a:gd name="connsiteY23" fmla="*/ 911781 h 6858000"/>
                <a:gd name="connsiteX24" fmla="*/ 3555564 w 6057007"/>
                <a:gd name="connsiteY24" fmla="*/ 585888 h 6858000"/>
                <a:gd name="connsiteX25" fmla="*/ 2405914 w 6057007"/>
                <a:gd name="connsiteY25" fmla="*/ 536282 h 6858000"/>
                <a:gd name="connsiteX26" fmla="*/ 1345719 w 6057007"/>
                <a:gd name="connsiteY26" fmla="*/ 957619 h 6858000"/>
                <a:gd name="connsiteX27" fmla="*/ 73341 w 6057007"/>
                <a:gd name="connsiteY27" fmla="*/ 2571698 h 6858000"/>
                <a:gd name="connsiteX28" fmla="*/ 0 w 6057007"/>
                <a:gd name="connsiteY28" fmla="*/ 2803810 h 6858000"/>
                <a:gd name="connsiteX29" fmla="*/ 0 w 6057007"/>
                <a:gd name="connsiteY29" fmla="*/ 1147591 h 6858000"/>
                <a:gd name="connsiteX30" fmla="*/ 142706 w 6057007"/>
                <a:gd name="connsiteY30" fmla="*/ 968763 h 6858000"/>
                <a:gd name="connsiteX31" fmla="*/ 971831 w 6057007"/>
                <a:gd name="connsiteY31" fmla="*/ 249890 h 6858000"/>
                <a:gd name="connsiteX32" fmla="*/ 1288677 w 6057007"/>
                <a:gd name="connsiteY32" fmla="*/ 6583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6057007" h="6858000">
                  <a:moveTo>
                    <a:pt x="1423825" y="0"/>
                  </a:moveTo>
                  <a:lnTo>
                    <a:pt x="4262456" y="0"/>
                  </a:lnTo>
                  <a:lnTo>
                    <a:pt x="4371584" y="79625"/>
                  </a:lnTo>
                  <a:cubicBezTo>
                    <a:pt x="4860533" y="476670"/>
                    <a:pt x="5063885" y="1132812"/>
                    <a:pt x="5400299" y="1779691"/>
                  </a:cubicBezTo>
                  <a:cubicBezTo>
                    <a:pt x="5848849" y="2642194"/>
                    <a:pt x="6244956" y="3497996"/>
                    <a:pt x="5961759" y="4554903"/>
                  </a:cubicBezTo>
                  <a:cubicBezTo>
                    <a:pt x="5691575" y="5563242"/>
                    <a:pt x="5092427" y="6238887"/>
                    <a:pt x="4326541" y="6729688"/>
                  </a:cubicBezTo>
                  <a:lnTo>
                    <a:pt x="4109121" y="6858000"/>
                  </a:lnTo>
                  <a:lnTo>
                    <a:pt x="1145358" y="6858000"/>
                  </a:lnTo>
                  <a:lnTo>
                    <a:pt x="1143587" y="6856705"/>
                  </a:lnTo>
                  <a:cubicBezTo>
                    <a:pt x="699546" y="6541440"/>
                    <a:pt x="399287" y="6392433"/>
                    <a:pt x="162579" y="6240990"/>
                  </a:cubicBezTo>
                  <a:lnTo>
                    <a:pt x="0" y="6125553"/>
                  </a:lnTo>
                  <a:lnTo>
                    <a:pt x="0" y="4670879"/>
                  </a:lnTo>
                  <a:lnTo>
                    <a:pt x="38388" y="4778792"/>
                  </a:lnTo>
                  <a:cubicBezTo>
                    <a:pt x="72793" y="4862402"/>
                    <a:pt x="111802" y="4945953"/>
                    <a:pt x="155449" y="5029879"/>
                  </a:cubicBezTo>
                  <a:cubicBezTo>
                    <a:pt x="273464" y="5256810"/>
                    <a:pt x="351295" y="5344113"/>
                    <a:pt x="411802" y="5399531"/>
                  </a:cubicBezTo>
                  <a:cubicBezTo>
                    <a:pt x="500065" y="5480405"/>
                    <a:pt x="628514" y="5555615"/>
                    <a:pt x="806388" y="5659633"/>
                  </a:cubicBezTo>
                  <a:cubicBezTo>
                    <a:pt x="1044358" y="5798926"/>
                    <a:pt x="1370396" y="5989780"/>
                    <a:pt x="1801512" y="6314010"/>
                  </a:cubicBezTo>
                  <a:cubicBezTo>
                    <a:pt x="2037213" y="6491324"/>
                    <a:pt x="2315885" y="6561958"/>
                    <a:pt x="2653483" y="6529898"/>
                  </a:cubicBezTo>
                  <a:cubicBezTo>
                    <a:pt x="2962383" y="6500529"/>
                    <a:pt x="3312661" y="6383221"/>
                    <a:pt x="3666486" y="6190615"/>
                  </a:cubicBezTo>
                  <a:cubicBezTo>
                    <a:pt x="4083218" y="5963697"/>
                    <a:pt x="4407642" y="5714350"/>
                    <a:pt x="4658657" y="5428179"/>
                  </a:cubicBezTo>
                  <a:cubicBezTo>
                    <a:pt x="4927319" y="5121947"/>
                    <a:pt x="5111907" y="4771422"/>
                    <a:pt x="5222967" y="4356944"/>
                  </a:cubicBezTo>
                  <a:cubicBezTo>
                    <a:pt x="5418167" y="3628447"/>
                    <a:pt x="5139747" y="3007703"/>
                    <a:pt x="4724795" y="2210416"/>
                  </a:cubicBezTo>
                  <a:cubicBezTo>
                    <a:pt x="4631776" y="2031551"/>
                    <a:pt x="4551122" y="1858737"/>
                    <a:pt x="4473185" y="1691554"/>
                  </a:cubicBezTo>
                  <a:cubicBezTo>
                    <a:pt x="4326842" y="1377756"/>
                    <a:pt x="4200559" y="1106810"/>
                    <a:pt x="4046677" y="911781"/>
                  </a:cubicBezTo>
                  <a:cubicBezTo>
                    <a:pt x="3910561" y="739097"/>
                    <a:pt x="3763658" y="641647"/>
                    <a:pt x="3555564" y="585888"/>
                  </a:cubicBezTo>
                  <a:cubicBezTo>
                    <a:pt x="3178534" y="484863"/>
                    <a:pt x="2791842" y="468166"/>
                    <a:pt x="2405914" y="536282"/>
                  </a:cubicBezTo>
                  <a:cubicBezTo>
                    <a:pt x="2032757" y="602054"/>
                    <a:pt x="1676044" y="743871"/>
                    <a:pt x="1345719" y="957619"/>
                  </a:cubicBezTo>
                  <a:cubicBezTo>
                    <a:pt x="762775" y="1334788"/>
                    <a:pt x="318714" y="1900690"/>
                    <a:pt x="73341" y="2571698"/>
                  </a:cubicBezTo>
                  <a:lnTo>
                    <a:pt x="0" y="2803810"/>
                  </a:lnTo>
                  <a:lnTo>
                    <a:pt x="0" y="1147591"/>
                  </a:lnTo>
                  <a:lnTo>
                    <a:pt x="142706" y="968763"/>
                  </a:lnTo>
                  <a:cubicBezTo>
                    <a:pt x="388539" y="688063"/>
                    <a:pt x="668237" y="446316"/>
                    <a:pt x="971831" y="249890"/>
                  </a:cubicBezTo>
                  <a:cubicBezTo>
                    <a:pt x="1074829" y="183240"/>
                    <a:pt x="1180574" y="121805"/>
                    <a:pt x="1288677" y="6583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35AC662-4000-411A-9E33-6A4B6C0FCB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91008" cy="6858000"/>
            </a:xfrm>
            <a:custGeom>
              <a:avLst/>
              <a:gdLst>
                <a:gd name="connsiteX0" fmla="*/ 0 w 6091008"/>
                <a:gd name="connsiteY0" fmla="*/ 5476844 h 6858000"/>
                <a:gd name="connsiteX1" fmla="*/ 15220 w 6091008"/>
                <a:gd name="connsiteY1" fmla="*/ 5501668 h 6858000"/>
                <a:gd name="connsiteX2" fmla="*/ 198940 w 6091008"/>
                <a:gd name="connsiteY2" fmla="*/ 5717964 h 6858000"/>
                <a:gd name="connsiteX3" fmla="*/ 251499 w 6091008"/>
                <a:gd name="connsiteY3" fmla="*/ 5763842 h 6858000"/>
                <a:gd name="connsiteX4" fmla="*/ 308460 w 6091008"/>
                <a:gd name="connsiteY4" fmla="*/ 5806337 h 6858000"/>
                <a:gd name="connsiteX5" fmla="*/ 368305 w 6091008"/>
                <a:gd name="connsiteY5" fmla="*/ 5847248 h 6858000"/>
                <a:gd name="connsiteX6" fmla="*/ 430451 w 6091008"/>
                <a:gd name="connsiteY6" fmla="*/ 5887305 h 6858000"/>
                <a:gd name="connsiteX7" fmla="*/ 975811 w 6091008"/>
                <a:gd name="connsiteY7" fmla="*/ 6205653 h 6858000"/>
                <a:gd name="connsiteX8" fmla="*/ 1510250 w 6091008"/>
                <a:gd name="connsiteY8" fmla="*/ 6575390 h 6858000"/>
                <a:gd name="connsiteX9" fmla="*/ 2002437 w 6091008"/>
                <a:gd name="connsiteY9" fmla="*/ 6825029 h 6858000"/>
                <a:gd name="connsiteX10" fmla="*/ 2137670 w 6091008"/>
                <a:gd name="connsiteY10" fmla="*/ 6856874 h 6858000"/>
                <a:gd name="connsiteX11" fmla="*/ 2145778 w 6091008"/>
                <a:gd name="connsiteY11" fmla="*/ 6858000 h 6858000"/>
                <a:gd name="connsiteX12" fmla="*/ 1098858 w 6091008"/>
                <a:gd name="connsiteY12" fmla="*/ 6858000 h 6858000"/>
                <a:gd name="connsiteX13" fmla="*/ 1004166 w 6091008"/>
                <a:gd name="connsiteY13" fmla="*/ 6786858 h 6858000"/>
                <a:gd name="connsiteX14" fmla="*/ 751974 w 6091008"/>
                <a:gd name="connsiteY14" fmla="*/ 6608169 h 6858000"/>
                <a:gd name="connsiteX15" fmla="*/ 623305 w 6091008"/>
                <a:gd name="connsiteY15" fmla="*/ 6522172 h 6858000"/>
                <a:gd name="connsiteX16" fmla="*/ 492346 w 6091008"/>
                <a:gd name="connsiteY16" fmla="*/ 6437477 h 6858000"/>
                <a:gd name="connsiteX17" fmla="*/ 358536 w 6091008"/>
                <a:gd name="connsiteY17" fmla="*/ 6352312 h 6858000"/>
                <a:gd name="connsiteX18" fmla="*/ 290710 w 6091008"/>
                <a:gd name="connsiteY18" fmla="*/ 6308820 h 6858000"/>
                <a:gd name="connsiteX19" fmla="*/ 221792 w 6091008"/>
                <a:gd name="connsiteY19" fmla="*/ 6263122 h 6858000"/>
                <a:gd name="connsiteX20" fmla="*/ 152460 w 6091008"/>
                <a:gd name="connsiteY20" fmla="*/ 6215106 h 6858000"/>
                <a:gd name="connsiteX21" fmla="*/ 83055 w 6091008"/>
                <a:gd name="connsiteY21" fmla="*/ 6163978 h 6858000"/>
                <a:gd name="connsiteX22" fmla="*/ 14161 w 6091008"/>
                <a:gd name="connsiteY22" fmla="*/ 6109014 h 6858000"/>
                <a:gd name="connsiteX23" fmla="*/ 0 w 6091008"/>
                <a:gd name="connsiteY23" fmla="*/ 6096195 h 6858000"/>
                <a:gd name="connsiteX24" fmla="*/ 3707444 w 6091008"/>
                <a:gd name="connsiteY24" fmla="*/ 0 h 6858000"/>
                <a:gd name="connsiteX25" fmla="*/ 4265528 w 6091008"/>
                <a:gd name="connsiteY25" fmla="*/ 0 h 6858000"/>
                <a:gd name="connsiteX26" fmla="*/ 4291472 w 6091008"/>
                <a:gd name="connsiteY26" fmla="*/ 15596 h 6858000"/>
                <a:gd name="connsiteX27" fmla="*/ 4431124 w 6091008"/>
                <a:gd name="connsiteY27" fmla="*/ 119052 h 6858000"/>
                <a:gd name="connsiteX28" fmla="*/ 4899570 w 6091008"/>
                <a:gd name="connsiteY28" fmla="*/ 643769 h 6858000"/>
                <a:gd name="connsiteX29" fmla="*/ 5247925 w 6091008"/>
                <a:gd name="connsiteY29" fmla="*/ 1232134 h 6858000"/>
                <a:gd name="connsiteX30" fmla="*/ 5401234 w 6091008"/>
                <a:gd name="connsiteY30" fmla="*/ 1518442 h 6858000"/>
                <a:gd name="connsiteX31" fmla="*/ 5480921 w 6091008"/>
                <a:gd name="connsiteY31" fmla="*/ 1662114 h 6858000"/>
                <a:gd name="connsiteX32" fmla="*/ 5561804 w 6091008"/>
                <a:gd name="connsiteY32" fmla="*/ 1812436 h 6858000"/>
                <a:gd name="connsiteX33" fmla="*/ 5855037 w 6091008"/>
                <a:gd name="connsiteY33" fmla="*/ 2457716 h 6858000"/>
                <a:gd name="connsiteX34" fmla="*/ 6052254 w 6091008"/>
                <a:gd name="connsiteY34" fmla="*/ 3193699 h 6858000"/>
                <a:gd name="connsiteX35" fmla="*/ 6073151 w 6091008"/>
                <a:gd name="connsiteY35" fmla="*/ 4004612 h 6858000"/>
                <a:gd name="connsiteX36" fmla="*/ 6067309 w 6091008"/>
                <a:gd name="connsiteY36" fmla="*/ 4055890 h 6858000"/>
                <a:gd name="connsiteX37" fmla="*/ 6059979 w 6091008"/>
                <a:gd name="connsiteY37" fmla="*/ 4106917 h 6858000"/>
                <a:gd name="connsiteX38" fmla="*/ 6052371 w 6091008"/>
                <a:gd name="connsiteY38" fmla="*/ 4158016 h 6858000"/>
                <a:gd name="connsiteX39" fmla="*/ 6043434 w 6091008"/>
                <a:gd name="connsiteY39" fmla="*/ 4208759 h 6858000"/>
                <a:gd name="connsiteX40" fmla="*/ 6023229 w 6091008"/>
                <a:gd name="connsiteY40" fmla="*/ 4309769 h 6858000"/>
                <a:gd name="connsiteX41" fmla="*/ 5999922 w 6091008"/>
                <a:gd name="connsiteY41" fmla="*/ 4409799 h 6858000"/>
                <a:gd name="connsiteX42" fmla="*/ 5987157 w 6091008"/>
                <a:gd name="connsiteY42" fmla="*/ 4459369 h 6858000"/>
                <a:gd name="connsiteX43" fmla="*/ 5973731 w 6091008"/>
                <a:gd name="connsiteY43" fmla="*/ 4508027 h 6858000"/>
                <a:gd name="connsiteX44" fmla="*/ 5944653 w 6091008"/>
                <a:gd name="connsiteY44" fmla="*/ 4602538 h 6858000"/>
                <a:gd name="connsiteX45" fmla="*/ 5915334 w 6091008"/>
                <a:gd name="connsiteY45" fmla="*/ 4696982 h 6858000"/>
                <a:gd name="connsiteX46" fmla="*/ 5881786 w 6091008"/>
                <a:gd name="connsiteY46" fmla="*/ 4790295 h 6858000"/>
                <a:gd name="connsiteX47" fmla="*/ 5539609 w 6091008"/>
                <a:gd name="connsiteY47" fmla="*/ 5504511 h 6858000"/>
                <a:gd name="connsiteX48" fmla="*/ 5432400 w 6091008"/>
                <a:gd name="connsiteY48" fmla="*/ 5669348 h 6858000"/>
                <a:gd name="connsiteX49" fmla="*/ 5404330 w 6091008"/>
                <a:gd name="connsiteY49" fmla="*/ 5709372 h 6858000"/>
                <a:gd name="connsiteX50" fmla="*/ 5375525 w 6091008"/>
                <a:gd name="connsiteY50" fmla="*/ 5748757 h 6858000"/>
                <a:gd name="connsiteX51" fmla="*/ 5317831 w 6091008"/>
                <a:gd name="connsiteY51" fmla="*/ 5827355 h 6858000"/>
                <a:gd name="connsiteX52" fmla="*/ 5288208 w 6091008"/>
                <a:gd name="connsiteY52" fmla="*/ 5865932 h 6858000"/>
                <a:gd name="connsiteX53" fmla="*/ 5273251 w 6091008"/>
                <a:gd name="connsiteY53" fmla="*/ 5885035 h 6858000"/>
                <a:gd name="connsiteX54" fmla="*/ 5256656 w 6091008"/>
                <a:gd name="connsiteY54" fmla="*/ 5902520 h 6858000"/>
                <a:gd name="connsiteX55" fmla="*/ 5189858 w 6091008"/>
                <a:gd name="connsiteY55" fmla="*/ 5971616 h 6858000"/>
                <a:gd name="connsiteX56" fmla="*/ 5156287 w 6091008"/>
                <a:gd name="connsiteY56" fmla="*/ 6005600 h 6858000"/>
                <a:gd name="connsiteX57" fmla="*/ 5121598 w 6091008"/>
                <a:gd name="connsiteY57" fmla="*/ 6037962 h 6858000"/>
                <a:gd name="connsiteX58" fmla="*/ 5051798 w 6091008"/>
                <a:gd name="connsiteY58" fmla="*/ 6101838 h 6858000"/>
                <a:gd name="connsiteX59" fmla="*/ 4463594 w 6091008"/>
                <a:gd name="connsiteY59" fmla="*/ 6532280 h 6858000"/>
                <a:gd name="connsiteX60" fmla="*/ 4388637 w 6091008"/>
                <a:gd name="connsiteY60" fmla="*/ 6579169 h 6858000"/>
                <a:gd name="connsiteX61" fmla="*/ 4312856 w 6091008"/>
                <a:gd name="connsiteY61" fmla="*/ 6623337 h 6858000"/>
                <a:gd name="connsiteX62" fmla="*/ 4237558 w 6091008"/>
                <a:gd name="connsiteY62" fmla="*/ 6667632 h 6858000"/>
                <a:gd name="connsiteX63" fmla="*/ 4161774 w 6091008"/>
                <a:gd name="connsiteY63" fmla="*/ 6709883 h 6858000"/>
                <a:gd name="connsiteX64" fmla="*/ 4010448 w 6091008"/>
                <a:gd name="connsiteY64" fmla="*/ 6792981 h 6858000"/>
                <a:gd name="connsiteX65" fmla="*/ 3935163 w 6091008"/>
                <a:gd name="connsiteY65" fmla="*/ 6834338 h 6858000"/>
                <a:gd name="connsiteX66" fmla="*/ 3892887 w 6091008"/>
                <a:gd name="connsiteY66" fmla="*/ 6858000 h 6858000"/>
                <a:gd name="connsiteX67" fmla="*/ 2743942 w 6091008"/>
                <a:gd name="connsiteY67" fmla="*/ 6858000 h 6858000"/>
                <a:gd name="connsiteX68" fmla="*/ 2852577 w 6091008"/>
                <a:gd name="connsiteY68" fmla="*/ 6838910 h 6858000"/>
                <a:gd name="connsiteX69" fmla="*/ 3143255 w 6091008"/>
                <a:gd name="connsiteY69" fmla="*/ 6759775 h 6858000"/>
                <a:gd name="connsiteX70" fmla="*/ 3430899 w 6091008"/>
                <a:gd name="connsiteY70" fmla="*/ 6650056 h 6858000"/>
                <a:gd name="connsiteX71" fmla="*/ 3713289 w 6091008"/>
                <a:gd name="connsiteY71" fmla="*/ 6514054 h 6858000"/>
                <a:gd name="connsiteX72" fmla="*/ 3981228 w 6091008"/>
                <a:gd name="connsiteY72" fmla="*/ 6334878 h 6858000"/>
                <a:gd name="connsiteX73" fmla="*/ 4107885 w 6091008"/>
                <a:gd name="connsiteY73" fmla="*/ 6233689 h 6858000"/>
                <a:gd name="connsiteX74" fmla="*/ 4169795 w 6091008"/>
                <a:gd name="connsiteY74" fmla="*/ 6181389 h 6858000"/>
                <a:gd name="connsiteX75" fmla="*/ 4229189 w 6091008"/>
                <a:gd name="connsiteY75" fmla="*/ 6125914 h 6858000"/>
                <a:gd name="connsiteX76" fmla="*/ 4652064 w 6091008"/>
                <a:gd name="connsiteY76" fmla="*/ 5641457 h 6858000"/>
                <a:gd name="connsiteX77" fmla="*/ 4697555 w 6091008"/>
                <a:gd name="connsiteY77" fmla="*/ 5576516 h 6858000"/>
                <a:gd name="connsiteX78" fmla="*/ 4720492 w 6091008"/>
                <a:gd name="connsiteY78" fmla="*/ 5544537 h 6858000"/>
                <a:gd name="connsiteX79" fmla="*/ 4741922 w 6091008"/>
                <a:gd name="connsiteY79" fmla="*/ 5511420 h 6858000"/>
                <a:gd name="connsiteX80" fmla="*/ 4784179 w 6091008"/>
                <a:gd name="connsiteY80" fmla="*/ 5445022 h 6858000"/>
                <a:gd name="connsiteX81" fmla="*/ 4794796 w 6091008"/>
                <a:gd name="connsiteY81" fmla="*/ 5428584 h 6858000"/>
                <a:gd name="connsiteX82" fmla="*/ 4807173 w 6091008"/>
                <a:gd name="connsiteY82" fmla="*/ 5413795 h 6858000"/>
                <a:gd name="connsiteX83" fmla="*/ 4830010 w 6091008"/>
                <a:gd name="connsiteY83" fmla="*/ 5382674 h 6858000"/>
                <a:gd name="connsiteX84" fmla="*/ 4874298 w 6091008"/>
                <a:gd name="connsiteY84" fmla="*/ 5319323 h 6858000"/>
                <a:gd name="connsiteX85" fmla="*/ 4896484 w 6091008"/>
                <a:gd name="connsiteY85" fmla="*/ 5287734 h 6858000"/>
                <a:gd name="connsiteX86" fmla="*/ 4918019 w 6091008"/>
                <a:gd name="connsiteY86" fmla="*/ 5255673 h 6858000"/>
                <a:gd name="connsiteX87" fmla="*/ 4999238 w 6091008"/>
                <a:gd name="connsiteY87" fmla="*/ 5124058 h 6858000"/>
                <a:gd name="connsiteX88" fmla="*/ 5251271 w 6091008"/>
                <a:gd name="connsiteY88" fmla="*/ 4554965 h 6858000"/>
                <a:gd name="connsiteX89" fmla="*/ 5276136 w 6091008"/>
                <a:gd name="connsiteY89" fmla="*/ 4480521 h 6858000"/>
                <a:gd name="connsiteX90" fmla="*/ 5297442 w 6091008"/>
                <a:gd name="connsiteY90" fmla="*/ 4404389 h 6858000"/>
                <a:gd name="connsiteX91" fmla="*/ 5318953 w 6091008"/>
                <a:gd name="connsiteY91" fmla="*/ 4328458 h 6858000"/>
                <a:gd name="connsiteX92" fmla="*/ 5328684 w 6091008"/>
                <a:gd name="connsiteY92" fmla="*/ 4291175 h 6858000"/>
                <a:gd name="connsiteX93" fmla="*/ 5337470 w 6091008"/>
                <a:gd name="connsiteY93" fmla="*/ 4254522 h 6858000"/>
                <a:gd name="connsiteX94" fmla="*/ 5353277 w 6091008"/>
                <a:gd name="connsiteY94" fmla="*/ 4181038 h 6858000"/>
                <a:gd name="connsiteX95" fmla="*/ 5366762 w 6091008"/>
                <a:gd name="connsiteY95" fmla="*/ 4107520 h 6858000"/>
                <a:gd name="connsiteX96" fmla="*/ 5373105 w 6091008"/>
                <a:gd name="connsiteY96" fmla="*/ 4070802 h 6858000"/>
                <a:gd name="connsiteX97" fmla="*/ 5378288 w 6091008"/>
                <a:gd name="connsiteY97" fmla="*/ 4034066 h 6858000"/>
                <a:gd name="connsiteX98" fmla="*/ 5383471 w 6091008"/>
                <a:gd name="connsiteY98" fmla="*/ 3997331 h 6858000"/>
                <a:gd name="connsiteX99" fmla="*/ 5387373 w 6091008"/>
                <a:gd name="connsiteY99" fmla="*/ 3960547 h 6858000"/>
                <a:gd name="connsiteX100" fmla="*/ 5375699 w 6091008"/>
                <a:gd name="connsiteY100" fmla="*/ 3369810 h 6858000"/>
                <a:gd name="connsiteX101" fmla="*/ 5225695 w 6091008"/>
                <a:gd name="connsiteY101" fmla="*/ 2777923 h 6858000"/>
                <a:gd name="connsiteX102" fmla="*/ 4989893 w 6091008"/>
                <a:gd name="connsiteY102" fmla="*/ 2181595 h 6858000"/>
                <a:gd name="connsiteX103" fmla="*/ 4856777 w 6091008"/>
                <a:gd name="connsiteY103" fmla="*/ 1872581 h 6858000"/>
                <a:gd name="connsiteX104" fmla="*/ 4729367 w 6091008"/>
                <a:gd name="connsiteY104" fmla="*/ 1547581 h 6858000"/>
                <a:gd name="connsiteX105" fmla="*/ 4510575 w 6091008"/>
                <a:gd name="connsiteY105" fmla="*/ 917244 h 6858000"/>
                <a:gd name="connsiteX106" fmla="*/ 4387446 w 6091008"/>
                <a:gd name="connsiteY106" fmla="*/ 626512 h 6858000"/>
                <a:gd name="connsiteX107" fmla="*/ 4227716 w 6091008"/>
                <a:gd name="connsiteY107" fmla="*/ 368510 h 6858000"/>
                <a:gd name="connsiteX108" fmla="*/ 4017774 w 6091008"/>
                <a:gd name="connsiteY108" fmla="*/ 161674 h 6858000"/>
                <a:gd name="connsiteX109" fmla="*/ 3761542 w 6091008"/>
                <a:gd name="connsiteY109" fmla="*/ 19860 h 6858000"/>
                <a:gd name="connsiteX110" fmla="*/ 3727185 w 6091008"/>
                <a:gd name="connsiteY110" fmla="*/ 6533 h 6858000"/>
                <a:gd name="connsiteX111" fmla="*/ 1325680 w 6091008"/>
                <a:gd name="connsiteY111" fmla="*/ 0 h 6858000"/>
                <a:gd name="connsiteX112" fmla="*/ 2347354 w 6091008"/>
                <a:gd name="connsiteY112" fmla="*/ 0 h 6858000"/>
                <a:gd name="connsiteX113" fmla="*/ 2262734 w 6091008"/>
                <a:gd name="connsiteY113" fmla="*/ 20581 h 6858000"/>
                <a:gd name="connsiteX114" fmla="*/ 1969830 w 6091008"/>
                <a:gd name="connsiteY114" fmla="*/ 118108 h 6858000"/>
                <a:gd name="connsiteX115" fmla="*/ 1897367 w 6091008"/>
                <a:gd name="connsiteY115" fmla="*/ 145059 h 6858000"/>
                <a:gd name="connsiteX116" fmla="*/ 1825860 w 6091008"/>
                <a:gd name="connsiteY116" fmla="*/ 175210 h 6858000"/>
                <a:gd name="connsiteX117" fmla="*/ 1754258 w 6091008"/>
                <a:gd name="connsiteY117" fmla="*/ 204746 h 6858000"/>
                <a:gd name="connsiteX118" fmla="*/ 1683442 w 6091008"/>
                <a:gd name="connsiteY118" fmla="*/ 237143 h 6858000"/>
                <a:gd name="connsiteX119" fmla="*/ 1612330 w 6091008"/>
                <a:gd name="connsiteY119" fmla="*/ 268724 h 6858000"/>
                <a:gd name="connsiteX120" fmla="*/ 1542244 w 6091008"/>
                <a:gd name="connsiteY120" fmla="*/ 303229 h 6858000"/>
                <a:gd name="connsiteX121" fmla="*/ 1471990 w 6091008"/>
                <a:gd name="connsiteY121" fmla="*/ 337395 h 6858000"/>
                <a:gd name="connsiteX122" fmla="*/ 1402813 w 6091008"/>
                <a:gd name="connsiteY122" fmla="*/ 374794 h 6858000"/>
                <a:gd name="connsiteX123" fmla="*/ 1333886 w 6091008"/>
                <a:gd name="connsiteY123" fmla="*/ 412702 h 6858000"/>
                <a:gd name="connsiteX124" fmla="*/ 1266278 w 6091008"/>
                <a:gd name="connsiteY124" fmla="*/ 453907 h 6858000"/>
                <a:gd name="connsiteX125" fmla="*/ 1199136 w 6091008"/>
                <a:gd name="connsiteY125" fmla="*/ 496266 h 6858000"/>
                <a:gd name="connsiteX126" fmla="*/ 1182302 w 6091008"/>
                <a:gd name="connsiteY126" fmla="*/ 506917 h 6858000"/>
                <a:gd name="connsiteX127" fmla="*/ 1166009 w 6091008"/>
                <a:gd name="connsiteY127" fmla="*/ 518449 h 6858000"/>
                <a:gd name="connsiteX128" fmla="*/ 1133302 w 6091008"/>
                <a:gd name="connsiteY128" fmla="*/ 541479 h 6858000"/>
                <a:gd name="connsiteX129" fmla="*/ 1067923 w 6091008"/>
                <a:gd name="connsiteY129" fmla="*/ 587403 h 6858000"/>
                <a:gd name="connsiteX130" fmla="*/ 1051509 w 6091008"/>
                <a:gd name="connsiteY130" fmla="*/ 598902 h 6858000"/>
                <a:gd name="connsiteX131" fmla="*/ 1035673 w 6091008"/>
                <a:gd name="connsiteY131" fmla="*/ 611145 h 6858000"/>
                <a:gd name="connsiteX132" fmla="*/ 1003878 w 6091008"/>
                <a:gd name="connsiteY132" fmla="*/ 635598 h 6858000"/>
                <a:gd name="connsiteX133" fmla="*/ 877673 w 6091008"/>
                <a:gd name="connsiteY133" fmla="*/ 735582 h 6858000"/>
                <a:gd name="connsiteX134" fmla="*/ 417533 w 6091008"/>
                <a:gd name="connsiteY134" fmla="*/ 1198720 h 6858000"/>
                <a:gd name="connsiteX135" fmla="*/ 54935 w 6091008"/>
                <a:gd name="connsiteY135" fmla="*/ 1756293 h 6858000"/>
                <a:gd name="connsiteX136" fmla="*/ 17844 w 6091008"/>
                <a:gd name="connsiteY136" fmla="*/ 1831433 h 6858000"/>
                <a:gd name="connsiteX137" fmla="*/ 0 w 6091008"/>
                <a:gd name="connsiteY137" fmla="*/ 1869131 h 6858000"/>
                <a:gd name="connsiteX138" fmla="*/ 0 w 6091008"/>
                <a:gd name="connsiteY138" fmla="*/ 1198550 h 6858000"/>
                <a:gd name="connsiteX139" fmla="*/ 185957 w 6091008"/>
                <a:gd name="connsiteY139" fmla="*/ 961506 h 6858000"/>
                <a:gd name="connsiteX140" fmla="*/ 689746 w 6091008"/>
                <a:gd name="connsiteY140" fmla="*/ 447064 h 6858000"/>
                <a:gd name="connsiteX141" fmla="*/ 827126 w 6091008"/>
                <a:gd name="connsiteY141" fmla="*/ 333881 h 6858000"/>
                <a:gd name="connsiteX142" fmla="*/ 968997 w 6091008"/>
                <a:gd name="connsiteY142" fmla="*/ 228085 h 6858000"/>
                <a:gd name="connsiteX143" fmla="*/ 1004883 w 6091008"/>
                <a:gd name="connsiteY143" fmla="*/ 202373 h 6858000"/>
                <a:gd name="connsiteX144" fmla="*/ 1022826 w 6091008"/>
                <a:gd name="connsiteY144" fmla="*/ 189517 h 6858000"/>
                <a:gd name="connsiteX145" fmla="*/ 1041187 w 6091008"/>
                <a:gd name="connsiteY145" fmla="*/ 177509 h 6858000"/>
                <a:gd name="connsiteX146" fmla="*/ 1114760 w 6091008"/>
                <a:gd name="connsiteY146" fmla="*/ 129512 h 6858000"/>
                <a:gd name="connsiteX147" fmla="*/ 1188498 w 6091008"/>
                <a:gd name="connsiteY147" fmla="*/ 81854 h 6858000"/>
                <a:gd name="connsiteX148" fmla="*/ 1263461 w 6091008"/>
                <a:gd name="connsiteY148" fmla="*/ 3688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</a:cxnLst>
              <a:rect l="l" t="t" r="r" b="b"/>
              <a:pathLst>
                <a:path w="6091008" h="6858000">
                  <a:moveTo>
                    <a:pt x="0" y="5476844"/>
                  </a:moveTo>
                  <a:lnTo>
                    <a:pt x="15220" y="5501668"/>
                  </a:lnTo>
                  <a:cubicBezTo>
                    <a:pt x="69097" y="5585141"/>
                    <a:pt x="130925" y="5654403"/>
                    <a:pt x="198940" y="5717964"/>
                  </a:cubicBezTo>
                  <a:lnTo>
                    <a:pt x="251499" y="5763842"/>
                  </a:lnTo>
                  <a:lnTo>
                    <a:pt x="308460" y="5806337"/>
                  </a:lnTo>
                  <a:cubicBezTo>
                    <a:pt x="326685" y="5820934"/>
                    <a:pt x="348384" y="5833667"/>
                    <a:pt x="368305" y="5847248"/>
                  </a:cubicBezTo>
                  <a:cubicBezTo>
                    <a:pt x="388782" y="5860683"/>
                    <a:pt x="408424" y="5874336"/>
                    <a:pt x="430451" y="5887305"/>
                  </a:cubicBezTo>
                  <a:cubicBezTo>
                    <a:pt x="601703" y="5991186"/>
                    <a:pt x="792871" y="6091279"/>
                    <a:pt x="975811" y="6205653"/>
                  </a:cubicBezTo>
                  <a:cubicBezTo>
                    <a:pt x="1159565" y="6318920"/>
                    <a:pt x="1337666" y="6443625"/>
                    <a:pt x="1510250" y="6575390"/>
                  </a:cubicBezTo>
                  <a:cubicBezTo>
                    <a:pt x="1658997" y="6690317"/>
                    <a:pt x="1824862" y="6774210"/>
                    <a:pt x="2002437" y="6825029"/>
                  </a:cubicBezTo>
                  <a:cubicBezTo>
                    <a:pt x="2046812" y="6837803"/>
                    <a:pt x="2091936" y="6848385"/>
                    <a:pt x="2137670" y="6856874"/>
                  </a:cubicBezTo>
                  <a:lnTo>
                    <a:pt x="2145778" y="6858000"/>
                  </a:lnTo>
                  <a:lnTo>
                    <a:pt x="1098858" y="6858000"/>
                  </a:lnTo>
                  <a:lnTo>
                    <a:pt x="1004166" y="6786858"/>
                  </a:lnTo>
                  <a:cubicBezTo>
                    <a:pt x="920997" y="6725805"/>
                    <a:pt x="837118" y="6666016"/>
                    <a:pt x="751974" y="6608169"/>
                  </a:cubicBezTo>
                  <a:lnTo>
                    <a:pt x="623305" y="6522172"/>
                  </a:lnTo>
                  <a:lnTo>
                    <a:pt x="492346" y="6437477"/>
                  </a:lnTo>
                  <a:lnTo>
                    <a:pt x="358536" y="6352312"/>
                  </a:lnTo>
                  <a:lnTo>
                    <a:pt x="290710" y="6308820"/>
                  </a:lnTo>
                  <a:lnTo>
                    <a:pt x="221792" y="6263122"/>
                  </a:lnTo>
                  <a:cubicBezTo>
                    <a:pt x="198889" y="6248595"/>
                    <a:pt x="175526" y="6231442"/>
                    <a:pt x="152460" y="6215106"/>
                  </a:cubicBezTo>
                  <a:cubicBezTo>
                    <a:pt x="129301" y="6198154"/>
                    <a:pt x="105988" y="6183223"/>
                    <a:pt x="83055" y="6163978"/>
                  </a:cubicBezTo>
                  <a:lnTo>
                    <a:pt x="14161" y="6109014"/>
                  </a:lnTo>
                  <a:lnTo>
                    <a:pt x="0" y="6096195"/>
                  </a:lnTo>
                  <a:close/>
                  <a:moveTo>
                    <a:pt x="3707444" y="0"/>
                  </a:moveTo>
                  <a:lnTo>
                    <a:pt x="4265528" y="0"/>
                  </a:lnTo>
                  <a:lnTo>
                    <a:pt x="4291472" y="15596"/>
                  </a:lnTo>
                  <a:cubicBezTo>
                    <a:pt x="4339292" y="47637"/>
                    <a:pt x="4385917" y="82210"/>
                    <a:pt x="4431124" y="119052"/>
                  </a:cubicBezTo>
                  <a:cubicBezTo>
                    <a:pt x="4612085" y="266897"/>
                    <a:pt x="4766658" y="451392"/>
                    <a:pt x="4899570" y="643769"/>
                  </a:cubicBezTo>
                  <a:cubicBezTo>
                    <a:pt x="5032421" y="836866"/>
                    <a:pt x="5144168" y="1037706"/>
                    <a:pt x="5247925" y="1232134"/>
                  </a:cubicBezTo>
                  <a:cubicBezTo>
                    <a:pt x="5299886" y="1329516"/>
                    <a:pt x="5349860" y="1425631"/>
                    <a:pt x="5401234" y="1518442"/>
                  </a:cubicBezTo>
                  <a:lnTo>
                    <a:pt x="5480921" y="1662114"/>
                  </a:lnTo>
                  <a:cubicBezTo>
                    <a:pt x="5508162" y="1711659"/>
                    <a:pt x="5535098" y="1761858"/>
                    <a:pt x="5561804" y="1812436"/>
                  </a:cubicBezTo>
                  <a:cubicBezTo>
                    <a:pt x="5668394" y="2015131"/>
                    <a:pt x="5769309" y="2228374"/>
                    <a:pt x="5855037" y="2457716"/>
                  </a:cubicBezTo>
                  <a:cubicBezTo>
                    <a:pt x="5940757" y="2686612"/>
                    <a:pt x="6011031" y="2932566"/>
                    <a:pt x="6052254" y="3193699"/>
                  </a:cubicBezTo>
                  <a:cubicBezTo>
                    <a:pt x="6093625" y="3454283"/>
                    <a:pt x="6103924" y="3730828"/>
                    <a:pt x="6073151" y="4004612"/>
                  </a:cubicBezTo>
                  <a:lnTo>
                    <a:pt x="6067309" y="4055890"/>
                  </a:lnTo>
                  <a:cubicBezTo>
                    <a:pt x="6065066" y="4072953"/>
                    <a:pt x="6062462" y="4089919"/>
                    <a:pt x="6059979" y="4106917"/>
                  </a:cubicBezTo>
                  <a:lnTo>
                    <a:pt x="6052371" y="4158016"/>
                  </a:lnTo>
                  <a:cubicBezTo>
                    <a:pt x="6049766" y="4174982"/>
                    <a:pt x="6046401" y="4191890"/>
                    <a:pt x="6043434" y="4208759"/>
                  </a:cubicBezTo>
                  <a:cubicBezTo>
                    <a:pt x="6037102" y="4242536"/>
                    <a:pt x="6031011" y="4276380"/>
                    <a:pt x="6023229" y="4309769"/>
                  </a:cubicBezTo>
                  <a:cubicBezTo>
                    <a:pt x="6015690" y="4343223"/>
                    <a:pt x="6008874" y="4376870"/>
                    <a:pt x="5999922" y="4409799"/>
                  </a:cubicBezTo>
                  <a:lnTo>
                    <a:pt x="5987157" y="4459369"/>
                  </a:lnTo>
                  <a:cubicBezTo>
                    <a:pt x="5982945" y="4476053"/>
                    <a:pt x="5978687" y="4492427"/>
                    <a:pt x="5973731" y="4508027"/>
                  </a:cubicBezTo>
                  <a:lnTo>
                    <a:pt x="5944653" y="4602538"/>
                  </a:lnTo>
                  <a:lnTo>
                    <a:pt x="5915334" y="4696982"/>
                  </a:lnTo>
                  <a:cubicBezTo>
                    <a:pt x="5905346" y="4728457"/>
                    <a:pt x="5892944" y="4759283"/>
                    <a:pt x="5881786" y="4790295"/>
                  </a:cubicBezTo>
                  <a:cubicBezTo>
                    <a:pt x="5791737" y="5038923"/>
                    <a:pt x="5677271" y="5280123"/>
                    <a:pt x="5539609" y="5504511"/>
                  </a:cubicBezTo>
                  <a:lnTo>
                    <a:pt x="5432400" y="5669348"/>
                  </a:lnTo>
                  <a:cubicBezTo>
                    <a:pt x="5423763" y="5683225"/>
                    <a:pt x="5413823" y="5696165"/>
                    <a:pt x="5404330" y="5709372"/>
                  </a:cubicBezTo>
                  <a:lnTo>
                    <a:pt x="5375525" y="5748757"/>
                  </a:lnTo>
                  <a:lnTo>
                    <a:pt x="5317831" y="5827355"/>
                  </a:lnTo>
                  <a:cubicBezTo>
                    <a:pt x="5308217" y="5840529"/>
                    <a:pt x="5298639" y="5853567"/>
                    <a:pt x="5288208" y="5865932"/>
                  </a:cubicBezTo>
                  <a:cubicBezTo>
                    <a:pt x="5283153" y="5872232"/>
                    <a:pt x="5278509" y="5878936"/>
                    <a:pt x="5273251" y="5885035"/>
                  </a:cubicBezTo>
                  <a:cubicBezTo>
                    <a:pt x="5267908" y="5890963"/>
                    <a:pt x="5262120" y="5896624"/>
                    <a:pt x="5256656" y="5902520"/>
                  </a:cubicBezTo>
                  <a:lnTo>
                    <a:pt x="5189858" y="5971616"/>
                  </a:lnTo>
                  <a:cubicBezTo>
                    <a:pt x="5178681" y="5982899"/>
                    <a:pt x="5167959" y="5994892"/>
                    <a:pt x="5156287" y="6005600"/>
                  </a:cubicBezTo>
                  <a:lnTo>
                    <a:pt x="5121598" y="6037962"/>
                  </a:lnTo>
                  <a:lnTo>
                    <a:pt x="5051798" y="6101838"/>
                  </a:lnTo>
                  <a:cubicBezTo>
                    <a:pt x="4864110" y="6268956"/>
                    <a:pt x="4663874" y="6407541"/>
                    <a:pt x="4463594" y="6532280"/>
                  </a:cubicBezTo>
                  <a:cubicBezTo>
                    <a:pt x="4438472" y="6547774"/>
                    <a:pt x="4413434" y="6563439"/>
                    <a:pt x="4388637" y="6579169"/>
                  </a:cubicBezTo>
                  <a:lnTo>
                    <a:pt x="4312856" y="6623337"/>
                  </a:lnTo>
                  <a:lnTo>
                    <a:pt x="4237558" y="6667632"/>
                  </a:lnTo>
                  <a:cubicBezTo>
                    <a:pt x="4212548" y="6682715"/>
                    <a:pt x="4186842" y="6695553"/>
                    <a:pt x="4161774" y="6709883"/>
                  </a:cubicBezTo>
                  <a:cubicBezTo>
                    <a:pt x="4111167" y="6737392"/>
                    <a:pt x="4061123" y="6766670"/>
                    <a:pt x="4010448" y="6792981"/>
                  </a:cubicBezTo>
                  <a:cubicBezTo>
                    <a:pt x="3985322" y="6806562"/>
                    <a:pt x="3960037" y="6820248"/>
                    <a:pt x="3935163" y="6834338"/>
                  </a:cubicBezTo>
                  <a:lnTo>
                    <a:pt x="3892887" y="6858000"/>
                  </a:lnTo>
                  <a:lnTo>
                    <a:pt x="2743942" y="6858000"/>
                  </a:lnTo>
                  <a:lnTo>
                    <a:pt x="2852577" y="6838910"/>
                  </a:lnTo>
                  <a:cubicBezTo>
                    <a:pt x="2949686" y="6818527"/>
                    <a:pt x="3046805" y="6791706"/>
                    <a:pt x="3143255" y="6759775"/>
                  </a:cubicBezTo>
                  <a:cubicBezTo>
                    <a:pt x="3239807" y="6727945"/>
                    <a:pt x="3335416" y="6689975"/>
                    <a:pt x="3430899" y="6650056"/>
                  </a:cubicBezTo>
                  <a:cubicBezTo>
                    <a:pt x="3526299" y="6609969"/>
                    <a:pt x="3621242" y="6565786"/>
                    <a:pt x="3713289" y="6514054"/>
                  </a:cubicBezTo>
                  <a:cubicBezTo>
                    <a:pt x="3805137" y="6460650"/>
                    <a:pt x="3895762" y="6401178"/>
                    <a:pt x="3981228" y="6334878"/>
                  </a:cubicBezTo>
                  <a:cubicBezTo>
                    <a:pt x="4024934" y="6303166"/>
                    <a:pt x="4066572" y="6268544"/>
                    <a:pt x="4107885" y="6233689"/>
                  </a:cubicBezTo>
                  <a:cubicBezTo>
                    <a:pt x="4128602" y="6216277"/>
                    <a:pt x="4149365" y="6199173"/>
                    <a:pt x="4169795" y="6181389"/>
                  </a:cubicBezTo>
                  <a:cubicBezTo>
                    <a:pt x="4189729" y="6163032"/>
                    <a:pt x="4209542" y="6144643"/>
                    <a:pt x="4229189" y="6125914"/>
                  </a:cubicBezTo>
                  <a:cubicBezTo>
                    <a:pt x="4387326" y="5978255"/>
                    <a:pt x="4528049" y="5812977"/>
                    <a:pt x="4652064" y="5641457"/>
                  </a:cubicBezTo>
                  <a:lnTo>
                    <a:pt x="4697555" y="5576516"/>
                  </a:lnTo>
                  <a:lnTo>
                    <a:pt x="4720492" y="5544537"/>
                  </a:lnTo>
                  <a:cubicBezTo>
                    <a:pt x="4728246" y="5533956"/>
                    <a:pt x="4734819" y="5522469"/>
                    <a:pt x="4741922" y="5511420"/>
                  </a:cubicBezTo>
                  <a:lnTo>
                    <a:pt x="4784179" y="5445022"/>
                  </a:lnTo>
                  <a:cubicBezTo>
                    <a:pt x="4787730" y="5439497"/>
                    <a:pt x="4791161" y="5433940"/>
                    <a:pt x="4794796" y="5428584"/>
                  </a:cubicBezTo>
                  <a:cubicBezTo>
                    <a:pt x="4798637" y="5423432"/>
                    <a:pt x="4803091" y="5418884"/>
                    <a:pt x="4807173" y="5413795"/>
                  </a:cubicBezTo>
                  <a:cubicBezTo>
                    <a:pt x="4815384" y="5403926"/>
                    <a:pt x="4822656" y="5393214"/>
                    <a:pt x="4830010" y="5382674"/>
                  </a:cubicBezTo>
                  <a:lnTo>
                    <a:pt x="4874298" y="5319323"/>
                  </a:lnTo>
                  <a:lnTo>
                    <a:pt x="4896484" y="5287734"/>
                  </a:lnTo>
                  <a:cubicBezTo>
                    <a:pt x="4903839" y="5277191"/>
                    <a:pt x="4911520" y="5266885"/>
                    <a:pt x="4918019" y="5255673"/>
                  </a:cubicBezTo>
                  <a:lnTo>
                    <a:pt x="4999238" y="5124058"/>
                  </a:lnTo>
                  <a:cubicBezTo>
                    <a:pt x="5102559" y="4945225"/>
                    <a:pt x="5185787" y="4753943"/>
                    <a:pt x="5251271" y="4554965"/>
                  </a:cubicBezTo>
                  <a:cubicBezTo>
                    <a:pt x="5259371" y="4530051"/>
                    <a:pt x="5268846" y="4505799"/>
                    <a:pt x="5276136" y="4480521"/>
                  </a:cubicBezTo>
                  <a:lnTo>
                    <a:pt x="5297442" y="4404389"/>
                  </a:lnTo>
                  <a:lnTo>
                    <a:pt x="5318953" y="4328458"/>
                  </a:lnTo>
                  <a:cubicBezTo>
                    <a:pt x="5322895" y="4315679"/>
                    <a:pt x="5325929" y="4303390"/>
                    <a:pt x="5328684" y="4291175"/>
                  </a:cubicBezTo>
                  <a:lnTo>
                    <a:pt x="5337470" y="4254522"/>
                  </a:lnTo>
                  <a:cubicBezTo>
                    <a:pt x="5343899" y="4230045"/>
                    <a:pt x="5348129" y="4205565"/>
                    <a:pt x="5353277" y="4181038"/>
                  </a:cubicBezTo>
                  <a:cubicBezTo>
                    <a:pt x="5358786" y="4156608"/>
                    <a:pt x="5362533" y="4132000"/>
                    <a:pt x="5366762" y="4107520"/>
                  </a:cubicBezTo>
                  <a:cubicBezTo>
                    <a:pt x="5368877" y="4095280"/>
                    <a:pt x="5371390" y="4083000"/>
                    <a:pt x="5373105" y="4070802"/>
                  </a:cubicBezTo>
                  <a:lnTo>
                    <a:pt x="5378288" y="4034066"/>
                  </a:lnTo>
                  <a:lnTo>
                    <a:pt x="5383471" y="3997331"/>
                  </a:lnTo>
                  <a:lnTo>
                    <a:pt x="5387373" y="3960547"/>
                  </a:lnTo>
                  <a:cubicBezTo>
                    <a:pt x="5408513" y="3764258"/>
                    <a:pt x="5404752" y="3567184"/>
                    <a:pt x="5375699" y="3369810"/>
                  </a:cubicBezTo>
                  <a:cubicBezTo>
                    <a:pt x="5347044" y="3172396"/>
                    <a:pt x="5293473" y="2975222"/>
                    <a:pt x="5225695" y="2777923"/>
                  </a:cubicBezTo>
                  <a:cubicBezTo>
                    <a:pt x="5157675" y="2580560"/>
                    <a:pt x="5075729" y="2382997"/>
                    <a:pt x="4989893" y="2181595"/>
                  </a:cubicBezTo>
                  <a:lnTo>
                    <a:pt x="4856777" y="1872581"/>
                  </a:lnTo>
                  <a:cubicBezTo>
                    <a:pt x="4811108" y="1763784"/>
                    <a:pt x="4768691" y="1655416"/>
                    <a:pt x="4729367" y="1547581"/>
                  </a:cubicBezTo>
                  <a:cubicBezTo>
                    <a:pt x="4650320" y="1331954"/>
                    <a:pt x="4585048" y="1118545"/>
                    <a:pt x="4510575" y="917244"/>
                  </a:cubicBezTo>
                  <a:cubicBezTo>
                    <a:pt x="4473339" y="816594"/>
                    <a:pt x="4433491" y="718925"/>
                    <a:pt x="4387446" y="626512"/>
                  </a:cubicBezTo>
                  <a:cubicBezTo>
                    <a:pt x="4341559" y="533993"/>
                    <a:pt x="4289352" y="446701"/>
                    <a:pt x="4227716" y="368510"/>
                  </a:cubicBezTo>
                  <a:cubicBezTo>
                    <a:pt x="4166554" y="290006"/>
                    <a:pt x="4096194" y="220222"/>
                    <a:pt x="4017774" y="161674"/>
                  </a:cubicBezTo>
                  <a:cubicBezTo>
                    <a:pt x="3939391" y="102989"/>
                    <a:pt x="3853034" y="55709"/>
                    <a:pt x="3761542" y="19860"/>
                  </a:cubicBezTo>
                  <a:lnTo>
                    <a:pt x="3727185" y="6533"/>
                  </a:lnTo>
                  <a:close/>
                  <a:moveTo>
                    <a:pt x="1325680" y="0"/>
                  </a:moveTo>
                  <a:lnTo>
                    <a:pt x="2347354" y="0"/>
                  </a:lnTo>
                  <a:lnTo>
                    <a:pt x="2262734" y="20581"/>
                  </a:lnTo>
                  <a:cubicBezTo>
                    <a:pt x="2164073" y="49233"/>
                    <a:pt x="2066423" y="82020"/>
                    <a:pt x="1969830" y="118108"/>
                  </a:cubicBezTo>
                  <a:cubicBezTo>
                    <a:pt x="1945675" y="127092"/>
                    <a:pt x="1921391" y="135598"/>
                    <a:pt x="1897367" y="145059"/>
                  </a:cubicBezTo>
                  <a:cubicBezTo>
                    <a:pt x="1873522" y="155302"/>
                    <a:pt x="1849679" y="165546"/>
                    <a:pt x="1825860" y="175210"/>
                  </a:cubicBezTo>
                  <a:lnTo>
                    <a:pt x="1754258" y="204746"/>
                  </a:lnTo>
                  <a:lnTo>
                    <a:pt x="1683442" y="237143"/>
                  </a:lnTo>
                  <a:cubicBezTo>
                    <a:pt x="1659851" y="247896"/>
                    <a:pt x="1636127" y="258172"/>
                    <a:pt x="1612330" y="268724"/>
                  </a:cubicBezTo>
                  <a:lnTo>
                    <a:pt x="1542244" y="303229"/>
                  </a:lnTo>
                  <a:lnTo>
                    <a:pt x="1471990" y="337395"/>
                  </a:lnTo>
                  <a:cubicBezTo>
                    <a:pt x="1448660" y="349103"/>
                    <a:pt x="1425927" y="362441"/>
                    <a:pt x="1402813" y="374794"/>
                  </a:cubicBezTo>
                  <a:lnTo>
                    <a:pt x="1333886" y="412702"/>
                  </a:lnTo>
                  <a:cubicBezTo>
                    <a:pt x="1310940" y="425394"/>
                    <a:pt x="1288842" y="440228"/>
                    <a:pt x="1266278" y="453907"/>
                  </a:cubicBezTo>
                  <a:lnTo>
                    <a:pt x="1199136" y="496266"/>
                  </a:lnTo>
                  <a:lnTo>
                    <a:pt x="1182302" y="506917"/>
                  </a:lnTo>
                  <a:lnTo>
                    <a:pt x="1166009" y="518449"/>
                  </a:lnTo>
                  <a:lnTo>
                    <a:pt x="1133302" y="541479"/>
                  </a:lnTo>
                  <a:lnTo>
                    <a:pt x="1067923" y="587403"/>
                  </a:lnTo>
                  <a:lnTo>
                    <a:pt x="1051509" y="598902"/>
                  </a:lnTo>
                  <a:lnTo>
                    <a:pt x="1035673" y="611145"/>
                  </a:lnTo>
                  <a:lnTo>
                    <a:pt x="1003878" y="635598"/>
                  </a:lnTo>
                  <a:cubicBezTo>
                    <a:pt x="961473" y="668248"/>
                    <a:pt x="918407" y="699983"/>
                    <a:pt x="877673" y="735582"/>
                  </a:cubicBezTo>
                  <a:cubicBezTo>
                    <a:pt x="711850" y="872792"/>
                    <a:pt x="555901" y="1026776"/>
                    <a:pt x="417533" y="1198720"/>
                  </a:cubicBezTo>
                  <a:cubicBezTo>
                    <a:pt x="278999" y="1370325"/>
                    <a:pt x="156917" y="1557820"/>
                    <a:pt x="54935" y="1756293"/>
                  </a:cubicBezTo>
                  <a:lnTo>
                    <a:pt x="17844" y="1831433"/>
                  </a:lnTo>
                  <a:lnTo>
                    <a:pt x="0" y="1869131"/>
                  </a:lnTo>
                  <a:lnTo>
                    <a:pt x="0" y="1198550"/>
                  </a:lnTo>
                  <a:lnTo>
                    <a:pt x="185957" y="961506"/>
                  </a:lnTo>
                  <a:cubicBezTo>
                    <a:pt x="342426" y="776600"/>
                    <a:pt x="509755" y="602849"/>
                    <a:pt x="689746" y="447064"/>
                  </a:cubicBezTo>
                  <a:cubicBezTo>
                    <a:pt x="733932" y="406795"/>
                    <a:pt x="780859" y="370795"/>
                    <a:pt x="827126" y="333881"/>
                  </a:cubicBezTo>
                  <a:cubicBezTo>
                    <a:pt x="872886" y="295949"/>
                    <a:pt x="921195" y="262526"/>
                    <a:pt x="968997" y="228085"/>
                  </a:cubicBezTo>
                  <a:lnTo>
                    <a:pt x="1004883" y="202373"/>
                  </a:lnTo>
                  <a:lnTo>
                    <a:pt x="1022826" y="189517"/>
                  </a:lnTo>
                  <a:lnTo>
                    <a:pt x="1041187" y="177509"/>
                  </a:lnTo>
                  <a:lnTo>
                    <a:pt x="1114760" y="129512"/>
                  </a:lnTo>
                  <a:cubicBezTo>
                    <a:pt x="1139435" y="113750"/>
                    <a:pt x="1163439" y="96630"/>
                    <a:pt x="1188498" y="81854"/>
                  </a:cubicBezTo>
                  <a:lnTo>
                    <a:pt x="1263461" y="36880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01D44A9-1D51-461B-A228-06F6C500B0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55600" cy="6858000"/>
            </a:xfrm>
            <a:custGeom>
              <a:avLst/>
              <a:gdLst>
                <a:gd name="connsiteX0" fmla="*/ 0 w 6055600"/>
                <a:gd name="connsiteY0" fmla="*/ 5960220 h 6858000"/>
                <a:gd name="connsiteX1" fmla="*/ 36039 w 6055600"/>
                <a:gd name="connsiteY1" fmla="*/ 6002605 h 6858000"/>
                <a:gd name="connsiteX2" fmla="*/ 92950 w 6055600"/>
                <a:gd name="connsiteY2" fmla="*/ 6059050 h 6858000"/>
                <a:gd name="connsiteX3" fmla="*/ 153706 w 6055600"/>
                <a:gd name="connsiteY3" fmla="*/ 6111427 h 6858000"/>
                <a:gd name="connsiteX4" fmla="*/ 216806 w 6055600"/>
                <a:gd name="connsiteY4" fmla="*/ 6161603 h 6858000"/>
                <a:gd name="connsiteX5" fmla="*/ 281945 w 6055600"/>
                <a:gd name="connsiteY5" fmla="*/ 6209777 h 6858000"/>
                <a:gd name="connsiteX6" fmla="*/ 553337 w 6055600"/>
                <a:gd name="connsiteY6" fmla="*/ 6391500 h 6858000"/>
                <a:gd name="connsiteX7" fmla="*/ 690543 w 6055600"/>
                <a:gd name="connsiteY7" fmla="*/ 6481634 h 6858000"/>
                <a:gd name="connsiteX8" fmla="*/ 827127 w 6055600"/>
                <a:gd name="connsiteY8" fmla="*/ 6573159 h 6858000"/>
                <a:gd name="connsiteX9" fmla="*/ 1095915 w 6055600"/>
                <a:gd name="connsiteY9" fmla="*/ 6762202 h 6858000"/>
                <a:gd name="connsiteX10" fmla="*/ 1224853 w 6055600"/>
                <a:gd name="connsiteY10" fmla="*/ 6858000 h 6858000"/>
                <a:gd name="connsiteX11" fmla="*/ 1154072 w 6055600"/>
                <a:gd name="connsiteY11" fmla="*/ 6858000 h 6858000"/>
                <a:gd name="connsiteX12" fmla="*/ 1073489 w 6055600"/>
                <a:gd name="connsiteY12" fmla="*/ 6799140 h 6858000"/>
                <a:gd name="connsiteX13" fmla="*/ 800175 w 6055600"/>
                <a:gd name="connsiteY13" fmla="*/ 6620441 h 6858000"/>
                <a:gd name="connsiteX14" fmla="*/ 231518 w 6055600"/>
                <a:gd name="connsiteY14" fmla="*/ 6299323 h 6858000"/>
                <a:gd name="connsiteX15" fmla="*/ 160401 w 6055600"/>
                <a:gd name="connsiteY15" fmla="*/ 6256627 h 6858000"/>
                <a:gd name="connsiteX16" fmla="*/ 89697 w 6055600"/>
                <a:gd name="connsiteY16" fmla="*/ 6211916 h 6858000"/>
                <a:gd name="connsiteX17" fmla="*/ 20148 w 6055600"/>
                <a:gd name="connsiteY17" fmla="*/ 6163835 h 6858000"/>
                <a:gd name="connsiteX18" fmla="*/ 0 w 6055600"/>
                <a:gd name="connsiteY18" fmla="*/ 6147796 h 6858000"/>
                <a:gd name="connsiteX19" fmla="*/ 3748345 w 6055600"/>
                <a:gd name="connsiteY19" fmla="*/ 0 h 6858000"/>
                <a:gd name="connsiteX20" fmla="*/ 4277792 w 6055600"/>
                <a:gd name="connsiteY20" fmla="*/ 0 h 6858000"/>
                <a:gd name="connsiteX21" fmla="*/ 4339531 w 6055600"/>
                <a:gd name="connsiteY21" fmla="*/ 40262 h 6858000"/>
                <a:gd name="connsiteX22" fmla="*/ 4476306 w 6055600"/>
                <a:gd name="connsiteY22" fmla="*/ 153922 h 6858000"/>
                <a:gd name="connsiteX23" fmla="*/ 4713639 w 6055600"/>
                <a:gd name="connsiteY23" fmla="*/ 422076 h 6858000"/>
                <a:gd name="connsiteX24" fmla="*/ 4906991 w 6055600"/>
                <a:gd name="connsiteY24" fmla="*/ 723463 h 6858000"/>
                <a:gd name="connsiteX25" fmla="*/ 5070511 w 6055600"/>
                <a:gd name="connsiteY25" fmla="*/ 1037524 h 6858000"/>
                <a:gd name="connsiteX26" fmla="*/ 5219493 w 6055600"/>
                <a:gd name="connsiteY26" fmla="*/ 1352079 h 6858000"/>
                <a:gd name="connsiteX27" fmla="*/ 5367779 w 6055600"/>
                <a:gd name="connsiteY27" fmla="*/ 1658945 h 6858000"/>
                <a:gd name="connsiteX28" fmla="*/ 5446095 w 6055600"/>
                <a:gd name="connsiteY28" fmla="*/ 1811301 h 6858000"/>
                <a:gd name="connsiteX29" fmla="*/ 5525115 w 6055600"/>
                <a:gd name="connsiteY29" fmla="*/ 1967103 h 6858000"/>
                <a:gd name="connsiteX30" fmla="*/ 5816642 w 6055600"/>
                <a:gd name="connsiteY30" fmla="*/ 2618837 h 6858000"/>
                <a:gd name="connsiteX31" fmla="*/ 6015787 w 6055600"/>
                <a:gd name="connsiteY31" fmla="*/ 3339957 h 6858000"/>
                <a:gd name="connsiteX32" fmla="*/ 6054206 w 6055600"/>
                <a:gd name="connsiteY32" fmla="*/ 3727239 h 6858000"/>
                <a:gd name="connsiteX33" fmla="*/ 6039811 w 6055600"/>
                <a:gd name="connsiteY33" fmla="*/ 4122735 h 6858000"/>
                <a:gd name="connsiteX34" fmla="*/ 5971601 w 6055600"/>
                <a:gd name="connsiteY34" fmla="*/ 4514288 h 6858000"/>
                <a:gd name="connsiteX35" fmla="*/ 5946751 w 6055600"/>
                <a:gd name="connsiteY35" fmla="*/ 4609838 h 6858000"/>
                <a:gd name="connsiteX36" fmla="*/ 5919986 w 6055600"/>
                <a:gd name="connsiteY36" fmla="*/ 4703178 h 6858000"/>
                <a:gd name="connsiteX37" fmla="*/ 5890731 w 6055600"/>
                <a:gd name="connsiteY37" fmla="*/ 4795992 h 6858000"/>
                <a:gd name="connsiteX38" fmla="*/ 5859058 w 6055600"/>
                <a:gd name="connsiteY38" fmla="*/ 4888015 h 6858000"/>
                <a:gd name="connsiteX39" fmla="*/ 5525053 w 6055600"/>
                <a:gd name="connsiteY39" fmla="*/ 5588449 h 6858000"/>
                <a:gd name="connsiteX40" fmla="*/ 5058962 w 6055600"/>
                <a:gd name="connsiteY40" fmla="*/ 6189929 h 6858000"/>
                <a:gd name="connsiteX41" fmla="*/ 4787706 w 6055600"/>
                <a:gd name="connsiteY41" fmla="*/ 6442985 h 6858000"/>
                <a:gd name="connsiteX42" fmla="*/ 4498686 w 6055600"/>
                <a:gd name="connsiteY42" fmla="*/ 6663678 h 6858000"/>
                <a:gd name="connsiteX43" fmla="*/ 4197167 w 6055600"/>
                <a:gd name="connsiteY43" fmla="*/ 6854053 h 6858000"/>
                <a:gd name="connsiteX44" fmla="*/ 4189720 w 6055600"/>
                <a:gd name="connsiteY44" fmla="*/ 6858000 h 6858000"/>
                <a:gd name="connsiteX45" fmla="*/ 3651929 w 6055600"/>
                <a:gd name="connsiteY45" fmla="*/ 6858000 h 6858000"/>
                <a:gd name="connsiteX46" fmla="*/ 3789040 w 6055600"/>
                <a:gd name="connsiteY46" fmla="*/ 6778034 h 6858000"/>
                <a:gd name="connsiteX47" fmla="*/ 4335568 w 6055600"/>
                <a:gd name="connsiteY47" fmla="*/ 6382709 h 6858000"/>
                <a:gd name="connsiteX48" fmla="*/ 4586923 w 6055600"/>
                <a:gd name="connsiteY48" fmla="*/ 6158577 h 6858000"/>
                <a:gd name="connsiteX49" fmla="*/ 4819585 w 6055600"/>
                <a:gd name="connsiteY49" fmla="*/ 5915847 h 6858000"/>
                <a:gd name="connsiteX50" fmla="*/ 5214727 w 6055600"/>
                <a:gd name="connsiteY50" fmla="*/ 5371094 h 6858000"/>
                <a:gd name="connsiteX51" fmla="*/ 5495409 w 6055600"/>
                <a:gd name="connsiteY51" fmla="*/ 4752778 h 6858000"/>
                <a:gd name="connsiteX52" fmla="*/ 5522322 w 6055600"/>
                <a:gd name="connsiteY52" fmla="*/ 4671511 h 6858000"/>
                <a:gd name="connsiteX53" fmla="*/ 5547631 w 6055600"/>
                <a:gd name="connsiteY53" fmla="*/ 4589675 h 6858000"/>
                <a:gd name="connsiteX54" fmla="*/ 5570792 w 6055600"/>
                <a:gd name="connsiteY54" fmla="*/ 4506978 h 6858000"/>
                <a:gd name="connsiteX55" fmla="*/ 5591541 w 6055600"/>
                <a:gd name="connsiteY55" fmla="*/ 4425334 h 6858000"/>
                <a:gd name="connsiteX56" fmla="*/ 5649500 w 6055600"/>
                <a:gd name="connsiteY56" fmla="*/ 4097286 h 6858000"/>
                <a:gd name="connsiteX57" fmla="*/ 5637615 w 6055600"/>
                <a:gd name="connsiteY57" fmla="*/ 3437524 h 6858000"/>
                <a:gd name="connsiteX58" fmla="*/ 5475454 w 6055600"/>
                <a:gd name="connsiteY58" fmla="*/ 2791575 h 6858000"/>
                <a:gd name="connsiteX59" fmla="*/ 5217600 w 6055600"/>
                <a:gd name="connsiteY59" fmla="*/ 2164719 h 6858000"/>
                <a:gd name="connsiteX60" fmla="*/ 5144941 w 6055600"/>
                <a:gd name="connsiteY60" fmla="*/ 2009490 h 6858000"/>
                <a:gd name="connsiteX61" fmla="*/ 5070052 w 6055600"/>
                <a:gd name="connsiteY61" fmla="*/ 1851823 h 6858000"/>
                <a:gd name="connsiteX62" fmla="*/ 4926984 w 6055600"/>
                <a:gd name="connsiteY62" fmla="*/ 1529226 h 6858000"/>
                <a:gd name="connsiteX63" fmla="*/ 4790925 w 6055600"/>
                <a:gd name="connsiteY63" fmla="*/ 1209923 h 6858000"/>
                <a:gd name="connsiteX64" fmla="*/ 4650559 w 6055600"/>
                <a:gd name="connsiteY64" fmla="*/ 902490 h 6858000"/>
                <a:gd name="connsiteX65" fmla="*/ 4491930 w 6055600"/>
                <a:gd name="connsiteY65" fmla="*/ 616919 h 6858000"/>
                <a:gd name="connsiteX66" fmla="*/ 4302323 w 6055600"/>
                <a:gd name="connsiteY66" fmla="*/ 366083 h 6858000"/>
                <a:gd name="connsiteX67" fmla="*/ 4072203 w 6055600"/>
                <a:gd name="connsiteY67" fmla="*/ 164982 h 6858000"/>
                <a:gd name="connsiteX68" fmla="*/ 3803964 w 6055600"/>
                <a:gd name="connsiteY68" fmla="*/ 21052 h 6858000"/>
                <a:gd name="connsiteX69" fmla="*/ 3768314 w 6055600"/>
                <a:gd name="connsiteY69" fmla="*/ 6826 h 6858000"/>
                <a:gd name="connsiteX70" fmla="*/ 1589779 w 6055600"/>
                <a:gd name="connsiteY70" fmla="*/ 0 h 6858000"/>
                <a:gd name="connsiteX71" fmla="*/ 1918056 w 6055600"/>
                <a:gd name="connsiteY71" fmla="*/ 0 h 6858000"/>
                <a:gd name="connsiteX72" fmla="*/ 1764243 w 6055600"/>
                <a:gd name="connsiteY72" fmla="*/ 55145 h 6858000"/>
                <a:gd name="connsiteX73" fmla="*/ 1313330 w 6055600"/>
                <a:gd name="connsiteY73" fmla="*/ 274424 h 6858000"/>
                <a:gd name="connsiteX74" fmla="*/ 295673 w 6055600"/>
                <a:gd name="connsiteY74" fmla="*/ 1187630 h 6858000"/>
                <a:gd name="connsiteX75" fmla="*/ 96207 w 6055600"/>
                <a:gd name="connsiteY75" fmla="*/ 1474327 h 6858000"/>
                <a:gd name="connsiteX76" fmla="*/ 0 w 6055600"/>
                <a:gd name="connsiteY76" fmla="*/ 1641460 h 6858000"/>
                <a:gd name="connsiteX77" fmla="*/ 0 w 6055600"/>
                <a:gd name="connsiteY77" fmla="*/ 1224218 h 6858000"/>
                <a:gd name="connsiteX78" fmla="*/ 150937 w 6055600"/>
                <a:gd name="connsiteY78" fmla="*/ 1040975 h 6858000"/>
                <a:gd name="connsiteX79" fmla="*/ 1264907 w 6055600"/>
                <a:gd name="connsiteY79" fmla="*/ 158248 h 6858000"/>
                <a:gd name="connsiteX80" fmla="*/ 1575167 w 6055600"/>
                <a:gd name="connsiteY80" fmla="*/ 567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6055600" h="6858000">
                  <a:moveTo>
                    <a:pt x="0" y="5960220"/>
                  </a:moveTo>
                  <a:lnTo>
                    <a:pt x="36039" y="6002605"/>
                  </a:lnTo>
                  <a:cubicBezTo>
                    <a:pt x="54896" y="6021530"/>
                    <a:pt x="73635" y="6040425"/>
                    <a:pt x="92950" y="6059050"/>
                  </a:cubicBezTo>
                  <a:lnTo>
                    <a:pt x="153706" y="6111427"/>
                  </a:lnTo>
                  <a:cubicBezTo>
                    <a:pt x="173546" y="6129485"/>
                    <a:pt x="195722" y="6144912"/>
                    <a:pt x="216806" y="6161603"/>
                  </a:cubicBezTo>
                  <a:cubicBezTo>
                    <a:pt x="238229" y="6177961"/>
                    <a:pt x="259466" y="6194551"/>
                    <a:pt x="281945" y="6209777"/>
                  </a:cubicBezTo>
                  <a:cubicBezTo>
                    <a:pt x="369940" y="6272709"/>
                    <a:pt x="461791" y="6332004"/>
                    <a:pt x="553337" y="6391500"/>
                  </a:cubicBezTo>
                  <a:lnTo>
                    <a:pt x="690543" y="6481634"/>
                  </a:lnTo>
                  <a:lnTo>
                    <a:pt x="827127" y="6573159"/>
                  </a:lnTo>
                  <a:cubicBezTo>
                    <a:pt x="917674" y="6634511"/>
                    <a:pt x="1007156" y="6697737"/>
                    <a:pt x="1095915" y="6762202"/>
                  </a:cubicBezTo>
                  <a:lnTo>
                    <a:pt x="1224853" y="6858000"/>
                  </a:lnTo>
                  <a:lnTo>
                    <a:pt x="1154072" y="6858000"/>
                  </a:lnTo>
                  <a:lnTo>
                    <a:pt x="1073489" y="6799140"/>
                  </a:lnTo>
                  <a:cubicBezTo>
                    <a:pt x="983882" y="6736908"/>
                    <a:pt x="892851" y="6677125"/>
                    <a:pt x="800175" y="6620441"/>
                  </a:cubicBezTo>
                  <a:cubicBezTo>
                    <a:pt x="615108" y="6506015"/>
                    <a:pt x="422939" y="6407807"/>
                    <a:pt x="231518" y="6299323"/>
                  </a:cubicBezTo>
                  <a:cubicBezTo>
                    <a:pt x="207467" y="6286226"/>
                    <a:pt x="184098" y="6271045"/>
                    <a:pt x="160401" y="6256627"/>
                  </a:cubicBezTo>
                  <a:cubicBezTo>
                    <a:pt x="136809" y="6241811"/>
                    <a:pt x="112558" y="6228518"/>
                    <a:pt x="89697" y="6211916"/>
                  </a:cubicBezTo>
                  <a:lnTo>
                    <a:pt x="20148" y="6163835"/>
                  </a:lnTo>
                  <a:lnTo>
                    <a:pt x="0" y="6147796"/>
                  </a:lnTo>
                  <a:close/>
                  <a:moveTo>
                    <a:pt x="3748345" y="0"/>
                  </a:moveTo>
                  <a:lnTo>
                    <a:pt x="4277792" y="0"/>
                  </a:lnTo>
                  <a:lnTo>
                    <a:pt x="4339531" y="40262"/>
                  </a:lnTo>
                  <a:cubicBezTo>
                    <a:pt x="4386991" y="75346"/>
                    <a:pt x="4432680" y="113353"/>
                    <a:pt x="4476306" y="153922"/>
                  </a:cubicBezTo>
                  <a:cubicBezTo>
                    <a:pt x="4563779" y="234693"/>
                    <a:pt x="4642423" y="325982"/>
                    <a:pt x="4713639" y="422076"/>
                  </a:cubicBezTo>
                  <a:cubicBezTo>
                    <a:pt x="4784481" y="518635"/>
                    <a:pt x="4848552" y="619893"/>
                    <a:pt x="4906991" y="723463"/>
                  </a:cubicBezTo>
                  <a:cubicBezTo>
                    <a:pt x="4965582" y="826932"/>
                    <a:pt x="5019421" y="932243"/>
                    <a:pt x="5070511" y="1037524"/>
                  </a:cubicBezTo>
                  <a:cubicBezTo>
                    <a:pt x="5121871" y="1142738"/>
                    <a:pt x="5170833" y="1248016"/>
                    <a:pt x="5219493" y="1352079"/>
                  </a:cubicBezTo>
                  <a:cubicBezTo>
                    <a:pt x="5268459" y="1455943"/>
                    <a:pt x="5317204" y="1558756"/>
                    <a:pt x="5367779" y="1658945"/>
                  </a:cubicBezTo>
                  <a:lnTo>
                    <a:pt x="5446095" y="1811301"/>
                  </a:lnTo>
                  <a:cubicBezTo>
                    <a:pt x="5472584" y="1862992"/>
                    <a:pt x="5498885" y="1914915"/>
                    <a:pt x="5525115" y="1967103"/>
                  </a:cubicBezTo>
                  <a:cubicBezTo>
                    <a:pt x="5629428" y="2176256"/>
                    <a:pt x="5730254" y="2391411"/>
                    <a:pt x="5816642" y="2618837"/>
                  </a:cubicBezTo>
                  <a:cubicBezTo>
                    <a:pt x="5902562" y="2846137"/>
                    <a:pt x="5974641" y="3086291"/>
                    <a:pt x="6015787" y="3339957"/>
                  </a:cubicBezTo>
                  <a:cubicBezTo>
                    <a:pt x="6036373" y="3466512"/>
                    <a:pt x="6050262" y="3596084"/>
                    <a:pt x="6054206" y="3727239"/>
                  </a:cubicBezTo>
                  <a:cubicBezTo>
                    <a:pt x="6058266" y="3858425"/>
                    <a:pt x="6053460" y="3990915"/>
                    <a:pt x="6039811" y="4122735"/>
                  </a:cubicBezTo>
                  <a:cubicBezTo>
                    <a:pt x="6026397" y="4254618"/>
                    <a:pt x="6002552" y="4385688"/>
                    <a:pt x="5971601" y="4514288"/>
                  </a:cubicBezTo>
                  <a:cubicBezTo>
                    <a:pt x="5963342" y="4546050"/>
                    <a:pt x="5955885" y="4579019"/>
                    <a:pt x="5946751" y="4609838"/>
                  </a:cubicBezTo>
                  <a:lnTo>
                    <a:pt x="5919986" y="4703178"/>
                  </a:lnTo>
                  <a:lnTo>
                    <a:pt x="5890731" y="4795992"/>
                  </a:lnTo>
                  <a:cubicBezTo>
                    <a:pt x="5880825" y="4826888"/>
                    <a:pt x="5869667" y="4857307"/>
                    <a:pt x="5859058" y="4888015"/>
                  </a:cubicBezTo>
                  <a:cubicBezTo>
                    <a:pt x="5772112" y="5132558"/>
                    <a:pt x="5660551" y="5369373"/>
                    <a:pt x="5525053" y="5588449"/>
                  </a:cubicBezTo>
                  <a:cubicBezTo>
                    <a:pt x="5389674" y="5807557"/>
                    <a:pt x="5232835" y="6010440"/>
                    <a:pt x="5058962" y="6189929"/>
                  </a:cubicBezTo>
                  <a:cubicBezTo>
                    <a:pt x="4972125" y="6279771"/>
                    <a:pt x="4880998" y="6363650"/>
                    <a:pt x="4787706" y="6442985"/>
                  </a:cubicBezTo>
                  <a:cubicBezTo>
                    <a:pt x="4693655" y="6521410"/>
                    <a:pt x="4597439" y="6595290"/>
                    <a:pt x="4498686" y="6663678"/>
                  </a:cubicBezTo>
                  <a:cubicBezTo>
                    <a:pt x="4399893" y="6731984"/>
                    <a:pt x="4299240" y="6795191"/>
                    <a:pt x="4197167" y="6854053"/>
                  </a:cubicBezTo>
                  <a:lnTo>
                    <a:pt x="4189720" y="6858000"/>
                  </a:lnTo>
                  <a:lnTo>
                    <a:pt x="3651929" y="6858000"/>
                  </a:lnTo>
                  <a:lnTo>
                    <a:pt x="3789040" y="6778034"/>
                  </a:lnTo>
                  <a:cubicBezTo>
                    <a:pt x="3978462" y="6656931"/>
                    <a:pt x="4162446" y="6525734"/>
                    <a:pt x="4335568" y="6382709"/>
                  </a:cubicBezTo>
                  <a:cubicBezTo>
                    <a:pt x="4422084" y="6310901"/>
                    <a:pt x="4506335" y="6236787"/>
                    <a:pt x="4586923" y="6158577"/>
                  </a:cubicBezTo>
                  <a:cubicBezTo>
                    <a:pt x="4668153" y="6081248"/>
                    <a:pt x="4745649" y="6000086"/>
                    <a:pt x="4819585" y="5915847"/>
                  </a:cubicBezTo>
                  <a:cubicBezTo>
                    <a:pt x="4967573" y="5747401"/>
                    <a:pt x="5101426" y="5566247"/>
                    <a:pt x="5214727" y="5371094"/>
                  </a:cubicBezTo>
                  <a:cubicBezTo>
                    <a:pt x="5327795" y="5175879"/>
                    <a:pt x="5421090" y="4968427"/>
                    <a:pt x="5495409" y="4752778"/>
                  </a:cubicBezTo>
                  <a:cubicBezTo>
                    <a:pt x="5504291" y="4725712"/>
                    <a:pt x="5513872" y="4698834"/>
                    <a:pt x="5522322" y="4671511"/>
                  </a:cubicBezTo>
                  <a:lnTo>
                    <a:pt x="5547631" y="4589675"/>
                  </a:lnTo>
                  <a:lnTo>
                    <a:pt x="5570792" y="4506978"/>
                  </a:lnTo>
                  <a:cubicBezTo>
                    <a:pt x="5578845" y="4479265"/>
                    <a:pt x="5584485" y="4452605"/>
                    <a:pt x="5591541" y="4425334"/>
                  </a:cubicBezTo>
                  <a:cubicBezTo>
                    <a:pt x="5618002" y="4316765"/>
                    <a:pt x="5636850" y="4207148"/>
                    <a:pt x="5649500" y="4097286"/>
                  </a:cubicBezTo>
                  <a:cubicBezTo>
                    <a:pt x="5674602" y="3877368"/>
                    <a:pt x="5668749" y="3656091"/>
                    <a:pt x="5637615" y="3437524"/>
                  </a:cubicBezTo>
                  <a:cubicBezTo>
                    <a:pt x="5605861" y="3218934"/>
                    <a:pt x="5549060" y="3003118"/>
                    <a:pt x="5475454" y="2791575"/>
                  </a:cubicBezTo>
                  <a:cubicBezTo>
                    <a:pt x="5402070" y="2579668"/>
                    <a:pt x="5313111" y="2371656"/>
                    <a:pt x="5217600" y="2164719"/>
                  </a:cubicBezTo>
                  <a:cubicBezTo>
                    <a:pt x="5193627" y="2112994"/>
                    <a:pt x="5169419" y="2061207"/>
                    <a:pt x="5144941" y="2009490"/>
                  </a:cubicBezTo>
                  <a:lnTo>
                    <a:pt x="5070052" y="1851823"/>
                  </a:lnTo>
                  <a:cubicBezTo>
                    <a:pt x="5020031" y="1744421"/>
                    <a:pt x="4972748" y="1636620"/>
                    <a:pt x="4926984" y="1529226"/>
                  </a:cubicBezTo>
                  <a:lnTo>
                    <a:pt x="4790925" y="1209923"/>
                  </a:lnTo>
                  <a:cubicBezTo>
                    <a:pt x="4745458" y="1105158"/>
                    <a:pt x="4699567" y="1001976"/>
                    <a:pt x="4650559" y="902490"/>
                  </a:cubicBezTo>
                  <a:cubicBezTo>
                    <a:pt x="4601243" y="803205"/>
                    <a:pt x="4549606" y="706978"/>
                    <a:pt x="4491930" y="616919"/>
                  </a:cubicBezTo>
                  <a:cubicBezTo>
                    <a:pt x="4434712" y="526559"/>
                    <a:pt x="4372370" y="441762"/>
                    <a:pt x="4302323" y="366083"/>
                  </a:cubicBezTo>
                  <a:cubicBezTo>
                    <a:pt x="4232428" y="290304"/>
                    <a:pt x="4155542" y="222846"/>
                    <a:pt x="4072203" y="164982"/>
                  </a:cubicBezTo>
                  <a:cubicBezTo>
                    <a:pt x="3988864" y="107118"/>
                    <a:pt x="3898693" y="59316"/>
                    <a:pt x="3803964" y="21052"/>
                  </a:cubicBezTo>
                  <a:lnTo>
                    <a:pt x="3768314" y="6826"/>
                  </a:lnTo>
                  <a:close/>
                  <a:moveTo>
                    <a:pt x="1589779" y="0"/>
                  </a:moveTo>
                  <a:lnTo>
                    <a:pt x="1918056" y="0"/>
                  </a:lnTo>
                  <a:lnTo>
                    <a:pt x="1764243" y="55145"/>
                  </a:lnTo>
                  <a:cubicBezTo>
                    <a:pt x="1609764" y="115414"/>
                    <a:pt x="1458840" y="188978"/>
                    <a:pt x="1313330" y="274424"/>
                  </a:cubicBezTo>
                  <a:cubicBezTo>
                    <a:pt x="924625" y="501532"/>
                    <a:pt x="576885" y="817476"/>
                    <a:pt x="295673" y="1187630"/>
                  </a:cubicBezTo>
                  <a:cubicBezTo>
                    <a:pt x="225216" y="1280162"/>
                    <a:pt x="158640" y="1375858"/>
                    <a:pt x="96207" y="1474327"/>
                  </a:cubicBezTo>
                  <a:lnTo>
                    <a:pt x="0" y="1641460"/>
                  </a:lnTo>
                  <a:lnTo>
                    <a:pt x="0" y="1224218"/>
                  </a:lnTo>
                  <a:lnTo>
                    <a:pt x="150937" y="1040975"/>
                  </a:lnTo>
                  <a:cubicBezTo>
                    <a:pt x="478530" y="677729"/>
                    <a:pt x="858178" y="381092"/>
                    <a:pt x="1264907" y="158248"/>
                  </a:cubicBezTo>
                  <a:cubicBezTo>
                    <a:pt x="1366631" y="102619"/>
                    <a:pt x="1470177" y="51760"/>
                    <a:pt x="1575167" y="567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Obrázek 6" descr="Obsah obrázku Lidská tvář, zima, sníh, osoba&#10;&#10;Popis byl vytvořen automaticky">
            <a:extLst>
              <a:ext uri="{FF2B5EF4-FFF2-40B4-BE49-F238E27FC236}">
                <a16:creationId xmlns:a16="http://schemas.microsoft.com/office/drawing/2014/main" id="{8AD3F394-D0F8-5921-08C7-D32276E772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37" y="1700784"/>
            <a:ext cx="3785616" cy="3785616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94C654-4801-78D8-6515-94ACC19D8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1072" y="2421683"/>
            <a:ext cx="4765949" cy="3353476"/>
          </a:xfrm>
        </p:spPr>
        <p:txBody>
          <a:bodyPr anchor="t">
            <a:normAutofit/>
          </a:bodyPr>
          <a:lstStyle/>
          <a:p>
            <a:r>
              <a:rPr lang="nb-NO" sz="1800">
                <a:solidFill>
                  <a:schemeClr val="tx2"/>
                </a:solidFill>
              </a:rPr>
              <a:t>Just Qvigstad – samlet over 2300 fortellinger</a:t>
            </a:r>
          </a:p>
          <a:p>
            <a:r>
              <a:rPr lang="nb-NO" sz="1800">
                <a:solidFill>
                  <a:schemeClr val="tx2"/>
                </a:solidFill>
              </a:rPr>
              <a:t>Lappiske eventyr og sagn I-IV</a:t>
            </a:r>
          </a:p>
          <a:p>
            <a:r>
              <a:rPr lang="cs-CZ" sz="1800">
                <a:solidFill>
                  <a:schemeClr val="tx2"/>
                </a:solidFill>
              </a:rPr>
              <a:t>https://www.youtube.com/watch?v=rh4izdWP3XE&amp;t=25s</a:t>
            </a:r>
          </a:p>
        </p:txBody>
      </p:sp>
    </p:spTree>
    <p:extLst>
      <p:ext uri="{BB962C8B-B14F-4D97-AF65-F5344CB8AC3E}">
        <p14:creationId xmlns:p14="http://schemas.microsoft.com/office/powerpoint/2010/main" val="2286909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231</Words>
  <Application>Microsoft Office PowerPoint</Application>
  <PresentationFormat>Širokoúhlá obrazovka</PresentationFormat>
  <Paragraphs>24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Samiske tradisjoner</vt:lpstr>
      <vt:lpstr>Nasjonaldagen 6. februar</vt:lpstr>
      <vt:lpstr>Årstider i Sápmi</vt:lpstr>
      <vt:lpstr>Duodji</vt:lpstr>
      <vt:lpstr>Samiske folkeeventyr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Samiske tradisjoner</dc:title>
  <dc:creator>Pavel Přibáň</dc:creator>
  <cp:lastModifiedBy>Pavel Přibáň</cp:lastModifiedBy>
  <cp:revision>1</cp:revision>
  <dcterms:created xsi:type="dcterms:W3CDTF">2023-12-04T19:17:00Z</dcterms:created>
  <dcterms:modified xsi:type="dcterms:W3CDTF">2023-12-04T20:21:53Z</dcterms:modified>
</cp:coreProperties>
</file>