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336BE-3C4E-D551-20CC-F0D574280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0D1972-743B-1935-0B4F-8A129070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BEFB7-445C-8F42-CD54-96E12155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073B06-978C-E2E0-4753-351CBC6C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51288D-348E-4CDE-2F38-4C245ED7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044D9-078D-0CF0-1C4C-17107039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FBAC8B-E3DF-A750-B4AD-3A245492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F3AC8D-D334-57FF-511B-D053ACF4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1CCB35-10EC-4000-C043-A7809489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D1F4EA-7D3D-41E7-ABE9-5115B6D8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00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0A1416-2BD4-8F3E-D958-5F8936CF0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18AFB9-541C-C2CF-1400-7D9601B4D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D86BC-C4FA-1745-A940-238A7ED8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4FCCC7-9FE3-B200-1181-762657BE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1C710A-085D-56C8-87F5-8D322A41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94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B7268-CA11-E686-37C9-D3D43476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EE258-FDE8-D261-A993-2C3677BD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7D9EA8-BE33-BD3B-7399-D444EED8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82F8F9-3FCC-9B25-95BB-8A9DBD21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E402B-5FD4-1315-0BA8-47DF2851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09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0FF50-571D-EB44-EB9F-BB137ED3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632FA7-65F6-AFA7-55A9-BAA9E915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1382D-EA0D-DF58-3535-9DF00BA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63E115-32F4-2B95-5696-F5D4D962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161274-1B2E-A2EC-99FC-01AC721E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92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5558A-D370-41FA-AE16-AB25D8B0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F3656-5B3C-CCF3-0198-F4DD1C15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DE0656-4C22-9B58-E4E6-7A9EE316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A2847B-0AA6-903F-2696-AC45F5BB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68A10F-2481-1AA2-CFAD-611C04FD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D23B1C-2F64-9AEC-A27E-42E9D540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4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23966-A86B-DEB9-E3A2-199BB8F7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02D0A9-D574-4B0F-ADE6-32C8C6402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FA325C-5A01-B11E-5680-272DEC47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011B5D-A0BF-F3F1-8126-8043A99DE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F9AF27-58E3-B635-EBE6-8BF75D5BF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AC6068-1675-AADF-935F-20EB20FC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FEF7C7-0A99-AA71-33A1-31FF54D8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3DD775-6215-E6F4-5AC6-8519E814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4F4E9-7DD6-A920-3650-53CDEEEC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8DF72E-9099-05FA-4F43-135CEB43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A2EF0A-441C-B7A0-1205-FDF3E730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EC72B1-DB45-13AF-6DF7-93226001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9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CFFA30-4C4F-1501-CA2E-847BE574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743049-5D13-22B4-8B5B-038302C3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2C20F3-0152-FAF2-76CC-458E7F71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5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D037F-77D8-8C0F-4709-9457E25C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989E8-D389-1647-0229-87F03EBA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AA5962-C47E-536A-7D9D-CED3BD707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FA5088-19CA-BB27-0A32-CB3A3C0E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835227-B22D-A901-1CEC-852E13EA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72FC0A-673D-DE32-EA9F-F3296974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3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D1646-5685-EE6B-B908-62ABACC5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5C56D2-7A57-3E3F-019E-0DF391B7D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AB2566-C937-10FE-5052-4E1E61B10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C31BB0-1D54-6E6D-6813-E1F648B2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CDA78A-5AA6-3BA5-1680-A9EA2AA7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52F3F8-9736-916B-3384-01DEB449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9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4876BB-76F5-AB64-2E5C-72CF6DC0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CC845E-532F-9FEE-9C82-CBBF2274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72AF63-468E-0BE7-9C3D-9ADA5BBDE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D464-3CB7-480D-A450-22AFA8BFFB7C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754D84-DC20-9EFB-35EF-0EEA92A80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EC65B-37AC-6870-ACE7-D4D66A189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BF81-759C-4E76-9DC4-1E8B05F76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80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art/novel" TargetMode="External"/><Relationship Id="rId2" Type="http://schemas.openxmlformats.org/officeDocument/2006/relationships/hyperlink" Target="https://www.britannica.com/biography/Emile-Zo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rriam-webster.com/dictionary/manifest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geshistorie.no/kilder/industrialisering-og-demokrati/K1556-Amalie-Skram%E2%80%93Karens-jul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rFpJCXK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HpO6prt-Q" TargetMode="External"/><Relationship Id="rId2" Type="http://schemas.openxmlformats.org/officeDocument/2006/relationships/hyperlink" Target="https://www.youtube.com/watch?v=fw2HLMm5u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2A67E-F373-3D24-54F8-819E4F5C0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Amalie </a:t>
            </a:r>
            <a:r>
              <a:rPr lang="cs-CZ" dirty="0" err="1"/>
              <a:t>Skram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BB95CF-6490-CF1A-A119-A2167676A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og</a:t>
            </a:r>
            <a:r>
              <a:rPr lang="cs-CZ" dirty="0"/>
              <a:t> Arne </a:t>
            </a:r>
            <a:r>
              <a:rPr lang="cs-CZ" dirty="0" err="1"/>
              <a:t>Garborg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05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B389E8F-F6E4-FA9A-DD25-27C9BB8B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8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502D0-C1FC-2650-368F-711E40D7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naturalisme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75B29-DA64-D3F0-7CBB-2161C89AD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Exponent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naturalism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u="sng" kern="100" dirty="0" err="1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Émile</a:t>
            </a:r>
            <a:r>
              <a:rPr lang="cs-CZ" sz="1800" u="sng" kern="100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800" u="sng" kern="100" dirty="0" err="1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Zola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essay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expérimental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(1880; “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u="sng" kern="100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Novel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u="none" strike="noStrike" kern="100" dirty="0" err="1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manifesto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Zola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novelist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longer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phenomena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a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detached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experimenter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subjects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passions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emotional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chemist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cs-CZ" sz="1800" kern="100" dirty="0">
                <a:solidFill>
                  <a:srgbClr val="1A1A1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81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1A8AB-8748-67CB-41AE-D462C634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Kilde</a:t>
            </a:r>
            <a:r>
              <a:rPr lang="cs-CZ" dirty="0"/>
              <a:t>: </a:t>
            </a:r>
            <a:r>
              <a:rPr lang="cs-CZ" dirty="0" err="1"/>
              <a:t>Juleroser</a:t>
            </a:r>
            <a:r>
              <a:rPr lang="cs-CZ" dirty="0"/>
              <a:t> 1885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51F64-0F07-FAB4-47A7-F4B7657B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https://www.norgeshistorie.no/kilder/industrialisering-og-demokrati/K1556-Amalie-Skram%E2%80%93Karens-jul.html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kildekritikk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80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BE94C-5522-7122-9E40-8D54F7FE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Om</a:t>
            </a:r>
            <a:r>
              <a:rPr lang="cs-CZ" dirty="0"/>
              <a:t> </a:t>
            </a:r>
            <a:r>
              <a:rPr lang="cs-CZ" dirty="0" err="1"/>
              <a:t>forfatteren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verket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75FE5-30AD-7C37-CFCC-0C5BAFDC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sz="1800" u="sng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Noto Serif" panose="02020600060500020200" pitchFamily="18" charset="0"/>
                <a:hlinkClick r:id="rId2"/>
              </a:rPr>
              <a:t>https://www.youtube.com/watch?v=HCrFpJCXK38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Noto Serif" panose="02020600060500020200" pitchFamily="18" charset="0"/>
              </a:rPr>
              <a:t>1:20 – 3.30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Noto Serif" panose="02020600060500020200" pitchFamily="18" charset="0"/>
              </a:rPr>
              <a:t>13:30 minuta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62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697DD-0D14-E278-FF72-2710356E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Arne </a:t>
            </a:r>
            <a:r>
              <a:rPr lang="cs-CZ" dirty="0" err="1"/>
              <a:t>Garborg</a:t>
            </a:r>
            <a:r>
              <a:rPr lang="cs-CZ" dirty="0"/>
              <a:t> 1851 - 1924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59366-9F66-AFAB-54FF-82074EC9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1883 </a:t>
            </a:r>
            <a:r>
              <a:rPr lang="cs-CZ" dirty="0" err="1"/>
              <a:t>Bondestudentar</a:t>
            </a:r>
            <a:endParaRPr lang="cs-CZ" dirty="0"/>
          </a:p>
          <a:p>
            <a:r>
              <a:rPr lang="cs-CZ" dirty="0"/>
              <a:t>1886 </a:t>
            </a:r>
            <a:r>
              <a:rPr lang="cs-CZ" dirty="0" err="1"/>
              <a:t>Mannfolk</a:t>
            </a:r>
            <a:endParaRPr lang="cs-CZ" dirty="0"/>
          </a:p>
          <a:p>
            <a:r>
              <a:rPr lang="cs-CZ" dirty="0"/>
              <a:t>1891 Tr</a:t>
            </a:r>
            <a:r>
              <a:rPr lang="nb-NO" dirty="0"/>
              <a:t>ætte Mænd</a:t>
            </a:r>
            <a:r>
              <a:rPr lang="cs-CZ" dirty="0"/>
              <a:t> (Umdlené duše)</a:t>
            </a:r>
          </a:p>
          <a:p>
            <a:r>
              <a:rPr lang="cs-CZ" dirty="0"/>
              <a:t>1891 Fred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9CFB7-5671-C6DE-C206-CDB17523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25" y="365125"/>
            <a:ext cx="435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1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8CA94-F3CA-F4B4-FCDD-5EB72672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Haugtussa</a:t>
            </a:r>
            <a:endParaRPr lang="cs-CZ" dirty="0"/>
          </a:p>
        </p:txBody>
      </p:sp>
      <p:pic>
        <p:nvPicPr>
          <p:cNvPr id="2050" name="Picture 2" descr="Haugtussa">
            <a:extLst>
              <a:ext uri="{FF2B5EF4-FFF2-40B4-BE49-F238E27FC236}">
                <a16:creationId xmlns:a16="http://schemas.microsoft.com/office/drawing/2014/main" id="{09B5F0B3-F0BA-35C4-BB70-F5C8FAC79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29" y="1540490"/>
            <a:ext cx="27482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4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CE0EC-744C-9184-8F6F-134F3CC0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Haugtussa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D5B54-68DD-91E0-C7DF-C8CF4F9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https://www.youtube.com/watch?v=fw2HLMm5uSk</a:t>
            </a:r>
            <a:endParaRPr lang="cs-CZ" dirty="0"/>
          </a:p>
          <a:p>
            <a:endParaRPr lang="cs-CZ" dirty="0"/>
          </a:p>
          <a:p>
            <a:r>
              <a:rPr lang="cs-CZ" dirty="0"/>
              <a:t>NRK med </a:t>
            </a:r>
            <a:r>
              <a:rPr lang="cs-CZ" dirty="0" err="1"/>
              <a:t>Gudleiv</a:t>
            </a:r>
            <a:r>
              <a:rPr lang="cs-CZ" dirty="0"/>
              <a:t> B</a:t>
            </a:r>
            <a:r>
              <a:rPr lang="nb-NO" dirty="0"/>
              <a:t>ø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https://www.youtube.com/watch?v=0gHpO6prt-Q</a:t>
            </a:r>
            <a:endParaRPr lang="cs-CZ" dirty="0"/>
          </a:p>
          <a:p>
            <a:r>
              <a:rPr lang="cs-CZ"/>
              <a:t>E.Grieg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394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186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inherit</vt:lpstr>
      <vt:lpstr>Times New Roman</vt:lpstr>
      <vt:lpstr>Motiv Office</vt:lpstr>
      <vt:lpstr>Amalie Skram</vt:lpstr>
      <vt:lpstr>Prezentace aplikace PowerPoint</vt:lpstr>
      <vt:lpstr>naturalisme</vt:lpstr>
      <vt:lpstr>Kilde: Juleroser 1885</vt:lpstr>
      <vt:lpstr>Om forfatteren og verket</vt:lpstr>
      <vt:lpstr>Arne Garborg 1851 - 1924</vt:lpstr>
      <vt:lpstr>Haugtussa</vt:lpstr>
      <vt:lpstr>Haugtussa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Amalie Skram</dc:title>
  <dc:creator>Miluše Juříčková</dc:creator>
  <cp:lastModifiedBy>Miluše Juříčková</cp:lastModifiedBy>
  <cp:revision>3</cp:revision>
  <dcterms:created xsi:type="dcterms:W3CDTF">2023-10-07T20:49:29Z</dcterms:created>
  <dcterms:modified xsi:type="dcterms:W3CDTF">2023-10-09T09:44:08Z</dcterms:modified>
</cp:coreProperties>
</file>