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6" r:id="rId2"/>
    <p:sldId id="287" r:id="rId3"/>
    <p:sldId id="256" r:id="rId4"/>
    <p:sldId id="273" r:id="rId5"/>
    <p:sldId id="277" r:id="rId6"/>
    <p:sldId id="284" r:id="rId7"/>
    <p:sldId id="285" r:id="rId8"/>
    <p:sldId id="280" r:id="rId9"/>
    <p:sldId id="278" r:id="rId10"/>
    <p:sldId id="279" r:id="rId11"/>
    <p:sldId id="259" r:id="rId12"/>
    <p:sldId id="268" r:id="rId13"/>
    <p:sldId id="269" r:id="rId14"/>
    <p:sldId id="270" r:id="rId15"/>
    <p:sldId id="274" r:id="rId16"/>
    <p:sldId id="260" r:id="rId17"/>
    <p:sldId id="283" r:id="rId18"/>
    <p:sldId id="275" r:id="rId19"/>
    <p:sldId id="276" r:id="rId20"/>
    <p:sldId id="266" r:id="rId21"/>
    <p:sldId id="281" r:id="rId22"/>
    <p:sldId id="262" r:id="rId23"/>
    <p:sldId id="263" r:id="rId24"/>
    <p:sldId id="264" r:id="rId25"/>
    <p:sldId id="265" r:id="rId26"/>
    <p:sldId id="271" r:id="rId27"/>
    <p:sldId id="272" r:id="rId28"/>
    <p:sldId id="282" r:id="rId29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3" d="100"/>
          <a:sy n="73" d="100"/>
        </p:scale>
        <p:origin x="994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BE3FF-A110-43B7-BCF4-8BD54221DC6A}" type="datetimeFigureOut">
              <a:rPr lang="cs-CZ" smtClean="0"/>
              <a:t>19.09.2023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2F588-04D9-4C49-A2EC-7976123C913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028507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BE3FF-A110-43B7-BCF4-8BD54221DC6A}" type="datetimeFigureOut">
              <a:rPr lang="cs-CZ" smtClean="0"/>
              <a:t>19.09.2023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2F588-04D9-4C49-A2EC-7976123C913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74499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BE3FF-A110-43B7-BCF4-8BD54221DC6A}" type="datetimeFigureOut">
              <a:rPr lang="cs-CZ" smtClean="0"/>
              <a:t>19.09.2023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2F588-04D9-4C49-A2EC-7976123C913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531848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BE3FF-A110-43B7-BCF4-8BD54221DC6A}" type="datetimeFigureOut">
              <a:rPr lang="cs-CZ" smtClean="0"/>
              <a:t>19.09.2023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2F588-04D9-4C49-A2EC-7976123C913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498273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BE3FF-A110-43B7-BCF4-8BD54221DC6A}" type="datetimeFigureOut">
              <a:rPr lang="cs-CZ" smtClean="0"/>
              <a:t>19.09.2023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2F588-04D9-4C49-A2EC-7976123C913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551323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BE3FF-A110-43B7-BCF4-8BD54221DC6A}" type="datetimeFigureOut">
              <a:rPr lang="cs-CZ" smtClean="0"/>
              <a:t>19.09.2023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2F588-04D9-4C49-A2EC-7976123C913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009082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BE3FF-A110-43B7-BCF4-8BD54221DC6A}" type="datetimeFigureOut">
              <a:rPr lang="cs-CZ" smtClean="0"/>
              <a:t>19.09.2023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2F588-04D9-4C49-A2EC-7976123C913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954728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BE3FF-A110-43B7-BCF4-8BD54221DC6A}" type="datetimeFigureOut">
              <a:rPr lang="cs-CZ" smtClean="0"/>
              <a:t>19.09.2023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2F588-04D9-4C49-A2EC-7976123C913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218386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BE3FF-A110-43B7-BCF4-8BD54221DC6A}" type="datetimeFigureOut">
              <a:rPr lang="cs-CZ" smtClean="0"/>
              <a:t>19.09.2023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2F588-04D9-4C49-A2EC-7976123C913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00960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BE3FF-A110-43B7-BCF4-8BD54221DC6A}" type="datetimeFigureOut">
              <a:rPr lang="cs-CZ" smtClean="0"/>
              <a:t>19.09.2023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2F588-04D9-4C49-A2EC-7976123C913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5422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BE3FF-A110-43B7-BCF4-8BD54221DC6A}" type="datetimeFigureOut">
              <a:rPr lang="cs-CZ" smtClean="0"/>
              <a:t>19.09.2023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2F588-04D9-4C49-A2EC-7976123C913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111280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2BE3FF-A110-43B7-BCF4-8BD54221DC6A}" type="datetimeFigureOut">
              <a:rPr lang="cs-CZ" smtClean="0"/>
              <a:t>19.09.2023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F2F588-04D9-4C49-A2EC-7976123C913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038921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1412777"/>
            <a:ext cx="7772400" cy="2187674"/>
          </a:xfrm>
        </p:spPr>
        <p:txBody>
          <a:bodyPr/>
          <a:lstStyle/>
          <a:p>
            <a:r>
              <a:rPr lang="cs-CZ" dirty="0"/>
              <a:t>..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>
                <a:solidFill>
                  <a:schemeClr val="tx1"/>
                </a:solidFill>
              </a:rPr>
              <a:t>MASARYKOVA UNIVERZITA</a:t>
            </a:r>
          </a:p>
          <a:p>
            <a:r>
              <a:rPr lang="cs-CZ" dirty="0">
                <a:solidFill>
                  <a:schemeClr val="tx1"/>
                </a:solidFill>
              </a:rPr>
              <a:t>BRNO</a:t>
            </a:r>
          </a:p>
          <a:p>
            <a:r>
              <a:rPr lang="cs-CZ" dirty="0">
                <a:solidFill>
                  <a:schemeClr val="tx1"/>
                </a:solidFill>
              </a:rPr>
              <a:t>1919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1196752"/>
            <a:ext cx="2016224" cy="1960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31812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Robert Weinstein</a:t>
            </a:r>
            <a:endParaRPr lang="cs-CZ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8624" y="1600200"/>
            <a:ext cx="3586751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59054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Kom </a:t>
            </a:r>
            <a:r>
              <a:rPr lang="cs-CZ" dirty="0" err="1"/>
              <a:t>ikke</a:t>
            </a:r>
            <a:r>
              <a:rPr lang="cs-CZ" dirty="0"/>
              <a:t> </a:t>
            </a:r>
            <a:r>
              <a:rPr lang="cs-CZ" dirty="0" err="1"/>
              <a:t>samtidig</a:t>
            </a:r>
            <a:r>
              <a:rPr lang="cs-CZ" dirty="0"/>
              <a:t>, </a:t>
            </a:r>
            <a:br>
              <a:rPr lang="cs-CZ" dirty="0"/>
            </a:br>
            <a:r>
              <a:rPr lang="cs-CZ" dirty="0" err="1"/>
              <a:t>fra</a:t>
            </a:r>
            <a:r>
              <a:rPr lang="cs-CZ" dirty="0"/>
              <a:t> </a:t>
            </a:r>
            <a:r>
              <a:rPr lang="cs-CZ" dirty="0" err="1"/>
              <a:t>mai</a:t>
            </a:r>
            <a:r>
              <a:rPr lang="cs-CZ" dirty="0"/>
              <a:t> til </a:t>
            </a:r>
            <a:r>
              <a:rPr lang="cs-CZ" dirty="0" err="1"/>
              <a:t>november</a:t>
            </a:r>
            <a:r>
              <a:rPr lang="cs-CZ" dirty="0"/>
              <a:t> </a:t>
            </a:r>
            <a:r>
              <a:rPr lang="cs-CZ" dirty="0">
                <a:solidFill>
                  <a:srgbClr val="FF0000"/>
                </a:solidFill>
              </a:rPr>
              <a:t>1939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Oslo</a:t>
            </a:r>
          </a:p>
          <a:p>
            <a:r>
              <a:rPr lang="cs-CZ" dirty="0" err="1"/>
              <a:t>Gudbrandsdalen</a:t>
            </a:r>
            <a:endParaRPr lang="cs-CZ" dirty="0"/>
          </a:p>
          <a:p>
            <a:r>
              <a:rPr lang="cs-CZ" dirty="0" err="1"/>
              <a:t>Nesjestranda</a:t>
            </a:r>
            <a:endParaRPr lang="cs-CZ" dirty="0"/>
          </a:p>
          <a:p>
            <a:r>
              <a:rPr lang="nb-NO" dirty="0"/>
              <a:t>Vollan, </a:t>
            </a:r>
            <a:r>
              <a:rPr lang="cs-CZ" dirty="0" err="1"/>
              <a:t>Trondheim</a:t>
            </a:r>
            <a:endParaRPr lang="nb-NO" dirty="0"/>
          </a:p>
          <a:p>
            <a:r>
              <a:rPr lang="nb-NO" dirty="0"/>
              <a:t>Falstad</a:t>
            </a:r>
            <a:endParaRPr lang="cs-CZ" dirty="0"/>
          </a:p>
          <a:p>
            <a:r>
              <a:rPr lang="cs-CZ" dirty="0" err="1"/>
              <a:t>Bredtvet</a:t>
            </a:r>
            <a:endParaRPr lang="cs-CZ" dirty="0"/>
          </a:p>
          <a:p>
            <a:r>
              <a:rPr lang="cs-CZ" dirty="0"/>
              <a:t>„</a:t>
            </a:r>
            <a:r>
              <a:rPr lang="cs-CZ" dirty="0" err="1"/>
              <a:t>Gotenland</a:t>
            </a:r>
            <a:r>
              <a:rPr lang="cs-CZ" dirty="0"/>
              <a:t>“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690779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1638" y="1252538"/>
            <a:ext cx="5800725" cy="435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91312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71500"/>
            <a:ext cx="7618413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700780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71500"/>
            <a:ext cx="7618413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86931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err="1"/>
              <a:t>Hvor</a:t>
            </a:r>
            <a:r>
              <a:rPr lang="cs-CZ" dirty="0"/>
              <a:t> kom de </a:t>
            </a:r>
            <a:r>
              <a:rPr lang="cs-CZ" dirty="0" err="1"/>
              <a:t>fra</a:t>
            </a:r>
            <a:r>
              <a:rPr lang="cs-CZ" dirty="0"/>
              <a:t>?</a:t>
            </a:r>
            <a:br>
              <a:rPr lang="cs-CZ" dirty="0"/>
            </a:br>
            <a:r>
              <a:rPr lang="cs-CZ" dirty="0"/>
              <a:t>BRNO, Moravia, </a:t>
            </a:r>
            <a:r>
              <a:rPr lang="cs-CZ" dirty="0" err="1"/>
              <a:t>Tsjekkoslovakia</a:t>
            </a:r>
            <a:endParaRPr lang="cs-CZ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556792"/>
            <a:ext cx="7618413" cy="4324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924738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Synagoge</a:t>
            </a:r>
            <a:r>
              <a:rPr lang="cs-CZ" dirty="0"/>
              <a:t> i Brno, </a:t>
            </a:r>
            <a:r>
              <a:rPr lang="nb-NO" dirty="0"/>
              <a:t>ødelagt 16.3.1939</a:t>
            </a:r>
            <a:endParaRPr lang="cs-CZ" dirty="0"/>
          </a:p>
        </p:txBody>
      </p:sp>
      <p:pic>
        <p:nvPicPr>
          <p:cNvPr id="2050" name="Picture 2" descr="C:\Users\user\Desktop\OSLO HL\synagoga na Dornychu1.preview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409700"/>
            <a:ext cx="5976664" cy="4251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28588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VILA TUGENDHAT</a:t>
            </a:r>
            <a:endParaRPr lang="cs-CZ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4387552"/>
            <a:ext cx="333375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 descr="http://viewpictures.co.uk/ImageThumbs/KH294-17/3/KH294-17_VILLA_TUGENDHAT_BRUENN_CZECH_REPUBLI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163283"/>
            <a:ext cx="4572000" cy="304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://www.brno.cz/uploads/tx_odphotogallery/thumbs/8948f2f6d637ec93595b089109ba43b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4584" y="1916832"/>
            <a:ext cx="6096000" cy="4057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30204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3422254"/>
            <a:ext cx="3809524" cy="2857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9044" y="252411"/>
            <a:ext cx="3809524" cy="2857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52411"/>
            <a:ext cx="4762500" cy="6351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45878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88640"/>
            <a:ext cx="4038600" cy="302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60648"/>
            <a:ext cx="4038600" cy="3028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17" y="3286124"/>
            <a:ext cx="4762500" cy="357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83" y="3573016"/>
            <a:ext cx="4762500" cy="280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553281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Filozofická fakulta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628801"/>
            <a:ext cx="3600400" cy="3672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54532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cs-CZ" dirty="0"/>
            </a:br>
            <a:r>
              <a:rPr lang="cs-CZ" dirty="0" err="1"/>
              <a:t>Sigrid</a:t>
            </a:r>
            <a:r>
              <a:rPr lang="cs-CZ" dirty="0"/>
              <a:t> </a:t>
            </a:r>
            <a:r>
              <a:rPr lang="cs-CZ" dirty="0" err="1"/>
              <a:t>Heliesen</a:t>
            </a:r>
            <a:r>
              <a:rPr lang="cs-CZ" dirty="0"/>
              <a:t> Lund</a:t>
            </a:r>
            <a:br>
              <a:rPr lang="cs-CZ" dirty="0"/>
            </a:br>
            <a:r>
              <a:rPr lang="cs-CZ" dirty="0"/>
              <a:t>(1892 – 1987)</a:t>
            </a:r>
            <a:br>
              <a:rPr lang="cs-CZ" dirty="0"/>
            </a:br>
            <a:endParaRPr lang="cs-CZ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0828" y="1600200"/>
            <a:ext cx="306234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05966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3588" y="0"/>
            <a:ext cx="5076825" cy="76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161479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Marie </a:t>
            </a:r>
            <a:r>
              <a:rPr lang="cs-CZ" dirty="0" err="1"/>
              <a:t>Lous</a:t>
            </a:r>
            <a:r>
              <a:rPr lang="cs-CZ" dirty="0"/>
              <a:t> </a:t>
            </a:r>
            <a:r>
              <a:rPr lang="cs-CZ" dirty="0" err="1"/>
              <a:t>Mohr</a:t>
            </a:r>
            <a:br>
              <a:rPr lang="cs-CZ" dirty="0"/>
            </a:br>
            <a:r>
              <a:rPr lang="cs-CZ" dirty="0"/>
              <a:t>(1892 – 1973)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381" y="2415562"/>
            <a:ext cx="2095238" cy="2895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2870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err="1"/>
              <a:t>Tove</a:t>
            </a:r>
            <a:r>
              <a:rPr lang="cs-CZ" dirty="0"/>
              <a:t> </a:t>
            </a:r>
            <a:r>
              <a:rPr lang="cs-CZ" dirty="0" err="1"/>
              <a:t>Filseth</a:t>
            </a:r>
            <a:r>
              <a:rPr lang="cs-CZ" dirty="0"/>
              <a:t> Tau</a:t>
            </a:r>
            <a:br>
              <a:rPr lang="cs-CZ" dirty="0"/>
            </a:br>
            <a:r>
              <a:rPr lang="cs-CZ" dirty="0"/>
              <a:t>(1905-1994)</a:t>
            </a: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2952" y="2372705"/>
            <a:ext cx="2238095" cy="2980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02483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err="1"/>
              <a:t>Odd</a:t>
            </a:r>
            <a:r>
              <a:rPr lang="cs-CZ" dirty="0"/>
              <a:t> </a:t>
            </a:r>
            <a:r>
              <a:rPr lang="cs-CZ" dirty="0" err="1"/>
              <a:t>Nansen</a:t>
            </a:r>
            <a:br>
              <a:rPr lang="cs-CZ" dirty="0"/>
            </a:br>
            <a:r>
              <a:rPr lang="cs-CZ" dirty="0"/>
              <a:t>(1901 – 1973)</a:t>
            </a: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1523" y="2229848"/>
            <a:ext cx="2380953" cy="3266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905427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err="1"/>
              <a:t>Fredrik</a:t>
            </a:r>
            <a:r>
              <a:rPr lang="cs-CZ" dirty="0"/>
              <a:t> </a:t>
            </a:r>
            <a:r>
              <a:rPr lang="cs-CZ" dirty="0" err="1"/>
              <a:t>Paasche</a:t>
            </a:r>
            <a:br>
              <a:rPr lang="cs-CZ" dirty="0"/>
            </a:br>
            <a:r>
              <a:rPr lang="cs-CZ" dirty="0"/>
              <a:t>(1886 – 1943)</a:t>
            </a: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9619" y="1839372"/>
            <a:ext cx="2704762" cy="4047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4690667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Rikke</a:t>
            </a:r>
            <a:r>
              <a:rPr lang="cs-CZ" dirty="0"/>
              <a:t> </a:t>
            </a: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268760"/>
            <a:ext cx="3528392" cy="4896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8862409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 dirty="0"/>
              <a:t>Nesjestranda</a:t>
            </a:r>
            <a:br>
              <a:rPr lang="nb-NO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Pastor </a:t>
            </a:r>
            <a:r>
              <a:rPr lang="cs-CZ" dirty="0" err="1"/>
              <a:t>Aksel</a:t>
            </a:r>
            <a:r>
              <a:rPr lang="cs-CZ" dirty="0"/>
              <a:t> </a:t>
            </a:r>
            <a:r>
              <a:rPr lang="cs-CZ" dirty="0" err="1"/>
              <a:t>Kragset</a:t>
            </a:r>
            <a:endParaRPr lang="nb-NO" dirty="0"/>
          </a:p>
          <a:p>
            <a:r>
              <a:rPr lang="nb-NO" dirty="0"/>
              <a:t>MALO familie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4849210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476672"/>
            <a:ext cx="4320000" cy="60738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548876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cs-CZ" dirty="0" err="1"/>
              <a:t>Flyktningene</a:t>
            </a:r>
            <a:r>
              <a:rPr lang="cs-CZ" dirty="0"/>
              <a:t> </a:t>
            </a:r>
            <a:r>
              <a:rPr lang="cs-CZ" dirty="0" err="1"/>
              <a:t>fra</a:t>
            </a:r>
            <a:r>
              <a:rPr lang="cs-CZ" dirty="0"/>
              <a:t> </a:t>
            </a:r>
            <a:r>
              <a:rPr lang="cs-CZ" dirty="0" err="1"/>
              <a:t>Tsjekkoslovakia</a:t>
            </a:r>
            <a:br>
              <a:rPr lang="nb-NO" dirty="0"/>
            </a:br>
            <a:r>
              <a:rPr lang="nb-NO" dirty="0"/>
              <a:t>NORGE – ET HJEM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cs-CZ" sz="4000" dirty="0" err="1">
                <a:solidFill>
                  <a:schemeClr val="tx1"/>
                </a:solidFill>
              </a:rPr>
              <a:t>Nansenhjelpen</a:t>
            </a:r>
            <a:endParaRPr lang="cs-CZ" sz="4000" dirty="0">
              <a:solidFill>
                <a:schemeClr val="tx1"/>
              </a:solidFill>
            </a:endParaRPr>
          </a:p>
          <a:p>
            <a:r>
              <a:rPr lang="cs-CZ" sz="4000" dirty="0">
                <a:solidFill>
                  <a:schemeClr val="tx1"/>
                </a:solidFill>
              </a:rPr>
              <a:t>1939</a:t>
            </a:r>
          </a:p>
        </p:txBody>
      </p:sp>
    </p:spTree>
    <p:extLst>
      <p:ext uri="{BB962C8B-B14F-4D97-AF65-F5344CB8AC3E}">
        <p14:creationId xmlns:p14="http://schemas.microsoft.com/office/powerpoint/2010/main" val="32030230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063" y="885825"/>
            <a:ext cx="7380287" cy="508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778772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742950"/>
            <a:ext cx="3810000" cy="537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062904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Tsjekkoslovakiske</a:t>
            </a:r>
            <a:r>
              <a:rPr lang="cs-CZ" dirty="0"/>
              <a:t> </a:t>
            </a:r>
            <a:r>
              <a:rPr lang="cs-CZ" dirty="0" err="1"/>
              <a:t>borgere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Leo </a:t>
            </a:r>
            <a:r>
              <a:rPr lang="cs-CZ" dirty="0" err="1"/>
              <a:t>Eitinger</a:t>
            </a:r>
            <a:r>
              <a:rPr lang="cs-CZ" dirty="0"/>
              <a:t> (1912 – 1996), </a:t>
            </a:r>
            <a:r>
              <a:rPr lang="cs-CZ" dirty="0" err="1"/>
              <a:t>norsk</a:t>
            </a:r>
            <a:r>
              <a:rPr lang="cs-CZ" dirty="0"/>
              <a:t> </a:t>
            </a:r>
            <a:r>
              <a:rPr lang="cs-CZ" dirty="0" err="1"/>
              <a:t>psykiater</a:t>
            </a:r>
            <a:endParaRPr lang="cs-CZ" dirty="0"/>
          </a:p>
          <a:p>
            <a:r>
              <a:rPr lang="cs-CZ" dirty="0" err="1"/>
              <a:t>Arkitekt</a:t>
            </a:r>
            <a:r>
              <a:rPr lang="cs-CZ" dirty="0"/>
              <a:t> Otto </a:t>
            </a:r>
            <a:r>
              <a:rPr lang="cs-CZ" dirty="0" err="1"/>
              <a:t>Eisler</a:t>
            </a:r>
            <a:r>
              <a:rPr lang="nb-NO" dirty="0"/>
              <a:t> (1893 – 1968)</a:t>
            </a:r>
            <a:r>
              <a:rPr lang="cs-CZ" dirty="0"/>
              <a:t>, </a:t>
            </a:r>
            <a:r>
              <a:rPr lang="nb-NO" dirty="0"/>
              <a:t>med sin Moritz bror og svigerinne</a:t>
            </a:r>
            <a:r>
              <a:rPr lang="cs-CZ" dirty="0"/>
              <a:t> </a:t>
            </a:r>
            <a:r>
              <a:rPr lang="cs-CZ" dirty="0" err="1"/>
              <a:t>Helene</a:t>
            </a:r>
            <a:endParaRPr lang="cs-CZ" dirty="0"/>
          </a:p>
          <a:p>
            <a:r>
              <a:rPr lang="cs-CZ" dirty="0"/>
              <a:t>Robert </a:t>
            </a:r>
            <a:r>
              <a:rPr lang="cs-CZ" dirty="0" err="1"/>
              <a:t>Weinstein</a:t>
            </a:r>
            <a:r>
              <a:rPr lang="nb-NO" dirty="0"/>
              <a:t>(1898 – 1944?)</a:t>
            </a:r>
            <a:r>
              <a:rPr lang="cs-CZ" dirty="0"/>
              <a:t>, </a:t>
            </a:r>
            <a:r>
              <a:rPr lang="cs-CZ" dirty="0" err="1"/>
              <a:t>forretningsmann</a:t>
            </a:r>
            <a:r>
              <a:rPr lang="cs-CZ" dirty="0"/>
              <a:t> </a:t>
            </a:r>
            <a:r>
              <a:rPr lang="cs-CZ" dirty="0" err="1"/>
              <a:t>fra</a:t>
            </a:r>
            <a:r>
              <a:rPr lang="cs-CZ" dirty="0"/>
              <a:t> Opava</a:t>
            </a:r>
          </a:p>
          <a:p>
            <a:r>
              <a:rPr lang="cs-CZ" dirty="0"/>
              <a:t>Nora Lustig (1899 – 1943)</a:t>
            </a:r>
          </a:p>
          <a:p>
            <a:r>
              <a:rPr lang="cs-CZ" dirty="0"/>
              <a:t>Hans Lustig (1922 – 2009)</a:t>
            </a:r>
          </a:p>
          <a:p>
            <a:r>
              <a:rPr lang="cs-CZ" dirty="0"/>
              <a:t>Fritz Lustig (1922 – 1973)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593004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pro flyktningene\uprchlíc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5450" y="766763"/>
            <a:ext cx="5753100" cy="532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20310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260648"/>
            <a:ext cx="4212000" cy="6345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38227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Otto Eisler</a:t>
            </a:r>
            <a:endParaRPr lang="cs-CZ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750" y="1124744"/>
            <a:ext cx="4500000" cy="557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02141345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255</TotalTime>
  <Words>171</Words>
  <Application>Microsoft Office PowerPoint</Application>
  <PresentationFormat>Předvádění na obrazovce (4:3)</PresentationFormat>
  <Paragraphs>37</Paragraphs>
  <Slides>28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28</vt:i4>
      </vt:variant>
    </vt:vector>
  </HeadingPairs>
  <TitlesOfParts>
    <vt:vector size="31" baseType="lpstr">
      <vt:lpstr>Arial</vt:lpstr>
      <vt:lpstr>Calibri</vt:lpstr>
      <vt:lpstr>Motiv systému Office</vt:lpstr>
      <vt:lpstr>..</vt:lpstr>
      <vt:lpstr>Filozofická fakulta</vt:lpstr>
      <vt:lpstr>Flyktningene fra Tsjekkoslovakia NORGE – ET HJEM</vt:lpstr>
      <vt:lpstr>Prezentace aplikace PowerPoint</vt:lpstr>
      <vt:lpstr>Prezentace aplikace PowerPoint</vt:lpstr>
      <vt:lpstr>Tsjekkoslovakiske borgere</vt:lpstr>
      <vt:lpstr>Prezentace aplikace PowerPoint</vt:lpstr>
      <vt:lpstr>Prezentace aplikace PowerPoint</vt:lpstr>
      <vt:lpstr>Otto Eisler</vt:lpstr>
      <vt:lpstr>Robert Weinstein</vt:lpstr>
      <vt:lpstr>Kom ikke samtidig,  fra mai til november 1939</vt:lpstr>
      <vt:lpstr>Prezentace aplikace PowerPoint</vt:lpstr>
      <vt:lpstr>Prezentace aplikace PowerPoint</vt:lpstr>
      <vt:lpstr>Prezentace aplikace PowerPoint</vt:lpstr>
      <vt:lpstr>Hvor kom de fra? BRNO, Moravia, Tsjekkoslovakia</vt:lpstr>
      <vt:lpstr>Synagoge i Brno, ødelagt 16.3.1939</vt:lpstr>
      <vt:lpstr>VILA TUGENDHAT</vt:lpstr>
      <vt:lpstr>Prezentace aplikace PowerPoint</vt:lpstr>
      <vt:lpstr>Prezentace aplikace PowerPoint</vt:lpstr>
      <vt:lpstr> Sigrid Heliesen Lund (1892 – 1987) </vt:lpstr>
      <vt:lpstr>Prezentace aplikace PowerPoint</vt:lpstr>
      <vt:lpstr>Marie Lous Mohr (1892 – 1973)</vt:lpstr>
      <vt:lpstr>Tove Filseth Tau (1905-1994)</vt:lpstr>
      <vt:lpstr>Odd Nansen (1901 – 1973)</vt:lpstr>
      <vt:lpstr>Fredrik Paasche (1886 – 1943)</vt:lpstr>
      <vt:lpstr>Rikke </vt:lpstr>
      <vt:lpstr>Nesjestranda 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Flyktningene fra Tsjekkoslovakia</dc:title>
  <dc:creator>user</dc:creator>
  <cp:lastModifiedBy>Miluše Juříčková</cp:lastModifiedBy>
  <cp:revision>22</cp:revision>
  <dcterms:created xsi:type="dcterms:W3CDTF">2015-08-30T16:06:52Z</dcterms:created>
  <dcterms:modified xsi:type="dcterms:W3CDTF">2023-09-19T18:29:57Z</dcterms:modified>
</cp:coreProperties>
</file>