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9" r:id="rId5"/>
    <p:sldId id="258" r:id="rId6"/>
    <p:sldId id="260" r:id="rId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86" y="2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811A33-A6A4-4114-A34D-E4A68D282AC3}"/>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1F7E8AE-0E08-465F-A83D-C2A560E078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A7AE04A4-B17B-4AD3-AF6C-EAA5C6CF1F89}"/>
              </a:ext>
            </a:extLst>
          </p:cNvPr>
          <p:cNvSpPr>
            <a:spLocks noGrp="1"/>
          </p:cNvSpPr>
          <p:nvPr>
            <p:ph type="dt" sz="half" idx="10"/>
          </p:nvPr>
        </p:nvSpPr>
        <p:spPr/>
        <p:txBody>
          <a:bodyPr/>
          <a:lstStyle/>
          <a:p>
            <a:fld id="{C9FE5E47-C184-41C5-8C08-31A9C401CB19}" type="datetimeFigureOut">
              <a:rPr lang="cs-CZ" smtClean="0"/>
              <a:t>24.03.2022</a:t>
            </a:fld>
            <a:endParaRPr lang="cs-CZ"/>
          </a:p>
        </p:txBody>
      </p:sp>
      <p:sp>
        <p:nvSpPr>
          <p:cNvPr id="5" name="Zástupný symbol pro zápatí 4">
            <a:extLst>
              <a:ext uri="{FF2B5EF4-FFF2-40B4-BE49-F238E27FC236}">
                <a16:creationId xmlns:a16="http://schemas.microsoft.com/office/drawing/2014/main" id="{34F2A66D-2C43-49E4-BB00-DEA5F574556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D8A5B91-9884-4551-BC23-5EE009744573}"/>
              </a:ext>
            </a:extLst>
          </p:cNvPr>
          <p:cNvSpPr>
            <a:spLocks noGrp="1"/>
          </p:cNvSpPr>
          <p:nvPr>
            <p:ph type="sldNum" sz="quarter" idx="12"/>
          </p:nvPr>
        </p:nvSpPr>
        <p:spPr/>
        <p:txBody>
          <a:bodyPr/>
          <a:lstStyle/>
          <a:p>
            <a:fld id="{BD65E77A-8C1F-47A7-8A17-E093E42340E8}" type="slidenum">
              <a:rPr lang="cs-CZ" smtClean="0"/>
              <a:t>‹#›</a:t>
            </a:fld>
            <a:endParaRPr lang="cs-CZ"/>
          </a:p>
        </p:txBody>
      </p:sp>
    </p:spTree>
    <p:extLst>
      <p:ext uri="{BB962C8B-B14F-4D97-AF65-F5344CB8AC3E}">
        <p14:creationId xmlns:p14="http://schemas.microsoft.com/office/powerpoint/2010/main" val="294778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DCC687-B395-4241-A99B-D793198FB202}"/>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02724BDC-777F-48B9-8555-C2C756FE225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3C6AA98-8A0E-493B-B19F-4B7703B98BB3}"/>
              </a:ext>
            </a:extLst>
          </p:cNvPr>
          <p:cNvSpPr>
            <a:spLocks noGrp="1"/>
          </p:cNvSpPr>
          <p:nvPr>
            <p:ph type="dt" sz="half" idx="10"/>
          </p:nvPr>
        </p:nvSpPr>
        <p:spPr/>
        <p:txBody>
          <a:bodyPr/>
          <a:lstStyle/>
          <a:p>
            <a:fld id="{C9FE5E47-C184-41C5-8C08-31A9C401CB19}" type="datetimeFigureOut">
              <a:rPr lang="cs-CZ" smtClean="0"/>
              <a:t>24.03.2022</a:t>
            </a:fld>
            <a:endParaRPr lang="cs-CZ"/>
          </a:p>
        </p:txBody>
      </p:sp>
      <p:sp>
        <p:nvSpPr>
          <p:cNvPr id="5" name="Zástupný symbol pro zápatí 4">
            <a:extLst>
              <a:ext uri="{FF2B5EF4-FFF2-40B4-BE49-F238E27FC236}">
                <a16:creationId xmlns:a16="http://schemas.microsoft.com/office/drawing/2014/main" id="{9944B3E9-3CDE-4740-AC7C-B9FBB2D2A84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D675F04-AA66-4169-99E5-EA23A890A764}"/>
              </a:ext>
            </a:extLst>
          </p:cNvPr>
          <p:cNvSpPr>
            <a:spLocks noGrp="1"/>
          </p:cNvSpPr>
          <p:nvPr>
            <p:ph type="sldNum" sz="quarter" idx="12"/>
          </p:nvPr>
        </p:nvSpPr>
        <p:spPr/>
        <p:txBody>
          <a:bodyPr/>
          <a:lstStyle/>
          <a:p>
            <a:fld id="{BD65E77A-8C1F-47A7-8A17-E093E42340E8}" type="slidenum">
              <a:rPr lang="cs-CZ" smtClean="0"/>
              <a:t>‹#›</a:t>
            </a:fld>
            <a:endParaRPr lang="cs-CZ"/>
          </a:p>
        </p:txBody>
      </p:sp>
    </p:spTree>
    <p:extLst>
      <p:ext uri="{BB962C8B-B14F-4D97-AF65-F5344CB8AC3E}">
        <p14:creationId xmlns:p14="http://schemas.microsoft.com/office/powerpoint/2010/main" val="2167445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4B53B7DB-F486-4C07-AB63-A64B816B1591}"/>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78305400-43DC-4C11-B004-A9B140486D60}"/>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CD3BB62-8CF3-49D8-815C-C63F3C55D344}"/>
              </a:ext>
            </a:extLst>
          </p:cNvPr>
          <p:cNvSpPr>
            <a:spLocks noGrp="1"/>
          </p:cNvSpPr>
          <p:nvPr>
            <p:ph type="dt" sz="half" idx="10"/>
          </p:nvPr>
        </p:nvSpPr>
        <p:spPr/>
        <p:txBody>
          <a:bodyPr/>
          <a:lstStyle/>
          <a:p>
            <a:fld id="{C9FE5E47-C184-41C5-8C08-31A9C401CB19}" type="datetimeFigureOut">
              <a:rPr lang="cs-CZ" smtClean="0"/>
              <a:t>24.03.2022</a:t>
            </a:fld>
            <a:endParaRPr lang="cs-CZ"/>
          </a:p>
        </p:txBody>
      </p:sp>
      <p:sp>
        <p:nvSpPr>
          <p:cNvPr id="5" name="Zástupný symbol pro zápatí 4">
            <a:extLst>
              <a:ext uri="{FF2B5EF4-FFF2-40B4-BE49-F238E27FC236}">
                <a16:creationId xmlns:a16="http://schemas.microsoft.com/office/drawing/2014/main" id="{1FA909B0-63AF-4E9B-BC24-D9124E3655C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C4040A2-6314-41FF-A84F-AEAF85483C7F}"/>
              </a:ext>
            </a:extLst>
          </p:cNvPr>
          <p:cNvSpPr>
            <a:spLocks noGrp="1"/>
          </p:cNvSpPr>
          <p:nvPr>
            <p:ph type="sldNum" sz="quarter" idx="12"/>
          </p:nvPr>
        </p:nvSpPr>
        <p:spPr/>
        <p:txBody>
          <a:bodyPr/>
          <a:lstStyle/>
          <a:p>
            <a:fld id="{BD65E77A-8C1F-47A7-8A17-E093E42340E8}" type="slidenum">
              <a:rPr lang="cs-CZ" smtClean="0"/>
              <a:t>‹#›</a:t>
            </a:fld>
            <a:endParaRPr lang="cs-CZ"/>
          </a:p>
        </p:txBody>
      </p:sp>
    </p:spTree>
    <p:extLst>
      <p:ext uri="{BB962C8B-B14F-4D97-AF65-F5344CB8AC3E}">
        <p14:creationId xmlns:p14="http://schemas.microsoft.com/office/powerpoint/2010/main" val="1850857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4D3A80-A500-44B6-8208-07D5A901C9E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F772397-6BDC-4135-AE41-C387222108C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9E6F4B6-9402-4EC6-A9B2-D79A2534FEB9}"/>
              </a:ext>
            </a:extLst>
          </p:cNvPr>
          <p:cNvSpPr>
            <a:spLocks noGrp="1"/>
          </p:cNvSpPr>
          <p:nvPr>
            <p:ph type="dt" sz="half" idx="10"/>
          </p:nvPr>
        </p:nvSpPr>
        <p:spPr/>
        <p:txBody>
          <a:bodyPr/>
          <a:lstStyle/>
          <a:p>
            <a:fld id="{C9FE5E47-C184-41C5-8C08-31A9C401CB19}" type="datetimeFigureOut">
              <a:rPr lang="cs-CZ" smtClean="0"/>
              <a:t>24.03.2022</a:t>
            </a:fld>
            <a:endParaRPr lang="cs-CZ"/>
          </a:p>
        </p:txBody>
      </p:sp>
      <p:sp>
        <p:nvSpPr>
          <p:cNvPr id="5" name="Zástupný symbol pro zápatí 4">
            <a:extLst>
              <a:ext uri="{FF2B5EF4-FFF2-40B4-BE49-F238E27FC236}">
                <a16:creationId xmlns:a16="http://schemas.microsoft.com/office/drawing/2014/main" id="{E86E7C12-A0A4-4185-93B7-B1CFF85D774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E771E10-CA55-4C39-83C2-DA3D1569784C}"/>
              </a:ext>
            </a:extLst>
          </p:cNvPr>
          <p:cNvSpPr>
            <a:spLocks noGrp="1"/>
          </p:cNvSpPr>
          <p:nvPr>
            <p:ph type="sldNum" sz="quarter" idx="12"/>
          </p:nvPr>
        </p:nvSpPr>
        <p:spPr/>
        <p:txBody>
          <a:bodyPr/>
          <a:lstStyle/>
          <a:p>
            <a:fld id="{BD65E77A-8C1F-47A7-8A17-E093E42340E8}" type="slidenum">
              <a:rPr lang="cs-CZ" smtClean="0"/>
              <a:t>‹#›</a:t>
            </a:fld>
            <a:endParaRPr lang="cs-CZ"/>
          </a:p>
        </p:txBody>
      </p:sp>
    </p:spTree>
    <p:extLst>
      <p:ext uri="{BB962C8B-B14F-4D97-AF65-F5344CB8AC3E}">
        <p14:creationId xmlns:p14="http://schemas.microsoft.com/office/powerpoint/2010/main" val="336848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A46539-2D0E-4FF2-9703-842A0091F88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7FF4DE0F-DE68-4530-B592-853C390DC8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6DEC4DBB-E95E-4227-B154-3F53E0626919}"/>
              </a:ext>
            </a:extLst>
          </p:cNvPr>
          <p:cNvSpPr>
            <a:spLocks noGrp="1"/>
          </p:cNvSpPr>
          <p:nvPr>
            <p:ph type="dt" sz="half" idx="10"/>
          </p:nvPr>
        </p:nvSpPr>
        <p:spPr/>
        <p:txBody>
          <a:bodyPr/>
          <a:lstStyle/>
          <a:p>
            <a:fld id="{C9FE5E47-C184-41C5-8C08-31A9C401CB19}" type="datetimeFigureOut">
              <a:rPr lang="cs-CZ" smtClean="0"/>
              <a:t>24.03.2022</a:t>
            </a:fld>
            <a:endParaRPr lang="cs-CZ"/>
          </a:p>
        </p:txBody>
      </p:sp>
      <p:sp>
        <p:nvSpPr>
          <p:cNvPr id="5" name="Zástupný symbol pro zápatí 4">
            <a:extLst>
              <a:ext uri="{FF2B5EF4-FFF2-40B4-BE49-F238E27FC236}">
                <a16:creationId xmlns:a16="http://schemas.microsoft.com/office/drawing/2014/main" id="{76C5C2D8-8373-4220-BC57-515D8DFFE44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129C1C5-F2BD-48D6-8F44-5CE995461AAC}"/>
              </a:ext>
            </a:extLst>
          </p:cNvPr>
          <p:cNvSpPr>
            <a:spLocks noGrp="1"/>
          </p:cNvSpPr>
          <p:nvPr>
            <p:ph type="sldNum" sz="quarter" idx="12"/>
          </p:nvPr>
        </p:nvSpPr>
        <p:spPr/>
        <p:txBody>
          <a:bodyPr/>
          <a:lstStyle/>
          <a:p>
            <a:fld id="{BD65E77A-8C1F-47A7-8A17-E093E42340E8}" type="slidenum">
              <a:rPr lang="cs-CZ" smtClean="0"/>
              <a:t>‹#›</a:t>
            </a:fld>
            <a:endParaRPr lang="cs-CZ"/>
          </a:p>
        </p:txBody>
      </p:sp>
    </p:spTree>
    <p:extLst>
      <p:ext uri="{BB962C8B-B14F-4D97-AF65-F5344CB8AC3E}">
        <p14:creationId xmlns:p14="http://schemas.microsoft.com/office/powerpoint/2010/main" val="1189191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0CEAB8-8F6D-4095-AC8A-46C186F28FDE}"/>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27B46A66-D8F9-4EE6-B802-C20E82C8F053}"/>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7AF6F065-598A-4E86-8C28-01A9AE7EBEF2}"/>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FFCEC024-6054-4D93-9C20-58BFD699C3F9}"/>
              </a:ext>
            </a:extLst>
          </p:cNvPr>
          <p:cNvSpPr>
            <a:spLocks noGrp="1"/>
          </p:cNvSpPr>
          <p:nvPr>
            <p:ph type="dt" sz="half" idx="10"/>
          </p:nvPr>
        </p:nvSpPr>
        <p:spPr/>
        <p:txBody>
          <a:bodyPr/>
          <a:lstStyle/>
          <a:p>
            <a:fld id="{C9FE5E47-C184-41C5-8C08-31A9C401CB19}" type="datetimeFigureOut">
              <a:rPr lang="cs-CZ" smtClean="0"/>
              <a:t>24.03.2022</a:t>
            </a:fld>
            <a:endParaRPr lang="cs-CZ"/>
          </a:p>
        </p:txBody>
      </p:sp>
      <p:sp>
        <p:nvSpPr>
          <p:cNvPr id="6" name="Zástupný symbol pro zápatí 5">
            <a:extLst>
              <a:ext uri="{FF2B5EF4-FFF2-40B4-BE49-F238E27FC236}">
                <a16:creationId xmlns:a16="http://schemas.microsoft.com/office/drawing/2014/main" id="{47460B0E-0C3D-4C69-8435-1B72146F7DE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0A56F88-3EE9-4C72-B149-D1C5B072448C}"/>
              </a:ext>
            </a:extLst>
          </p:cNvPr>
          <p:cNvSpPr>
            <a:spLocks noGrp="1"/>
          </p:cNvSpPr>
          <p:nvPr>
            <p:ph type="sldNum" sz="quarter" idx="12"/>
          </p:nvPr>
        </p:nvSpPr>
        <p:spPr/>
        <p:txBody>
          <a:bodyPr/>
          <a:lstStyle/>
          <a:p>
            <a:fld id="{BD65E77A-8C1F-47A7-8A17-E093E42340E8}" type="slidenum">
              <a:rPr lang="cs-CZ" smtClean="0"/>
              <a:t>‹#›</a:t>
            </a:fld>
            <a:endParaRPr lang="cs-CZ"/>
          </a:p>
        </p:txBody>
      </p:sp>
    </p:spTree>
    <p:extLst>
      <p:ext uri="{BB962C8B-B14F-4D97-AF65-F5344CB8AC3E}">
        <p14:creationId xmlns:p14="http://schemas.microsoft.com/office/powerpoint/2010/main" val="3217143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B53542-1B20-419D-A017-6A98E36784E4}"/>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DE1BEDAF-548A-49F3-A212-62793AE7E4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EE2172DA-F62D-48BB-953B-E97835E8119A}"/>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6E1072DE-1D34-4719-BB24-C81A5FCCF9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EF580F6A-CFDD-43FB-A5A0-6A45E22E9467}"/>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E1369D21-C54C-4499-A4E2-61DD4CEF80F9}"/>
              </a:ext>
            </a:extLst>
          </p:cNvPr>
          <p:cNvSpPr>
            <a:spLocks noGrp="1"/>
          </p:cNvSpPr>
          <p:nvPr>
            <p:ph type="dt" sz="half" idx="10"/>
          </p:nvPr>
        </p:nvSpPr>
        <p:spPr/>
        <p:txBody>
          <a:bodyPr/>
          <a:lstStyle/>
          <a:p>
            <a:fld id="{C9FE5E47-C184-41C5-8C08-31A9C401CB19}" type="datetimeFigureOut">
              <a:rPr lang="cs-CZ" smtClean="0"/>
              <a:t>24.03.2022</a:t>
            </a:fld>
            <a:endParaRPr lang="cs-CZ"/>
          </a:p>
        </p:txBody>
      </p:sp>
      <p:sp>
        <p:nvSpPr>
          <p:cNvPr id="8" name="Zástupný symbol pro zápatí 7">
            <a:extLst>
              <a:ext uri="{FF2B5EF4-FFF2-40B4-BE49-F238E27FC236}">
                <a16:creationId xmlns:a16="http://schemas.microsoft.com/office/drawing/2014/main" id="{F0086AB1-B615-4534-B651-0F81869FA714}"/>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E01372-A15A-4AF6-A5BD-DB9101DF1D7F}"/>
              </a:ext>
            </a:extLst>
          </p:cNvPr>
          <p:cNvSpPr>
            <a:spLocks noGrp="1"/>
          </p:cNvSpPr>
          <p:nvPr>
            <p:ph type="sldNum" sz="quarter" idx="12"/>
          </p:nvPr>
        </p:nvSpPr>
        <p:spPr/>
        <p:txBody>
          <a:bodyPr/>
          <a:lstStyle/>
          <a:p>
            <a:fld id="{BD65E77A-8C1F-47A7-8A17-E093E42340E8}" type="slidenum">
              <a:rPr lang="cs-CZ" smtClean="0"/>
              <a:t>‹#›</a:t>
            </a:fld>
            <a:endParaRPr lang="cs-CZ"/>
          </a:p>
        </p:txBody>
      </p:sp>
    </p:spTree>
    <p:extLst>
      <p:ext uri="{BB962C8B-B14F-4D97-AF65-F5344CB8AC3E}">
        <p14:creationId xmlns:p14="http://schemas.microsoft.com/office/powerpoint/2010/main" val="1243000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B4BCE9-6D94-4920-A2CB-4202A4F2ADD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B4BAAC36-2E57-427A-81AC-9462397ABA85}"/>
              </a:ext>
            </a:extLst>
          </p:cNvPr>
          <p:cNvSpPr>
            <a:spLocks noGrp="1"/>
          </p:cNvSpPr>
          <p:nvPr>
            <p:ph type="dt" sz="half" idx="10"/>
          </p:nvPr>
        </p:nvSpPr>
        <p:spPr/>
        <p:txBody>
          <a:bodyPr/>
          <a:lstStyle/>
          <a:p>
            <a:fld id="{C9FE5E47-C184-41C5-8C08-31A9C401CB19}" type="datetimeFigureOut">
              <a:rPr lang="cs-CZ" smtClean="0"/>
              <a:t>24.03.2022</a:t>
            </a:fld>
            <a:endParaRPr lang="cs-CZ"/>
          </a:p>
        </p:txBody>
      </p:sp>
      <p:sp>
        <p:nvSpPr>
          <p:cNvPr id="4" name="Zástupný symbol pro zápatí 3">
            <a:extLst>
              <a:ext uri="{FF2B5EF4-FFF2-40B4-BE49-F238E27FC236}">
                <a16:creationId xmlns:a16="http://schemas.microsoft.com/office/drawing/2014/main" id="{E369306A-BD57-4F79-ADF0-E17B283B4172}"/>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BEDD5502-8253-4F64-8DAB-C5310A8BD074}"/>
              </a:ext>
            </a:extLst>
          </p:cNvPr>
          <p:cNvSpPr>
            <a:spLocks noGrp="1"/>
          </p:cNvSpPr>
          <p:nvPr>
            <p:ph type="sldNum" sz="quarter" idx="12"/>
          </p:nvPr>
        </p:nvSpPr>
        <p:spPr/>
        <p:txBody>
          <a:bodyPr/>
          <a:lstStyle/>
          <a:p>
            <a:fld id="{BD65E77A-8C1F-47A7-8A17-E093E42340E8}" type="slidenum">
              <a:rPr lang="cs-CZ" smtClean="0"/>
              <a:t>‹#›</a:t>
            </a:fld>
            <a:endParaRPr lang="cs-CZ"/>
          </a:p>
        </p:txBody>
      </p:sp>
    </p:spTree>
    <p:extLst>
      <p:ext uri="{BB962C8B-B14F-4D97-AF65-F5344CB8AC3E}">
        <p14:creationId xmlns:p14="http://schemas.microsoft.com/office/powerpoint/2010/main" val="3490998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293C749C-9E2A-443F-96D6-850BBBBE2613}"/>
              </a:ext>
            </a:extLst>
          </p:cNvPr>
          <p:cNvSpPr>
            <a:spLocks noGrp="1"/>
          </p:cNvSpPr>
          <p:nvPr>
            <p:ph type="dt" sz="half" idx="10"/>
          </p:nvPr>
        </p:nvSpPr>
        <p:spPr/>
        <p:txBody>
          <a:bodyPr/>
          <a:lstStyle/>
          <a:p>
            <a:fld id="{C9FE5E47-C184-41C5-8C08-31A9C401CB19}" type="datetimeFigureOut">
              <a:rPr lang="cs-CZ" smtClean="0"/>
              <a:t>24.03.2022</a:t>
            </a:fld>
            <a:endParaRPr lang="cs-CZ"/>
          </a:p>
        </p:txBody>
      </p:sp>
      <p:sp>
        <p:nvSpPr>
          <p:cNvPr id="3" name="Zástupný symbol pro zápatí 2">
            <a:extLst>
              <a:ext uri="{FF2B5EF4-FFF2-40B4-BE49-F238E27FC236}">
                <a16:creationId xmlns:a16="http://schemas.microsoft.com/office/drawing/2014/main" id="{00292A51-0FFF-4D73-B1BE-7FCAB9F6127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97E3437-69B0-4D71-8015-4FC9A2B87773}"/>
              </a:ext>
            </a:extLst>
          </p:cNvPr>
          <p:cNvSpPr>
            <a:spLocks noGrp="1"/>
          </p:cNvSpPr>
          <p:nvPr>
            <p:ph type="sldNum" sz="quarter" idx="12"/>
          </p:nvPr>
        </p:nvSpPr>
        <p:spPr/>
        <p:txBody>
          <a:bodyPr/>
          <a:lstStyle/>
          <a:p>
            <a:fld id="{BD65E77A-8C1F-47A7-8A17-E093E42340E8}" type="slidenum">
              <a:rPr lang="cs-CZ" smtClean="0"/>
              <a:t>‹#›</a:t>
            </a:fld>
            <a:endParaRPr lang="cs-CZ"/>
          </a:p>
        </p:txBody>
      </p:sp>
    </p:spTree>
    <p:extLst>
      <p:ext uri="{BB962C8B-B14F-4D97-AF65-F5344CB8AC3E}">
        <p14:creationId xmlns:p14="http://schemas.microsoft.com/office/powerpoint/2010/main" val="1031785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BEC81-2939-4C71-B1AC-D84216D9042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E3AB31A1-C26D-43BD-9CC9-E99BCBD139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55AB792A-514C-4F1C-BC75-09DE2E8427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887AD41-8042-498E-8ADC-1E53D14DFD7F}"/>
              </a:ext>
            </a:extLst>
          </p:cNvPr>
          <p:cNvSpPr>
            <a:spLocks noGrp="1"/>
          </p:cNvSpPr>
          <p:nvPr>
            <p:ph type="dt" sz="half" idx="10"/>
          </p:nvPr>
        </p:nvSpPr>
        <p:spPr/>
        <p:txBody>
          <a:bodyPr/>
          <a:lstStyle/>
          <a:p>
            <a:fld id="{C9FE5E47-C184-41C5-8C08-31A9C401CB19}" type="datetimeFigureOut">
              <a:rPr lang="cs-CZ" smtClean="0"/>
              <a:t>24.03.2022</a:t>
            </a:fld>
            <a:endParaRPr lang="cs-CZ"/>
          </a:p>
        </p:txBody>
      </p:sp>
      <p:sp>
        <p:nvSpPr>
          <p:cNvPr id="6" name="Zástupný symbol pro zápatí 5">
            <a:extLst>
              <a:ext uri="{FF2B5EF4-FFF2-40B4-BE49-F238E27FC236}">
                <a16:creationId xmlns:a16="http://schemas.microsoft.com/office/drawing/2014/main" id="{CE2FC3D6-3C46-46FC-AFDC-D88DDABFA88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E5CC63B-D87E-4047-913C-DD5786EA3CE4}"/>
              </a:ext>
            </a:extLst>
          </p:cNvPr>
          <p:cNvSpPr>
            <a:spLocks noGrp="1"/>
          </p:cNvSpPr>
          <p:nvPr>
            <p:ph type="sldNum" sz="quarter" idx="12"/>
          </p:nvPr>
        </p:nvSpPr>
        <p:spPr/>
        <p:txBody>
          <a:bodyPr/>
          <a:lstStyle/>
          <a:p>
            <a:fld id="{BD65E77A-8C1F-47A7-8A17-E093E42340E8}" type="slidenum">
              <a:rPr lang="cs-CZ" smtClean="0"/>
              <a:t>‹#›</a:t>
            </a:fld>
            <a:endParaRPr lang="cs-CZ"/>
          </a:p>
        </p:txBody>
      </p:sp>
    </p:spTree>
    <p:extLst>
      <p:ext uri="{BB962C8B-B14F-4D97-AF65-F5344CB8AC3E}">
        <p14:creationId xmlns:p14="http://schemas.microsoft.com/office/powerpoint/2010/main" val="906350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7FBE69-768A-4A98-BE57-15DEAAEB8D8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B997AD89-B241-48AA-BD48-C3CCC82BA7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ED4307B3-9B77-49FE-98E0-CC1C2B00D0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5CBE384-2A36-4842-B1EA-A318FEDACD6C}"/>
              </a:ext>
            </a:extLst>
          </p:cNvPr>
          <p:cNvSpPr>
            <a:spLocks noGrp="1"/>
          </p:cNvSpPr>
          <p:nvPr>
            <p:ph type="dt" sz="half" idx="10"/>
          </p:nvPr>
        </p:nvSpPr>
        <p:spPr/>
        <p:txBody>
          <a:bodyPr/>
          <a:lstStyle/>
          <a:p>
            <a:fld id="{C9FE5E47-C184-41C5-8C08-31A9C401CB19}" type="datetimeFigureOut">
              <a:rPr lang="cs-CZ" smtClean="0"/>
              <a:t>24.03.2022</a:t>
            </a:fld>
            <a:endParaRPr lang="cs-CZ"/>
          </a:p>
        </p:txBody>
      </p:sp>
      <p:sp>
        <p:nvSpPr>
          <p:cNvPr id="6" name="Zástupný symbol pro zápatí 5">
            <a:extLst>
              <a:ext uri="{FF2B5EF4-FFF2-40B4-BE49-F238E27FC236}">
                <a16:creationId xmlns:a16="http://schemas.microsoft.com/office/drawing/2014/main" id="{7994469A-5624-4A6F-98AA-2B1F74432C4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DDB3E78-D25F-4F2B-9FDA-53416CE279BE}"/>
              </a:ext>
            </a:extLst>
          </p:cNvPr>
          <p:cNvSpPr>
            <a:spLocks noGrp="1"/>
          </p:cNvSpPr>
          <p:nvPr>
            <p:ph type="sldNum" sz="quarter" idx="12"/>
          </p:nvPr>
        </p:nvSpPr>
        <p:spPr/>
        <p:txBody>
          <a:bodyPr/>
          <a:lstStyle/>
          <a:p>
            <a:fld id="{BD65E77A-8C1F-47A7-8A17-E093E42340E8}" type="slidenum">
              <a:rPr lang="cs-CZ" smtClean="0"/>
              <a:t>‹#›</a:t>
            </a:fld>
            <a:endParaRPr lang="cs-CZ"/>
          </a:p>
        </p:txBody>
      </p:sp>
    </p:spTree>
    <p:extLst>
      <p:ext uri="{BB962C8B-B14F-4D97-AF65-F5344CB8AC3E}">
        <p14:creationId xmlns:p14="http://schemas.microsoft.com/office/powerpoint/2010/main" val="3433070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2FAC75A1-80DD-4443-890C-014D7BE787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AA1A727E-2B5F-4FA4-AB72-BFCEC81D7D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81B3ADA-C447-4BBE-878D-04C4E0DC36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FE5E47-C184-41C5-8C08-31A9C401CB19}" type="datetimeFigureOut">
              <a:rPr lang="cs-CZ" smtClean="0"/>
              <a:t>24.03.2022</a:t>
            </a:fld>
            <a:endParaRPr lang="cs-CZ"/>
          </a:p>
        </p:txBody>
      </p:sp>
      <p:sp>
        <p:nvSpPr>
          <p:cNvPr id="5" name="Zástupný symbol pro zápatí 4">
            <a:extLst>
              <a:ext uri="{FF2B5EF4-FFF2-40B4-BE49-F238E27FC236}">
                <a16:creationId xmlns:a16="http://schemas.microsoft.com/office/drawing/2014/main" id="{A76FA9C0-6F17-49A7-894F-484EC656EA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61039C5-AFFE-4C11-93A3-7CDDF7F207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65E77A-8C1F-47A7-8A17-E093E42340E8}" type="slidenum">
              <a:rPr lang="cs-CZ" smtClean="0"/>
              <a:t>‹#›</a:t>
            </a:fld>
            <a:endParaRPr lang="cs-CZ"/>
          </a:p>
        </p:txBody>
      </p:sp>
    </p:spTree>
    <p:extLst>
      <p:ext uri="{BB962C8B-B14F-4D97-AF65-F5344CB8AC3E}">
        <p14:creationId xmlns:p14="http://schemas.microsoft.com/office/powerpoint/2010/main" val="2852864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D98ED8-02D6-4161-955E-CDCB68738181}"/>
              </a:ext>
            </a:extLst>
          </p:cNvPr>
          <p:cNvSpPr>
            <a:spLocks noGrp="1"/>
          </p:cNvSpPr>
          <p:nvPr>
            <p:ph type="ctrTitle"/>
          </p:nvPr>
        </p:nvSpPr>
        <p:spPr/>
        <p:txBody>
          <a:bodyPr/>
          <a:lstStyle/>
          <a:p>
            <a:r>
              <a:rPr lang="nb-NO" dirty="0"/>
              <a:t>Inger Hagerup</a:t>
            </a:r>
            <a:endParaRPr lang="cs-CZ" dirty="0"/>
          </a:p>
        </p:txBody>
      </p:sp>
      <p:sp>
        <p:nvSpPr>
          <p:cNvPr id="3" name="Podnadpis 2">
            <a:extLst>
              <a:ext uri="{FF2B5EF4-FFF2-40B4-BE49-F238E27FC236}">
                <a16:creationId xmlns:a16="http://schemas.microsoft.com/office/drawing/2014/main" id="{7A449921-CB39-413E-B4A9-9BD307A488BF}"/>
              </a:ext>
            </a:extLst>
          </p:cNvPr>
          <p:cNvSpPr>
            <a:spLocks noGrp="1"/>
          </p:cNvSpPr>
          <p:nvPr>
            <p:ph type="subTitle" idx="1"/>
          </p:nvPr>
        </p:nvSpPr>
        <p:spPr/>
        <p:txBody>
          <a:bodyPr>
            <a:normAutofit/>
          </a:bodyPr>
          <a:lstStyle/>
          <a:p>
            <a:r>
              <a:rPr lang="nb-NO" sz="3600" dirty="0"/>
              <a:t>1905 - 1985</a:t>
            </a:r>
            <a:endParaRPr lang="cs-CZ" sz="3600" dirty="0"/>
          </a:p>
        </p:txBody>
      </p:sp>
    </p:spTree>
    <p:extLst>
      <p:ext uri="{BB962C8B-B14F-4D97-AF65-F5344CB8AC3E}">
        <p14:creationId xmlns:p14="http://schemas.microsoft.com/office/powerpoint/2010/main" val="3091508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5797C4-44A0-460D-AAF5-DBBDB4020A03}"/>
              </a:ext>
            </a:extLst>
          </p:cNvPr>
          <p:cNvSpPr>
            <a:spLocks noGrp="1"/>
          </p:cNvSpPr>
          <p:nvPr>
            <p:ph type="title"/>
          </p:nvPr>
        </p:nvSpPr>
        <p:spPr/>
        <p:txBody>
          <a:bodyPr/>
          <a:lstStyle/>
          <a:p>
            <a:r>
              <a:rPr lang="nb-NO" dirty="0"/>
              <a:t>Om dikteren</a:t>
            </a:r>
            <a:endParaRPr lang="cs-CZ" dirty="0"/>
          </a:p>
        </p:txBody>
      </p:sp>
      <p:sp>
        <p:nvSpPr>
          <p:cNvPr id="3" name="Zástupný obsah 2">
            <a:extLst>
              <a:ext uri="{FF2B5EF4-FFF2-40B4-BE49-F238E27FC236}">
                <a16:creationId xmlns:a16="http://schemas.microsoft.com/office/drawing/2014/main" id="{F06040C3-87EF-4C78-89CD-6F93B5FA2A1B}"/>
              </a:ext>
            </a:extLst>
          </p:cNvPr>
          <p:cNvSpPr>
            <a:spLocks noGrp="1"/>
          </p:cNvSpPr>
          <p:nvPr>
            <p:ph idx="1"/>
          </p:nvPr>
        </p:nvSpPr>
        <p:spPr/>
        <p:txBody>
          <a:bodyPr/>
          <a:lstStyle/>
          <a:p>
            <a:r>
              <a:rPr lang="nb-NO" b="0" i="0" dirty="0">
                <a:solidFill>
                  <a:srgbClr val="202122"/>
                </a:solidFill>
                <a:effectLst/>
                <a:latin typeface="Arial" panose="020B0604020202020204" pitchFamily="34" charset="0"/>
              </a:rPr>
              <a:t>Hun regnes som en av de største norske lyrikerne på 1900-tallet</a:t>
            </a:r>
          </a:p>
          <a:p>
            <a:r>
              <a:rPr lang="nb-NO" dirty="0">
                <a:solidFill>
                  <a:srgbClr val="202122"/>
                </a:solidFill>
                <a:latin typeface="Arial" panose="020B0604020202020204" pitchFamily="34" charset="0"/>
              </a:rPr>
              <a:t>Tradisjonell form</a:t>
            </a:r>
          </a:p>
          <a:p>
            <a:r>
              <a:rPr lang="cs-CZ" b="0" i="0" dirty="0" err="1">
                <a:solidFill>
                  <a:srgbClr val="203E51"/>
                </a:solidFill>
                <a:effectLst/>
                <a:latin typeface="Publico text"/>
              </a:rPr>
              <a:t>dyp</a:t>
            </a:r>
            <a:r>
              <a:rPr lang="cs-CZ" b="0" i="0" dirty="0">
                <a:solidFill>
                  <a:srgbClr val="203E51"/>
                </a:solidFill>
                <a:effectLst/>
                <a:latin typeface="Publico text"/>
              </a:rPr>
              <a:t> </a:t>
            </a:r>
            <a:r>
              <a:rPr lang="cs-CZ" b="0" i="0" dirty="0" err="1">
                <a:solidFill>
                  <a:srgbClr val="203E51"/>
                </a:solidFill>
                <a:effectLst/>
                <a:latin typeface="Publico text"/>
              </a:rPr>
              <a:t>psykologisk</a:t>
            </a:r>
            <a:r>
              <a:rPr lang="cs-CZ" b="0" i="0" dirty="0">
                <a:solidFill>
                  <a:srgbClr val="203E51"/>
                </a:solidFill>
                <a:effectLst/>
                <a:latin typeface="Publico text"/>
              </a:rPr>
              <a:t> </a:t>
            </a:r>
            <a:r>
              <a:rPr lang="cs-CZ" b="0" i="0" dirty="0" err="1">
                <a:solidFill>
                  <a:srgbClr val="203E51"/>
                </a:solidFill>
                <a:effectLst/>
                <a:latin typeface="Publico text"/>
              </a:rPr>
              <a:t>forståelse</a:t>
            </a:r>
            <a:endParaRPr lang="nb-NO" dirty="0">
              <a:solidFill>
                <a:srgbClr val="203E51"/>
              </a:solidFill>
              <a:latin typeface="Publico text"/>
            </a:endParaRPr>
          </a:p>
          <a:p>
            <a:r>
              <a:rPr lang="nb-NO" dirty="0">
                <a:solidFill>
                  <a:srgbClr val="203E51"/>
                </a:solidFill>
                <a:latin typeface="Publico text"/>
              </a:rPr>
              <a:t>Nonsens dikt for barn</a:t>
            </a:r>
          </a:p>
          <a:p>
            <a:r>
              <a:rPr lang="nb-NO" b="0" i="0" dirty="0">
                <a:solidFill>
                  <a:srgbClr val="203E51"/>
                </a:solidFill>
                <a:effectLst/>
                <a:latin typeface="Publico text"/>
              </a:rPr>
              <a:t>en av Norges fremste hørespillforfattere</a:t>
            </a:r>
            <a:endParaRPr lang="nb-NO" dirty="0">
              <a:solidFill>
                <a:srgbClr val="203E51"/>
              </a:solidFill>
              <a:latin typeface="Publico text"/>
            </a:endParaRPr>
          </a:p>
          <a:p>
            <a:r>
              <a:rPr lang="nb-NO" dirty="0">
                <a:solidFill>
                  <a:srgbClr val="203E51"/>
                </a:solidFill>
                <a:latin typeface="Publico text"/>
              </a:rPr>
              <a:t>Oversetter fra engelsk</a:t>
            </a:r>
            <a:endParaRPr lang="cs-CZ" dirty="0"/>
          </a:p>
        </p:txBody>
      </p:sp>
    </p:spTree>
    <p:extLst>
      <p:ext uri="{BB962C8B-B14F-4D97-AF65-F5344CB8AC3E}">
        <p14:creationId xmlns:p14="http://schemas.microsoft.com/office/powerpoint/2010/main" val="3387525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B71418-435A-4897-A885-A4BA694716FC}"/>
              </a:ext>
            </a:extLst>
          </p:cNvPr>
          <p:cNvSpPr>
            <a:spLocks noGrp="1"/>
          </p:cNvSpPr>
          <p:nvPr>
            <p:ph type="title"/>
          </p:nvPr>
        </p:nvSpPr>
        <p:spPr/>
        <p:txBody>
          <a:bodyPr/>
          <a:lstStyle/>
          <a:p>
            <a:r>
              <a:rPr lang="nb-NO" dirty="0"/>
              <a:t>To tunger</a:t>
            </a:r>
            <a:endParaRPr lang="cs-CZ" dirty="0"/>
          </a:p>
        </p:txBody>
      </p:sp>
      <p:graphicFrame>
        <p:nvGraphicFramePr>
          <p:cNvPr id="4" name="Zástupný obsah 3">
            <a:extLst>
              <a:ext uri="{FF2B5EF4-FFF2-40B4-BE49-F238E27FC236}">
                <a16:creationId xmlns:a16="http://schemas.microsoft.com/office/drawing/2014/main" id="{383D487B-5A7B-421D-A6B7-2683D82628DD}"/>
              </a:ext>
            </a:extLst>
          </p:cNvPr>
          <p:cNvGraphicFramePr>
            <a:graphicFrameLocks noGrp="1"/>
          </p:cNvGraphicFramePr>
          <p:nvPr>
            <p:ph idx="1"/>
            <p:extLst>
              <p:ext uri="{D42A27DB-BD31-4B8C-83A1-F6EECF244321}">
                <p14:modId xmlns:p14="http://schemas.microsoft.com/office/powerpoint/2010/main" val="206415281"/>
              </p:ext>
            </p:extLst>
          </p:nvPr>
        </p:nvGraphicFramePr>
        <p:xfrm>
          <a:off x="3264311" y="1966452"/>
          <a:ext cx="6282812" cy="4041058"/>
        </p:xfrm>
        <a:graphic>
          <a:graphicData uri="http://schemas.openxmlformats.org/drawingml/2006/table">
            <a:tbl>
              <a:tblPr firstRow="1" firstCol="1" bandRow="1"/>
              <a:tblGrid>
                <a:gridCol w="2534869">
                  <a:extLst>
                    <a:ext uri="{9D8B030D-6E8A-4147-A177-3AD203B41FA5}">
                      <a16:colId xmlns:a16="http://schemas.microsoft.com/office/drawing/2014/main" val="4174050609"/>
                    </a:ext>
                  </a:extLst>
                </a:gridCol>
                <a:gridCol w="3747943">
                  <a:extLst>
                    <a:ext uri="{9D8B030D-6E8A-4147-A177-3AD203B41FA5}">
                      <a16:colId xmlns:a16="http://schemas.microsoft.com/office/drawing/2014/main" val="1351380089"/>
                    </a:ext>
                  </a:extLst>
                </a:gridCol>
              </a:tblGrid>
              <a:tr h="2020529">
                <a:tc>
                  <a:txBody>
                    <a:bodyPr/>
                    <a:lstStyle/>
                    <a:p>
                      <a:pPr>
                        <a:lnSpc>
                          <a:spcPct val="107000"/>
                        </a:lnSpc>
                        <a:spcAft>
                          <a:spcPts val="800"/>
                        </a:spcAft>
                      </a:pPr>
                      <a:r>
                        <a:rPr lang="nb-NO" sz="1200">
                          <a:effectLst/>
                          <a:latin typeface="New Times Roman"/>
                          <a:ea typeface="Calibri" panose="020F0502020204030204" pitchFamily="34" charset="0"/>
                          <a:cs typeface="Times New Roman" panose="02020603050405020304" pitchFamily="18" charset="0"/>
                        </a:rPr>
                        <a:t>To tunger har mitt hjerte.</a:t>
                      </a:r>
                      <a:endParaRPr lang="cs-CZ" sz="1200">
                        <a:effectLst/>
                        <a:latin typeface="New Times Roman"/>
                        <a:ea typeface="Calibri" panose="020F0502020204030204" pitchFamily="34" charset="0"/>
                        <a:cs typeface="Times New Roman" panose="02020603050405020304" pitchFamily="18" charset="0"/>
                      </a:endParaRPr>
                    </a:p>
                    <a:p>
                      <a:pPr>
                        <a:lnSpc>
                          <a:spcPct val="107000"/>
                        </a:lnSpc>
                        <a:spcAft>
                          <a:spcPts val="800"/>
                        </a:spcAft>
                      </a:pPr>
                      <a:r>
                        <a:rPr lang="nb-NO" sz="1200">
                          <a:effectLst/>
                          <a:latin typeface="New Times Roman"/>
                          <a:ea typeface="Calibri" panose="020F0502020204030204" pitchFamily="34" charset="0"/>
                          <a:cs typeface="Times New Roman" panose="02020603050405020304" pitchFamily="18" charset="0"/>
                        </a:rPr>
                        <a:t>To viljer har mitt sinn.</a:t>
                      </a:r>
                      <a:endParaRPr lang="cs-CZ" sz="1200">
                        <a:effectLst/>
                        <a:latin typeface="New Times Roman"/>
                        <a:ea typeface="Calibri" panose="020F0502020204030204" pitchFamily="34" charset="0"/>
                        <a:cs typeface="Times New Roman" panose="02020603050405020304" pitchFamily="18" charset="0"/>
                      </a:endParaRPr>
                    </a:p>
                    <a:p>
                      <a:pPr>
                        <a:lnSpc>
                          <a:spcPct val="107000"/>
                        </a:lnSpc>
                        <a:spcAft>
                          <a:spcPts val="800"/>
                        </a:spcAft>
                      </a:pPr>
                      <a:r>
                        <a:rPr lang="nb-NO" sz="1200">
                          <a:effectLst/>
                          <a:latin typeface="New Times Roman"/>
                          <a:ea typeface="Calibri" panose="020F0502020204030204" pitchFamily="34" charset="0"/>
                          <a:cs typeface="Times New Roman" panose="02020603050405020304" pitchFamily="18" charset="0"/>
                        </a:rPr>
                        <a:t>Jeg elsker deg bestandig,</a:t>
                      </a:r>
                      <a:endParaRPr lang="cs-CZ" sz="1200">
                        <a:effectLst/>
                        <a:latin typeface="New Times Roman"/>
                        <a:ea typeface="Calibri" panose="020F0502020204030204" pitchFamily="34" charset="0"/>
                        <a:cs typeface="Times New Roman" panose="02020603050405020304" pitchFamily="18" charset="0"/>
                      </a:endParaRPr>
                    </a:p>
                    <a:p>
                      <a:pPr>
                        <a:lnSpc>
                          <a:spcPct val="107000"/>
                        </a:lnSpc>
                        <a:spcAft>
                          <a:spcPts val="800"/>
                        </a:spcAft>
                      </a:pPr>
                      <a:r>
                        <a:rPr lang="nb-NO" sz="1200">
                          <a:effectLst/>
                          <a:latin typeface="New Times Roman"/>
                          <a:ea typeface="Calibri" panose="020F0502020204030204" pitchFamily="34" charset="0"/>
                          <a:cs typeface="Times New Roman" panose="02020603050405020304" pitchFamily="18" charset="0"/>
                        </a:rPr>
                        <a:t>Og jeg blir aldri din.</a:t>
                      </a:r>
                      <a:endParaRPr lang="cs-CZ" sz="1200">
                        <a:effectLst/>
                        <a:latin typeface="New Times Roman"/>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b-NO" sz="1200" dirty="0">
                          <a:effectLst/>
                          <a:latin typeface="New Times Roman"/>
                          <a:ea typeface="Calibri" panose="020F0502020204030204" pitchFamily="34" charset="0"/>
                          <a:cs typeface="Times New Roman" panose="02020603050405020304" pitchFamily="18" charset="0"/>
                        </a:rPr>
                        <a:t>Dypt i det røde mørket</a:t>
                      </a:r>
                      <a:endParaRPr lang="cs-CZ" sz="1200" dirty="0">
                        <a:effectLst/>
                        <a:latin typeface="New Times Roman"/>
                        <a:ea typeface="Calibri" panose="020F0502020204030204" pitchFamily="34" charset="0"/>
                        <a:cs typeface="Times New Roman" panose="02020603050405020304" pitchFamily="18" charset="0"/>
                      </a:endParaRPr>
                    </a:p>
                    <a:p>
                      <a:pPr>
                        <a:lnSpc>
                          <a:spcPct val="107000"/>
                        </a:lnSpc>
                        <a:spcAft>
                          <a:spcPts val="800"/>
                        </a:spcAft>
                      </a:pPr>
                      <a:r>
                        <a:rPr lang="nb-NO" sz="1200" dirty="0">
                          <a:effectLst/>
                          <a:latin typeface="New Times Roman"/>
                          <a:ea typeface="Calibri" panose="020F0502020204030204" pitchFamily="34" charset="0"/>
                          <a:cs typeface="Times New Roman" panose="02020603050405020304" pitchFamily="18" charset="0"/>
                        </a:rPr>
                        <a:t>Fikk livet dobbelt form.</a:t>
                      </a:r>
                      <a:endParaRPr lang="cs-CZ" sz="1200" dirty="0">
                        <a:effectLst/>
                        <a:latin typeface="New Times Roman"/>
                        <a:ea typeface="Calibri" panose="020F0502020204030204" pitchFamily="34" charset="0"/>
                        <a:cs typeface="Times New Roman" panose="02020603050405020304" pitchFamily="18" charset="0"/>
                      </a:endParaRPr>
                    </a:p>
                    <a:p>
                      <a:pPr>
                        <a:lnSpc>
                          <a:spcPct val="107000"/>
                        </a:lnSpc>
                        <a:spcAft>
                          <a:spcPts val="800"/>
                        </a:spcAft>
                      </a:pPr>
                      <a:r>
                        <a:rPr lang="nb-NO" sz="1200" dirty="0">
                          <a:effectLst/>
                          <a:latin typeface="New Times Roman"/>
                          <a:ea typeface="Calibri" panose="020F0502020204030204" pitchFamily="34" charset="0"/>
                          <a:cs typeface="Times New Roman" panose="02020603050405020304" pitchFamily="18" charset="0"/>
                        </a:rPr>
                        <a:t>Der kurrer det en due.</a:t>
                      </a:r>
                      <a:endParaRPr lang="cs-CZ" sz="1200" dirty="0">
                        <a:effectLst/>
                        <a:latin typeface="New Times Roman"/>
                        <a:ea typeface="Calibri" panose="020F0502020204030204" pitchFamily="34" charset="0"/>
                        <a:cs typeface="Times New Roman" panose="02020603050405020304" pitchFamily="18" charset="0"/>
                      </a:endParaRPr>
                    </a:p>
                    <a:p>
                      <a:pPr>
                        <a:lnSpc>
                          <a:spcPct val="107000"/>
                        </a:lnSpc>
                        <a:spcAft>
                          <a:spcPts val="800"/>
                        </a:spcAft>
                      </a:pPr>
                      <a:r>
                        <a:rPr lang="nb-NO" sz="1200" dirty="0">
                          <a:effectLst/>
                          <a:latin typeface="New Times Roman"/>
                          <a:ea typeface="Calibri" panose="020F0502020204030204" pitchFamily="34" charset="0"/>
                          <a:cs typeface="Times New Roman" panose="02020603050405020304" pitchFamily="18" charset="0"/>
                        </a:rPr>
                        <a:t>Der hvisler det en orm.</a:t>
                      </a:r>
                      <a:endParaRPr lang="cs-CZ" sz="1200" dirty="0">
                        <a:effectLst/>
                        <a:latin typeface="New Times Roman"/>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2819643"/>
                  </a:ext>
                </a:extLst>
              </a:tr>
              <a:tr h="2020529">
                <a:tc gridSpan="2">
                  <a:txBody>
                    <a:bodyPr/>
                    <a:lstStyle/>
                    <a:p>
                      <a:pPr>
                        <a:lnSpc>
                          <a:spcPct val="107000"/>
                        </a:lnSpc>
                        <a:spcAft>
                          <a:spcPts val="800"/>
                        </a:spcAft>
                      </a:pPr>
                      <a:r>
                        <a:rPr lang="nb-NO" sz="1200" dirty="0">
                          <a:effectLst/>
                          <a:latin typeface="New Times Roman"/>
                          <a:ea typeface="Calibri" panose="020F0502020204030204" pitchFamily="34" charset="0"/>
                          <a:cs typeface="Times New Roman" panose="02020603050405020304" pitchFamily="18" charset="0"/>
                        </a:rPr>
                        <a:t>                                        To tunger har mitt hjerte.</a:t>
                      </a:r>
                      <a:endParaRPr lang="cs-CZ" sz="1200" dirty="0">
                        <a:effectLst/>
                        <a:latin typeface="New Times Roman"/>
                        <a:ea typeface="Calibri" panose="020F0502020204030204" pitchFamily="34" charset="0"/>
                        <a:cs typeface="Times New Roman" panose="02020603050405020304" pitchFamily="18" charset="0"/>
                      </a:endParaRPr>
                    </a:p>
                    <a:p>
                      <a:pPr>
                        <a:lnSpc>
                          <a:spcPct val="107000"/>
                        </a:lnSpc>
                        <a:spcAft>
                          <a:spcPts val="800"/>
                        </a:spcAft>
                      </a:pPr>
                      <a:r>
                        <a:rPr lang="nb-NO" sz="1200" dirty="0">
                          <a:effectLst/>
                          <a:latin typeface="New Times Roman"/>
                          <a:ea typeface="Calibri" panose="020F0502020204030204" pitchFamily="34" charset="0"/>
                          <a:cs typeface="Times New Roman" panose="02020603050405020304" pitchFamily="18" charset="0"/>
                        </a:rPr>
                        <a:t>                                         Hør på det likevel.</a:t>
                      </a:r>
                      <a:endParaRPr lang="cs-CZ" sz="1200" dirty="0">
                        <a:effectLst/>
                        <a:latin typeface="New Times Roman"/>
                        <a:ea typeface="Calibri" panose="020F0502020204030204" pitchFamily="34" charset="0"/>
                        <a:cs typeface="Times New Roman" panose="02020603050405020304" pitchFamily="18" charset="0"/>
                      </a:endParaRPr>
                    </a:p>
                    <a:p>
                      <a:pPr>
                        <a:lnSpc>
                          <a:spcPct val="107000"/>
                        </a:lnSpc>
                        <a:spcAft>
                          <a:spcPts val="800"/>
                        </a:spcAft>
                      </a:pPr>
                      <a:r>
                        <a:rPr lang="nb-NO" sz="1200" dirty="0">
                          <a:effectLst/>
                          <a:latin typeface="New Times Roman"/>
                          <a:ea typeface="Calibri" panose="020F0502020204030204" pitchFamily="34" charset="0"/>
                          <a:cs typeface="Times New Roman" panose="02020603050405020304" pitchFamily="18" charset="0"/>
                        </a:rPr>
                        <a:t>                                         Bli hos meg og gå fra meg</a:t>
                      </a:r>
                      <a:endParaRPr lang="cs-CZ" sz="1200" dirty="0">
                        <a:effectLst/>
                        <a:latin typeface="New Times Roman"/>
                        <a:ea typeface="Calibri" panose="020F0502020204030204" pitchFamily="34" charset="0"/>
                        <a:cs typeface="Times New Roman" panose="02020603050405020304" pitchFamily="18" charset="0"/>
                      </a:endParaRPr>
                    </a:p>
                    <a:p>
                      <a:pPr>
                        <a:lnSpc>
                          <a:spcPct val="107000"/>
                        </a:lnSpc>
                        <a:spcAft>
                          <a:spcPts val="800"/>
                        </a:spcAft>
                      </a:pPr>
                      <a:r>
                        <a:rPr lang="nb-NO" sz="1200" dirty="0">
                          <a:effectLst/>
                          <a:latin typeface="New Times Roman"/>
                          <a:ea typeface="Calibri" panose="020F0502020204030204" pitchFamily="34" charset="0"/>
                          <a:cs typeface="Times New Roman" panose="02020603050405020304" pitchFamily="18" charset="0"/>
                        </a:rPr>
                        <a:t>                                         Og frels meg fra meg selv.</a:t>
                      </a:r>
                      <a:endParaRPr lang="cs-CZ" sz="1200" dirty="0">
                        <a:effectLst/>
                        <a:latin typeface="New Times Roman"/>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extLst>
                  <a:ext uri="{0D108BD9-81ED-4DB2-BD59-A6C34878D82A}">
                    <a16:rowId xmlns:a16="http://schemas.microsoft.com/office/drawing/2014/main" val="3527267693"/>
                  </a:ext>
                </a:extLst>
              </a:tr>
            </a:tbl>
          </a:graphicData>
        </a:graphic>
      </p:graphicFrame>
    </p:spTree>
    <p:extLst>
      <p:ext uri="{BB962C8B-B14F-4D97-AF65-F5344CB8AC3E}">
        <p14:creationId xmlns:p14="http://schemas.microsoft.com/office/powerpoint/2010/main" val="1655433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Austvågøy - Wikipedia">
            <a:extLst>
              <a:ext uri="{FF2B5EF4-FFF2-40B4-BE49-F238E27FC236}">
                <a16:creationId xmlns:a16="http://schemas.microsoft.com/office/drawing/2014/main" id="{4F3AB847-BAAE-4961-9F8C-4DCD68B7B7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5038" y="0"/>
            <a:ext cx="1032192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756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33CA68-5B23-4A84-B044-358511AA6438}"/>
              </a:ext>
            </a:extLst>
          </p:cNvPr>
          <p:cNvSpPr>
            <a:spLocks noGrp="1"/>
          </p:cNvSpPr>
          <p:nvPr>
            <p:ph type="title"/>
          </p:nvPr>
        </p:nvSpPr>
        <p:spPr/>
        <p:txBody>
          <a:bodyPr/>
          <a:lstStyle/>
          <a:p>
            <a:r>
              <a:rPr lang="nb-NO" dirty="0"/>
              <a:t>Aust-Vågøy, 1941</a:t>
            </a:r>
            <a:endParaRPr lang="cs-CZ" dirty="0"/>
          </a:p>
        </p:txBody>
      </p:sp>
      <p:sp>
        <p:nvSpPr>
          <p:cNvPr id="3" name="Zástupný obsah 2">
            <a:extLst>
              <a:ext uri="{FF2B5EF4-FFF2-40B4-BE49-F238E27FC236}">
                <a16:creationId xmlns:a16="http://schemas.microsoft.com/office/drawing/2014/main" id="{BF448ACA-7138-4F0D-BDDD-9826F5F96F2B}"/>
              </a:ext>
            </a:extLst>
          </p:cNvPr>
          <p:cNvSpPr>
            <a:spLocks noGrp="1"/>
          </p:cNvSpPr>
          <p:nvPr>
            <p:ph idx="1"/>
          </p:nvPr>
        </p:nvSpPr>
        <p:spPr/>
        <p:txBody>
          <a:bodyPr>
            <a:normAutofit/>
          </a:bodyPr>
          <a:lstStyle/>
          <a:p>
            <a:r>
              <a:rPr lang="nb-NO" dirty="0"/>
              <a:t>Diktet ble skrevet i emigrasjon i Sverige</a:t>
            </a:r>
          </a:p>
          <a:p>
            <a:r>
              <a:rPr lang="nb-NO" b="0" i="0" dirty="0">
                <a:solidFill>
                  <a:srgbClr val="303030"/>
                </a:solidFill>
                <a:effectLst/>
                <a:latin typeface="PT Sans" panose="020B0604020202020204" pitchFamily="34" charset="-18"/>
              </a:rPr>
              <a:t>Hagerup var en sentral forfatter innen krigslitteratur. Selve diktet er hentet fra diktsamlingen “Videre”, som var en stor suksess. Det ble skrevet i 1941, men ble ikke gitt ut før i 1945, fordi dikt av den typen var strengt ulovlig under 2.verdenskrig. Diktet ble spredt ved hjelp av små lapper og illegale aviser, og da krigen var over funderte alle over hvem som var forfatteren bak. Hun opplevde selv krigen og diktet er trolig basert på hennes opplevelse.</a:t>
            </a:r>
            <a:endParaRPr lang="cs-CZ" dirty="0"/>
          </a:p>
        </p:txBody>
      </p:sp>
    </p:spTree>
    <p:extLst>
      <p:ext uri="{BB962C8B-B14F-4D97-AF65-F5344CB8AC3E}">
        <p14:creationId xmlns:p14="http://schemas.microsoft.com/office/powerpoint/2010/main" val="3578451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6DA48DB-2B13-4E37-8714-4F3AE4BC7D91}"/>
              </a:ext>
            </a:extLst>
          </p:cNvPr>
          <p:cNvSpPr txBox="1"/>
          <p:nvPr/>
        </p:nvSpPr>
        <p:spPr>
          <a:xfrm>
            <a:off x="3048000" y="852125"/>
            <a:ext cx="6096000" cy="5355312"/>
          </a:xfrm>
          <a:prstGeom prst="rect">
            <a:avLst/>
          </a:prstGeom>
          <a:noFill/>
        </p:spPr>
        <p:txBody>
          <a:bodyPr wrap="square">
            <a:spAutoFit/>
          </a:bodyPr>
          <a:lstStyle/>
          <a:p>
            <a:pPr algn="l"/>
            <a:r>
              <a:rPr lang="nb-NO" b="0" i="0" dirty="0">
                <a:solidFill>
                  <a:srgbClr val="000000"/>
                </a:solidFill>
                <a:effectLst/>
                <a:latin typeface="Helvetica" panose="020B0604020202020204" pitchFamily="34" charset="0"/>
              </a:rPr>
              <a:t>De brente våre gårder.</a:t>
            </a:r>
            <a:br>
              <a:rPr lang="nb-NO" b="0" i="0" dirty="0">
                <a:solidFill>
                  <a:srgbClr val="000000"/>
                </a:solidFill>
                <a:effectLst/>
                <a:latin typeface="Helvetica" panose="020B0604020202020204" pitchFamily="34" charset="0"/>
              </a:rPr>
            </a:br>
            <a:r>
              <a:rPr lang="nb-NO" b="0" i="0" dirty="0">
                <a:solidFill>
                  <a:srgbClr val="000000"/>
                </a:solidFill>
                <a:effectLst/>
                <a:latin typeface="Helvetica" panose="020B0604020202020204" pitchFamily="34" charset="0"/>
              </a:rPr>
              <a:t>De drepte våre menn.</a:t>
            </a:r>
            <a:br>
              <a:rPr lang="nb-NO" b="0" i="0" dirty="0">
                <a:solidFill>
                  <a:srgbClr val="000000"/>
                </a:solidFill>
                <a:effectLst/>
                <a:latin typeface="Helvetica" panose="020B0604020202020204" pitchFamily="34" charset="0"/>
              </a:rPr>
            </a:br>
            <a:r>
              <a:rPr lang="nb-NO" b="0" i="0" dirty="0">
                <a:solidFill>
                  <a:srgbClr val="000000"/>
                </a:solidFill>
                <a:effectLst/>
                <a:latin typeface="Helvetica" panose="020B0604020202020204" pitchFamily="34" charset="0"/>
              </a:rPr>
              <a:t>Lå våre hjerter hamre</a:t>
            </a:r>
            <a:br>
              <a:rPr lang="nb-NO" b="0" i="0" dirty="0">
                <a:solidFill>
                  <a:srgbClr val="000000"/>
                </a:solidFill>
                <a:effectLst/>
                <a:latin typeface="Helvetica" panose="020B0604020202020204" pitchFamily="34" charset="0"/>
              </a:rPr>
            </a:br>
            <a:r>
              <a:rPr lang="nb-NO" b="0" i="0" dirty="0">
                <a:solidFill>
                  <a:srgbClr val="000000"/>
                </a:solidFill>
                <a:effectLst/>
                <a:latin typeface="Helvetica" panose="020B0604020202020204" pitchFamily="34" charset="0"/>
              </a:rPr>
              <a:t>det om og om igjen.</a:t>
            </a:r>
          </a:p>
          <a:p>
            <a:pPr algn="l"/>
            <a:r>
              <a:rPr lang="nb-NO" b="0" i="0" dirty="0">
                <a:solidFill>
                  <a:srgbClr val="000000"/>
                </a:solidFill>
                <a:effectLst/>
                <a:latin typeface="Helvetica" panose="020B0604020202020204" pitchFamily="34" charset="0"/>
              </a:rPr>
              <a:t> </a:t>
            </a:r>
          </a:p>
          <a:p>
            <a:pPr algn="l"/>
            <a:r>
              <a:rPr lang="nb-NO" b="0" i="0" dirty="0">
                <a:solidFill>
                  <a:srgbClr val="000000"/>
                </a:solidFill>
                <a:effectLst/>
                <a:latin typeface="Helvetica" panose="020B0604020202020204" pitchFamily="34" charset="0"/>
              </a:rPr>
              <a:t>La våre hjerter hugge</a:t>
            </a:r>
            <a:br>
              <a:rPr lang="nb-NO" b="0" i="0" dirty="0">
                <a:solidFill>
                  <a:srgbClr val="000000"/>
                </a:solidFill>
                <a:effectLst/>
                <a:latin typeface="Helvetica" panose="020B0604020202020204" pitchFamily="34" charset="0"/>
              </a:rPr>
            </a:br>
            <a:r>
              <a:rPr lang="nb-NO" b="0" i="0" dirty="0">
                <a:solidFill>
                  <a:srgbClr val="000000"/>
                </a:solidFill>
                <a:effectLst/>
                <a:latin typeface="Helvetica" panose="020B0604020202020204" pitchFamily="34" charset="0"/>
              </a:rPr>
              <a:t>med harde, vonde slag:</a:t>
            </a:r>
          </a:p>
          <a:p>
            <a:pPr algn="l"/>
            <a:r>
              <a:rPr lang="nb-NO" b="0" i="0" dirty="0">
                <a:solidFill>
                  <a:srgbClr val="000000"/>
                </a:solidFill>
                <a:effectLst/>
                <a:latin typeface="Helvetica" panose="020B0604020202020204" pitchFamily="34" charset="0"/>
              </a:rPr>
              <a:t>De brente våre gårder.</a:t>
            </a:r>
          </a:p>
          <a:p>
            <a:pPr algn="l"/>
            <a:r>
              <a:rPr lang="nb-NO" b="0" i="0" dirty="0">
                <a:solidFill>
                  <a:srgbClr val="000000"/>
                </a:solidFill>
                <a:effectLst/>
                <a:latin typeface="Helvetica" panose="020B0604020202020204" pitchFamily="34" charset="0"/>
              </a:rPr>
              <a:t>De gjorde det i dag.</a:t>
            </a:r>
          </a:p>
          <a:p>
            <a:pPr algn="l"/>
            <a:r>
              <a:rPr lang="nb-NO" b="0" i="0" dirty="0">
                <a:solidFill>
                  <a:srgbClr val="000000"/>
                </a:solidFill>
                <a:effectLst/>
                <a:latin typeface="Helvetica" panose="020B0604020202020204" pitchFamily="34" charset="0"/>
              </a:rPr>
              <a:t> </a:t>
            </a:r>
          </a:p>
          <a:p>
            <a:pPr algn="l"/>
            <a:r>
              <a:rPr lang="nb-NO" b="0" i="0" dirty="0">
                <a:solidFill>
                  <a:srgbClr val="000000"/>
                </a:solidFill>
                <a:effectLst/>
                <a:latin typeface="Helvetica" panose="020B0604020202020204" pitchFamily="34" charset="0"/>
              </a:rPr>
              <a:t>De brente våre gårder.</a:t>
            </a:r>
          </a:p>
          <a:p>
            <a:pPr algn="l"/>
            <a:r>
              <a:rPr lang="nb-NO" b="0" i="0" dirty="0">
                <a:solidFill>
                  <a:srgbClr val="000000"/>
                </a:solidFill>
                <a:effectLst/>
                <a:latin typeface="Helvetica" panose="020B0604020202020204" pitchFamily="34" charset="0"/>
              </a:rPr>
              <a:t>De drepte våre menn.</a:t>
            </a:r>
          </a:p>
          <a:p>
            <a:pPr algn="l"/>
            <a:r>
              <a:rPr lang="nb-NO" b="0" i="0" dirty="0">
                <a:solidFill>
                  <a:srgbClr val="000000"/>
                </a:solidFill>
                <a:effectLst/>
                <a:latin typeface="Helvetica" panose="020B0604020202020204" pitchFamily="34" charset="0"/>
              </a:rPr>
              <a:t>Bak hver som gikk i døden.</a:t>
            </a:r>
          </a:p>
          <a:p>
            <a:pPr algn="l"/>
            <a:r>
              <a:rPr lang="nb-NO" b="0" i="0" dirty="0">
                <a:solidFill>
                  <a:srgbClr val="000000"/>
                </a:solidFill>
                <a:effectLst/>
                <a:latin typeface="Helvetica" panose="020B0604020202020204" pitchFamily="34" charset="0"/>
              </a:rPr>
              <a:t>Står tusener igjen.</a:t>
            </a:r>
          </a:p>
          <a:p>
            <a:pPr algn="l"/>
            <a:r>
              <a:rPr lang="nb-NO" b="0" i="0" dirty="0">
                <a:solidFill>
                  <a:srgbClr val="000000"/>
                </a:solidFill>
                <a:effectLst/>
                <a:latin typeface="Helvetica" panose="020B0604020202020204" pitchFamily="34" charset="0"/>
              </a:rPr>
              <a:t> </a:t>
            </a:r>
          </a:p>
          <a:p>
            <a:pPr algn="l"/>
            <a:r>
              <a:rPr lang="nb-NO" b="0" i="0" dirty="0">
                <a:solidFill>
                  <a:srgbClr val="000000"/>
                </a:solidFill>
                <a:effectLst/>
                <a:latin typeface="Helvetica" panose="020B0604020202020204" pitchFamily="34" charset="0"/>
              </a:rPr>
              <a:t>Står tusen andre samlet</a:t>
            </a:r>
          </a:p>
          <a:p>
            <a:pPr algn="l"/>
            <a:r>
              <a:rPr lang="nb-NO" b="0" i="0" dirty="0">
                <a:solidFill>
                  <a:srgbClr val="000000"/>
                </a:solidFill>
                <a:effectLst/>
                <a:latin typeface="Helvetica" panose="020B0604020202020204" pitchFamily="34" charset="0"/>
              </a:rPr>
              <a:t>I steil og naken tross.</a:t>
            </a:r>
          </a:p>
          <a:p>
            <a:pPr algn="l"/>
            <a:r>
              <a:rPr lang="nb-NO" b="0" i="0" dirty="0">
                <a:solidFill>
                  <a:srgbClr val="000000"/>
                </a:solidFill>
                <a:effectLst/>
                <a:latin typeface="Helvetica" panose="020B0604020202020204" pitchFamily="34" charset="0"/>
              </a:rPr>
              <a:t>Å, døde kamerater,</a:t>
            </a:r>
          </a:p>
          <a:p>
            <a:pPr algn="l"/>
            <a:r>
              <a:rPr lang="nb-NO" b="0" i="0" dirty="0">
                <a:solidFill>
                  <a:srgbClr val="000000"/>
                </a:solidFill>
                <a:effectLst/>
                <a:latin typeface="Helvetica" panose="020B0604020202020204" pitchFamily="34" charset="0"/>
              </a:rPr>
              <a:t>De kuer aldri oss.</a:t>
            </a:r>
          </a:p>
        </p:txBody>
      </p:sp>
    </p:spTree>
    <p:extLst>
      <p:ext uri="{BB962C8B-B14F-4D97-AF65-F5344CB8AC3E}">
        <p14:creationId xmlns:p14="http://schemas.microsoft.com/office/powerpoint/2010/main" val="149349726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300</Words>
  <Application>Microsoft Office PowerPoint</Application>
  <PresentationFormat>Širokoúhlá obrazovka</PresentationFormat>
  <Paragraphs>40</Paragraphs>
  <Slides>6</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6</vt:i4>
      </vt:variant>
    </vt:vector>
  </HeadingPairs>
  <TitlesOfParts>
    <vt:vector size="14" baseType="lpstr">
      <vt:lpstr>Arial</vt:lpstr>
      <vt:lpstr>Calibri</vt:lpstr>
      <vt:lpstr>Calibri Light</vt:lpstr>
      <vt:lpstr>Helvetica</vt:lpstr>
      <vt:lpstr>New Times Roman</vt:lpstr>
      <vt:lpstr>PT Sans</vt:lpstr>
      <vt:lpstr>Publico text</vt:lpstr>
      <vt:lpstr>Motiv Office</vt:lpstr>
      <vt:lpstr>Inger Hagerup</vt:lpstr>
      <vt:lpstr>Om dikteren</vt:lpstr>
      <vt:lpstr>To tunger</vt:lpstr>
      <vt:lpstr>Prezentace aplikace PowerPoint</vt:lpstr>
      <vt:lpstr>Aust-Vågøy, 1941</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Inger Hagerup</dc:title>
  <dc:creator>Miluše Juříčková</dc:creator>
  <cp:lastModifiedBy>Miluše Juříčková</cp:lastModifiedBy>
  <cp:revision>1</cp:revision>
  <dcterms:created xsi:type="dcterms:W3CDTF">2022-03-24T19:48:22Z</dcterms:created>
  <dcterms:modified xsi:type="dcterms:W3CDTF">2022-03-24T19:48:26Z</dcterms:modified>
</cp:coreProperties>
</file>