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312" r:id="rId4"/>
    <p:sldId id="313" r:id="rId5"/>
    <p:sldId id="329" r:id="rId6"/>
    <p:sldId id="330" r:id="rId7"/>
    <p:sldId id="264" r:id="rId8"/>
    <p:sldId id="328" r:id="rId9"/>
    <p:sldId id="324" r:id="rId10"/>
    <p:sldId id="279" r:id="rId11"/>
    <p:sldId id="280" r:id="rId12"/>
    <p:sldId id="327" r:id="rId13"/>
    <p:sldId id="284" r:id="rId14"/>
    <p:sldId id="315" r:id="rId15"/>
    <p:sldId id="272" r:id="rId16"/>
    <p:sldId id="276" r:id="rId17"/>
    <p:sldId id="294" r:id="rId18"/>
    <p:sldId id="270" r:id="rId1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13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58CEA8-9A2B-BF99-85B9-6556F46673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CEEE1DA-345E-E8D2-E914-F87CD546A6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BB3D225-F839-E053-6A42-EAB7130EE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7A25-AE1D-4D5C-9D6E-A632FFD28C01}" type="datetimeFigureOut">
              <a:rPr lang="cs-CZ" smtClean="0"/>
              <a:t>11.10.2023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A1A103-2047-ADCA-036F-30645F545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E7BF63F-160E-244C-5BA5-69DEBD19E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1D773-A6A4-4908-B307-0092E0EAE7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482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F97BB2-D711-B144-3B01-99A713B94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C3727D4-79BE-D75C-342E-AE6E82DCE4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DEB77E2-44EE-9F3B-879F-422B607B0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7A25-AE1D-4D5C-9D6E-A632FFD28C01}" type="datetimeFigureOut">
              <a:rPr lang="cs-CZ" smtClean="0"/>
              <a:t>11.10.2023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1FCE242-18EA-641E-ED3D-093961FC3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7429DCB-A5AC-DBC1-D9FE-0D685B6B9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1D773-A6A4-4908-B307-0092E0EAE7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2048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A3A7A7F-C58D-7EA6-EFD6-AF88C9D3D7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54F4BE6-1EAE-46E0-E0C0-452E109B0F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030E39C-C483-F306-1BF2-04A4A2CD7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7A25-AE1D-4D5C-9D6E-A632FFD28C01}" type="datetimeFigureOut">
              <a:rPr lang="cs-CZ" smtClean="0"/>
              <a:t>11.10.2023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C50F291-576A-10BC-D09A-0F8EC9587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6ACFA08-10BB-D412-3E51-55D296AEC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1D773-A6A4-4908-B307-0092E0EAE7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6308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4351AE-D35B-43C8-F78C-1804EEEF6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A39DF3-25B6-D902-4576-7168824289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6C283F9-D6E9-7F41-1D19-C2F00EB6B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7A25-AE1D-4D5C-9D6E-A632FFD28C01}" type="datetimeFigureOut">
              <a:rPr lang="cs-CZ" smtClean="0"/>
              <a:t>11.10.2023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6574CC7-009C-D41E-3DE7-0D900BBF3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A91DE5A-1BD1-EEA4-F329-E6EA933A3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1D773-A6A4-4908-B307-0092E0EAE7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7222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A72BDC-91A4-D43C-9F67-BEAD40273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534D646-BBD5-D076-5769-81AD1F50D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7D25351-DB6C-88E1-BEB8-B9053E76E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7A25-AE1D-4D5C-9D6E-A632FFD28C01}" type="datetimeFigureOut">
              <a:rPr lang="cs-CZ" smtClean="0"/>
              <a:t>11.10.2023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079F207-074E-C5CA-DC27-DC29AD9C4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2358D9D-D5F0-4482-EBF1-E54BE12C1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1D773-A6A4-4908-B307-0092E0EAE7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142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E40B6F-9B3E-487E-92BA-ECAEB7E2E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421360-DA43-E489-C2CF-5ABC2B855B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1B6FEB6-E566-AD77-5034-F14BBD0842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23CB4C1-A3A9-941D-B89F-C5567C678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7A25-AE1D-4D5C-9D6E-A632FFD28C01}" type="datetimeFigureOut">
              <a:rPr lang="cs-CZ" smtClean="0"/>
              <a:t>11.10.2023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98AB77D-ADF6-B64F-9A61-0D50B03EB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1BB7F39-D14B-A9D5-5F27-FBCFB3D5D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1D773-A6A4-4908-B307-0092E0EAE7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6105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A4C00B-B7D1-CADC-ABDA-271EC7263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ED12BDB-ABFA-1BF9-C03B-C23300C7F2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62EC744-CC7F-88FF-838D-B5DA1630E7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DFBE71E-B078-D0A4-3ED8-B28F694D54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12737DA-1777-75C9-6E34-E1792068C4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04E9C15-6613-9B16-B5DC-AF5AC6041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7A25-AE1D-4D5C-9D6E-A632FFD28C01}" type="datetimeFigureOut">
              <a:rPr lang="cs-CZ" smtClean="0"/>
              <a:t>11.10.2023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26F96C1-EDC3-7E53-A8E6-A88EDB30F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F9E253B-4AE8-091C-D332-A0878AE7D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1D773-A6A4-4908-B307-0092E0EAE7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0300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BC0F4D-03A3-13CC-EAC1-EAE443BD4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EE2DC09-4A23-3AC1-1A97-1A1272BA7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7A25-AE1D-4D5C-9D6E-A632FFD28C01}" type="datetimeFigureOut">
              <a:rPr lang="cs-CZ" smtClean="0"/>
              <a:t>11.10.2023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83BE8B7-9697-A3A7-0D79-B9E3E61C0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57B3B9A-FFC8-D8E7-39F8-20690808E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1D773-A6A4-4908-B307-0092E0EAE7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874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FBD1F51-1D84-C7AE-EE9C-2C38A5256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7A25-AE1D-4D5C-9D6E-A632FFD28C01}" type="datetimeFigureOut">
              <a:rPr lang="cs-CZ" smtClean="0"/>
              <a:t>11.10.2023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B42F51A-E12B-026B-DFBC-FCC0A82DA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B5B534E-9056-3CF2-FC85-7A094E695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1D773-A6A4-4908-B307-0092E0EAE7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3722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0F6687-C399-9E65-FC77-F66DA8007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2AD245-B9C8-DBC6-3911-BB54E8E9F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DB659F9-C26C-1102-D452-6154A86DF6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1B3F65A-3391-7EB9-7CC0-4246D1EE0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7A25-AE1D-4D5C-9D6E-A632FFD28C01}" type="datetimeFigureOut">
              <a:rPr lang="cs-CZ" smtClean="0"/>
              <a:t>11.10.2023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4551BF1-4593-A919-6F01-032C41F08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B0FF9D6-0514-12BC-B72B-AD727D1A9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1D773-A6A4-4908-B307-0092E0EAE7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4068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1B31CC-6A3F-7380-89C2-657F49D1C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BF77F77-D40C-F219-9C00-F8B5C6525F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D9FD893-1C04-7BB0-DD2B-BE669A286B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848330B-1C78-D4AE-F3FC-9EB506BB8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7A25-AE1D-4D5C-9D6E-A632FFD28C01}" type="datetimeFigureOut">
              <a:rPr lang="cs-CZ" smtClean="0"/>
              <a:t>11.10.2023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C7B5620-A510-2CE6-4EC7-7606948D0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1F0425C-1D39-CDA6-A87D-50F2EB5F1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1D773-A6A4-4908-B307-0092E0EAE7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421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E3306EF-8B52-E6CA-64D6-4B4673CCC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D2D60EF-90A8-6759-8878-50CE9544F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2282AB6-91DC-4043-7E47-343828391C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7A25-AE1D-4D5C-9D6E-A632FFD28C01}" type="datetimeFigureOut">
              <a:rPr lang="cs-CZ" smtClean="0"/>
              <a:t>11.10.2023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B71496D-0D8C-91E4-C9B1-10B5021C7D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F3BC72B-3883-3BE3-DEA7-4FDBD45674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1D773-A6A4-4908-B307-0092E0EAE7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2982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DF2E7F-D870-200C-36A6-C7738964D8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Nora Lustigová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799EDCC-6436-1048-8EA7-5B5FEA8B9F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Malý </a:t>
            </a:r>
            <a:r>
              <a:rPr lang="cs-CZ" dirty="0" err="1"/>
              <a:t>Mehrin</a:t>
            </a:r>
            <a:r>
              <a:rPr lang="cs-CZ" dirty="0"/>
              <a:t> 11. 10. 2023</a:t>
            </a:r>
          </a:p>
          <a:p>
            <a:r>
              <a:rPr lang="cs-CZ" dirty="0"/>
              <a:t>Miluše Juříčková</a:t>
            </a:r>
          </a:p>
          <a:p>
            <a:r>
              <a:rPr lang="cs-CZ" dirty="0"/>
              <a:t>ÚGNN FF MU</a:t>
            </a:r>
          </a:p>
        </p:txBody>
      </p:sp>
    </p:spTree>
    <p:extLst>
      <p:ext uri="{BB962C8B-B14F-4D97-AF65-F5344CB8AC3E}">
        <p14:creationId xmlns:p14="http://schemas.microsoft.com/office/powerpoint/2010/main" val="2766313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Statek Mal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315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pohled k fjord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386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A28E227-28BB-C400-FFB8-11DF79FD5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18413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7605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14" y="571500"/>
            <a:ext cx="7618413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6641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cdn-az.allevents.in/banners/4331ffcbe8c011fea287186ce4d28f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7" y="1124744"/>
            <a:ext cx="7619343" cy="377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72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23156F-FB2D-441E-A79D-39E7756D3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248" y="286762"/>
            <a:ext cx="5713810" cy="304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1E2E1A4-3082-4C91-953A-6C876ADBF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42" y="3330000"/>
            <a:ext cx="5090806" cy="35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25209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71500"/>
            <a:ext cx="7618413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62105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Sølsnes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Malá obec 10 km jižně od města </a:t>
            </a:r>
            <a:r>
              <a:rPr lang="cs-CZ" dirty="0" err="1"/>
              <a:t>Molde</a:t>
            </a:r>
            <a:r>
              <a:rPr lang="cs-CZ" dirty="0"/>
              <a:t> na západním pobřeží Norska</a:t>
            </a:r>
          </a:p>
          <a:p>
            <a:r>
              <a:rPr lang="cs-CZ" dirty="0"/>
              <a:t>Text na desce z roku 1946, umístěné vedle kostela:</a:t>
            </a:r>
          </a:p>
          <a:p>
            <a:r>
              <a:rPr lang="cs-CZ" dirty="0"/>
              <a:t>„Židovští uprchlíci z Československa, vyhnaní ze svých domovů, našli útočiště v naší obci. Také v Norsku byli pronásledováni nacisty. Byli odvlečeni a zavražděni v koncentračním táboře v Osvětimi. Ať nám tento kámen navždy připomíná, že všichni lidé jsou bratři.“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617207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71500"/>
            <a:ext cx="7618413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693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NORA LUSTIGOVÁ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1899 Opava – 1943 Osvětim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8" b="20268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2095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Nová složka\080.JPG">
            <a:extLst>
              <a:ext uri="{FF2B5EF4-FFF2-40B4-BE49-F238E27FC236}">
                <a16:creationId xmlns:a16="http://schemas.microsoft.com/office/drawing/2014/main" id="{A01A2D2A-B21A-C580-A2A7-FB1E87139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580" y="662341"/>
            <a:ext cx="9016861" cy="66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678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AF83521-F4C7-0859-4797-F7C69117B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688" y="0"/>
            <a:ext cx="97386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36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0075BDB-CAC6-DFAB-FEE7-DC16AA059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98322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66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DAB632-A54D-3B32-7D59-18DD9F677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Ingebj</a:t>
            </a:r>
            <a:r>
              <a:rPr lang="nb-NO" dirty="0"/>
              <a:t>ørg Sletten</a:t>
            </a:r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856BEA2-3FCD-8C27-5AB1-290986B68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b-NO" dirty="0"/>
              <a:t>Dagmar Peckov</a:t>
            </a:r>
            <a:r>
              <a:rPr lang="cs-CZ" dirty="0"/>
              <a:t>á</a:t>
            </a:r>
          </a:p>
          <a:p>
            <a:endParaRPr lang="cs-CZ" dirty="0"/>
          </a:p>
          <a:p>
            <a:r>
              <a:rPr lang="cs-CZ" dirty="0" err="1"/>
              <a:t>Stavanger</a:t>
            </a:r>
            <a:r>
              <a:rPr lang="cs-CZ" dirty="0"/>
              <a:t> </a:t>
            </a:r>
            <a:r>
              <a:rPr lang="cs-CZ" dirty="0" err="1"/>
              <a:t>Aftenblad</a:t>
            </a:r>
            <a:endParaRPr lang="cs-CZ" dirty="0"/>
          </a:p>
          <a:p>
            <a:r>
              <a:rPr lang="cs-CZ" dirty="0"/>
              <a:t>10. prosince 1939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40C6021-462D-4176-8F34-8293B23B8AA0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31" b="18931"/>
          <a:stretch>
            <a:fillRect/>
          </a:stretch>
        </p:blipFill>
        <p:spPr bwMode="auto">
          <a:xfrm>
            <a:off x="5035704" y="1257300"/>
            <a:ext cx="6012000" cy="4747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5846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00" y="105925"/>
            <a:ext cx="4428000" cy="66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AAF472B-93F1-3668-2823-A7540ED3ADA7}"/>
              </a:ext>
            </a:extLst>
          </p:cNvPr>
          <p:cNvSpPr txBox="1"/>
          <p:nvPr/>
        </p:nvSpPr>
        <p:spPr>
          <a:xfrm>
            <a:off x="1775521" y="3212977"/>
            <a:ext cx="651844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000" dirty="0"/>
              <a:t>Sigrid </a:t>
            </a:r>
            <a:r>
              <a:rPr lang="cs-CZ" sz="4000" dirty="0" err="1"/>
              <a:t>Heliesen</a:t>
            </a:r>
            <a:r>
              <a:rPr lang="cs-CZ" sz="4000" dirty="0"/>
              <a:t> Lund</a:t>
            </a:r>
            <a:br>
              <a:rPr lang="cs-CZ" sz="4000" dirty="0"/>
            </a:br>
            <a:r>
              <a:rPr lang="cs-CZ" sz="4000" dirty="0"/>
              <a:t>(1892 – 1987)</a:t>
            </a:r>
          </a:p>
        </p:txBody>
      </p:sp>
    </p:spTree>
    <p:extLst>
      <p:ext uri="{BB962C8B-B14F-4D97-AF65-F5344CB8AC3E}">
        <p14:creationId xmlns:p14="http://schemas.microsoft.com/office/powerpoint/2010/main" val="1933674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E425AB2-8DDF-0E0F-7304-BBF17296B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970" y="0"/>
            <a:ext cx="55040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344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pro flyktningene\uprchlíc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13" y="256115"/>
            <a:ext cx="5753100" cy="532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99BF1DF-37DE-F45B-A1E1-D767FCDC6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100" y="256115"/>
            <a:ext cx="4212000" cy="634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203104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113</Words>
  <Application>Microsoft Office PowerPoint</Application>
  <PresentationFormat>Širokoúhlá obrazovka</PresentationFormat>
  <Paragraphs>16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Motiv Office</vt:lpstr>
      <vt:lpstr>Nora Lustigová</vt:lpstr>
      <vt:lpstr>NORA LUSTIGOVÁ</vt:lpstr>
      <vt:lpstr>Prezentace aplikace PowerPoint</vt:lpstr>
      <vt:lpstr>Prezentace aplikace PowerPoint</vt:lpstr>
      <vt:lpstr>Prezentace aplikace PowerPoint</vt:lpstr>
      <vt:lpstr>Ingebjørg Sletten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Sølsnes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NORA NOVA</dc:title>
  <dc:creator>Miluše Juříčková</dc:creator>
  <cp:lastModifiedBy>Miluše Juříčková</cp:lastModifiedBy>
  <cp:revision>4</cp:revision>
  <dcterms:created xsi:type="dcterms:W3CDTF">2023-10-01T10:35:50Z</dcterms:created>
  <dcterms:modified xsi:type="dcterms:W3CDTF">2023-10-11T12:51:39Z</dcterms:modified>
</cp:coreProperties>
</file>