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1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6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1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3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93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1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5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7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1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9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2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F65FB3-0A06-4EC2-872D-B6F8568D11A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21DF2-6050-4C2A-B6C5-1EEA3C720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9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senteret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DA331-140C-9841-D432-AAAA2A1EE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Oversikt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90F47-AF03-E812-2307-A2D7F8787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22/11 2023</a:t>
            </a:r>
          </a:p>
        </p:txBody>
      </p:sp>
    </p:spTree>
    <p:extLst>
      <p:ext uri="{BB962C8B-B14F-4D97-AF65-F5344CB8AC3E}">
        <p14:creationId xmlns:p14="http://schemas.microsoft.com/office/powerpoint/2010/main" val="105252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CE03-6F6E-5632-6938-AB7CF133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Henrik </a:t>
            </a:r>
            <a:r>
              <a:rPr lang="cs-CZ" dirty="0" err="1"/>
              <a:t>Wergeland</a:t>
            </a:r>
            <a:r>
              <a:rPr lang="cs-CZ" dirty="0"/>
              <a:t> (1808 – 1845)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FAFBA-C12B-12D3-3528-3533332D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nb-NO" dirty="0"/>
              <a:t>øde</a:t>
            </a:r>
          </a:p>
          <a:p>
            <a:r>
              <a:rPr lang="nb-NO" dirty="0"/>
              <a:t>Jødinne</a:t>
            </a:r>
          </a:p>
          <a:p>
            <a:endParaRPr lang="nb-NO" dirty="0"/>
          </a:p>
          <a:p>
            <a:r>
              <a:rPr lang="nb-NO" sz="2800" dirty="0"/>
              <a:t>Gotthold Ephraim Lessing: </a:t>
            </a:r>
            <a:r>
              <a:rPr lang="cs-CZ" sz="2800" dirty="0"/>
              <a:t>Moudrý Nathan (1779)</a:t>
            </a:r>
          </a:p>
          <a:p>
            <a:r>
              <a:rPr lang="cs-CZ" sz="2800" dirty="0" err="1"/>
              <a:t>Ringparabel</a:t>
            </a:r>
            <a:r>
              <a:rPr lang="cs-CZ" sz="2800" dirty="0"/>
              <a:t> </a:t>
            </a:r>
            <a:r>
              <a:rPr lang="cs-CZ" sz="2800" dirty="0" err="1"/>
              <a:t>om</a:t>
            </a:r>
            <a:r>
              <a:rPr lang="cs-CZ" sz="2800" dirty="0"/>
              <a:t> </a:t>
            </a:r>
            <a:r>
              <a:rPr lang="cs-CZ" sz="2800" dirty="0" err="1"/>
              <a:t>tre</a:t>
            </a:r>
            <a:r>
              <a:rPr lang="cs-CZ" sz="2800" dirty="0"/>
              <a:t> </a:t>
            </a:r>
            <a:r>
              <a:rPr lang="cs-CZ" sz="2800" dirty="0" err="1"/>
              <a:t>monoteistiske</a:t>
            </a:r>
            <a:r>
              <a:rPr lang="cs-CZ" sz="2800" dirty="0"/>
              <a:t> </a:t>
            </a:r>
            <a:r>
              <a:rPr lang="cs-CZ" sz="2800" dirty="0" err="1"/>
              <a:t>verdensreligioner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59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EE74A-305B-AF10-946B-876FC5CC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Paragaraf</a:t>
            </a:r>
            <a:r>
              <a:rPr lang="cs-CZ" dirty="0"/>
              <a:t> 2 </a:t>
            </a:r>
            <a:r>
              <a:rPr lang="cs-CZ" dirty="0" err="1"/>
              <a:t>opphevet</a:t>
            </a:r>
            <a:r>
              <a:rPr lang="cs-CZ" dirty="0"/>
              <a:t> i 1851 </a:t>
            </a:r>
            <a:r>
              <a:rPr lang="cs-CZ" dirty="0" err="1"/>
              <a:t>av</a:t>
            </a:r>
            <a:r>
              <a:rPr lang="cs-CZ" dirty="0"/>
              <a:t> </a:t>
            </a:r>
            <a:r>
              <a:rPr lang="cs-CZ" dirty="0" err="1"/>
              <a:t>Stortinget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FECD0-0A9E-E7F0-9134-2C136187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nb-NO" dirty="0"/>
              <a:t>ødiske</a:t>
            </a:r>
            <a:r>
              <a:rPr lang="cs-CZ" dirty="0"/>
              <a:t> </a:t>
            </a:r>
            <a:r>
              <a:rPr lang="nb-NO" dirty="0"/>
              <a:t>familier </a:t>
            </a:r>
            <a:r>
              <a:rPr lang="cs-CZ" dirty="0"/>
              <a:t>kom </a:t>
            </a:r>
            <a:r>
              <a:rPr lang="nb-NO" dirty="0"/>
              <a:t>fra Russland og de baltiske landene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79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ACBA8-597A-A3E9-E5C0-01BEC898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Nansenhjelpen</a:t>
            </a:r>
            <a:r>
              <a:rPr lang="cs-CZ" dirty="0"/>
              <a:t> (1937 – 1942)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EEAA9-1E52-F35D-12B8-F361CECF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Odd Nansen</a:t>
            </a:r>
          </a:p>
          <a:p>
            <a:r>
              <a:rPr lang="nb-NO" sz="2800" dirty="0"/>
              <a:t>Sigrid Heliesen Lund</a:t>
            </a:r>
          </a:p>
          <a:p>
            <a:r>
              <a:rPr lang="nb-NO" sz="2800" dirty="0"/>
              <a:t>Tove Filset (Tau)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25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5377F-1D9E-010F-F3BA-71A16428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Skritt</a:t>
            </a:r>
            <a:r>
              <a:rPr lang="cs-CZ" dirty="0"/>
              <a:t> mot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nb-NO" dirty="0"/>
              <a:t>ødeleggelse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F7DCD-B188-91F3-8BCF-7FA220F28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9. </a:t>
            </a:r>
            <a:r>
              <a:rPr lang="cs-CZ" dirty="0" err="1"/>
              <a:t>april</a:t>
            </a:r>
            <a:r>
              <a:rPr lang="cs-CZ" dirty="0"/>
              <a:t> 1940</a:t>
            </a:r>
          </a:p>
          <a:p>
            <a:r>
              <a:rPr lang="nb-NO" dirty="0"/>
              <a:t>Januar 1941</a:t>
            </a:r>
            <a:r>
              <a:rPr lang="cs-CZ" dirty="0"/>
              <a:t> (J i </a:t>
            </a:r>
            <a:r>
              <a:rPr lang="cs-CZ" dirty="0" err="1"/>
              <a:t>passet</a:t>
            </a:r>
            <a:r>
              <a:rPr lang="cs-CZ" dirty="0"/>
              <a:t>)</a:t>
            </a:r>
            <a:endParaRPr lang="nb-NO" dirty="0"/>
          </a:p>
          <a:p>
            <a:r>
              <a:rPr lang="nb-NO" dirty="0"/>
              <a:t>26 oktober 1942</a:t>
            </a:r>
          </a:p>
          <a:p>
            <a:r>
              <a:rPr lang="nb-NO" dirty="0"/>
              <a:t>26 november 1942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00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95E41-6C88-33E8-AB4B-D50DC3D2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1945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FC5C6-2CC5-0DF1-D53A-DF08316A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3200" dirty="0"/>
              <a:t>Største antall av publiserte titler (prosa og lyrikk) i hele historien</a:t>
            </a:r>
          </a:p>
          <a:p>
            <a:endParaRPr lang="nb-NO" sz="3200" dirty="0"/>
          </a:p>
          <a:p>
            <a:r>
              <a:rPr lang="nb-NO" sz="3200" dirty="0"/>
              <a:t>Tarjei Vesaas: Huset i mørket</a:t>
            </a:r>
            <a:r>
              <a:rPr lang="cs-CZ" sz="3200" dirty="0"/>
              <a:t> 1945</a:t>
            </a:r>
            <a:endParaRPr lang="nb-NO" sz="3200" dirty="0"/>
          </a:p>
          <a:p>
            <a:r>
              <a:rPr lang="nb-NO" sz="3200" dirty="0"/>
              <a:t>Ronald Fangen: </a:t>
            </a:r>
            <a:r>
              <a:rPr lang="cs-CZ" sz="3200" dirty="0"/>
              <a:t>En l</a:t>
            </a:r>
            <a:r>
              <a:rPr lang="nb-NO" sz="3200" dirty="0"/>
              <a:t>ysets engel</a:t>
            </a:r>
            <a:r>
              <a:rPr lang="cs-CZ" sz="3200" dirty="0"/>
              <a:t> 1945</a:t>
            </a:r>
            <a:endParaRPr lang="nb-NO" sz="3200" dirty="0"/>
          </a:p>
          <a:p>
            <a:r>
              <a:rPr lang="nb-NO" sz="3200" dirty="0"/>
              <a:t>Jens Bjørneboe: Før hanen galer</a:t>
            </a:r>
            <a:r>
              <a:rPr lang="cs-CZ" sz="3200" dirty="0"/>
              <a:t> 1952</a:t>
            </a:r>
            <a:endParaRPr lang="nb-NO" sz="3200" dirty="0"/>
          </a:p>
          <a:p>
            <a:endParaRPr lang="nb-NO" sz="3200" dirty="0"/>
          </a:p>
          <a:p>
            <a:r>
              <a:rPr lang="cs-CZ" sz="3200" dirty="0" err="1"/>
              <a:t>Nordahl</a:t>
            </a:r>
            <a:r>
              <a:rPr lang="cs-CZ" sz="3200" dirty="0"/>
              <a:t> </a:t>
            </a:r>
            <a:r>
              <a:rPr lang="cs-CZ" sz="3200" dirty="0" err="1"/>
              <a:t>Grieg</a:t>
            </a:r>
            <a:endParaRPr lang="cs-CZ" sz="3200" dirty="0"/>
          </a:p>
          <a:p>
            <a:r>
              <a:rPr lang="nb-NO" sz="3200" dirty="0"/>
              <a:t>Inger Hagerup</a:t>
            </a:r>
          </a:p>
          <a:p>
            <a:r>
              <a:rPr lang="nb-NO" sz="3200" dirty="0"/>
              <a:t>Gunvor Hofmo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85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A8B35-A25E-51C3-53AF-66DE1B89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75497-6114-C804-F497-FCEEF7D6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Hermann Sachnowitz: Det angår også deg (1976)</a:t>
            </a:r>
          </a:p>
          <a:p>
            <a:r>
              <a:rPr lang="nb-NO" dirty="0"/>
              <a:t>Espen Saabye: Kathe, alltid vært i Norge (2003)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snublesteiner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5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60BE8-668C-6122-DD7D-AB6E3FC1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Norsk</a:t>
            </a:r>
            <a:r>
              <a:rPr lang="cs-CZ" dirty="0"/>
              <a:t> p</a:t>
            </a:r>
            <a:r>
              <a:rPr lang="nb-NO" dirty="0"/>
              <a:t>roblemstilling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A1BA40-E8F6-C4E2-6828-753A4DCB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Rolle av norsk politi og andre </a:t>
            </a:r>
            <a:r>
              <a:rPr lang="cs-CZ" dirty="0" err="1"/>
              <a:t>stats</a:t>
            </a:r>
            <a:r>
              <a:rPr lang="nb-NO" dirty="0"/>
              <a:t>organer </a:t>
            </a:r>
            <a:r>
              <a:rPr lang="nb-NO"/>
              <a:t>ved deportasjoner?</a:t>
            </a:r>
            <a:endParaRPr lang="nb-NO" dirty="0"/>
          </a:p>
          <a:p>
            <a:endParaRPr lang="nb-NO" dirty="0"/>
          </a:p>
          <a:p>
            <a:r>
              <a:rPr lang="nb-NO" dirty="0"/>
              <a:t>Økonomisk erstatning?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18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775D-7722-4D2E-197F-A403A7F0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0A29B-02B9-7526-A91B-3F28AB8E6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Senter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studier</a:t>
            </a:r>
            <a:r>
              <a:rPr lang="cs-CZ" dirty="0"/>
              <a:t> </a:t>
            </a:r>
            <a:r>
              <a:rPr lang="cs-CZ" dirty="0" err="1"/>
              <a:t>av</a:t>
            </a:r>
            <a:r>
              <a:rPr lang="cs-CZ" dirty="0"/>
              <a:t> Holocaust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Livssynsminoriteter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Villa</a:t>
            </a:r>
            <a:r>
              <a:rPr lang="cs-CZ" dirty="0"/>
              <a:t> Grande </a:t>
            </a:r>
            <a:r>
              <a:rPr lang="nb-NO" dirty="0"/>
              <a:t>på Bygdøy</a:t>
            </a:r>
          </a:p>
          <a:p>
            <a:endParaRPr lang="nb-NO" dirty="0"/>
          </a:p>
          <a:p>
            <a:r>
              <a:rPr lang="cs-CZ" dirty="0">
                <a:hlinkClick r:id="rId2"/>
              </a:rPr>
              <a:t>https://www.hlsenteret.no/</a:t>
            </a:r>
            <a:endParaRPr lang="nb-NO" dirty="0"/>
          </a:p>
          <a:p>
            <a:endParaRPr lang="nb-NO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312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185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Oversikt</vt:lpstr>
      <vt:lpstr>Henrik Wergeland (1808 – 1845)</vt:lpstr>
      <vt:lpstr>Paragaraf 2 opphevet i 1851 av Stortinget</vt:lpstr>
      <vt:lpstr>Nansenhjelpen (1937 – 1942)</vt:lpstr>
      <vt:lpstr>Skritt mot hat og ødeleggelse</vt:lpstr>
      <vt:lpstr>1945</vt:lpstr>
      <vt:lpstr>lesing</vt:lpstr>
      <vt:lpstr>Norsk problemstilling</vt:lpstr>
      <vt:lpstr>Oslo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Oversikt</dc:title>
  <dc:creator>Miluše Juříčková</dc:creator>
  <cp:lastModifiedBy>Miluše Juříčková</cp:lastModifiedBy>
  <cp:revision>3</cp:revision>
  <dcterms:created xsi:type="dcterms:W3CDTF">2023-11-21T19:52:28Z</dcterms:created>
  <dcterms:modified xsi:type="dcterms:W3CDTF">2023-11-21T20:00:09Z</dcterms:modified>
</cp:coreProperties>
</file>