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4" r:id="rId3"/>
    <p:sldId id="262" r:id="rId4"/>
    <p:sldId id="259" r:id="rId5"/>
    <p:sldId id="326" r:id="rId6"/>
    <p:sldId id="271" r:id="rId7"/>
    <p:sldId id="257" r:id="rId8"/>
    <p:sldId id="273" r:id="rId9"/>
    <p:sldId id="289" r:id="rId10"/>
    <p:sldId id="292" r:id="rId11"/>
    <p:sldId id="294" r:id="rId12"/>
    <p:sldId id="32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87A58-8C06-D0F1-70CD-19DF94FBF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ADE880C-0AEF-FE00-25D2-E4309DCAE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D92248-0587-8434-30AB-112F96397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4D1F-22D1-408E-AA7A-50CE34B4EE55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6C5EF8-7AC1-E446-2E14-86970F796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9DF2CD2-B893-D067-1532-63950B800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CB17-1082-4D2C-8197-1B9D1B5C31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82FF5D-4A2C-BAB2-E342-394325F51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6D15928-97B1-37CB-856F-F060252F89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071FB5-3139-84DA-FCA1-53254F29A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4D1F-22D1-408E-AA7A-50CE34B4EE55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BC116C6-97B7-BA17-0EDB-C561B7A5A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AB0DBB-0AA0-0CC8-9D12-E87F4751D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CB17-1082-4D2C-8197-1B9D1B5C31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11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3D17719-D95C-A893-613A-9767E4F8D2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CFC454D-8D56-55CF-E0C9-7B2FBAFF6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2A7E3A2-218F-97C9-54D4-E2A725FC5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4D1F-22D1-408E-AA7A-50CE34B4EE55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AD6EA5-4CB7-84DB-711B-9D04F7D95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EA6419-DF95-5CEF-7FA0-4E2CA9EB1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CB17-1082-4D2C-8197-1B9D1B5C31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186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3AB59A-558F-3C80-D19F-79831E50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DFB7C4-6356-AA22-59CA-6F0D91938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D5A736-AE49-5B15-17B9-3F7ABBF5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4D1F-22D1-408E-AA7A-50CE34B4EE55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6898EF-4783-DC22-F53A-C85726A45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59EFA1-6361-6059-4596-64E321D30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CB17-1082-4D2C-8197-1B9D1B5C31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02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A5AB93-B1AA-3AC2-4408-E0868BDEF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F55279-22AB-53AC-2A72-8183896B2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B039AB-DAC8-6385-49D6-C9E3CF59E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4D1F-22D1-408E-AA7A-50CE34B4EE55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95CA2E-32C1-0A38-785B-9226A7B4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AF7ED2-0EC9-00D6-6275-CDE24A8BF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CB17-1082-4D2C-8197-1B9D1B5C31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2711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770E03-6D08-A50A-0B0D-F9B66A00A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DA262F3-D9C7-F08C-40FE-B9389DF02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8EE1C52-EC74-F92A-E1A4-0217A5EDF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B1F8DE2-5A70-BE35-A126-A5E3914F8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4D1F-22D1-408E-AA7A-50CE34B4EE55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CF56FA0-4177-7B82-B5F7-3FCA5566A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41C2C80-6525-A57F-C9D7-41AE8E2F2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CB17-1082-4D2C-8197-1B9D1B5C31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634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269AD7-2DC6-2C28-DA35-A1534AA1B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BA0D4F-E801-A869-C2D1-F0A7D9B66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3FC6E7C-D61C-7D17-CE2E-5DA1C392FF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AC51C50-CECD-9C51-5BF2-B5AD8C2A88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A054ECB-95A6-A244-87ED-E0AE962573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622CB16-FF33-04E1-1F30-BEE83944D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4D1F-22D1-408E-AA7A-50CE34B4EE55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8D75DB9-BA7E-F829-88A4-1009E4AA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1919D26-4E98-6662-A130-064A2F2E5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CB17-1082-4D2C-8197-1B9D1B5C31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292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A57043-4817-3E78-9537-DC8A1C438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E12807B-D788-B180-6313-292988D88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4D1F-22D1-408E-AA7A-50CE34B4EE55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F4CC3F9-99CD-98A3-4E76-A2E0410C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4A57E91-27CD-4495-251B-2CB62D714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CB17-1082-4D2C-8197-1B9D1B5C31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51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9C16E03-378D-51C9-8609-B3F223B2D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4D1F-22D1-408E-AA7A-50CE34B4EE55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FF98A81-BAD8-3E28-312C-A0C5EAF38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FDF563B-160A-8C73-9FB4-0EB3D773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CB17-1082-4D2C-8197-1B9D1B5C31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52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AF2C1E-8B42-0780-8941-54E65419F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E8B6E1-F42A-F554-8DD3-3C388B69D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55DE23A-AAB5-EF5B-B99B-62CFB121F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B7DE1B2-21CA-50E9-8159-813F5D6D1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4D1F-22D1-408E-AA7A-50CE34B4EE55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A09611B-3A96-F322-5C8C-C6A5CACB1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A8A8134-A69B-8EFA-603C-2F137F7E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CB17-1082-4D2C-8197-1B9D1B5C31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34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E567B-3102-F70F-30E1-643C50B50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F5755F1-E750-2DDB-85E4-48CDCEC354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D3F4318-CEC2-8E1B-7D59-99E4AF2047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FC4BF91-4F9F-B990-4CE2-5062A4D32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C4D1F-22D1-408E-AA7A-50CE34B4EE55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037BDF-7F1C-933A-AD02-025D9AFD6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3333DB9-DBDD-73FC-5109-4E3FA4F03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CB17-1082-4D2C-8197-1B9D1B5C31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02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6C68601-F538-1EA5-75EF-7442373B7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6136E4-5FF9-F413-79E0-80975EA95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5D2637-5705-B7F0-2DD2-55AA4AF9DB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C4D1F-22D1-408E-AA7A-50CE34B4EE55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C54E9B-A115-CCBD-EA17-204A5D7F2A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2080C4-A7E0-9F91-9F62-66924F78C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9CB17-1082-4D2C-8197-1B9D1B5C31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11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39014C-DF90-2974-A9D8-EBB72EBA06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 U3V</a:t>
            </a:r>
            <a:br>
              <a:rPr lang="cs-CZ" dirty="0"/>
            </a:br>
            <a:r>
              <a:rPr lang="cs-CZ" dirty="0"/>
              <a:t>NOR-CZ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2EA4C58-9BE7-E385-7A14-7C649027E1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Vztahy diplomatické  a kulturní</a:t>
            </a:r>
          </a:p>
          <a:p>
            <a:r>
              <a:rPr lang="cs-CZ" dirty="0"/>
              <a:t>Doc. PhDr. Miluše Juříčková, CSc.</a:t>
            </a:r>
          </a:p>
          <a:p>
            <a:r>
              <a:rPr lang="cs-CZ" dirty="0"/>
              <a:t>Ústav germanistiky, nordistiky a </a:t>
            </a:r>
            <a:r>
              <a:rPr lang="cs-CZ" dirty="0" err="1"/>
              <a:t>nederlandistiky</a:t>
            </a:r>
            <a:endParaRPr lang="cs-CZ" dirty="0"/>
          </a:p>
          <a:p>
            <a:r>
              <a:rPr lang="cs-CZ" dirty="0"/>
              <a:t>FF MU</a:t>
            </a:r>
          </a:p>
        </p:txBody>
      </p:sp>
    </p:spTree>
    <p:extLst>
      <p:ext uri="{BB962C8B-B14F-4D97-AF65-F5344CB8AC3E}">
        <p14:creationId xmlns:p14="http://schemas.microsoft.com/office/powerpoint/2010/main" val="39671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JAN KRISTOFORI</a:t>
            </a:r>
            <a:endParaRPr lang="cs-CZ" dirty="0"/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69" b="12869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1931 - 2004</a:t>
            </a:r>
          </a:p>
        </p:txBody>
      </p:sp>
    </p:spTree>
    <p:extLst>
      <p:ext uri="{BB962C8B-B14F-4D97-AF65-F5344CB8AC3E}">
        <p14:creationId xmlns:p14="http://schemas.microsoft.com/office/powerpoint/2010/main" val="3685752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65DFFF-26A9-4ED2-BA9E-4EE1B13A8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Jiří Hlinka, klavírista, hudební pedagog</a:t>
            </a:r>
            <a:br>
              <a:rPr lang="cs-CZ" dirty="0"/>
            </a:br>
            <a:r>
              <a:rPr lang="cs-CZ" dirty="0"/>
              <a:t>jeho žákem je </a:t>
            </a:r>
            <a:r>
              <a:rPr lang="cs-CZ" dirty="0" err="1"/>
              <a:t>Leif</a:t>
            </a:r>
            <a:r>
              <a:rPr lang="cs-CZ" dirty="0"/>
              <a:t> </a:t>
            </a:r>
            <a:r>
              <a:rPr lang="cs-CZ" dirty="0" err="1"/>
              <a:t>Ove</a:t>
            </a:r>
            <a:r>
              <a:rPr lang="cs-CZ" dirty="0"/>
              <a:t> </a:t>
            </a:r>
            <a:r>
              <a:rPr lang="cs-CZ" dirty="0" err="1"/>
              <a:t>Andsnes</a:t>
            </a:r>
            <a:endParaRPr lang="cs-CZ" dirty="0"/>
          </a:p>
        </p:txBody>
      </p:sp>
      <p:pic>
        <p:nvPicPr>
          <p:cNvPr id="2050" name="Picture 2" descr="Jiří Hlinka - Český klavírista s norskou medailí">
            <a:extLst>
              <a:ext uri="{FF2B5EF4-FFF2-40B4-BE49-F238E27FC236}">
                <a16:creationId xmlns:a16="http://schemas.microsoft.com/office/drawing/2014/main" id="{F0513B07-C587-44FC-8C70-999F45736A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15381"/>
            <a:ext cx="76200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533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3EBB69-7489-9E8A-8C7C-9A5F4AA66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Michael </a:t>
            </a:r>
            <a:r>
              <a:rPr lang="cs-CZ" dirty="0" err="1"/>
              <a:t>Konůpek</a:t>
            </a:r>
            <a:r>
              <a:rPr lang="cs-CZ" dirty="0"/>
              <a:t>, nar. 13. 2. 1948 v Praze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2D0639-BA01-70B2-C889-05F90FA8796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sz="2000" dirty="0"/>
              <a:t>Vystudoval psychologii a sociologii na UK</a:t>
            </a:r>
          </a:p>
          <a:p>
            <a:r>
              <a:rPr lang="cs-CZ" sz="2000" dirty="0"/>
              <a:t>Po podpisu Charty 77 emigroval do Norska</a:t>
            </a:r>
          </a:p>
          <a:p>
            <a:r>
              <a:rPr lang="cs-CZ" sz="2000" dirty="0"/>
              <a:t>Esejista, básník, překladatel</a:t>
            </a:r>
          </a:p>
          <a:p>
            <a:r>
              <a:rPr lang="cs-CZ" sz="2000" dirty="0"/>
              <a:t>Píše norsky</a:t>
            </a:r>
          </a:p>
          <a:p>
            <a:r>
              <a:rPr lang="cs-CZ" sz="2000" dirty="0"/>
              <a:t>Česky vyšlo: </a:t>
            </a:r>
            <a:r>
              <a:rPr lang="cs-CZ" sz="2000" i="1" dirty="0"/>
              <a:t>B</a:t>
            </a:r>
            <a:r>
              <a:rPr lang="de-DE" sz="2000" i="1" dirty="0" err="1"/>
              <a:t>öhmerland</a:t>
            </a:r>
            <a:r>
              <a:rPr lang="cs-CZ" sz="2000" i="1" dirty="0"/>
              <a:t> 600 </a:t>
            </a:r>
            <a:r>
              <a:rPr lang="cs-CZ" sz="2000" i="1" dirty="0" err="1"/>
              <a:t>cc</a:t>
            </a:r>
            <a:endParaRPr lang="cs-CZ" sz="2000" i="1" dirty="0"/>
          </a:p>
          <a:p>
            <a:endParaRPr lang="cs-CZ" dirty="0"/>
          </a:p>
        </p:txBody>
      </p:sp>
      <p:pic>
        <p:nvPicPr>
          <p:cNvPr id="2050" name="Picture 2" descr="Michael Konůpek | životopis, informace | ČBDB.cz">
            <a:extLst>
              <a:ext uri="{FF2B5EF4-FFF2-40B4-BE49-F238E27FC236}">
                <a16:creationId xmlns:a16="http://schemas.microsoft.com/office/drawing/2014/main" id="{2F351B40-FD96-251B-9A35-76E9BEBFD6C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" b="25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28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58AA6D9-2441-3111-D2BA-EC41C2380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638175"/>
            <a:ext cx="76200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2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3364707" y="1808821"/>
          <a:ext cx="5463779" cy="2848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284513" imgH="3276504" progId="AcroExch.Document.DC">
                  <p:embed/>
                </p:oleObj>
              </mc:Choice>
              <mc:Fallback>
                <p:oleObj name="Acrobat Document" r:id="rId2" imgW="7284513" imgH="3276504" progId="AcroExch.Document.DC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64707" y="1808821"/>
                        <a:ext cx="5463779" cy="2848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7" descr="G:\etter krig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21" y="748534"/>
            <a:ext cx="7344000" cy="527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424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700" i="1" dirty="0"/>
              <a:t>Katalogov</a:t>
            </a:r>
            <a:r>
              <a:rPr lang="cs-CZ" sz="2700" i="1" dirty="0"/>
              <a:t>ý lístek z Moravské zemské knihovny</a:t>
            </a:r>
          </a:p>
        </p:txBody>
      </p:sp>
      <p:pic>
        <p:nvPicPr>
          <p:cNvPr id="5" name="Zástupný symbol pro obsah 4" descr="gesperrt_0.t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3713" y="2024844"/>
            <a:ext cx="5187968" cy="3394472"/>
          </a:xfrm>
        </p:spPr>
      </p:pic>
    </p:spTree>
    <p:extLst>
      <p:ext uri="{BB962C8B-B14F-4D97-AF65-F5344CB8AC3E}">
        <p14:creationId xmlns:p14="http://schemas.microsoft.com/office/powerpoint/2010/main" val="594667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0719009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692696"/>
            <a:ext cx="6239160" cy="57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443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21F7BA-19F3-4747-AA11-AFBD7393E708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cs-CZ" dirty="0"/>
              <a:t>Emigrační vlny do Norska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BC437F-1D5C-49FA-BA88-C98F13AB9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1939 – </a:t>
            </a:r>
            <a:r>
              <a:rPr lang="cs-CZ" dirty="0" err="1"/>
              <a:t>Nansenova</a:t>
            </a:r>
            <a:r>
              <a:rPr lang="cs-CZ" dirty="0"/>
              <a:t> pomoc/</a:t>
            </a:r>
            <a:r>
              <a:rPr lang="cs-CZ" dirty="0" err="1"/>
              <a:t>Nansenhjelpen</a:t>
            </a:r>
            <a:r>
              <a:rPr lang="cs-CZ" dirty="0"/>
              <a:t> (architekt ODD NANSEN)</a:t>
            </a:r>
          </a:p>
          <a:p>
            <a:r>
              <a:rPr lang="cs-CZ" dirty="0"/>
              <a:t>1948 – Anna Kvapilová, Norsko-československý pomocný spolek</a:t>
            </a:r>
          </a:p>
          <a:p>
            <a:r>
              <a:rPr lang="cs-CZ" dirty="0"/>
              <a:t>1968 – Milada </a:t>
            </a:r>
            <a:r>
              <a:rPr lang="cs-CZ" dirty="0" err="1"/>
              <a:t>Blekastadová</a:t>
            </a:r>
            <a:r>
              <a:rPr lang="cs-CZ" dirty="0"/>
              <a:t>, komenioložka, překladatelka Ludvíka Vaculíka, Václava Havla, Pavla Kohouta, Karla Čapka, Jana Patočky…</a:t>
            </a:r>
          </a:p>
        </p:txBody>
      </p:sp>
    </p:spTree>
    <p:extLst>
      <p:ext uri="{BB962C8B-B14F-4D97-AF65-F5344CB8AC3E}">
        <p14:creationId xmlns:p14="http://schemas.microsoft.com/office/powerpoint/2010/main" val="1804497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ADF7F59-D6A6-4351-B137-D4C97EDC9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262" y="78658"/>
            <a:ext cx="4581344" cy="3132000"/>
          </a:xfrm>
          <a:prstGeom prst="rect">
            <a:avLst/>
          </a:prstGeom>
        </p:spPr>
      </p:pic>
      <p:pic>
        <p:nvPicPr>
          <p:cNvPr id="4" name="Picture 2" descr="E:\Anna Kvapilová.jpg">
            <a:extLst>
              <a:ext uri="{FF2B5EF4-FFF2-40B4-BE49-F238E27FC236}">
                <a16:creationId xmlns:a16="http://schemas.microsoft.com/office/drawing/2014/main" id="{4EB66C21-FBA2-4C6E-AACE-27E0566B8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3" b="20963"/>
          <a:stretch>
            <a:fillRect/>
          </a:stretch>
        </p:blipFill>
        <p:spPr bwMode="auto">
          <a:xfrm>
            <a:off x="102114" y="161999"/>
            <a:ext cx="4356000" cy="32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98397B6-C8FD-4CB9-AAB5-54DE92BDC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3249" y="2380753"/>
            <a:ext cx="5328000" cy="463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2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91543BA-93D2-4E00-A19B-AFF18FD4C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23" y="0"/>
            <a:ext cx="6074664" cy="5318760"/>
          </a:xfrm>
          <a:prstGeom prst="rect">
            <a:avLst/>
          </a:prstGeom>
        </p:spPr>
      </p:pic>
      <p:pic>
        <p:nvPicPr>
          <p:cNvPr id="4" name="Zástupný symbol pro obrázek 4">
            <a:extLst>
              <a:ext uri="{FF2B5EF4-FFF2-40B4-BE49-F238E27FC236}">
                <a16:creationId xmlns:a16="http://schemas.microsoft.com/office/drawing/2014/main" id="{57C353ED-CFC2-469B-A664-C879C82FA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" r="5633"/>
          <a:stretch>
            <a:fillRect/>
          </a:stretch>
        </p:blipFill>
        <p:spPr>
          <a:xfrm>
            <a:off x="7246684" y="3074041"/>
            <a:ext cx="4788000" cy="359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580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Luboš Hrůza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" r="9"/>
          <a:stretch>
            <a:fillRect/>
          </a:stretch>
        </p:blipFill>
        <p:spPr bwMode="auto">
          <a:xfrm>
            <a:off x="5180012" y="992187"/>
            <a:ext cx="61722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1933 - 2008</a:t>
            </a:r>
          </a:p>
        </p:txBody>
      </p:sp>
    </p:spTree>
    <p:extLst>
      <p:ext uri="{BB962C8B-B14F-4D97-AF65-F5344CB8AC3E}">
        <p14:creationId xmlns:p14="http://schemas.microsoft.com/office/powerpoint/2010/main" val="10968122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142</Words>
  <Application>Microsoft Office PowerPoint</Application>
  <PresentationFormat>Širokoúhlá obrazovka</PresentationFormat>
  <Paragraphs>21</Paragraphs>
  <Slides>12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Acrobat Document</vt:lpstr>
      <vt:lpstr>Pro U3V NOR-CZ </vt:lpstr>
      <vt:lpstr>Prezentace aplikace PowerPoint</vt:lpstr>
      <vt:lpstr>Prezentace aplikace PowerPoint</vt:lpstr>
      <vt:lpstr>Katalogový lístek z Moravské zemské knihovny</vt:lpstr>
      <vt:lpstr>Prezentace aplikace PowerPoint</vt:lpstr>
      <vt:lpstr>Emigrační vlny do Norska</vt:lpstr>
      <vt:lpstr>Prezentace aplikace PowerPoint</vt:lpstr>
      <vt:lpstr>Prezentace aplikace PowerPoint</vt:lpstr>
      <vt:lpstr>Luboš Hrůza</vt:lpstr>
      <vt:lpstr>JAN KRISTOFORI</vt:lpstr>
      <vt:lpstr>Jiří Hlinka, klavírista, hudební pedagog jeho žákem je Leif Ove Andsnes</vt:lpstr>
      <vt:lpstr>Michael Konůpek, nar. 13. 2. 1948 v Praze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 U3V NOR-CZ</dc:title>
  <dc:creator>Miluše Juříčková</dc:creator>
  <cp:lastModifiedBy>Miluše Juříčková</cp:lastModifiedBy>
  <cp:revision>6</cp:revision>
  <dcterms:created xsi:type="dcterms:W3CDTF">2023-03-24T08:58:50Z</dcterms:created>
  <dcterms:modified xsi:type="dcterms:W3CDTF">2023-10-31T20:03:42Z</dcterms:modified>
</cp:coreProperties>
</file>