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61062-B664-4CCD-971F-FD356F857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AB741B-430D-4751-B817-38623F81E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6F3767-2D29-4138-B099-2D86675D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F0C5CA-9128-446D-B3CF-5820A2A0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F165D6-26D7-4590-83DA-47A5036E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1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1169A-1B59-4B16-937D-4C02C245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CF89B5-D88F-4FAA-8BA4-DF1C6C5E1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BB94E0-5341-4CE6-AEF1-112871DBB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72604-B0BF-407F-A8DD-312458F9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39882A-BE1A-472A-AFD9-C6AF1B011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47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5D933B-3746-48D7-9BD4-3B4DF50D1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B7DC0D-3E04-4061-8323-7BA2EFA6B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B964D8-1D21-4CB4-B2DA-2BD059350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AC2666-8959-4293-8B12-578DE97E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F216EC-6E62-4BAD-B87B-69B93E4C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51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E08F4-1261-474E-AE75-EEEF286E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F5D7F-E2BA-4C97-A573-DFA4A4844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4D1D16-580B-48B4-9E00-254E7CD9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CF0659-B4E6-4E5E-ACA3-28946C35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ED3EB-AA9A-4A9F-ABAF-4366C1A9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82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B539F-DF4C-4875-93E8-0211D5692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927221-9D59-4388-A6DD-10EA47659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9CC98-E4B7-4B8F-8A7D-D74065983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7DFC29-4288-4E29-9203-E95CE51C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05FC7D-9A29-4DE0-AADC-753E2096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58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95399-631D-4797-8201-1329DBB1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F65FF-FCA0-4770-9E6E-7149088C7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CF14AE-A4CD-4683-B2DB-455382D80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978BF7-9EF9-485B-BBD3-9711F495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1157E2-321D-4863-8257-FEBB285B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E23D46-74AC-4C7B-8557-68DA5CAD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0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0FF55-CA72-4FA9-B834-89B80D43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33CF96-54FF-4B1B-9992-6CCAB34CB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B9ABBF-DAE2-4820-A69A-7D1E22DC1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283690-10AD-407E-AF19-ADB433A15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D44745-19F0-4F10-ACC8-77F7EF128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DDCCCD-F1F2-460A-9A95-BAC1E7E4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72E692F-9500-4410-A787-23F022AD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946E3DF-C64E-4FFF-8B0D-130607B2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17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89843-8BED-4590-947D-05FAA5C7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727B7D1-22CC-4131-8D5D-AEFB89155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8769E2-88EE-4F59-9D8B-21571782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AABC1B-AE69-40CA-8AA9-DA10C2A4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9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48D762-53B8-40F5-AAA4-C6A582A6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AF3443-AE75-4A5F-8844-0031DA90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8DA290-DE59-43C7-92B5-D9C8DF47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65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1C903-7675-4488-B7E3-1D539523C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F0BA9-FE87-4D1C-B29D-0DCB1D90D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472131-264C-46E9-BB3E-030502E4D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63C496-26F2-407B-B238-FDBF7A70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A757CC-0AB5-4A81-8114-28CBE2E7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4AB445-161C-40B5-BA83-CE7422A2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0CE13-97B4-44F7-9FEB-57A3B96A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7E5AF6-FE06-4DE7-BF29-9BA7064BF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1983C0-CD5F-477D-99AD-48E2EF88A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07376B-5B10-44B9-A09A-4570BA6CD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E888D9-D978-49CE-BD36-EBEEBE12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DA3384-3EC5-49FB-8086-80E74DFB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93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DB9B6C-9FFB-4D82-BD20-CA9A069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8F87BE-1CB4-40B1-ABAD-DE630BEE9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3871E-338D-4C4D-AA7F-BF0E35AE1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DBAA-33A3-49BF-AF54-B5AF6EF12646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4B2EAE-4C7F-45A9-A38D-BBDFF05D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02000-332F-4AF6-B4B1-648DB783E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74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Fibonaccif%C3%B8lgen" TargetMode="External"/><Relationship Id="rId7" Type="http://schemas.openxmlformats.org/officeDocument/2006/relationships/hyperlink" Target="https://no.wikipedia.org/wiki/1250" TargetMode="External"/><Relationship Id="rId2" Type="http://schemas.openxmlformats.org/officeDocument/2006/relationships/hyperlink" Target="https://no.wikipedia.org/wiki/19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.wikipedia.org/wiki/1170" TargetMode="External"/><Relationship Id="rId5" Type="http://schemas.openxmlformats.org/officeDocument/2006/relationships/hyperlink" Target="https://no.wikipedia.org/wiki/Leonardo_Fibonacci" TargetMode="External"/><Relationship Id="rId4" Type="http://schemas.openxmlformats.org/officeDocument/2006/relationships/hyperlink" Target="https://no.wikipedia.org/wiki/Matematike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olitik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uhammad" TargetMode="External"/><Relationship Id="rId2" Type="http://schemas.openxmlformats.org/officeDocument/2006/relationships/hyperlink" Target="https://en.wikipedia.org/wiki/Isl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Muslim_worl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dio-danmark.d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BEB97-D9BD-4E4B-8B99-EA616A602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Danske aviser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380EC9-1882-4454-87DD-99037967B7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75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44F94-7D24-4322-A3D8-DA227E824B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nb-NO" dirty="0"/>
              <a:t>Inger Christensen 1935 - 2009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E2A9FB-CE96-48FD-B644-C0D7123BB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Det</a:t>
            </a:r>
            <a:r>
              <a:rPr lang="nb-NO" dirty="0"/>
              <a:t> (It) 1969</a:t>
            </a:r>
          </a:p>
          <a:p>
            <a:r>
              <a:rPr lang="nb-NO" i="1" dirty="0"/>
              <a:t>Alphabet</a:t>
            </a:r>
            <a:r>
              <a:rPr lang="nb-NO" dirty="0"/>
              <a:t> 1981 (a-n)</a:t>
            </a:r>
          </a:p>
          <a:p>
            <a:r>
              <a:rPr lang="nb-NO" i="1" dirty="0"/>
              <a:t>Sommerfugledalen</a:t>
            </a:r>
            <a:r>
              <a:rPr lang="nb-NO" dirty="0"/>
              <a:t> 1991 (sonnetter)</a:t>
            </a:r>
          </a:p>
          <a:p>
            <a:r>
              <a:rPr lang="nb-NO" dirty="0"/>
              <a:t>Romaner, radio-hørspill, barnebøker</a:t>
            </a:r>
          </a:p>
          <a:p>
            <a:r>
              <a:rPr lang="nb-NO" i="1" dirty="0"/>
              <a:t>Hemmelighedstilstanden</a:t>
            </a:r>
            <a:r>
              <a:rPr lang="nb-NO" dirty="0"/>
              <a:t> 2000 (essays)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09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AB286-7B69-4341-BAD7-FBBEAB895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Inger Christensen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58DC4E-F9CB-4E96-9C41-067CCE9FA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0" i="0" dirty="0">
                <a:effectLst/>
                <a:latin typeface="Arial" panose="020B0604020202020204" pitchFamily="34" charset="0"/>
              </a:rPr>
              <a:t>I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2" tooltip="19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1981</a:t>
            </a:r>
            <a:r>
              <a:rPr lang="nb-NO" b="0" i="0" dirty="0">
                <a:effectLst/>
                <a:latin typeface="Arial" panose="020B0604020202020204" pitchFamily="34" charset="0"/>
              </a:rPr>
              <a:t> utga hun diktsamlingen </a:t>
            </a:r>
            <a:r>
              <a:rPr lang="nb-NO" b="0" i="1" dirty="0">
                <a:effectLst/>
                <a:latin typeface="Arial" panose="020B0604020202020204" pitchFamily="34" charset="0"/>
              </a:rPr>
              <a:t>Alfabet</a:t>
            </a:r>
            <a:r>
              <a:rPr lang="nb-NO" b="0" i="0" dirty="0">
                <a:effectLst/>
                <a:latin typeface="Arial" panose="020B0604020202020204" pitchFamily="34" charset="0"/>
              </a:rPr>
              <a:t>. Den har en struktur som baserer seg på en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3" tooltip="Fibonaccifølg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tallrekke</a:t>
            </a:r>
            <a:r>
              <a:rPr lang="nb-NO" b="0" i="0" dirty="0">
                <a:effectLst/>
                <a:latin typeface="Arial" panose="020B0604020202020204" pitchFamily="34" charset="0"/>
              </a:rPr>
              <a:t> av den italienske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4" tooltip="Matematik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matematikeren</a:t>
            </a:r>
            <a:r>
              <a:rPr lang="nb-NO" b="0" i="0" dirty="0">
                <a:effectLst/>
                <a:latin typeface="Arial" panose="020B0604020202020204" pitchFamily="34" charset="0"/>
              </a:rPr>
              <a:t>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5" tooltip="Leonardo Fibonacc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Leonardo Fibonacci</a:t>
            </a:r>
            <a:r>
              <a:rPr lang="nb-NO" b="0" i="0" dirty="0">
                <a:effectLst/>
                <a:latin typeface="Arial" panose="020B0604020202020204" pitchFamily="34" charset="0"/>
              </a:rPr>
              <a:t> (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6" tooltip="11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1170</a:t>
            </a:r>
            <a:r>
              <a:rPr lang="nb-NO" b="0" i="0" dirty="0">
                <a:effectLst/>
                <a:latin typeface="Arial" panose="020B0604020202020204" pitchFamily="34" charset="0"/>
              </a:rPr>
              <a:t>–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7" tooltip="12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1250</a:t>
            </a:r>
            <a:r>
              <a:rPr lang="nb-NO" b="0" i="0" dirty="0">
                <a:effectLst/>
                <a:latin typeface="Arial" panose="020B0604020202020204" pitchFamily="34" charset="0"/>
              </a:rPr>
              <a:t>). Fibonaccis tallrekke er en formel hvor hvert nye tall utgjør 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summen av de to foregående: 1–2–3–5–8–13–21–34 og så videre. Christensen anvendte denne formelen på alfabetet, og skrev et dikt til hver bokstav – med én linje i diktet om a, to linjer i diktet om b, tre på c, fem på d, åtte på e, osv. Hun stopper ved bokstaven n, som er midtveis i alfabetet, og som er et bokstav som kan ses som et uttrykk for det matematiske begrepet "n'te gang" – det uendelige.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88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C15015-01C9-4350-BFCF-40ED13C22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000" y="894749"/>
            <a:ext cx="5256000" cy="578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ristensen, Inger - Nordic Women's Literature">
            <a:extLst>
              <a:ext uri="{FF2B5EF4-FFF2-40B4-BE49-F238E27FC236}">
                <a16:creationId xmlns:a16="http://schemas.microsoft.com/office/drawing/2014/main" id="{D5D9F215-13FE-4390-8695-006942BCF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29" y="551989"/>
            <a:ext cx="19050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92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BE865-04B1-46FE-8BF2-E1D679BD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Politiken</a:t>
            </a:r>
            <a:br>
              <a:rPr lang="nb-NO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98E7A3-B513-43FF-A7AA-BE7028AA6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https://en.wikipedia.org/wiki/Politiken</a:t>
            </a:r>
            <a:endParaRPr lang="nb-NO" dirty="0"/>
          </a:p>
          <a:p>
            <a:r>
              <a:rPr lang="nb-NO" dirty="0"/>
              <a:t>Grunnlagt i 1884</a:t>
            </a:r>
          </a:p>
          <a:p>
            <a:r>
              <a:rPr lang="nb-NO" dirty="0"/>
              <a:t>Første kronikk (G. Brandes)</a:t>
            </a:r>
          </a:p>
          <a:p>
            <a:r>
              <a:rPr lang="nb-NO" dirty="0"/>
              <a:t>Radikale venstre (Danish Social Liberal Party)</a:t>
            </a:r>
          </a:p>
          <a:p>
            <a:r>
              <a:rPr lang="nb-NO" dirty="0"/>
              <a:t>Centristisk strømning, samarbeid med Sosial Demokratisk Parti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broad-sheeted</a:t>
            </a:r>
            <a:r>
              <a:rPr lang="cs-CZ" dirty="0"/>
              <a:t>)</a:t>
            </a:r>
          </a:p>
          <a:p>
            <a:r>
              <a:rPr lang="cs-CZ" dirty="0"/>
              <a:t>2 000 </a:t>
            </a:r>
            <a:r>
              <a:rPr lang="cs-CZ" dirty="0" err="1"/>
              <a:t>copies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363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F8C76-67BA-47A2-9252-D92FD7CDC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Berlingske Tidende/ Berlingske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73AE2-A025-4B5C-B8F7-2DA1765AA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1749!</a:t>
            </a:r>
            <a:endParaRPr lang="cs-CZ" dirty="0"/>
          </a:p>
          <a:p>
            <a:r>
              <a:rPr lang="cs-CZ" dirty="0"/>
              <a:t>En </a:t>
            </a:r>
            <a:r>
              <a:rPr lang="cs-CZ" dirty="0" err="1"/>
              <a:t>av</a:t>
            </a:r>
            <a:r>
              <a:rPr lang="cs-CZ" dirty="0"/>
              <a:t> de </a:t>
            </a:r>
            <a:r>
              <a:rPr lang="cs-CZ" dirty="0" err="1"/>
              <a:t>eldste</a:t>
            </a:r>
            <a:r>
              <a:rPr lang="cs-CZ" dirty="0"/>
              <a:t> i </a:t>
            </a:r>
            <a:r>
              <a:rPr lang="cs-CZ" dirty="0" err="1"/>
              <a:t>verden</a:t>
            </a:r>
            <a:endParaRPr lang="nb-NO" dirty="0"/>
          </a:p>
          <a:p>
            <a:r>
              <a:rPr lang="nb-NO" dirty="0"/>
              <a:t>Familie Berling</a:t>
            </a:r>
          </a:p>
          <a:p>
            <a:r>
              <a:rPr lang="nb-NO" dirty="0"/>
              <a:t>Uten parti tilknytting, men konservativ</a:t>
            </a:r>
          </a:p>
          <a:p>
            <a:r>
              <a:rPr lang="nb-NO" dirty="0"/>
              <a:t>8000 eksemplarer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13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74D34-61D2-4C50-88C1-8FC527D1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Jyllands Posten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889AD-CE6A-4CE7-B0FC-0065ED877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Aarhus, </a:t>
            </a:r>
          </a:p>
          <a:p>
            <a:r>
              <a:rPr lang="nb-NO" dirty="0"/>
              <a:t>grunnlagt i </a:t>
            </a:r>
            <a:r>
              <a:rPr lang="cs-CZ" dirty="0"/>
              <a:t>1871</a:t>
            </a:r>
            <a:r>
              <a:rPr lang="nb-NO" dirty="0"/>
              <a:t> som lokalavis, i dag: konservativ, upartisk</a:t>
            </a:r>
            <a:endParaRPr lang="cs-CZ" dirty="0"/>
          </a:p>
          <a:p>
            <a:r>
              <a:rPr lang="cs-CZ" dirty="0"/>
              <a:t>S</a:t>
            </a:r>
            <a:r>
              <a:rPr lang="nb-NO" dirty="0"/>
              <a:t>ø</a:t>
            </a:r>
            <a:r>
              <a:rPr lang="cs-CZ" dirty="0" err="1"/>
              <a:t>ndags</a:t>
            </a:r>
            <a:r>
              <a:rPr lang="nb-NO" dirty="0"/>
              <a:t>avisen</a:t>
            </a:r>
            <a:r>
              <a:rPr lang="cs-CZ" dirty="0"/>
              <a:t> – med st</a:t>
            </a:r>
            <a:r>
              <a:rPr lang="nb-NO" dirty="0"/>
              <a:t>ørste omfang i hele landet</a:t>
            </a:r>
          </a:p>
          <a:p>
            <a:pPr algn="l"/>
            <a:r>
              <a:rPr 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Kontrovers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om Muhammed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karikaturene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 paper gained international attention after its controversial publication in September 2005 of 12 cartoons depicting </a:t>
            </a:r>
            <a:r>
              <a:rPr lang="en-US" sz="2400" b="0" i="0" strike="noStrike" dirty="0">
                <a:effectLst/>
                <a:latin typeface="Arial" panose="020B0604020202020204" pitchFamily="34" charset="0"/>
                <a:hlinkClick r:id="rId2" tooltip="Isla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Islam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 and </a:t>
            </a:r>
            <a:r>
              <a:rPr lang="en-US" sz="2400" b="0" i="0" strike="noStrike" dirty="0">
                <a:effectLst/>
                <a:latin typeface="Arial" panose="020B0604020202020204" pitchFamily="34" charset="0"/>
                <a:hlinkClick r:id="rId3" tooltip="Muhamma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Muhammad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; one of these showed Muhammad with a bomb in his turban. This drew protests from Muslims living in Denmark, followed in early 2006 by protests throughout the </a:t>
            </a:r>
            <a:r>
              <a:rPr lang="en-US" sz="2400" b="0" i="0" strike="noStrike" dirty="0">
                <a:effectLst/>
                <a:latin typeface="Arial" panose="020B0604020202020204" pitchFamily="34" charset="0"/>
                <a:hlinkClick r:id="rId4" tooltip="Muslim worl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Muslim world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436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7293F-E3DE-442B-9891-EDCCFD41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 Danmarks Radio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874C1-7865-4B72-AA6F-F8780A1E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Kringkasting</a:t>
            </a:r>
          </a:p>
          <a:p>
            <a:r>
              <a:rPr lang="nb-NO" dirty="0"/>
              <a:t>(Grunnlagt 1925)</a:t>
            </a:r>
          </a:p>
          <a:p>
            <a:r>
              <a:rPr lang="nb-NO" dirty="0"/>
              <a:t>Radio OG FJERNSYN</a:t>
            </a:r>
          </a:p>
          <a:p>
            <a:r>
              <a:rPr lang="nb-NO" dirty="0"/>
              <a:t>dr.dk</a:t>
            </a:r>
          </a:p>
          <a:p>
            <a:endParaRPr lang="nb-NO" dirty="0"/>
          </a:p>
          <a:p>
            <a:r>
              <a:rPr lang="nb-NO" dirty="0">
                <a:hlinkClick r:id="rId2"/>
              </a:rPr>
              <a:t>https://www.radio-danmark.dk/</a:t>
            </a:r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850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334</Words>
  <Application>Microsoft Office PowerPoint</Application>
  <PresentationFormat>Širokoúhlá obrazovka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Danske aviser</vt:lpstr>
      <vt:lpstr>Inger Christensen 1935 - 2009</vt:lpstr>
      <vt:lpstr>Inger Christensen</vt:lpstr>
      <vt:lpstr>Prezentace aplikace PowerPoint</vt:lpstr>
      <vt:lpstr>Politiken </vt:lpstr>
      <vt:lpstr>Berlingske Tidende/ Berlingske</vt:lpstr>
      <vt:lpstr>Jyllands Posten</vt:lpstr>
      <vt:lpstr>DR Danmarks Radio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Danske aviser</dc:title>
  <dc:creator>Miluše Juříčková</dc:creator>
  <cp:lastModifiedBy>Miluše Juříčková</cp:lastModifiedBy>
  <cp:revision>3</cp:revision>
  <dcterms:created xsi:type="dcterms:W3CDTF">2022-04-25T19:18:08Z</dcterms:created>
  <dcterms:modified xsi:type="dcterms:W3CDTF">2023-09-14T10:28:38Z</dcterms:modified>
</cp:coreProperties>
</file>