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0" r:id="rId7"/>
    <p:sldId id="261" r:id="rId8"/>
    <p:sldId id="262" r:id="rId9"/>
    <p:sldId id="263" r:id="rId10"/>
    <p:sldId id="264" r:id="rId11"/>
    <p:sldId id="25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7B7AF4-DF4B-4661-B400-7C397D60E358}" v="14" dt="2023-09-17T22:16:22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5768" autoAdjust="0"/>
  </p:normalViewPr>
  <p:slideViewPr>
    <p:cSldViewPr snapToGrid="0">
      <p:cViewPr varScale="1">
        <p:scale>
          <a:sx n="63" d="100"/>
          <a:sy n="63" d="100"/>
        </p:scale>
        <p:origin x="80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F47B7AF4-DF4B-4661-B400-7C397D60E358}"/>
    <pc:docChg chg="custSel delSld modSld">
      <pc:chgData name="Adéla Ficová" userId="61f65cee1f4b0196" providerId="LiveId" clId="{F47B7AF4-DF4B-4661-B400-7C397D60E358}" dt="2023-09-17T22:16:28.210" v="1176" actId="20577"/>
      <pc:docMkLst>
        <pc:docMk/>
      </pc:docMkLst>
      <pc:sldChg chg="modSp mod">
        <pc:chgData name="Adéla Ficová" userId="61f65cee1f4b0196" providerId="LiveId" clId="{F47B7AF4-DF4B-4661-B400-7C397D60E358}" dt="2023-09-17T20:07:29.314" v="41"/>
        <pc:sldMkLst>
          <pc:docMk/>
          <pc:sldMk cId="3263342447" sldId="256"/>
        </pc:sldMkLst>
        <pc:spChg chg="mod">
          <ac:chgData name="Adéla Ficová" userId="61f65cee1f4b0196" providerId="LiveId" clId="{F47B7AF4-DF4B-4661-B400-7C397D60E358}" dt="2023-09-17T20:07:13.274" v="26" actId="20577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Adéla Ficová" userId="61f65cee1f4b0196" providerId="LiveId" clId="{F47B7AF4-DF4B-4661-B400-7C397D60E358}" dt="2023-09-17T20:07:29.314" v="41"/>
          <ac:spMkLst>
            <pc:docMk/>
            <pc:sldMk cId="3263342447" sldId="256"/>
            <ac:spMk id="5" creationId="{BDA74EBB-06F9-2F42-BBA7-49358111EC86}"/>
          </ac:spMkLst>
        </pc:spChg>
      </pc:sldChg>
      <pc:sldChg chg="modSp mod">
        <pc:chgData name="Adéla Ficová" userId="61f65cee1f4b0196" providerId="LiveId" clId="{F47B7AF4-DF4B-4661-B400-7C397D60E358}" dt="2023-09-17T22:15:16.419" v="1172"/>
        <pc:sldMkLst>
          <pc:docMk/>
          <pc:sldMk cId="4161459946" sldId="257"/>
        </pc:sldMkLst>
        <pc:spChg chg="mod">
          <ac:chgData name="Adéla Ficová" userId="61f65cee1f4b0196" providerId="LiveId" clId="{F47B7AF4-DF4B-4661-B400-7C397D60E358}" dt="2023-09-17T22:15:16.419" v="1172"/>
          <ac:spMkLst>
            <pc:docMk/>
            <pc:sldMk cId="4161459946" sldId="257"/>
            <ac:spMk id="2" creationId="{E6A4AC97-AE3F-8D3C-EB1B-8E2AB5D74998}"/>
          </ac:spMkLst>
        </pc:spChg>
        <pc:spChg chg="mod">
          <ac:chgData name="Adéla Ficová" userId="61f65cee1f4b0196" providerId="LiveId" clId="{F47B7AF4-DF4B-4661-B400-7C397D60E358}" dt="2023-09-17T21:02:40.342" v="687" actId="20577"/>
          <ac:spMkLst>
            <pc:docMk/>
            <pc:sldMk cId="4161459946" sldId="257"/>
            <ac:spMk id="4" creationId="{483106D9-726A-CDD4-37A3-A4C485484B9E}"/>
          </ac:spMkLst>
        </pc:spChg>
        <pc:spChg chg="mod">
          <ac:chgData name="Adéla Ficová" userId="61f65cee1f4b0196" providerId="LiveId" clId="{F47B7AF4-DF4B-4661-B400-7C397D60E358}" dt="2023-09-17T21:06:25.230" v="712" actId="404"/>
          <ac:spMkLst>
            <pc:docMk/>
            <pc:sldMk cId="4161459946" sldId="257"/>
            <ac:spMk id="5" creationId="{22721EB6-B179-C88F-FBC7-7AD84E6ECFF3}"/>
          </ac:spMkLst>
        </pc:spChg>
      </pc:sldChg>
      <pc:sldChg chg="modSp mod">
        <pc:chgData name="Adéla Ficová" userId="61f65cee1f4b0196" providerId="LiveId" clId="{F47B7AF4-DF4B-4661-B400-7C397D60E358}" dt="2023-09-17T20:43:30.830" v="498" actId="20577"/>
        <pc:sldMkLst>
          <pc:docMk/>
          <pc:sldMk cId="4160563769" sldId="258"/>
        </pc:sldMkLst>
        <pc:spChg chg="mod">
          <ac:chgData name="Adéla Ficová" userId="61f65cee1f4b0196" providerId="LiveId" clId="{F47B7AF4-DF4B-4661-B400-7C397D60E358}" dt="2023-09-17T20:29:31.907" v="86" actId="20577"/>
          <ac:spMkLst>
            <pc:docMk/>
            <pc:sldMk cId="4160563769" sldId="258"/>
            <ac:spMk id="2" creationId="{B88A204C-0617-34B7-4497-0177254AA355}"/>
          </ac:spMkLst>
        </pc:spChg>
        <pc:spChg chg="mod">
          <ac:chgData name="Adéla Ficová" userId="61f65cee1f4b0196" providerId="LiveId" clId="{F47B7AF4-DF4B-4661-B400-7C397D60E358}" dt="2023-09-17T20:29:14.314" v="77" actId="20577"/>
          <ac:spMkLst>
            <pc:docMk/>
            <pc:sldMk cId="4160563769" sldId="258"/>
            <ac:spMk id="4" creationId="{88E9DAE4-C494-1D2D-0E13-9623183F7217}"/>
          </ac:spMkLst>
        </pc:spChg>
        <pc:spChg chg="mod">
          <ac:chgData name="Adéla Ficová" userId="61f65cee1f4b0196" providerId="LiveId" clId="{F47B7AF4-DF4B-4661-B400-7C397D60E358}" dt="2023-09-17T20:43:30.830" v="498" actId="20577"/>
          <ac:spMkLst>
            <pc:docMk/>
            <pc:sldMk cId="4160563769" sldId="258"/>
            <ac:spMk id="5" creationId="{8F2FA700-C838-75E1-7113-2E5F751537A4}"/>
          </ac:spMkLst>
        </pc:spChg>
      </pc:sldChg>
      <pc:sldChg chg="del">
        <pc:chgData name="Adéla Ficová" userId="61f65cee1f4b0196" providerId="LiveId" clId="{F47B7AF4-DF4B-4661-B400-7C397D60E358}" dt="2023-09-17T21:55:49.774" v="1129" actId="47"/>
        <pc:sldMkLst>
          <pc:docMk/>
          <pc:sldMk cId="1084572524" sldId="259"/>
        </pc:sldMkLst>
      </pc:sldChg>
      <pc:sldChg chg="modSp mod">
        <pc:chgData name="Adéla Ficová" userId="61f65cee1f4b0196" providerId="LiveId" clId="{F47B7AF4-DF4B-4661-B400-7C397D60E358}" dt="2023-09-17T20:36:44.932" v="322" actId="20577"/>
        <pc:sldMkLst>
          <pc:docMk/>
          <pc:sldMk cId="642644471" sldId="260"/>
        </pc:sldMkLst>
        <pc:spChg chg="mod">
          <ac:chgData name="Adéla Ficová" userId="61f65cee1f4b0196" providerId="LiveId" clId="{F47B7AF4-DF4B-4661-B400-7C397D60E358}" dt="2023-09-17T20:36:44.932" v="322" actId="20577"/>
          <ac:spMkLst>
            <pc:docMk/>
            <pc:sldMk cId="642644471" sldId="260"/>
            <ac:spMk id="2" creationId="{B88A204C-0617-34B7-4497-0177254AA355}"/>
          </ac:spMkLst>
        </pc:spChg>
        <pc:spChg chg="mod">
          <ac:chgData name="Adéla Ficová" userId="61f65cee1f4b0196" providerId="LiveId" clId="{F47B7AF4-DF4B-4661-B400-7C397D60E358}" dt="2023-09-17T20:34:11.749" v="199" actId="20577"/>
          <ac:spMkLst>
            <pc:docMk/>
            <pc:sldMk cId="642644471" sldId="260"/>
            <ac:spMk id="4" creationId="{88E9DAE4-C494-1D2D-0E13-9623183F7217}"/>
          </ac:spMkLst>
        </pc:spChg>
        <pc:spChg chg="mod">
          <ac:chgData name="Adéla Ficová" userId="61f65cee1f4b0196" providerId="LiveId" clId="{F47B7AF4-DF4B-4661-B400-7C397D60E358}" dt="2023-09-17T20:36:33.534" v="313" actId="20577"/>
          <ac:spMkLst>
            <pc:docMk/>
            <pc:sldMk cId="642644471" sldId="260"/>
            <ac:spMk id="5" creationId="{8F2FA700-C838-75E1-7113-2E5F751537A4}"/>
          </ac:spMkLst>
        </pc:spChg>
      </pc:sldChg>
      <pc:sldChg chg="modSp mod">
        <pc:chgData name="Adéla Ficová" userId="61f65cee1f4b0196" providerId="LiveId" clId="{F47B7AF4-DF4B-4661-B400-7C397D60E358}" dt="2023-09-17T22:16:28.210" v="1176" actId="20577"/>
        <pc:sldMkLst>
          <pc:docMk/>
          <pc:sldMk cId="2327419746" sldId="261"/>
        </pc:sldMkLst>
        <pc:spChg chg="mod">
          <ac:chgData name="Adéla Ficová" userId="61f65cee1f4b0196" providerId="LiveId" clId="{F47B7AF4-DF4B-4661-B400-7C397D60E358}" dt="2023-09-17T22:14:59.758" v="1168"/>
          <ac:spMkLst>
            <pc:docMk/>
            <pc:sldMk cId="2327419746" sldId="261"/>
            <ac:spMk id="2" creationId="{B88A204C-0617-34B7-4497-0177254AA355}"/>
          </ac:spMkLst>
        </pc:spChg>
        <pc:spChg chg="mod">
          <ac:chgData name="Adéla Ficová" userId="61f65cee1f4b0196" providerId="LiveId" clId="{F47B7AF4-DF4B-4661-B400-7C397D60E358}" dt="2023-09-17T20:45:56.567" v="507" actId="20577"/>
          <ac:spMkLst>
            <pc:docMk/>
            <pc:sldMk cId="2327419746" sldId="261"/>
            <ac:spMk id="4" creationId="{88E9DAE4-C494-1D2D-0E13-9623183F7217}"/>
          </ac:spMkLst>
        </pc:spChg>
        <pc:spChg chg="mod">
          <ac:chgData name="Adéla Ficová" userId="61f65cee1f4b0196" providerId="LiveId" clId="{F47B7AF4-DF4B-4661-B400-7C397D60E358}" dt="2023-09-17T22:16:28.210" v="1176" actId="20577"/>
          <ac:spMkLst>
            <pc:docMk/>
            <pc:sldMk cId="2327419746" sldId="261"/>
            <ac:spMk id="5" creationId="{8F2FA700-C838-75E1-7113-2E5F751537A4}"/>
          </ac:spMkLst>
        </pc:spChg>
      </pc:sldChg>
      <pc:sldChg chg="addSp delSp modSp mod modClrScheme chgLayout">
        <pc:chgData name="Adéla Ficová" userId="61f65cee1f4b0196" providerId="LiveId" clId="{F47B7AF4-DF4B-4661-B400-7C397D60E358}" dt="2023-09-17T22:15:03.099" v="1169"/>
        <pc:sldMkLst>
          <pc:docMk/>
          <pc:sldMk cId="2431024402" sldId="262"/>
        </pc:sldMkLst>
        <pc:spChg chg="mod ord">
          <ac:chgData name="Adéla Ficová" userId="61f65cee1f4b0196" providerId="LiveId" clId="{F47B7AF4-DF4B-4661-B400-7C397D60E358}" dt="2023-09-17T22:15:03.099" v="1169"/>
          <ac:spMkLst>
            <pc:docMk/>
            <pc:sldMk cId="2431024402" sldId="262"/>
            <ac:spMk id="2" creationId="{B88A204C-0617-34B7-4497-0177254AA355}"/>
          </ac:spMkLst>
        </pc:spChg>
        <pc:spChg chg="mod ord">
          <ac:chgData name="Adéla Ficová" userId="61f65cee1f4b0196" providerId="LiveId" clId="{F47B7AF4-DF4B-4661-B400-7C397D60E358}" dt="2023-09-17T21:28:32.943" v="861" actId="700"/>
          <ac:spMkLst>
            <pc:docMk/>
            <pc:sldMk cId="2431024402" sldId="262"/>
            <ac:spMk id="3" creationId="{C4D5B1B2-9F8B-B4EA-D266-3C30B811374F}"/>
          </ac:spMkLst>
        </pc:spChg>
        <pc:spChg chg="mod ord">
          <ac:chgData name="Adéla Ficová" userId="61f65cee1f4b0196" providerId="LiveId" clId="{F47B7AF4-DF4B-4661-B400-7C397D60E358}" dt="2023-09-17T21:28:32.943" v="861" actId="700"/>
          <ac:spMkLst>
            <pc:docMk/>
            <pc:sldMk cId="2431024402" sldId="262"/>
            <ac:spMk id="4" creationId="{88E9DAE4-C494-1D2D-0E13-9623183F7217}"/>
          </ac:spMkLst>
        </pc:spChg>
        <pc:spChg chg="mod ord">
          <ac:chgData name="Adéla Ficová" userId="61f65cee1f4b0196" providerId="LiveId" clId="{F47B7AF4-DF4B-4661-B400-7C397D60E358}" dt="2023-09-17T21:43:17.643" v="967" actId="20577"/>
          <ac:spMkLst>
            <pc:docMk/>
            <pc:sldMk cId="2431024402" sldId="262"/>
            <ac:spMk id="5" creationId="{8F2FA700-C838-75E1-7113-2E5F751537A4}"/>
          </ac:spMkLst>
        </pc:spChg>
        <pc:spChg chg="add del mod ord">
          <ac:chgData name="Adéla Ficová" userId="61f65cee1f4b0196" providerId="LiveId" clId="{F47B7AF4-DF4B-4661-B400-7C397D60E358}" dt="2023-09-17T21:28:51.898" v="862" actId="931"/>
          <ac:spMkLst>
            <pc:docMk/>
            <pc:sldMk cId="2431024402" sldId="262"/>
            <ac:spMk id="6" creationId="{1DA56E07-39FF-87AF-7F05-316881A574B7}"/>
          </ac:spMkLst>
        </pc:spChg>
        <pc:picChg chg="add mod">
          <ac:chgData name="Adéla Ficová" userId="61f65cee1f4b0196" providerId="LiveId" clId="{F47B7AF4-DF4B-4661-B400-7C397D60E358}" dt="2023-09-17T21:29:43.152" v="865"/>
          <ac:picMkLst>
            <pc:docMk/>
            <pc:sldMk cId="2431024402" sldId="262"/>
            <ac:picMk id="8" creationId="{A437DA71-0482-A6F4-4384-E891B7AC99C9}"/>
          </ac:picMkLst>
        </pc:picChg>
      </pc:sldChg>
      <pc:sldChg chg="modSp mod">
        <pc:chgData name="Adéla Ficová" userId="61f65cee1f4b0196" providerId="LiveId" clId="{F47B7AF4-DF4B-4661-B400-7C397D60E358}" dt="2023-09-17T22:15:06.186" v="1170"/>
        <pc:sldMkLst>
          <pc:docMk/>
          <pc:sldMk cId="1791885958" sldId="263"/>
        </pc:sldMkLst>
        <pc:spChg chg="mod">
          <ac:chgData name="Adéla Ficová" userId="61f65cee1f4b0196" providerId="LiveId" clId="{F47B7AF4-DF4B-4661-B400-7C397D60E358}" dt="2023-09-17T22:15:06.186" v="1170"/>
          <ac:spMkLst>
            <pc:docMk/>
            <pc:sldMk cId="1791885958" sldId="263"/>
            <ac:spMk id="2" creationId="{B88A204C-0617-34B7-4497-0177254AA355}"/>
          </ac:spMkLst>
        </pc:spChg>
        <pc:spChg chg="mod">
          <ac:chgData name="Adéla Ficová" userId="61f65cee1f4b0196" providerId="LiveId" clId="{F47B7AF4-DF4B-4661-B400-7C397D60E358}" dt="2023-09-17T21:51:44.195" v="975" actId="20577"/>
          <ac:spMkLst>
            <pc:docMk/>
            <pc:sldMk cId="1791885958" sldId="263"/>
            <ac:spMk id="4" creationId="{88E9DAE4-C494-1D2D-0E13-9623183F7217}"/>
          </ac:spMkLst>
        </pc:spChg>
        <pc:spChg chg="mod">
          <ac:chgData name="Adéla Ficová" userId="61f65cee1f4b0196" providerId="LiveId" clId="{F47B7AF4-DF4B-4661-B400-7C397D60E358}" dt="2023-09-17T21:56:42.212" v="1167" actId="20577"/>
          <ac:spMkLst>
            <pc:docMk/>
            <pc:sldMk cId="1791885958" sldId="263"/>
            <ac:spMk id="5" creationId="{8F2FA700-C838-75E1-7113-2E5F751537A4}"/>
          </ac:spMkLst>
        </pc:spChg>
      </pc:sldChg>
      <pc:sldChg chg="modSp mod">
        <pc:chgData name="Adéla Ficová" userId="61f65cee1f4b0196" providerId="LiveId" clId="{F47B7AF4-DF4B-4661-B400-7C397D60E358}" dt="2023-09-17T22:15:10.354" v="1171"/>
        <pc:sldMkLst>
          <pc:docMk/>
          <pc:sldMk cId="828485145" sldId="264"/>
        </pc:sldMkLst>
        <pc:spChg chg="mod">
          <ac:chgData name="Adéla Ficová" userId="61f65cee1f4b0196" providerId="LiveId" clId="{F47B7AF4-DF4B-4661-B400-7C397D60E358}" dt="2023-09-17T22:15:10.354" v="1171"/>
          <ac:spMkLst>
            <pc:docMk/>
            <pc:sldMk cId="828485145" sldId="264"/>
            <ac:spMk id="2" creationId="{B88A204C-0617-34B7-4497-0177254AA355}"/>
          </ac:spMkLst>
        </pc:spChg>
        <pc:spChg chg="mod">
          <ac:chgData name="Adéla Ficová" userId="61f65cee1f4b0196" providerId="LiveId" clId="{F47B7AF4-DF4B-4661-B400-7C397D60E358}" dt="2023-09-17T21:31:31.205" v="893" actId="20577"/>
          <ac:spMkLst>
            <pc:docMk/>
            <pc:sldMk cId="828485145" sldId="264"/>
            <ac:spMk id="4" creationId="{88E9DAE4-C494-1D2D-0E13-9623183F7217}"/>
          </ac:spMkLst>
        </pc:spChg>
        <pc:spChg chg="mod">
          <ac:chgData name="Adéla Ficová" userId="61f65cee1f4b0196" providerId="LiveId" clId="{F47B7AF4-DF4B-4661-B400-7C397D60E358}" dt="2023-09-17T21:39:10.742" v="943"/>
          <ac:spMkLst>
            <pc:docMk/>
            <pc:sldMk cId="828485145" sldId="264"/>
            <ac:spMk id="5" creationId="{8F2FA700-C838-75E1-7113-2E5F751537A4}"/>
          </ac:spMkLst>
        </pc:spChg>
      </pc:sldChg>
      <pc:sldChg chg="del">
        <pc:chgData name="Adéla Ficová" userId="61f65cee1f4b0196" providerId="LiveId" clId="{F47B7AF4-DF4B-4661-B400-7C397D60E358}" dt="2023-09-17T21:55:43.057" v="1122" actId="47"/>
        <pc:sldMkLst>
          <pc:docMk/>
          <pc:sldMk cId="3057448782" sldId="265"/>
        </pc:sldMkLst>
      </pc:sldChg>
      <pc:sldChg chg="del">
        <pc:chgData name="Adéla Ficová" userId="61f65cee1f4b0196" providerId="LiveId" clId="{F47B7AF4-DF4B-4661-B400-7C397D60E358}" dt="2023-09-17T21:55:44.123" v="1123" actId="47"/>
        <pc:sldMkLst>
          <pc:docMk/>
          <pc:sldMk cId="110715746" sldId="266"/>
        </pc:sldMkLst>
      </pc:sldChg>
      <pc:sldChg chg="del">
        <pc:chgData name="Adéla Ficová" userId="61f65cee1f4b0196" providerId="LiveId" clId="{F47B7AF4-DF4B-4661-B400-7C397D60E358}" dt="2023-09-17T21:55:45.021" v="1124" actId="47"/>
        <pc:sldMkLst>
          <pc:docMk/>
          <pc:sldMk cId="1394784865" sldId="267"/>
        </pc:sldMkLst>
      </pc:sldChg>
      <pc:sldChg chg="del">
        <pc:chgData name="Adéla Ficová" userId="61f65cee1f4b0196" providerId="LiveId" clId="{F47B7AF4-DF4B-4661-B400-7C397D60E358}" dt="2023-09-17T21:55:45.742" v="1125" actId="47"/>
        <pc:sldMkLst>
          <pc:docMk/>
          <pc:sldMk cId="29840459" sldId="268"/>
        </pc:sldMkLst>
      </pc:sldChg>
      <pc:sldChg chg="del">
        <pc:chgData name="Adéla Ficová" userId="61f65cee1f4b0196" providerId="LiveId" clId="{F47B7AF4-DF4B-4661-B400-7C397D60E358}" dt="2023-09-17T21:55:47.259" v="1126" actId="47"/>
        <pc:sldMkLst>
          <pc:docMk/>
          <pc:sldMk cId="1713375359" sldId="269"/>
        </pc:sldMkLst>
      </pc:sldChg>
      <pc:sldChg chg="del">
        <pc:chgData name="Adéla Ficová" userId="61f65cee1f4b0196" providerId="LiveId" clId="{F47B7AF4-DF4B-4661-B400-7C397D60E358}" dt="2023-09-17T21:55:48.385" v="1127" actId="47"/>
        <pc:sldMkLst>
          <pc:docMk/>
          <pc:sldMk cId="1055220224" sldId="270"/>
        </pc:sldMkLst>
      </pc:sldChg>
      <pc:sldChg chg="del">
        <pc:chgData name="Adéla Ficová" userId="61f65cee1f4b0196" providerId="LiveId" clId="{F47B7AF4-DF4B-4661-B400-7C397D60E358}" dt="2023-09-17T21:55:49.269" v="1128" actId="47"/>
        <pc:sldMkLst>
          <pc:docMk/>
          <pc:sldMk cId="2024403411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pchart.net/world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@62.7797507,17.0612361,1258387m/data=!3m1!1e3!5m1!1e4?entry=tt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nu.edu/learnnow/1/pronunciation/calst" TargetMode="External"/><Relationship Id="rId2" Type="http://schemas.openxmlformats.org/officeDocument/2006/relationships/hyperlink" Target="https://www.ntnu.edu/learnnow/1/pronunciation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gif"/><Relationship Id="rId4" Type="http://schemas.openxmlformats.org/officeDocument/2006/relationships/hyperlink" Target="https://www.omniglot.com/writing/norwegian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nu.edu/web/nox/info" TargetMode="External"/><Relationship Id="rId2" Type="http://schemas.openxmlformats.org/officeDocument/2006/relationships/hyperlink" Target="http://www.digitalniknihovna.cz/mzk/uuid/uuid:7fb6ad80-f3c7-11e8-bc37-005056827e5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@NorsklrerKarens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norden.org/en/information/facts-about-nordic-countri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788626"/>
            <a:ext cx="11361600" cy="1171580"/>
          </a:xfrm>
        </p:spPr>
        <p:txBody>
          <a:bodyPr/>
          <a:lstStyle/>
          <a:p>
            <a:r>
              <a:rPr lang="cs-CZ" dirty="0"/>
              <a:t>Geografie a přírodní poměry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219586"/>
            <a:ext cx="11361600" cy="698497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18. září 2023</a:t>
            </a:r>
          </a:p>
        </p:txBody>
      </p:sp>
      <p:pic>
        <p:nvPicPr>
          <p:cNvPr id="7" name="Obrázek 6" descr="Obsah obrázku text, zařízení, indikátor&#10;&#10;Popis byl vytvořen automaticky">
            <a:extLst>
              <a:ext uri="{FF2B5EF4-FFF2-40B4-BE49-F238E27FC236}">
                <a16:creationId xmlns:a16="http://schemas.microsoft.com/office/drawing/2014/main" id="{8649252C-392E-E7A8-DFE9-4AF6735FEA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"/>
          <a:stretch/>
        </p:blipFill>
        <p:spPr>
          <a:xfrm>
            <a:off x="398502" y="5134152"/>
            <a:ext cx="11361600" cy="149047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17F7A95-B7D6-7F34-F1C3-19068D5A54DB}"/>
              </a:ext>
            </a:extLst>
          </p:cNvPr>
          <p:cNvSpPr txBox="1"/>
          <p:nvPr/>
        </p:nvSpPr>
        <p:spPr>
          <a:xfrm>
            <a:off x="396631" y="4489938"/>
            <a:ext cx="1136943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400" dirty="0">
                <a:latin typeface="+mn-lt"/>
                <a:cs typeface="Arial"/>
              </a:rPr>
              <a:t>Financováno z projektu MUNI 3.2.1, </a:t>
            </a:r>
            <a:r>
              <a:rPr lang="cs-CZ" sz="1400" dirty="0" err="1">
                <a:latin typeface="+mn-lt"/>
                <a:cs typeface="Arial"/>
              </a:rPr>
              <a:t>reg</a:t>
            </a:r>
            <a:r>
              <a:rPr lang="cs-CZ" sz="1400" dirty="0">
                <a:latin typeface="+mn-lt"/>
                <a:cs typeface="Arial"/>
              </a:rPr>
              <a:t>. číslo NPO_MUNI_MSMT-16606/2022, </a:t>
            </a:r>
            <a:br>
              <a:rPr lang="cs-CZ" sz="1400" dirty="0">
                <a:latin typeface="+mn-lt"/>
                <a:cs typeface="Arial"/>
              </a:rPr>
            </a:br>
            <a:r>
              <a:rPr lang="cs-CZ" sz="1400" dirty="0">
                <a:latin typeface="+mn-lt"/>
                <a:cs typeface="Arial"/>
              </a:rPr>
              <a:t>realizovaného v rámci Národního plánu obnovy pro oblast vysokých škol pro roky 2022–2024.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8A204C-0617-34B7-4497-0177254AA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Geografie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D5B1B2-9F8B-B4EA-D266-3C30B8113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E9DAE4-C494-1D2D-0E13-9623183F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Skandinávie?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2FA700-C838-75E1-7113-2E5F7515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Mapa</a:t>
            </a:r>
            <a:endParaRPr lang="cs-CZ" dirty="0"/>
          </a:p>
          <a:p>
            <a:r>
              <a:rPr lang="cs-CZ" dirty="0"/>
              <a:t>Skandinávský poloostrov: Norsko, Švédsko (+ část Finska)</a:t>
            </a:r>
          </a:p>
          <a:p>
            <a:r>
              <a:rPr lang="cs-CZ" dirty="0"/>
              <a:t>Skandinávie nejčastěji: Norsko, Švédsko, Dánsko</a:t>
            </a:r>
          </a:p>
          <a:p>
            <a:r>
              <a:rPr lang="cs-CZ" dirty="0"/>
              <a:t>Severské země: Island, Finsko</a:t>
            </a:r>
          </a:p>
          <a:p>
            <a:r>
              <a:rPr lang="cs-CZ" dirty="0"/>
              <a:t>Teritoria skandinávských/severských států: Grónsko, Faerské ostrovy, Špicberky</a:t>
            </a:r>
          </a:p>
        </p:txBody>
      </p:sp>
    </p:spTree>
    <p:extLst>
      <p:ext uri="{BB962C8B-B14F-4D97-AF65-F5344CB8AC3E}">
        <p14:creationId xmlns:p14="http://schemas.microsoft.com/office/powerpoint/2010/main" val="4160563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8A204C-0617-34B7-4497-0177254AA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Geografie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D5B1B2-9F8B-B4EA-D266-3C30B8113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E9DAE4-C494-1D2D-0E13-9623183F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Skandinávie – Norsko, Švédsko, Dánsko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2FA700-C838-75E1-7113-2E5F7515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Geografická poloha</a:t>
            </a:r>
          </a:p>
          <a:p>
            <a:r>
              <a:rPr lang="cs-CZ" dirty="0"/>
              <a:t>Jazyková blízkost</a:t>
            </a:r>
          </a:p>
          <a:p>
            <a:r>
              <a:rPr lang="cs-CZ" dirty="0"/>
              <a:t>Společná historie</a:t>
            </a:r>
          </a:p>
          <a:p>
            <a:r>
              <a:rPr lang="cs-CZ" dirty="0"/>
              <a:t>Kulturní blízkost</a:t>
            </a:r>
          </a:p>
          <a:p>
            <a:r>
              <a:rPr lang="cs-CZ" dirty="0"/>
              <a:t>Politické a socioekonomické podmínky</a:t>
            </a:r>
          </a:p>
        </p:txBody>
      </p:sp>
    </p:spTree>
    <p:extLst>
      <p:ext uri="{BB962C8B-B14F-4D97-AF65-F5344CB8AC3E}">
        <p14:creationId xmlns:p14="http://schemas.microsoft.com/office/powerpoint/2010/main" val="64264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8A204C-0617-34B7-4497-0177254AA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Geografie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D5B1B2-9F8B-B4EA-D266-3C30B8113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E9DAE4-C494-1D2D-0E13-9623183F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Geografie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2FA700-C838-75E1-7113-2E5F7515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Rozmanitá: fjordy, pohoří, jezera, ostrovy</a:t>
            </a:r>
            <a:r>
              <a:rPr lang="nb-NO" dirty="0"/>
              <a:t>, </a:t>
            </a:r>
            <a:r>
              <a:rPr lang="cs-CZ" dirty="0"/>
              <a:t>roviny</a:t>
            </a:r>
          </a:p>
          <a:p>
            <a:r>
              <a:rPr lang="cs-CZ" dirty="0"/>
              <a:t>Polární kruh, roční období</a:t>
            </a:r>
          </a:p>
          <a:p>
            <a:r>
              <a:rPr lang="cs-CZ" dirty="0"/>
              <a:t>Mírné klima – Golfský proud; mírné, subarktické</a:t>
            </a:r>
          </a:p>
        </p:txBody>
      </p:sp>
    </p:spTree>
    <p:extLst>
      <p:ext uri="{BB962C8B-B14F-4D97-AF65-F5344CB8AC3E}">
        <p14:creationId xmlns:p14="http://schemas.microsoft.com/office/powerpoint/2010/main" val="232741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8A204C-0617-34B7-4497-0177254AA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Geografie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D5B1B2-9F8B-B4EA-D266-3C30B8113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E9DAE4-C494-1D2D-0E13-9623183F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Norština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2FA700-C838-75E1-7113-2E5F751537A4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nb-NO" dirty="0" err="1"/>
              <a:t>okmål</a:t>
            </a:r>
            <a:r>
              <a:rPr lang="nb-NO" dirty="0"/>
              <a:t> </a:t>
            </a:r>
            <a:r>
              <a:rPr lang="cs-CZ" dirty="0"/>
              <a:t>X </a:t>
            </a:r>
            <a:r>
              <a:rPr lang="cs-CZ" dirty="0" err="1"/>
              <a:t>nynorsk</a:t>
            </a:r>
            <a:endParaRPr lang="cs-CZ" dirty="0"/>
          </a:p>
          <a:p>
            <a:r>
              <a:rPr lang="cs-CZ" dirty="0"/>
              <a:t>Dialekty</a:t>
            </a:r>
          </a:p>
          <a:p>
            <a:r>
              <a:rPr lang="cs-CZ" dirty="0">
                <a:hlinkClick r:id="rId2"/>
              </a:rPr>
              <a:t>Abeceda</a:t>
            </a:r>
            <a:r>
              <a:rPr lang="cs-CZ" dirty="0"/>
              <a:t> – </a:t>
            </a:r>
            <a:r>
              <a:rPr lang="nb-NO" dirty="0"/>
              <a:t>æ, ø, å</a:t>
            </a:r>
          </a:p>
          <a:p>
            <a:r>
              <a:rPr lang="cs-CZ" dirty="0"/>
              <a:t>Výslovnost</a:t>
            </a:r>
          </a:p>
          <a:p>
            <a:pPr lvl="1"/>
            <a:r>
              <a:rPr lang="cs-CZ" dirty="0"/>
              <a:t>o, u, y</a:t>
            </a:r>
          </a:p>
          <a:p>
            <a:pPr lvl="1"/>
            <a:r>
              <a:rPr lang="cs-CZ" dirty="0"/>
              <a:t>s X š (</a:t>
            </a:r>
            <a:r>
              <a:rPr lang="cs-CZ" dirty="0" err="1"/>
              <a:t>sj</a:t>
            </a:r>
            <a:r>
              <a:rPr lang="cs-CZ" dirty="0"/>
              <a:t>, sk, </a:t>
            </a:r>
            <a:r>
              <a:rPr lang="cs-CZ" dirty="0" err="1"/>
              <a:t>sl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3"/>
              </a:rPr>
              <a:t>Délka</a:t>
            </a:r>
            <a:r>
              <a:rPr lang="cs-CZ" dirty="0"/>
              <a:t>: </a:t>
            </a:r>
            <a:r>
              <a:rPr lang="cs-CZ" dirty="0" err="1"/>
              <a:t>takk</a:t>
            </a:r>
            <a:r>
              <a:rPr lang="cs-CZ" dirty="0"/>
              <a:t> X tak; </a:t>
            </a:r>
            <a:r>
              <a:rPr lang="cs-CZ" dirty="0" err="1"/>
              <a:t>gul</a:t>
            </a:r>
            <a:r>
              <a:rPr lang="cs-CZ" dirty="0"/>
              <a:t> X </a:t>
            </a:r>
            <a:r>
              <a:rPr lang="cs-CZ" dirty="0" err="1"/>
              <a:t>gull</a:t>
            </a:r>
            <a:endParaRPr lang="cs-CZ" dirty="0"/>
          </a:p>
        </p:txBody>
      </p:sp>
      <p:pic>
        <p:nvPicPr>
          <p:cNvPr id="8" name="Zástupný obsah 7" descr="Obsah obrázku text, snímek obrazovky, Písmo, číslo">
            <a:hlinkClick r:id="rId4"/>
            <a:extLst>
              <a:ext uri="{FF2B5EF4-FFF2-40B4-BE49-F238E27FC236}">
                <a16:creationId xmlns:a16="http://schemas.microsoft.com/office/drawing/2014/main" id="{A437DA71-0482-A6F4-4384-E891B7AC99C9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575" y="1858921"/>
            <a:ext cx="5219700" cy="3825958"/>
          </a:xfrm>
        </p:spPr>
      </p:pic>
    </p:spTree>
    <p:extLst>
      <p:ext uri="{BB962C8B-B14F-4D97-AF65-F5344CB8AC3E}">
        <p14:creationId xmlns:p14="http://schemas.microsoft.com/office/powerpoint/2010/main" val="243102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8A204C-0617-34B7-4497-0177254AA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Geografie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D5B1B2-9F8B-B4EA-D266-3C30B8113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E9DAE4-C494-1D2D-0E13-9623183F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Pozdravy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2FA700-C838-75E1-7113-2E5F7515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Hei</a:t>
            </a:r>
            <a:r>
              <a:rPr lang="cs-CZ" dirty="0"/>
              <a:t> (</a:t>
            </a:r>
            <a:r>
              <a:rPr lang="cs-CZ" dirty="0" err="1"/>
              <a:t>hallo</a:t>
            </a:r>
            <a:r>
              <a:rPr lang="cs-CZ" dirty="0"/>
              <a:t>, </a:t>
            </a:r>
            <a:r>
              <a:rPr lang="cs-CZ" dirty="0" err="1"/>
              <a:t>god</a:t>
            </a:r>
            <a:r>
              <a:rPr lang="cs-CZ" dirty="0"/>
              <a:t> dag)</a:t>
            </a:r>
          </a:p>
          <a:p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heter</a:t>
            </a:r>
            <a:r>
              <a:rPr lang="cs-CZ" dirty="0"/>
              <a:t>, </a:t>
            </a:r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er</a:t>
            </a:r>
            <a:endParaRPr lang="nb-NO" dirty="0"/>
          </a:p>
          <a:p>
            <a:r>
              <a:rPr lang="nb-NO" dirty="0"/>
              <a:t>Hyggelig (å treffe deg)</a:t>
            </a:r>
            <a:endParaRPr lang="cs-CZ" dirty="0"/>
          </a:p>
          <a:p>
            <a:r>
              <a:rPr lang="nb-NO" dirty="0"/>
              <a:t>Hvordan har du det? Hvordan går det?</a:t>
            </a:r>
          </a:p>
          <a:p>
            <a:r>
              <a:rPr lang="nb-NO" dirty="0"/>
              <a:t>Bare bra, takk. Det går bra</a:t>
            </a:r>
          </a:p>
          <a:p>
            <a:r>
              <a:rPr lang="nb-NO" dirty="0"/>
              <a:t>Ha det (bra)</a:t>
            </a:r>
          </a:p>
          <a:p>
            <a:r>
              <a:rPr lang="nb-NO" dirty="0"/>
              <a:t>Vi sees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88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8A204C-0617-34B7-4497-0177254AA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Geografie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D5B1B2-9F8B-B4EA-D266-3C30B8113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E9DAE4-C494-1D2D-0E13-9623183F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učebnice norštiny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2FA700-C838-75E1-7113-2E5F7515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VRBOVÁ, Jarka. </a:t>
            </a:r>
            <a:r>
              <a:rPr lang="cs-CZ" i="1" dirty="0"/>
              <a:t>Norský svět</a:t>
            </a:r>
            <a:r>
              <a:rPr lang="cs-CZ" dirty="0"/>
              <a:t>. Praha: FHS UK, 2022. ISBN 978-80-7571-096-3.</a:t>
            </a:r>
          </a:p>
          <a:p>
            <a:r>
              <a:rPr lang="cs-CZ" dirty="0"/>
              <a:t>MIKOLÁŠKOVÁ, Lucie, Ivana ŠVEJDOVÁ-PINKASOVÁ a Klára DVOŘÁKOVÁ WINKLEROVÁ. </a:t>
            </a:r>
            <a:r>
              <a:rPr lang="cs-CZ" i="1" dirty="0"/>
              <a:t>Norština nejen pro samouky</a:t>
            </a:r>
            <a:r>
              <a:rPr lang="cs-CZ" dirty="0"/>
              <a:t>. Voznice: Leda, 2007. ISBN 978-80-7335-079-6. Dostupné také z: </a:t>
            </a:r>
            <a:r>
              <a:rPr lang="cs-CZ" dirty="0">
                <a:hlinkClick r:id="rId2"/>
              </a:rPr>
              <a:t>http://www.digitalniknihovna.cz/mzk/uuid/uuid:7fb6ad80-f3c7-11e8-bc37-005056827e51</a:t>
            </a:r>
            <a:endParaRPr lang="cs-CZ" dirty="0"/>
          </a:p>
          <a:p>
            <a:r>
              <a:rPr lang="cs-CZ" dirty="0"/>
              <a:t>Online učebnice NTNU </a:t>
            </a:r>
            <a:r>
              <a:rPr lang="cs-CZ" dirty="0" err="1">
                <a:hlinkClick r:id="rId3"/>
              </a:rPr>
              <a:t>Learn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Now</a:t>
            </a:r>
            <a:endParaRPr lang="cs-CZ" dirty="0"/>
          </a:p>
          <a:p>
            <a:r>
              <a:rPr lang="cs-CZ" dirty="0" err="1">
                <a:hlinkClick r:id="rId4"/>
              </a:rPr>
              <a:t>Norsklærer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Karense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48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A4AC97-AE3F-8D3C-EB1B-8E2AB5D74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Geografie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8F2133-0BC8-85EA-1D42-68AF42A8D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3106D9-726A-CDD4-37A3-A4C48548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Doporučená literatura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721EB6-B179-C88F-FBC7-7AD84E6EC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424"/>
            <a:ext cx="10753200" cy="1424704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1800" dirty="0">
                <a:cs typeface="Arial"/>
              </a:rPr>
              <a:t>BRUNCLÍK, Miloš, Vlastimil HAVLÍK a Aneta PINKOVÁ. </a:t>
            </a:r>
            <a:r>
              <a:rPr lang="cs-CZ" sz="1800" i="1" dirty="0">
                <a:cs typeface="Arial"/>
              </a:rPr>
              <a:t>Skandinávie: [proměny politiky v severských zemích]</a:t>
            </a:r>
            <a:r>
              <a:rPr lang="cs-CZ" sz="1800" dirty="0">
                <a:cs typeface="Arial"/>
              </a:rPr>
              <a:t>. Praha: </a:t>
            </a:r>
            <a:r>
              <a:rPr lang="cs-CZ" sz="1800" dirty="0" err="1">
                <a:cs typeface="Arial"/>
              </a:rPr>
              <a:t>Wolters</a:t>
            </a:r>
            <a:r>
              <a:rPr lang="cs-CZ" sz="1800" dirty="0">
                <a:cs typeface="Arial"/>
              </a:rPr>
              <a:t> </a:t>
            </a:r>
            <a:r>
              <a:rPr lang="cs-CZ" sz="1800" dirty="0" err="1">
                <a:cs typeface="Arial"/>
              </a:rPr>
              <a:t>Kluwer</a:t>
            </a:r>
            <a:r>
              <a:rPr lang="cs-CZ" sz="1800" dirty="0">
                <a:cs typeface="Arial"/>
              </a:rPr>
              <a:t> Česká republika, 2011. ISBN 978-80-7357-703-2, p. 1-20.</a:t>
            </a:r>
          </a:p>
          <a:p>
            <a:pPr marL="71755" indent="0">
              <a:buNone/>
            </a:pPr>
            <a:r>
              <a:rPr lang="en-US" sz="1800" dirty="0">
                <a:cs typeface="Arial"/>
              </a:rPr>
              <a:t>Facts about the Nordic countries. Nordic Co-operation [online]. 2023 [cit. 2023-09-17]. </a:t>
            </a:r>
            <a:r>
              <a:rPr lang="en-US" sz="1800" dirty="0" err="1">
                <a:cs typeface="Arial"/>
              </a:rPr>
              <a:t>Dostupné</a:t>
            </a:r>
            <a:r>
              <a:rPr lang="en-US" sz="1800" dirty="0">
                <a:cs typeface="Arial"/>
              </a:rPr>
              <a:t> z: </a:t>
            </a:r>
            <a:r>
              <a:rPr lang="en-US" sz="1800" dirty="0">
                <a:cs typeface="Arial"/>
                <a:hlinkClick r:id="rId2"/>
              </a:rPr>
              <a:t>https://www.norden.org/en/information/facts-about-nordic-countries</a:t>
            </a:r>
            <a:endParaRPr lang="en-US" sz="1800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….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8447B6D-CC38-D2CD-6652-5441B1B3D50D}"/>
              </a:ext>
            </a:extLst>
          </p:cNvPr>
          <p:cNvSpPr txBox="1">
            <a:spLocks/>
          </p:cNvSpPr>
          <p:nvPr/>
        </p:nvSpPr>
        <p:spPr>
          <a:xfrm>
            <a:off x="722146" y="3576963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>
                <a:cs typeface="Arial"/>
              </a:rPr>
              <a:t>Licenční ujednání</a:t>
            </a:r>
            <a:endParaRPr lang="cs-CZ" kern="0" dirty="0"/>
          </a:p>
        </p:txBody>
      </p:sp>
      <p:pic>
        <p:nvPicPr>
          <p:cNvPr id="11" name="Obrázek 6" descr="Obsah obrázku text, klipart&#10;&#10;Popis se vygeneroval automaticky.">
            <a:extLst>
              <a:ext uri="{FF2B5EF4-FFF2-40B4-BE49-F238E27FC236}">
                <a16:creationId xmlns:a16="http://schemas.microsoft.com/office/drawing/2014/main" id="{ABEB7B57-AA2E-739B-3F3B-6647D8026C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98" y="4370172"/>
            <a:ext cx="3913702" cy="137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4599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7EEC946F108E408FB4D2A886B6C084" ma:contentTypeVersion="14" ma:contentTypeDescription="Vytvoří nový dokument" ma:contentTypeScope="" ma:versionID="598a3d634cf7b743499028e0d3a21293">
  <xsd:schema xmlns:xsd="http://www.w3.org/2001/XMLSchema" xmlns:xs="http://www.w3.org/2001/XMLSchema" xmlns:p="http://schemas.microsoft.com/office/2006/metadata/properties" xmlns:ns2="f30bd3f0-8440-413d-9875-9ef0c319a968" xmlns:ns3="5f8a3dbd-eabc-4ca2-b767-4e169b0b1a54" targetNamespace="http://schemas.microsoft.com/office/2006/metadata/properties" ma:root="true" ma:fieldsID="8ea3adf415e45f63012797314a7e1527" ns2:_="" ns3:_="">
    <xsd:import namespace="f30bd3f0-8440-413d-9875-9ef0c319a968"/>
    <xsd:import namespace="5f8a3dbd-eabc-4ca2-b767-4e169b0b1a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bd3f0-8440-413d-9875-9ef0c319a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8a3dbd-eabc-4ca2-b767-4e169b0b1a5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66eeaa1-f060-4459-a951-47081bc33063}" ma:internalName="TaxCatchAll" ma:showField="CatchAllData" ma:web="5f8a3dbd-eabc-4ca2-b767-4e169b0b1a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30bd3f0-8440-413d-9875-9ef0c319a968">
      <Terms xmlns="http://schemas.microsoft.com/office/infopath/2007/PartnerControls"/>
    </lcf76f155ced4ddcb4097134ff3c332f>
    <TaxCatchAll xmlns="5f8a3dbd-eabc-4ca2-b767-4e169b0b1a5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572CBD-C4C0-4F42-9928-E0F41E67F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0bd3f0-8440-413d-9875-9ef0c319a968"/>
    <ds:schemaRef ds:uri="5f8a3dbd-eabc-4ca2-b767-4e169b0b1a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  <ds:schemaRef ds:uri="f30bd3f0-8440-413d-9875-9ef0c319a968"/>
    <ds:schemaRef ds:uri="5f8a3dbd-eabc-4ca2-b767-4e169b0b1a54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210</TotalTime>
  <Words>363</Words>
  <Application>Microsoft Office PowerPoint</Application>
  <PresentationFormat>Širokoúhlá obrazovka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Geografie a přírodní poměry</vt:lpstr>
      <vt:lpstr>Co je Skandinávie?</vt:lpstr>
      <vt:lpstr>Skandinávie – Norsko, Švédsko, Dánsko</vt:lpstr>
      <vt:lpstr>Geografie</vt:lpstr>
      <vt:lpstr>Norština</vt:lpstr>
      <vt:lpstr>Pozdravy</vt:lpstr>
      <vt:lpstr>Doporučené učebnice norštiny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Weissar</dc:creator>
  <cp:lastModifiedBy>Adéla Ficová</cp:lastModifiedBy>
  <cp:revision>51</cp:revision>
  <cp:lastPrinted>1601-01-01T00:00:00Z</cp:lastPrinted>
  <dcterms:created xsi:type="dcterms:W3CDTF">2022-12-20T09:16:48Z</dcterms:created>
  <dcterms:modified xsi:type="dcterms:W3CDTF">2023-09-17T22:16:31Z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0x0101009E7EEC946F108E408FB4D2A886B6C084</vt:lpwstr>
  </property>
  <property fmtid="{D5CDD505-2E9C-101B-9397-08002B2CF9AE}" pid="3" name="MediaServiceImageTags">
    <vt:lpwstr/>
  </property>
</Properties>
</file>