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9.3.2018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00042"/>
            <a:ext cx="1428750" cy="142875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357950" y="2214554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Štěpán </a:t>
            </a:r>
            <a:r>
              <a:rPr lang="cs-CZ" dirty="0" err="1" smtClean="0"/>
              <a:t>Kuchlei</a:t>
            </a:r>
            <a:endParaRPr lang="cs-CZ" dirty="0" smtClean="0"/>
          </a:p>
          <a:p>
            <a:r>
              <a:rPr lang="cs-CZ" dirty="0" smtClean="0"/>
              <a:t>Ústav religionistiky</a:t>
            </a:r>
          </a:p>
          <a:p>
            <a:r>
              <a:rPr lang="cs-CZ" dirty="0" smtClean="0"/>
              <a:t>Masarykova univerzita</a:t>
            </a:r>
          </a:p>
          <a:p>
            <a:r>
              <a:rPr lang="cs-CZ" dirty="0" smtClean="0"/>
              <a:t>Brno</a:t>
            </a:r>
            <a:endParaRPr lang="cs-CZ" dirty="0"/>
          </a:p>
        </p:txBody>
      </p:sp>
      <p:pic>
        <p:nvPicPr>
          <p:cNvPr id="13314" name="Picture 2" descr="Cauca River Canyon - home of the new wren Thryophilus sernai (Cucarachero Paisa) (72414701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05122" cy="642942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4143372" y="3786190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Cauca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00675" cy="3514726"/>
          </a:xfrm>
          <a:prstGeom prst="rect">
            <a:avLst/>
          </a:prstGeom>
          <a:noFill/>
        </p:spPr>
      </p:pic>
      <p:pic>
        <p:nvPicPr>
          <p:cNvPr id="36868" name="Picture 4" descr="Výsledek obrázku pro landslide huila colom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38" y="0"/>
            <a:ext cx="4224362" cy="2803579"/>
          </a:xfrm>
          <a:prstGeom prst="rect">
            <a:avLst/>
          </a:prstGeom>
          <a:noFill/>
        </p:spPr>
      </p:pic>
      <p:pic>
        <p:nvPicPr>
          <p:cNvPr id="36870" name="Picture 6" descr="Výsledek obrázku pro belalcazar 1994 huila colom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43350"/>
            <a:ext cx="3886200" cy="2914650"/>
          </a:xfrm>
          <a:prstGeom prst="rect">
            <a:avLst/>
          </a:prstGeom>
          <a:noFill/>
        </p:spPr>
      </p:pic>
      <p:pic>
        <p:nvPicPr>
          <p:cNvPr id="36872" name="Picture 8" descr="Výsledek obrázku pro belalcazar 1994 huila colom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700" y="3343274"/>
            <a:ext cx="27813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upload.wikimedia.org/wikipedia/commons/thumb/3/33/Belalcazar-statue-cali.jpg/800px-Belalcazar-statue-c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07" y="0"/>
            <a:ext cx="5210193" cy="3909365"/>
          </a:xfrm>
          <a:prstGeom prst="rect">
            <a:avLst/>
          </a:prstGeom>
          <a:noFill/>
        </p:spPr>
      </p:pic>
      <p:pic>
        <p:nvPicPr>
          <p:cNvPr id="37894" name="Picture 6" descr="https://upload.wikimedia.org/wikipedia/commons/thumb/8/87/Ruta_Belalcazar_200.png/800px-Ruta_Belalcazar_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6507364" cy="4643446"/>
          </a:xfrm>
          <a:prstGeom prst="rect">
            <a:avLst/>
          </a:prstGeom>
          <a:noFill/>
        </p:spPr>
      </p:pic>
      <p:pic>
        <p:nvPicPr>
          <p:cNvPr id="37890" name="Picture 2" descr="Sebastian de Belalcaz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0"/>
            <a:ext cx="2000232" cy="275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Výsledek obrázku pro popayan colom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3274"/>
            <a:ext cx="5267325" cy="3514726"/>
          </a:xfrm>
          <a:prstGeom prst="rect">
            <a:avLst/>
          </a:prstGeom>
          <a:noFill/>
        </p:spPr>
      </p:pic>
      <p:pic>
        <p:nvPicPr>
          <p:cNvPr id="38914" name="Picture 2" descr="City Center and Pl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16240" cy="2928934"/>
          </a:xfrm>
          <a:prstGeom prst="rect">
            <a:avLst/>
          </a:prstGeom>
          <a:noFill/>
        </p:spPr>
      </p:pic>
      <p:pic>
        <p:nvPicPr>
          <p:cNvPr id="38920" name="Picture 8" descr="Související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0"/>
            <a:ext cx="5753100" cy="2790825"/>
          </a:xfrm>
          <a:prstGeom prst="rect">
            <a:avLst/>
          </a:prstGeom>
          <a:noFill/>
        </p:spPr>
      </p:pic>
      <p:pic>
        <p:nvPicPr>
          <p:cNvPr id="38924" name="Picture 12" descr="Výsledek obrázku pro popayan colom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50712"/>
            <a:ext cx="4071934" cy="2707287"/>
          </a:xfrm>
          <a:prstGeom prst="rect">
            <a:avLst/>
          </a:prstGeom>
          <a:noFill/>
        </p:spPr>
      </p:pic>
      <p:pic>
        <p:nvPicPr>
          <p:cNvPr id="38928" name="Picture 16" descr="Výsledek obrázku pro popayan colomb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5684" y="2071678"/>
            <a:ext cx="3438316" cy="2286016"/>
          </a:xfrm>
          <a:prstGeom prst="rect">
            <a:avLst/>
          </a:prstGeom>
          <a:noFill/>
        </p:spPr>
      </p:pic>
      <p:pic>
        <p:nvPicPr>
          <p:cNvPr id="38916" name="Picture 4" descr="Flag of Popayá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2285992"/>
            <a:ext cx="3810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ýsledek obrázku pro departamento del cauca colom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7300" cy="3514726"/>
          </a:xfrm>
          <a:prstGeom prst="rect">
            <a:avLst/>
          </a:prstGeom>
          <a:noFill/>
        </p:spPr>
      </p:pic>
      <p:pic>
        <p:nvPicPr>
          <p:cNvPr id="39940" name="Picture 4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  <p:pic>
        <p:nvPicPr>
          <p:cNvPr id="39942" name="Picture 6" descr="Výsledek obrázku pro silvia cau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7584"/>
            <a:ext cx="4714876" cy="3140415"/>
          </a:xfrm>
          <a:prstGeom prst="rect">
            <a:avLst/>
          </a:prstGeom>
          <a:noFill/>
        </p:spPr>
      </p:pic>
      <p:pic>
        <p:nvPicPr>
          <p:cNvPr id="39944" name="Picture 8" descr="Související obráz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6900" y="0"/>
            <a:ext cx="34671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Výsledek obrázku pro silvia colom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100" cy="2514600"/>
          </a:xfrm>
          <a:prstGeom prst="rect">
            <a:avLst/>
          </a:prstGeom>
          <a:noFill/>
        </p:spPr>
      </p:pic>
      <p:pic>
        <p:nvPicPr>
          <p:cNvPr id="40964" name="Picture 4" descr="Výsledek obrázku pro silvia colom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857364"/>
            <a:ext cx="2514600" cy="1819276"/>
          </a:xfrm>
          <a:prstGeom prst="rect">
            <a:avLst/>
          </a:prstGeom>
          <a:noFill/>
        </p:spPr>
      </p:pic>
      <p:pic>
        <p:nvPicPr>
          <p:cNvPr id="40966" name="Picture 6" descr="Výsledek obrázku pro silvia colom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-1"/>
            <a:ext cx="3357554" cy="3343329"/>
          </a:xfrm>
          <a:prstGeom prst="rect">
            <a:avLst/>
          </a:prstGeom>
          <a:noFill/>
        </p:spPr>
      </p:pic>
      <p:pic>
        <p:nvPicPr>
          <p:cNvPr id="40962" name="Picture 2" descr="Výsledek obrázku pro silvia colom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43274"/>
            <a:ext cx="5267325" cy="3514726"/>
          </a:xfrm>
          <a:prstGeom prst="rect">
            <a:avLst/>
          </a:prstGeom>
          <a:noFill/>
        </p:spPr>
      </p:pic>
      <p:pic>
        <p:nvPicPr>
          <p:cNvPr id="40970" name="Picture 10" descr="Výsledek obrázku pro silvia colomb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343274"/>
            <a:ext cx="52578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Band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41467"/>
            <a:ext cx="5871346" cy="3916533"/>
          </a:xfrm>
          <a:prstGeom prst="rect">
            <a:avLst/>
          </a:prstGeom>
          <a:noFill/>
        </p:spPr>
      </p:pic>
      <p:pic>
        <p:nvPicPr>
          <p:cNvPr id="41986" name="Picture 2" descr="Ezequiel Hurta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4857751"/>
          </a:xfrm>
          <a:prstGeom prst="rect">
            <a:avLst/>
          </a:prstGeom>
          <a:noFill/>
        </p:spPr>
      </p:pic>
      <p:pic>
        <p:nvPicPr>
          <p:cNvPr id="41988" name="Picture 4" descr="https://upload.wikimedia.org/wikipedia/commons/thumb/f/fe/Confederaci%C3%B3n_Granadina_-_Cauca_%281860%29.svg/800px-Confederaci%C3%B3n_Granadina_-_Cauca_%281860%29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960" y="0"/>
            <a:ext cx="310904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ýsledek obrázku pro muchas grac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26384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uca shown in 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81550" cy="5410200"/>
          </a:xfrm>
          <a:prstGeom prst="rect">
            <a:avLst/>
          </a:prstGeom>
          <a:noFill/>
        </p:spPr>
      </p:pic>
      <p:pic>
        <p:nvPicPr>
          <p:cNvPr id="27652" name="Picture 4" descr="Coat of arms of Department of Cau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143272" cy="3773268"/>
          </a:xfrm>
          <a:prstGeom prst="rect">
            <a:avLst/>
          </a:prstGeom>
          <a:noFill/>
        </p:spPr>
      </p:pic>
      <p:pic>
        <p:nvPicPr>
          <p:cNvPr id="27654" name="Picture 6" descr="Flag of Department of Cau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357694"/>
            <a:ext cx="3143240" cy="209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opography of the depar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344" cy="4267192"/>
          </a:xfrm>
          <a:prstGeom prst="rect">
            <a:avLst/>
          </a:prstGeom>
          <a:noFill/>
        </p:spPr>
      </p:pic>
      <p:pic>
        <p:nvPicPr>
          <p:cNvPr id="28676" name="Picture 4" descr="Výsledek obrázku pro cauca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5388824" cy="452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Výsledek obrázku pro cauca colom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6300" cy="3514726"/>
          </a:xfrm>
          <a:prstGeom prst="rect">
            <a:avLst/>
          </a:prstGeom>
          <a:noFill/>
        </p:spPr>
      </p:pic>
      <p:pic>
        <p:nvPicPr>
          <p:cNvPr id="29704" name="Picture 8" descr="Cauca localizac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0"/>
            <a:ext cx="4743450" cy="5410200"/>
          </a:xfrm>
          <a:prstGeom prst="rect">
            <a:avLst/>
          </a:prstGeom>
          <a:noFill/>
        </p:spPr>
      </p:pic>
      <p:pic>
        <p:nvPicPr>
          <p:cNvPr id="29702" name="Picture 6" descr="Výsledek obrázku pro cauca colom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7" y="3429000"/>
            <a:ext cx="4235718" cy="3157536"/>
          </a:xfrm>
          <a:prstGeom prst="rect">
            <a:avLst/>
          </a:prstGeom>
          <a:noFill/>
        </p:spPr>
      </p:pic>
      <p:pic>
        <p:nvPicPr>
          <p:cNvPr id="29706" name="Picture 10" descr="Rio cauca popay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1308" y="4214818"/>
            <a:ext cx="352269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uentes en La Pintada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715008" cy="4288143"/>
          </a:xfrm>
          <a:prstGeom prst="rect">
            <a:avLst/>
          </a:prstGeom>
          <a:noFill/>
        </p:spPr>
      </p:pic>
      <p:pic>
        <p:nvPicPr>
          <p:cNvPr id="30724" name="Picture 4" descr="Puente de Occid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59480"/>
            <a:ext cx="4929190" cy="3698520"/>
          </a:xfrm>
          <a:prstGeom prst="rect">
            <a:avLst/>
          </a:prstGeom>
          <a:noFill/>
        </p:spPr>
      </p:pic>
      <p:pic>
        <p:nvPicPr>
          <p:cNvPr id="30726" name="Picture 6" descr="El río Cau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0663" y="2157907"/>
            <a:ext cx="3979056" cy="298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ýsledek obrázku pro departamento del cauca colom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100" cy="3476626"/>
          </a:xfrm>
          <a:prstGeom prst="rect">
            <a:avLst/>
          </a:prstGeom>
          <a:noFill/>
        </p:spPr>
      </p:pic>
      <p:pic>
        <p:nvPicPr>
          <p:cNvPr id="31748" name="Picture 4" descr="Výsledek obrázku pro paramos colom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3924299"/>
            <a:ext cx="5753100" cy="2933701"/>
          </a:xfrm>
          <a:prstGeom prst="rect">
            <a:avLst/>
          </a:prstGeom>
          <a:noFill/>
        </p:spPr>
      </p:pic>
      <p:pic>
        <p:nvPicPr>
          <p:cNvPr id="31750" name="Picture 6" descr="Výsledek obrázku pro paramos colom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0549" y="1142984"/>
            <a:ext cx="4993451" cy="2786082"/>
          </a:xfrm>
          <a:prstGeom prst="rect">
            <a:avLst/>
          </a:prstGeom>
          <a:noFill/>
        </p:spPr>
      </p:pic>
      <p:pic>
        <p:nvPicPr>
          <p:cNvPr id="31752" name="Picture 8" descr="Výsledek obrázku pro paramos colom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43274"/>
            <a:ext cx="49625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6850" cy="3514726"/>
          </a:xfrm>
          <a:prstGeom prst="rect">
            <a:avLst/>
          </a:prstGeom>
          <a:noFill/>
        </p:spPr>
      </p:pic>
      <p:pic>
        <p:nvPicPr>
          <p:cNvPr id="33796" name="Picture 4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6675" y="3343274"/>
            <a:ext cx="5267325" cy="3514726"/>
          </a:xfrm>
          <a:prstGeom prst="rect">
            <a:avLst/>
          </a:prstGeom>
          <a:noFill/>
        </p:spPr>
      </p:pic>
      <p:pic>
        <p:nvPicPr>
          <p:cNvPr id="33798" name="Picture 6" descr="Související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388" y="285728"/>
            <a:ext cx="4710612" cy="3143248"/>
          </a:xfrm>
          <a:prstGeom prst="rect">
            <a:avLst/>
          </a:prstGeom>
          <a:noFill/>
        </p:spPr>
      </p:pic>
      <p:pic>
        <p:nvPicPr>
          <p:cNvPr id="33800" name="Picture 8" descr="Výsledek obrázku pro paramos guerrilla colombi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252870" cy="223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ýsledek obrázku pro plantas de paramos colombia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3481243" cy="2286016"/>
          </a:xfrm>
          <a:prstGeom prst="rect">
            <a:avLst/>
          </a:prstGeom>
          <a:noFill/>
        </p:spPr>
      </p:pic>
      <p:pic>
        <p:nvPicPr>
          <p:cNvPr id="35848" name="Picture 8" descr="Výsledek obrázku pro plantas de paramos colombian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43274"/>
            <a:ext cx="2324100" cy="3514726"/>
          </a:xfrm>
          <a:prstGeom prst="rect">
            <a:avLst/>
          </a:prstGeom>
          <a:noFill/>
        </p:spPr>
      </p:pic>
      <p:pic>
        <p:nvPicPr>
          <p:cNvPr id="35850" name="Picture 10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7150" y="3343274"/>
            <a:ext cx="5276850" cy="3514726"/>
          </a:xfrm>
          <a:prstGeom prst="rect">
            <a:avLst/>
          </a:prstGeom>
          <a:noFill/>
        </p:spPr>
      </p:pic>
      <p:pic>
        <p:nvPicPr>
          <p:cNvPr id="35846" name="Picture 6" descr="Výsledek obrázku pro plantas de paramos colombian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0"/>
            <a:ext cx="4686300" cy="3514726"/>
          </a:xfrm>
          <a:prstGeom prst="rect">
            <a:avLst/>
          </a:prstGeom>
          <a:noFill/>
        </p:spPr>
      </p:pic>
      <p:pic>
        <p:nvPicPr>
          <p:cNvPr id="35844" name="Picture 4" descr="Výsledek obrázku pro plantas de paramos colombian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786058"/>
            <a:ext cx="209550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ýsledek obrázku pro paramos colom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50" cy="2857500"/>
          </a:xfrm>
          <a:prstGeom prst="rect">
            <a:avLst/>
          </a:prstGeom>
          <a:noFill/>
        </p:spPr>
      </p:pic>
      <p:pic>
        <p:nvPicPr>
          <p:cNvPr id="32772" name="Picture 4" descr="Výsledek obrázku pro paramos colom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0"/>
            <a:ext cx="4686300" cy="3514726"/>
          </a:xfrm>
          <a:prstGeom prst="rect">
            <a:avLst/>
          </a:prstGeom>
          <a:noFill/>
        </p:spPr>
      </p:pic>
      <p:pic>
        <p:nvPicPr>
          <p:cNvPr id="32774" name="Picture 6" descr="Výsledek obrázku pro paramos guerrilla colombi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43274"/>
            <a:ext cx="5705475" cy="3514726"/>
          </a:xfrm>
          <a:prstGeom prst="rect">
            <a:avLst/>
          </a:prstGeom>
          <a:noFill/>
        </p:spPr>
      </p:pic>
      <p:pic>
        <p:nvPicPr>
          <p:cNvPr id="32776" name="Picture 8" descr="Výsledek obrázku pro farc colom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651510"/>
            <a:ext cx="5357818" cy="3015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10</Words>
  <Application>Microsoft Office PowerPoint</Application>
  <PresentationFormat>Předvádění na obrazovce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Papír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Stepan</dc:creator>
  <cp:lastModifiedBy>Lucie Vinšová</cp:lastModifiedBy>
  <cp:revision>9</cp:revision>
  <dcterms:created xsi:type="dcterms:W3CDTF">2018-03-03T07:49:49Z</dcterms:created>
  <dcterms:modified xsi:type="dcterms:W3CDTF">2018-03-09T10:54:05Z</dcterms:modified>
</cp:coreProperties>
</file>