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notesMasterIdLst>
    <p:notesMasterId r:id="rId15"/>
  </p:notesMasterIdLst>
  <p:sldIdLst>
    <p:sldId id="256" r:id="rId2"/>
    <p:sldId id="263" r:id="rId3"/>
    <p:sldId id="258" r:id="rId4"/>
    <p:sldId id="259" r:id="rId5"/>
    <p:sldId id="260" r:id="rId6"/>
    <p:sldId id="261" r:id="rId7"/>
    <p:sldId id="272" r:id="rId8"/>
    <p:sldId id="274" r:id="rId9"/>
    <p:sldId id="273" r:id="rId10"/>
    <p:sldId id="275" r:id="rId11"/>
    <p:sldId id="276" r:id="rId12"/>
    <p:sldId id="277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B007C5-26A3-41EB-8F63-6E06F2292AEB}" v="95" dt="2023-10-05T07:00:56.5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787" autoAdjust="0"/>
  </p:normalViewPr>
  <p:slideViewPr>
    <p:cSldViewPr snapToGrid="0">
      <p:cViewPr varScale="1">
        <p:scale>
          <a:sx n="62" d="100"/>
          <a:sy n="62" d="100"/>
        </p:scale>
        <p:origin x="145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ndra Klíma" userId="381e0c8e360e8536" providerId="LiveId" clId="{E2B007C5-26A3-41EB-8F63-6E06F2292AEB}"/>
    <pc:docChg chg="undo custSel addSld delSld modSld addMainMaster delMainMaster modMainMaster">
      <pc:chgData name="Ondra Klíma" userId="381e0c8e360e8536" providerId="LiveId" clId="{E2B007C5-26A3-41EB-8F63-6E06F2292AEB}" dt="2023-10-05T07:00:56.511" v="1358"/>
      <pc:docMkLst>
        <pc:docMk/>
      </pc:docMkLst>
      <pc:sldChg chg="addSp delSp modSp new mod modTransition setBg modClrScheme addAnim delAnim chgLayout">
        <pc:chgData name="Ondra Klíma" userId="381e0c8e360e8536" providerId="LiveId" clId="{E2B007C5-26A3-41EB-8F63-6E06F2292AEB}" dt="2023-10-05T06:59:33.746" v="1355" actId="20577"/>
        <pc:sldMkLst>
          <pc:docMk/>
          <pc:sldMk cId="820938414" sldId="256"/>
        </pc:sldMkLst>
        <pc:spChg chg="mod">
          <ac:chgData name="Ondra Klíma" userId="381e0c8e360e8536" providerId="LiveId" clId="{E2B007C5-26A3-41EB-8F63-6E06F2292AEB}" dt="2022-09-22T03:54:22.502" v="25" actId="26606"/>
          <ac:spMkLst>
            <pc:docMk/>
            <pc:sldMk cId="820938414" sldId="256"/>
            <ac:spMk id="2" creationId="{7A81CABB-0357-D3D6-AD68-C5F981E995CC}"/>
          </ac:spMkLst>
        </pc:spChg>
        <pc:spChg chg="mod">
          <ac:chgData name="Ondra Klíma" userId="381e0c8e360e8536" providerId="LiveId" clId="{E2B007C5-26A3-41EB-8F63-6E06F2292AEB}" dt="2023-10-05T06:59:33.746" v="1355" actId="20577"/>
          <ac:spMkLst>
            <pc:docMk/>
            <pc:sldMk cId="820938414" sldId="256"/>
            <ac:spMk id="3" creationId="{F70F6FCA-9956-7A25-CA96-DB0253126575}"/>
          </ac:spMkLst>
        </pc:spChg>
        <pc:spChg chg="add del">
          <ac:chgData name="Ondra Klíma" userId="381e0c8e360e8536" providerId="LiveId" clId="{E2B007C5-26A3-41EB-8F63-6E06F2292AEB}" dt="2022-09-22T03:54:22.502" v="25" actId="26606"/>
          <ac:spMkLst>
            <pc:docMk/>
            <pc:sldMk cId="820938414" sldId="256"/>
            <ac:spMk id="1031" creationId="{A88F843D-1C1B-C740-AC27-E3238D0F5F47}"/>
          </ac:spMkLst>
        </pc:spChg>
        <pc:spChg chg="add del">
          <ac:chgData name="Ondra Klíma" userId="381e0c8e360e8536" providerId="LiveId" clId="{E2B007C5-26A3-41EB-8F63-6E06F2292AEB}" dt="2022-09-22T03:54:22.502" v="25" actId="26606"/>
          <ac:spMkLst>
            <pc:docMk/>
            <pc:sldMk cId="820938414" sldId="256"/>
            <ac:spMk id="1033" creationId="{A21C8291-E3D5-4240-8FF4-E5213CBCC453}"/>
          </ac:spMkLst>
        </pc:spChg>
        <pc:spChg chg="add del">
          <ac:chgData name="Ondra Klíma" userId="381e0c8e360e8536" providerId="LiveId" clId="{E2B007C5-26A3-41EB-8F63-6E06F2292AEB}" dt="2022-09-22T03:54:22.502" v="25" actId="26606"/>
          <ac:spMkLst>
            <pc:docMk/>
            <pc:sldMk cId="820938414" sldId="256"/>
            <ac:spMk id="1035" creationId="{08B44AFE-C181-7047-8CC9-CA00BD385EEA}"/>
          </ac:spMkLst>
        </pc:spChg>
        <pc:spChg chg="add del">
          <ac:chgData name="Ondra Klíma" userId="381e0c8e360e8536" providerId="LiveId" clId="{E2B007C5-26A3-41EB-8F63-6E06F2292AEB}" dt="2022-09-22T03:53:46.719" v="14" actId="26606"/>
          <ac:spMkLst>
            <pc:docMk/>
            <pc:sldMk cId="820938414" sldId="256"/>
            <ac:spMk id="1040" creationId="{82950D9A-4705-4314-961A-4F88B2CE412D}"/>
          </ac:spMkLst>
        </pc:spChg>
        <pc:spChg chg="add del">
          <ac:chgData name="Ondra Klíma" userId="381e0c8e360e8536" providerId="LiveId" clId="{E2B007C5-26A3-41EB-8F63-6E06F2292AEB}" dt="2022-09-22T03:54:01.969" v="16" actId="26606"/>
          <ac:spMkLst>
            <pc:docMk/>
            <pc:sldMk cId="820938414" sldId="256"/>
            <ac:spMk id="1046" creationId="{8C37C960-91F5-4F61-B2CD-8A037920720B}"/>
          </ac:spMkLst>
        </pc:spChg>
        <pc:spChg chg="add del">
          <ac:chgData name="Ondra Klíma" userId="381e0c8e360e8536" providerId="LiveId" clId="{E2B007C5-26A3-41EB-8F63-6E06F2292AEB}" dt="2022-09-22T03:54:10.817" v="20" actId="26606"/>
          <ac:spMkLst>
            <pc:docMk/>
            <pc:sldMk cId="820938414" sldId="256"/>
            <ac:spMk id="1048" creationId="{9B7AD9F6-8CE7-4299-8FC6-328F4DCD3FF9}"/>
          </ac:spMkLst>
        </pc:spChg>
        <pc:spChg chg="add del">
          <ac:chgData name="Ondra Klíma" userId="381e0c8e360e8536" providerId="LiveId" clId="{E2B007C5-26A3-41EB-8F63-6E06F2292AEB}" dt="2022-09-22T03:54:10.817" v="20" actId="26606"/>
          <ac:spMkLst>
            <pc:docMk/>
            <pc:sldMk cId="820938414" sldId="256"/>
            <ac:spMk id="1049" creationId="{F49775AF-8896-43EE-92C6-83497D6DC56F}"/>
          </ac:spMkLst>
        </pc:spChg>
        <pc:spChg chg="add del">
          <ac:chgData name="Ondra Klíma" userId="381e0c8e360e8536" providerId="LiveId" clId="{E2B007C5-26A3-41EB-8F63-6E06F2292AEB}" dt="2022-09-22T03:54:13.695" v="22" actId="26606"/>
          <ac:spMkLst>
            <pc:docMk/>
            <pc:sldMk cId="820938414" sldId="256"/>
            <ac:spMk id="1051" creationId="{A88F843D-1C1B-C740-AC27-E3238D0F5F47}"/>
          </ac:spMkLst>
        </pc:spChg>
        <pc:spChg chg="add del">
          <ac:chgData name="Ondra Klíma" userId="381e0c8e360e8536" providerId="LiveId" clId="{E2B007C5-26A3-41EB-8F63-6E06F2292AEB}" dt="2022-09-22T03:54:13.695" v="22" actId="26606"/>
          <ac:spMkLst>
            <pc:docMk/>
            <pc:sldMk cId="820938414" sldId="256"/>
            <ac:spMk id="1052" creationId="{A21C8291-E3D5-4240-8FF4-E5213CBCC453}"/>
          </ac:spMkLst>
        </pc:spChg>
        <pc:spChg chg="add del">
          <ac:chgData name="Ondra Klíma" userId="381e0c8e360e8536" providerId="LiveId" clId="{E2B007C5-26A3-41EB-8F63-6E06F2292AEB}" dt="2022-09-22T03:54:13.695" v="22" actId="26606"/>
          <ac:spMkLst>
            <pc:docMk/>
            <pc:sldMk cId="820938414" sldId="256"/>
            <ac:spMk id="1053" creationId="{08B44AFE-C181-7047-8CC9-CA00BD385EEA}"/>
          </ac:spMkLst>
        </pc:spChg>
        <pc:spChg chg="add del">
          <ac:chgData name="Ondra Klíma" userId="381e0c8e360e8536" providerId="LiveId" clId="{E2B007C5-26A3-41EB-8F63-6E06F2292AEB}" dt="2022-09-22T03:54:22.471" v="24" actId="26606"/>
          <ac:spMkLst>
            <pc:docMk/>
            <pc:sldMk cId="820938414" sldId="256"/>
            <ac:spMk id="1055" creationId="{FE74E104-78A8-4DFA-9782-03C75DE1BF02}"/>
          </ac:spMkLst>
        </pc:spChg>
        <pc:spChg chg="add del">
          <ac:chgData name="Ondra Klíma" userId="381e0c8e360e8536" providerId="LiveId" clId="{E2B007C5-26A3-41EB-8F63-6E06F2292AEB}" dt="2022-09-22T03:54:22.471" v="24" actId="26606"/>
          <ac:spMkLst>
            <pc:docMk/>
            <pc:sldMk cId="820938414" sldId="256"/>
            <ac:spMk id="1056" creationId="{1747BCEA-D77E-4BD6-8954-C64996AB739A}"/>
          </ac:spMkLst>
        </pc:spChg>
        <pc:spChg chg="add del">
          <ac:chgData name="Ondra Klíma" userId="381e0c8e360e8536" providerId="LiveId" clId="{E2B007C5-26A3-41EB-8F63-6E06F2292AEB}" dt="2022-09-22T03:54:22.471" v="24" actId="26606"/>
          <ac:spMkLst>
            <pc:docMk/>
            <pc:sldMk cId="820938414" sldId="256"/>
            <ac:spMk id="1057" creationId="{76D563F6-B8F0-406F-A032-1E478CA25158}"/>
          </ac:spMkLst>
        </pc:spChg>
        <pc:spChg chg="add">
          <ac:chgData name="Ondra Klíma" userId="381e0c8e360e8536" providerId="LiveId" clId="{E2B007C5-26A3-41EB-8F63-6E06F2292AEB}" dt="2022-09-22T03:54:22.502" v="25" actId="26606"/>
          <ac:spMkLst>
            <pc:docMk/>
            <pc:sldMk cId="820938414" sldId="256"/>
            <ac:spMk id="1059" creationId="{1DB043B4-68C6-45B9-82AC-A5800EADB8DB}"/>
          </ac:spMkLst>
        </pc:spChg>
        <pc:spChg chg="add">
          <ac:chgData name="Ondra Klíma" userId="381e0c8e360e8536" providerId="LiveId" clId="{E2B007C5-26A3-41EB-8F63-6E06F2292AEB}" dt="2022-09-22T03:54:22.502" v="25" actId="26606"/>
          <ac:spMkLst>
            <pc:docMk/>
            <pc:sldMk cId="820938414" sldId="256"/>
            <ac:spMk id="1060" creationId="{7AEC842D-C905-4DEA-B1C3-CA51995C572A}"/>
          </ac:spMkLst>
        </pc:spChg>
        <pc:spChg chg="add">
          <ac:chgData name="Ondra Klíma" userId="381e0c8e360e8536" providerId="LiveId" clId="{E2B007C5-26A3-41EB-8F63-6E06F2292AEB}" dt="2022-09-22T03:54:22.502" v="25" actId="26606"/>
          <ac:spMkLst>
            <pc:docMk/>
            <pc:sldMk cId="820938414" sldId="256"/>
            <ac:spMk id="1061" creationId="{FE05BC49-0F00-4C85-9AF5-A0CC5B39C8D2}"/>
          </ac:spMkLst>
        </pc:spChg>
        <pc:grpChg chg="add">
          <ac:chgData name="Ondra Klíma" userId="381e0c8e360e8536" providerId="LiveId" clId="{E2B007C5-26A3-41EB-8F63-6E06F2292AEB}" dt="2022-09-22T03:54:22.502" v="25" actId="26606"/>
          <ac:grpSpMkLst>
            <pc:docMk/>
            <pc:sldMk cId="820938414" sldId="256"/>
            <ac:grpSpMk id="1062" creationId="{9845873E-9C86-4496-87B7-3A6141D7DE63}"/>
          </ac:grpSpMkLst>
        </pc:grpChg>
        <pc:picChg chg="add mod">
          <ac:chgData name="Ondra Klíma" userId="381e0c8e360e8536" providerId="LiveId" clId="{E2B007C5-26A3-41EB-8F63-6E06F2292AEB}" dt="2022-09-22T03:54:37.227" v="31" actId="1076"/>
          <ac:picMkLst>
            <pc:docMk/>
            <pc:sldMk cId="820938414" sldId="256"/>
            <ac:picMk id="1026" creationId="{56417356-D89C-E62D-DDBB-09AD8578F24D}"/>
          </ac:picMkLst>
        </pc:picChg>
        <pc:cxnChg chg="add del">
          <ac:chgData name="Ondra Klíma" userId="381e0c8e360e8536" providerId="LiveId" clId="{E2B007C5-26A3-41EB-8F63-6E06F2292AEB}" dt="2022-09-22T03:53:46.719" v="14" actId="26606"/>
          <ac:cxnSpMkLst>
            <pc:docMk/>
            <pc:sldMk cId="820938414" sldId="256"/>
            <ac:cxnSpMk id="1042" creationId="{13AC671C-E66F-43C5-A66A-C477339DD232}"/>
          </ac:cxnSpMkLst>
        </pc:cxnChg>
        <pc:cxnChg chg="add del">
          <ac:chgData name="Ondra Klíma" userId="381e0c8e360e8536" providerId="LiveId" clId="{E2B007C5-26A3-41EB-8F63-6E06F2292AEB}" dt="2022-09-22T03:53:46.719" v="14" actId="26606"/>
          <ac:cxnSpMkLst>
            <pc:docMk/>
            <pc:sldMk cId="820938414" sldId="256"/>
            <ac:cxnSpMk id="1044" creationId="{EEE10AC2-20ED-4628-9A8E-14F8437B55CB}"/>
          </ac:cxnSpMkLst>
        </pc:cxnChg>
      </pc:sldChg>
      <pc:sldChg chg="addSp delSp modSp new del mod modTransition setBg">
        <pc:chgData name="Ondra Klíma" userId="381e0c8e360e8536" providerId="LiveId" clId="{E2B007C5-26A3-41EB-8F63-6E06F2292AEB}" dt="2022-09-22T06:57:38.295" v="706" actId="2696"/>
        <pc:sldMkLst>
          <pc:docMk/>
          <pc:sldMk cId="4040254913" sldId="257"/>
        </pc:sldMkLst>
        <pc:spChg chg="mod">
          <ac:chgData name="Ondra Klíma" userId="381e0c8e360e8536" providerId="LiveId" clId="{E2B007C5-26A3-41EB-8F63-6E06F2292AEB}" dt="2022-09-22T03:57:39.607" v="172" actId="26606"/>
          <ac:spMkLst>
            <pc:docMk/>
            <pc:sldMk cId="4040254913" sldId="257"/>
            <ac:spMk id="2" creationId="{4FA54A47-60BA-2E54-D5B2-28A2F04F14D5}"/>
          </ac:spMkLst>
        </pc:spChg>
        <pc:spChg chg="del mod">
          <ac:chgData name="Ondra Klíma" userId="381e0c8e360e8536" providerId="LiveId" clId="{E2B007C5-26A3-41EB-8F63-6E06F2292AEB}" dt="2022-09-22T03:57:39.607" v="172" actId="26606"/>
          <ac:spMkLst>
            <pc:docMk/>
            <pc:sldMk cId="4040254913" sldId="257"/>
            <ac:spMk id="3" creationId="{E74B1559-2A48-1925-DED9-50F8E73C6B2D}"/>
          </ac:spMkLst>
        </pc:spChg>
        <pc:spChg chg="add">
          <ac:chgData name="Ondra Klíma" userId="381e0c8e360e8536" providerId="LiveId" clId="{E2B007C5-26A3-41EB-8F63-6E06F2292AEB}" dt="2022-09-22T03:57:39.607" v="172" actId="26606"/>
          <ac:spMkLst>
            <pc:docMk/>
            <pc:sldMk cId="4040254913" sldId="257"/>
            <ac:spMk id="9" creationId="{60B7752B-728D-4CA3-8923-C4F7F77029E3}"/>
          </ac:spMkLst>
        </pc:spChg>
        <pc:spChg chg="add">
          <ac:chgData name="Ondra Klíma" userId="381e0c8e360e8536" providerId="LiveId" clId="{E2B007C5-26A3-41EB-8F63-6E06F2292AEB}" dt="2022-09-22T03:57:39.607" v="172" actId="26606"/>
          <ac:spMkLst>
            <pc:docMk/>
            <pc:sldMk cId="4040254913" sldId="257"/>
            <ac:spMk id="11" creationId="{88392DC7-0988-443B-A0D0-E726C7DB622B}"/>
          </ac:spMkLst>
        </pc:spChg>
        <pc:graphicFrameChg chg="add">
          <ac:chgData name="Ondra Klíma" userId="381e0c8e360e8536" providerId="LiveId" clId="{E2B007C5-26A3-41EB-8F63-6E06F2292AEB}" dt="2022-09-22T03:57:39.607" v="172" actId="26606"/>
          <ac:graphicFrameMkLst>
            <pc:docMk/>
            <pc:sldMk cId="4040254913" sldId="257"/>
            <ac:graphicFrameMk id="5" creationId="{0F896D46-54D1-8506-5FA6-1A1CE8A05ECA}"/>
          </ac:graphicFrameMkLst>
        </pc:graphicFrameChg>
      </pc:sldChg>
      <pc:sldChg chg="addSp delSp modSp new mod setBg">
        <pc:chgData name="Ondra Klíma" userId="381e0c8e360e8536" providerId="LiveId" clId="{E2B007C5-26A3-41EB-8F63-6E06F2292AEB}" dt="2023-08-19T09:49:59.110" v="1153" actId="20577"/>
        <pc:sldMkLst>
          <pc:docMk/>
          <pc:sldMk cId="1628907313" sldId="258"/>
        </pc:sldMkLst>
        <pc:spChg chg="mod">
          <ac:chgData name="Ondra Klíma" userId="381e0c8e360e8536" providerId="LiveId" clId="{E2B007C5-26A3-41EB-8F63-6E06F2292AEB}" dt="2022-09-22T04:03:07.769" v="254" actId="26606"/>
          <ac:spMkLst>
            <pc:docMk/>
            <pc:sldMk cId="1628907313" sldId="258"/>
            <ac:spMk id="2" creationId="{7FFA8308-7A31-3AE3-5EC5-6B692D568E09}"/>
          </ac:spMkLst>
        </pc:spChg>
        <pc:spChg chg="add del mod">
          <ac:chgData name="Ondra Klíma" userId="381e0c8e360e8536" providerId="LiveId" clId="{E2B007C5-26A3-41EB-8F63-6E06F2292AEB}" dt="2022-09-22T04:03:07.769" v="254" actId="26606"/>
          <ac:spMkLst>
            <pc:docMk/>
            <pc:sldMk cId="1628907313" sldId="258"/>
            <ac:spMk id="3" creationId="{0AB33108-5160-E4CB-0DFC-DC9F45090679}"/>
          </ac:spMkLst>
        </pc:spChg>
        <pc:spChg chg="add del">
          <ac:chgData name="Ondra Klíma" userId="381e0c8e360e8536" providerId="LiveId" clId="{E2B007C5-26A3-41EB-8F63-6E06F2292AEB}" dt="2022-09-22T04:03:07.749" v="253" actId="26606"/>
          <ac:spMkLst>
            <pc:docMk/>
            <pc:sldMk cId="1628907313" sldId="258"/>
            <ac:spMk id="9" creationId="{60B7752B-728D-4CA3-8923-C4F7F77029E3}"/>
          </ac:spMkLst>
        </pc:spChg>
        <pc:spChg chg="add del">
          <ac:chgData name="Ondra Klíma" userId="381e0c8e360e8536" providerId="LiveId" clId="{E2B007C5-26A3-41EB-8F63-6E06F2292AEB}" dt="2022-09-22T04:03:07.749" v="253" actId="26606"/>
          <ac:spMkLst>
            <pc:docMk/>
            <pc:sldMk cId="1628907313" sldId="258"/>
            <ac:spMk id="11" creationId="{88392DC7-0988-443B-A0D0-E726C7DB622B}"/>
          </ac:spMkLst>
        </pc:spChg>
        <pc:spChg chg="add">
          <ac:chgData name="Ondra Klíma" userId="381e0c8e360e8536" providerId="LiveId" clId="{E2B007C5-26A3-41EB-8F63-6E06F2292AEB}" dt="2022-09-22T04:03:07.769" v="254" actId="26606"/>
          <ac:spMkLst>
            <pc:docMk/>
            <pc:sldMk cId="1628907313" sldId="258"/>
            <ac:spMk id="13" creationId="{60B7752B-728D-4CA3-8923-C4F7F77029E3}"/>
          </ac:spMkLst>
        </pc:spChg>
        <pc:spChg chg="add">
          <ac:chgData name="Ondra Klíma" userId="381e0c8e360e8536" providerId="LiveId" clId="{E2B007C5-26A3-41EB-8F63-6E06F2292AEB}" dt="2022-09-22T04:03:07.769" v="254" actId="26606"/>
          <ac:spMkLst>
            <pc:docMk/>
            <pc:sldMk cId="1628907313" sldId="258"/>
            <ac:spMk id="14" creationId="{429899A3-416E-4DB5-846D-023526052013}"/>
          </ac:spMkLst>
        </pc:spChg>
        <pc:graphicFrameChg chg="add del">
          <ac:chgData name="Ondra Klíma" userId="381e0c8e360e8536" providerId="LiveId" clId="{E2B007C5-26A3-41EB-8F63-6E06F2292AEB}" dt="2022-09-22T04:03:07.749" v="253" actId="26606"/>
          <ac:graphicFrameMkLst>
            <pc:docMk/>
            <pc:sldMk cId="1628907313" sldId="258"/>
            <ac:graphicFrameMk id="5" creationId="{20FEA42F-1907-E62D-CC0D-52A18B86FDCA}"/>
          </ac:graphicFrameMkLst>
        </pc:graphicFrameChg>
        <pc:graphicFrameChg chg="add mod">
          <ac:chgData name="Ondra Klíma" userId="381e0c8e360e8536" providerId="LiveId" clId="{E2B007C5-26A3-41EB-8F63-6E06F2292AEB}" dt="2023-08-19T09:49:59.110" v="1153" actId="20577"/>
          <ac:graphicFrameMkLst>
            <pc:docMk/>
            <pc:sldMk cId="1628907313" sldId="258"/>
            <ac:graphicFrameMk id="15" creationId="{3DE1246A-390A-2CF2-7223-2E09597004C8}"/>
          </ac:graphicFrameMkLst>
        </pc:graphicFrameChg>
        <pc:picChg chg="add del mod">
          <ac:chgData name="Ondra Klíma" userId="381e0c8e360e8536" providerId="LiveId" clId="{E2B007C5-26A3-41EB-8F63-6E06F2292AEB}" dt="2022-09-22T04:04:36.520" v="256" actId="931"/>
          <ac:picMkLst>
            <pc:docMk/>
            <pc:sldMk cId="1628907313" sldId="258"/>
            <ac:picMk id="6" creationId="{75287103-04B4-3EA5-BFB5-289BBBA53AF4}"/>
          </ac:picMkLst>
        </pc:picChg>
      </pc:sldChg>
      <pc:sldChg chg="addSp delSp modSp new mod setBg">
        <pc:chgData name="Ondra Klíma" userId="381e0c8e360e8536" providerId="LiveId" clId="{E2B007C5-26A3-41EB-8F63-6E06F2292AEB}" dt="2023-08-19T09:14:28.119" v="749" actId="20577"/>
        <pc:sldMkLst>
          <pc:docMk/>
          <pc:sldMk cId="4084700140" sldId="259"/>
        </pc:sldMkLst>
        <pc:spChg chg="mod">
          <ac:chgData name="Ondra Klíma" userId="381e0c8e360e8536" providerId="LiveId" clId="{E2B007C5-26A3-41EB-8F63-6E06F2292AEB}" dt="2022-09-22T04:07:45.822" v="401" actId="26606"/>
          <ac:spMkLst>
            <pc:docMk/>
            <pc:sldMk cId="4084700140" sldId="259"/>
            <ac:spMk id="2" creationId="{E7876A91-B20F-2762-6DE2-1E3987368425}"/>
          </ac:spMkLst>
        </pc:spChg>
        <pc:spChg chg="del mod">
          <ac:chgData name="Ondra Klíma" userId="381e0c8e360e8536" providerId="LiveId" clId="{E2B007C5-26A3-41EB-8F63-6E06F2292AEB}" dt="2022-09-22T04:07:45.822" v="401" actId="26606"/>
          <ac:spMkLst>
            <pc:docMk/>
            <pc:sldMk cId="4084700140" sldId="259"/>
            <ac:spMk id="3" creationId="{A68B998C-3436-A7BD-F72B-19AF532EAA17}"/>
          </ac:spMkLst>
        </pc:spChg>
        <pc:spChg chg="add">
          <ac:chgData name="Ondra Klíma" userId="381e0c8e360e8536" providerId="LiveId" clId="{E2B007C5-26A3-41EB-8F63-6E06F2292AEB}" dt="2022-09-22T04:07:45.822" v="401" actId="26606"/>
          <ac:spMkLst>
            <pc:docMk/>
            <pc:sldMk cId="4084700140" sldId="259"/>
            <ac:spMk id="9" creationId="{60B7752B-728D-4CA3-8923-C4F7F77029E3}"/>
          </ac:spMkLst>
        </pc:spChg>
        <pc:spChg chg="add">
          <ac:chgData name="Ondra Klíma" userId="381e0c8e360e8536" providerId="LiveId" clId="{E2B007C5-26A3-41EB-8F63-6E06F2292AEB}" dt="2022-09-22T04:07:45.822" v="401" actId="26606"/>
          <ac:spMkLst>
            <pc:docMk/>
            <pc:sldMk cId="4084700140" sldId="259"/>
            <ac:spMk id="11" creationId="{429899A3-416E-4DB5-846D-023526052013}"/>
          </ac:spMkLst>
        </pc:spChg>
        <pc:graphicFrameChg chg="add mod">
          <ac:chgData name="Ondra Klíma" userId="381e0c8e360e8536" providerId="LiveId" clId="{E2B007C5-26A3-41EB-8F63-6E06F2292AEB}" dt="2023-08-19T09:14:28.119" v="749" actId="20577"/>
          <ac:graphicFrameMkLst>
            <pc:docMk/>
            <pc:sldMk cId="4084700140" sldId="259"/>
            <ac:graphicFrameMk id="5" creationId="{1A8A75E2-73EB-D8D0-0436-55376AC4433C}"/>
          </ac:graphicFrameMkLst>
        </pc:graphicFrameChg>
      </pc:sldChg>
      <pc:sldChg chg="addSp delSp modSp new mod setBg modNotesTx">
        <pc:chgData name="Ondra Klíma" userId="381e0c8e360e8536" providerId="LiveId" clId="{E2B007C5-26A3-41EB-8F63-6E06F2292AEB}" dt="2023-08-19T09:14:41.363" v="750" actId="6549"/>
        <pc:sldMkLst>
          <pc:docMk/>
          <pc:sldMk cId="1659750025" sldId="260"/>
        </pc:sldMkLst>
        <pc:spChg chg="mod">
          <ac:chgData name="Ondra Klíma" userId="381e0c8e360e8536" providerId="LiveId" clId="{E2B007C5-26A3-41EB-8F63-6E06F2292AEB}" dt="2022-09-22T04:13:29.473" v="478" actId="26606"/>
          <ac:spMkLst>
            <pc:docMk/>
            <pc:sldMk cId="1659750025" sldId="260"/>
            <ac:spMk id="2" creationId="{8776AC14-4EC2-2C6B-BCCE-58465ED97ADB}"/>
          </ac:spMkLst>
        </pc:spChg>
        <pc:spChg chg="add del mod">
          <ac:chgData name="Ondra Klíma" userId="381e0c8e360e8536" providerId="LiveId" clId="{E2B007C5-26A3-41EB-8F63-6E06F2292AEB}" dt="2022-09-22T04:13:29.473" v="478" actId="26606"/>
          <ac:spMkLst>
            <pc:docMk/>
            <pc:sldMk cId="1659750025" sldId="260"/>
            <ac:spMk id="3" creationId="{1E7A1A8E-686A-0701-7E22-45301BC77C10}"/>
          </ac:spMkLst>
        </pc:spChg>
        <pc:spChg chg="add">
          <ac:chgData name="Ondra Klíma" userId="381e0c8e360e8536" providerId="LiveId" clId="{E2B007C5-26A3-41EB-8F63-6E06F2292AEB}" dt="2022-09-22T04:13:29.473" v="478" actId="26606"/>
          <ac:spMkLst>
            <pc:docMk/>
            <pc:sldMk cId="1659750025" sldId="260"/>
            <ac:spMk id="6" creationId="{60B7752B-728D-4CA3-8923-C4F7F77029E3}"/>
          </ac:spMkLst>
        </pc:spChg>
        <pc:spChg chg="add">
          <ac:chgData name="Ondra Klíma" userId="381e0c8e360e8536" providerId="LiveId" clId="{E2B007C5-26A3-41EB-8F63-6E06F2292AEB}" dt="2022-09-22T04:13:29.473" v="478" actId="26606"/>
          <ac:spMkLst>
            <pc:docMk/>
            <pc:sldMk cId="1659750025" sldId="260"/>
            <ac:spMk id="7" creationId="{88392DC7-0988-443B-A0D0-E726C7DB622B}"/>
          </ac:spMkLst>
        </pc:spChg>
        <pc:spChg chg="add del">
          <ac:chgData name="Ondra Klíma" userId="381e0c8e360e8536" providerId="LiveId" clId="{E2B007C5-26A3-41EB-8F63-6E06F2292AEB}" dt="2022-09-22T04:13:17.774" v="477" actId="26606"/>
          <ac:spMkLst>
            <pc:docMk/>
            <pc:sldMk cId="1659750025" sldId="260"/>
            <ac:spMk id="9" creationId="{60B7752B-728D-4CA3-8923-C4F7F77029E3}"/>
          </ac:spMkLst>
        </pc:spChg>
        <pc:spChg chg="add del">
          <ac:chgData name="Ondra Klíma" userId="381e0c8e360e8536" providerId="LiveId" clId="{E2B007C5-26A3-41EB-8F63-6E06F2292AEB}" dt="2022-09-22T04:13:17.774" v="477" actId="26606"/>
          <ac:spMkLst>
            <pc:docMk/>
            <pc:sldMk cId="1659750025" sldId="260"/>
            <ac:spMk id="11" creationId="{88392DC7-0988-443B-A0D0-E726C7DB622B}"/>
          </ac:spMkLst>
        </pc:spChg>
        <pc:spChg chg="add del">
          <ac:chgData name="Ondra Klíma" userId="381e0c8e360e8536" providerId="LiveId" clId="{E2B007C5-26A3-41EB-8F63-6E06F2292AEB}" dt="2022-09-22T04:13:17.475" v="476" actId="26606"/>
          <ac:spMkLst>
            <pc:docMk/>
            <pc:sldMk cId="1659750025" sldId="260"/>
            <ac:spMk id="16" creationId="{60B7752B-728D-4CA3-8923-C4F7F77029E3}"/>
          </ac:spMkLst>
        </pc:spChg>
        <pc:spChg chg="add del">
          <ac:chgData name="Ondra Klíma" userId="381e0c8e360e8536" providerId="LiveId" clId="{E2B007C5-26A3-41EB-8F63-6E06F2292AEB}" dt="2022-09-22T04:13:17.475" v="476" actId="26606"/>
          <ac:spMkLst>
            <pc:docMk/>
            <pc:sldMk cId="1659750025" sldId="260"/>
            <ac:spMk id="22" creationId="{52D58DC7-20C8-4471-BAA7-B296A2AEC3F6}"/>
          </ac:spMkLst>
        </pc:spChg>
        <pc:spChg chg="add del">
          <ac:chgData name="Ondra Klíma" userId="381e0c8e360e8536" providerId="LiveId" clId="{E2B007C5-26A3-41EB-8F63-6E06F2292AEB}" dt="2022-09-22T04:13:17.475" v="476" actId="26606"/>
          <ac:spMkLst>
            <pc:docMk/>
            <pc:sldMk cId="1659750025" sldId="260"/>
            <ac:spMk id="24" creationId="{8E4AABAC-100B-437F-86D3-981412859411}"/>
          </ac:spMkLst>
        </pc:spChg>
        <pc:spChg chg="add del">
          <ac:chgData name="Ondra Klíma" userId="381e0c8e360e8536" providerId="LiveId" clId="{E2B007C5-26A3-41EB-8F63-6E06F2292AEB}" dt="2022-09-22T04:13:17.475" v="476" actId="26606"/>
          <ac:spMkLst>
            <pc:docMk/>
            <pc:sldMk cId="1659750025" sldId="260"/>
            <ac:spMk id="26" creationId="{1DFD33E0-4D46-4176-BAE2-6AED15231C59}"/>
          </ac:spMkLst>
        </pc:spChg>
        <pc:spChg chg="add del">
          <ac:chgData name="Ondra Klíma" userId="381e0c8e360e8536" providerId="LiveId" clId="{E2B007C5-26A3-41EB-8F63-6E06F2292AEB}" dt="2022-09-22T04:13:17.475" v="476" actId="26606"/>
          <ac:spMkLst>
            <pc:docMk/>
            <pc:sldMk cId="1659750025" sldId="260"/>
            <ac:spMk id="28" creationId="{022B5D87-7689-4E7F-B03A-7F803B5DF799}"/>
          </ac:spMkLst>
        </pc:spChg>
        <pc:grpChg chg="add del">
          <ac:chgData name="Ondra Klíma" userId="381e0c8e360e8536" providerId="LiveId" clId="{E2B007C5-26A3-41EB-8F63-6E06F2292AEB}" dt="2022-09-22T04:13:17.475" v="476" actId="26606"/>
          <ac:grpSpMkLst>
            <pc:docMk/>
            <pc:sldMk cId="1659750025" sldId="260"/>
            <ac:grpSpMk id="18" creationId="{20205E53-D75C-4F15-A4A3-21DA0826FCE9}"/>
          </ac:grpSpMkLst>
        </pc:grpChg>
        <pc:graphicFrameChg chg="add del mod modGraphic">
          <ac:chgData name="Ondra Klíma" userId="381e0c8e360e8536" providerId="LiveId" clId="{E2B007C5-26A3-41EB-8F63-6E06F2292AEB}" dt="2022-09-22T04:13:17.774" v="477" actId="26606"/>
          <ac:graphicFrameMkLst>
            <pc:docMk/>
            <pc:sldMk cId="1659750025" sldId="260"/>
            <ac:graphicFrameMk id="5" creationId="{67B31090-C88C-EDBD-6A03-D2FC63BC17ED}"/>
          </ac:graphicFrameMkLst>
        </pc:graphicFrameChg>
        <pc:graphicFrameChg chg="add">
          <ac:chgData name="Ondra Klíma" userId="381e0c8e360e8536" providerId="LiveId" clId="{E2B007C5-26A3-41EB-8F63-6E06F2292AEB}" dt="2022-09-22T04:13:29.473" v="478" actId="26606"/>
          <ac:graphicFrameMkLst>
            <pc:docMk/>
            <pc:sldMk cId="1659750025" sldId="260"/>
            <ac:graphicFrameMk id="8" creationId="{157361F2-24B8-EC0F-1BE3-7089FE214A07}"/>
          </ac:graphicFrameMkLst>
        </pc:graphicFrameChg>
      </pc:sldChg>
      <pc:sldChg chg="addSp delSp modSp new mod setBg modNotesTx">
        <pc:chgData name="Ondra Klíma" userId="381e0c8e360e8536" providerId="LiveId" clId="{E2B007C5-26A3-41EB-8F63-6E06F2292AEB}" dt="2023-08-19T09:44:59.891" v="1012" actId="26606"/>
        <pc:sldMkLst>
          <pc:docMk/>
          <pc:sldMk cId="551177218" sldId="261"/>
        </pc:sldMkLst>
        <pc:spChg chg="mod">
          <ac:chgData name="Ondra Klíma" userId="381e0c8e360e8536" providerId="LiveId" clId="{E2B007C5-26A3-41EB-8F63-6E06F2292AEB}" dt="2023-08-19T09:44:59.891" v="1012" actId="26606"/>
          <ac:spMkLst>
            <pc:docMk/>
            <pc:sldMk cId="551177218" sldId="261"/>
            <ac:spMk id="2" creationId="{74F916F2-6F1F-B907-C6F4-95D48A71641D}"/>
          </ac:spMkLst>
        </pc:spChg>
        <pc:spChg chg="del">
          <ac:chgData name="Ondra Klíma" userId="381e0c8e360e8536" providerId="LiveId" clId="{E2B007C5-26A3-41EB-8F63-6E06F2292AEB}" dt="2022-09-22T04:14:14.665" v="519"/>
          <ac:spMkLst>
            <pc:docMk/>
            <pc:sldMk cId="551177218" sldId="261"/>
            <ac:spMk id="3" creationId="{AADA0079-032D-696D-656E-CD232C7F29B0}"/>
          </ac:spMkLst>
        </pc:spChg>
        <pc:spChg chg="add del mod">
          <ac:chgData name="Ondra Klíma" userId="381e0c8e360e8536" providerId="LiveId" clId="{E2B007C5-26A3-41EB-8F63-6E06F2292AEB}" dt="2023-08-19T09:44:54.272" v="1009"/>
          <ac:spMkLst>
            <pc:docMk/>
            <pc:sldMk cId="551177218" sldId="261"/>
            <ac:spMk id="5" creationId="{DDAE6790-7406-8ED6-E490-B6CC5223AA7A}"/>
          </ac:spMkLst>
        </pc:spChg>
        <pc:spChg chg="add del">
          <ac:chgData name="Ondra Klíma" userId="381e0c8e360e8536" providerId="LiveId" clId="{E2B007C5-26A3-41EB-8F63-6E06F2292AEB}" dt="2022-09-22T04:15:22.842" v="527" actId="26606"/>
          <ac:spMkLst>
            <pc:docMk/>
            <pc:sldMk cId="551177218" sldId="261"/>
            <ac:spMk id="9" creationId="{60B7752B-728D-4CA3-8923-C4F7F77029E3}"/>
          </ac:spMkLst>
        </pc:spChg>
        <pc:spChg chg="add del">
          <ac:chgData name="Ondra Klíma" userId="381e0c8e360e8536" providerId="LiveId" clId="{E2B007C5-26A3-41EB-8F63-6E06F2292AEB}" dt="2022-09-22T04:15:22.842" v="527" actId="26606"/>
          <ac:spMkLst>
            <pc:docMk/>
            <pc:sldMk cId="551177218" sldId="261"/>
            <ac:spMk id="11" creationId="{88392DC7-0988-443B-A0D0-E726C7DB622B}"/>
          </ac:spMkLst>
        </pc:spChg>
        <pc:spChg chg="add del">
          <ac:chgData name="Ondra Klíma" userId="381e0c8e360e8536" providerId="LiveId" clId="{E2B007C5-26A3-41EB-8F63-6E06F2292AEB}" dt="2022-09-22T04:15:21.727" v="524" actId="26606"/>
          <ac:spMkLst>
            <pc:docMk/>
            <pc:sldMk cId="551177218" sldId="261"/>
            <ac:spMk id="16" creationId="{60B7752B-728D-4CA3-8923-C4F7F77029E3}"/>
          </ac:spMkLst>
        </pc:spChg>
        <pc:spChg chg="add del">
          <ac:chgData name="Ondra Klíma" userId="381e0c8e360e8536" providerId="LiveId" clId="{E2B007C5-26A3-41EB-8F63-6E06F2292AEB}" dt="2022-09-22T04:15:21.727" v="524" actId="26606"/>
          <ac:spMkLst>
            <pc:docMk/>
            <pc:sldMk cId="551177218" sldId="261"/>
            <ac:spMk id="18" creationId="{88392DC7-0988-443B-A0D0-E726C7DB622B}"/>
          </ac:spMkLst>
        </pc:spChg>
        <pc:spChg chg="add del">
          <ac:chgData name="Ondra Klíma" userId="381e0c8e360e8536" providerId="LiveId" clId="{E2B007C5-26A3-41EB-8F63-6E06F2292AEB}" dt="2022-09-22T04:15:22.837" v="526" actId="26606"/>
          <ac:spMkLst>
            <pc:docMk/>
            <pc:sldMk cId="551177218" sldId="261"/>
            <ac:spMk id="20" creationId="{60B7752B-728D-4CA3-8923-C4F7F77029E3}"/>
          </ac:spMkLst>
        </pc:spChg>
        <pc:spChg chg="add del">
          <ac:chgData name="Ondra Klíma" userId="381e0c8e360e8536" providerId="LiveId" clId="{E2B007C5-26A3-41EB-8F63-6E06F2292AEB}" dt="2022-09-22T04:15:22.837" v="526" actId="26606"/>
          <ac:spMkLst>
            <pc:docMk/>
            <pc:sldMk cId="551177218" sldId="261"/>
            <ac:spMk id="21" creationId="{88392DC7-0988-443B-A0D0-E726C7DB622B}"/>
          </ac:spMkLst>
        </pc:spChg>
        <pc:spChg chg="add del">
          <ac:chgData name="Ondra Klíma" userId="381e0c8e360e8536" providerId="LiveId" clId="{E2B007C5-26A3-41EB-8F63-6E06F2292AEB}" dt="2023-08-19T09:21:21.156" v="815" actId="26606"/>
          <ac:spMkLst>
            <pc:docMk/>
            <pc:sldMk cId="551177218" sldId="261"/>
            <ac:spMk id="23" creationId="{60B7752B-728D-4CA3-8923-C4F7F77029E3}"/>
          </ac:spMkLst>
        </pc:spChg>
        <pc:spChg chg="add del">
          <ac:chgData name="Ondra Klíma" userId="381e0c8e360e8536" providerId="LiveId" clId="{E2B007C5-26A3-41EB-8F63-6E06F2292AEB}" dt="2023-08-19T09:21:21.156" v="815" actId="26606"/>
          <ac:spMkLst>
            <pc:docMk/>
            <pc:sldMk cId="551177218" sldId="261"/>
            <ac:spMk id="24" creationId="{88392DC7-0988-443B-A0D0-E726C7DB622B}"/>
          </ac:spMkLst>
        </pc:spChg>
        <pc:spChg chg="add del">
          <ac:chgData name="Ondra Klíma" userId="381e0c8e360e8536" providerId="LiveId" clId="{E2B007C5-26A3-41EB-8F63-6E06F2292AEB}" dt="2023-08-19T09:44:59.891" v="1012" actId="26606"/>
          <ac:spMkLst>
            <pc:docMk/>
            <pc:sldMk cId="551177218" sldId="261"/>
            <ac:spMk id="29" creationId="{82184FF4-7029-4ED7-813A-192E60608764}"/>
          </ac:spMkLst>
        </pc:spChg>
        <pc:spChg chg="add del">
          <ac:chgData name="Ondra Klíma" userId="381e0c8e360e8536" providerId="LiveId" clId="{E2B007C5-26A3-41EB-8F63-6E06F2292AEB}" dt="2023-08-19T09:44:59.891" v="1012" actId="26606"/>
          <ac:spMkLst>
            <pc:docMk/>
            <pc:sldMk cId="551177218" sldId="261"/>
            <ac:spMk id="31" creationId="{AAA7AB09-557C-41AD-9113-FF9F68FA1035}"/>
          </ac:spMkLst>
        </pc:spChg>
        <pc:spChg chg="add del">
          <ac:chgData name="Ondra Klíma" userId="381e0c8e360e8536" providerId="LiveId" clId="{E2B007C5-26A3-41EB-8F63-6E06F2292AEB}" dt="2023-08-19T09:44:59.891" v="1012" actId="26606"/>
          <ac:spMkLst>
            <pc:docMk/>
            <pc:sldMk cId="551177218" sldId="261"/>
            <ac:spMk id="33" creationId="{EF99ECAA-1F11-4937-BBA6-51935AB44C9D}"/>
          </ac:spMkLst>
        </pc:spChg>
        <pc:spChg chg="add del">
          <ac:chgData name="Ondra Klíma" userId="381e0c8e360e8536" providerId="LiveId" clId="{E2B007C5-26A3-41EB-8F63-6E06F2292AEB}" dt="2023-08-19T09:44:59.891" v="1012" actId="26606"/>
          <ac:spMkLst>
            <pc:docMk/>
            <pc:sldMk cId="551177218" sldId="261"/>
            <ac:spMk id="41" creationId="{1DB043B4-68C6-45B9-82AC-A5800EADB8DB}"/>
          </ac:spMkLst>
        </pc:spChg>
        <pc:spChg chg="add del">
          <ac:chgData name="Ondra Klíma" userId="381e0c8e360e8536" providerId="LiveId" clId="{E2B007C5-26A3-41EB-8F63-6E06F2292AEB}" dt="2023-08-19T09:44:59.891" v="1012" actId="26606"/>
          <ac:spMkLst>
            <pc:docMk/>
            <pc:sldMk cId="551177218" sldId="261"/>
            <ac:spMk id="43" creationId="{28A00A08-E4E6-4184-B484-E0E034072AE0}"/>
          </ac:spMkLst>
        </pc:spChg>
        <pc:spChg chg="add del">
          <ac:chgData name="Ondra Klíma" userId="381e0c8e360e8536" providerId="LiveId" clId="{E2B007C5-26A3-41EB-8F63-6E06F2292AEB}" dt="2023-08-19T09:44:59.876" v="1011" actId="26606"/>
          <ac:spMkLst>
            <pc:docMk/>
            <pc:sldMk cId="551177218" sldId="261"/>
            <ac:spMk id="57" creationId="{82184FF4-7029-4ED7-813A-192E60608764}"/>
          </ac:spMkLst>
        </pc:spChg>
        <pc:spChg chg="add del">
          <ac:chgData name="Ondra Klíma" userId="381e0c8e360e8536" providerId="LiveId" clId="{E2B007C5-26A3-41EB-8F63-6E06F2292AEB}" dt="2023-08-19T09:44:59.876" v="1011" actId="26606"/>
          <ac:spMkLst>
            <pc:docMk/>
            <pc:sldMk cId="551177218" sldId="261"/>
            <ac:spMk id="59" creationId="{AAA7AB09-557C-41AD-9113-FF9F68FA1035}"/>
          </ac:spMkLst>
        </pc:spChg>
        <pc:spChg chg="add del">
          <ac:chgData name="Ondra Klíma" userId="381e0c8e360e8536" providerId="LiveId" clId="{E2B007C5-26A3-41EB-8F63-6E06F2292AEB}" dt="2023-08-19T09:44:59.876" v="1011" actId="26606"/>
          <ac:spMkLst>
            <pc:docMk/>
            <pc:sldMk cId="551177218" sldId="261"/>
            <ac:spMk id="61" creationId="{EF99ECAA-1F11-4937-BBA6-51935AB44C9D}"/>
          </ac:spMkLst>
        </pc:spChg>
        <pc:spChg chg="add del">
          <ac:chgData name="Ondra Klíma" userId="381e0c8e360e8536" providerId="LiveId" clId="{E2B007C5-26A3-41EB-8F63-6E06F2292AEB}" dt="2023-08-19T09:44:59.876" v="1011" actId="26606"/>
          <ac:spMkLst>
            <pc:docMk/>
            <pc:sldMk cId="551177218" sldId="261"/>
            <ac:spMk id="69" creationId="{1DB043B4-68C6-45B9-82AC-A5800EADB8DB}"/>
          </ac:spMkLst>
        </pc:spChg>
        <pc:spChg chg="add del">
          <ac:chgData name="Ondra Klíma" userId="381e0c8e360e8536" providerId="LiveId" clId="{E2B007C5-26A3-41EB-8F63-6E06F2292AEB}" dt="2023-08-19T09:44:59.876" v="1011" actId="26606"/>
          <ac:spMkLst>
            <pc:docMk/>
            <pc:sldMk cId="551177218" sldId="261"/>
            <ac:spMk id="71" creationId="{28A00A08-E4E6-4184-B484-E0E034072AE0}"/>
          </ac:spMkLst>
        </pc:spChg>
        <pc:spChg chg="add">
          <ac:chgData name="Ondra Klíma" userId="381e0c8e360e8536" providerId="LiveId" clId="{E2B007C5-26A3-41EB-8F63-6E06F2292AEB}" dt="2023-08-19T09:44:59.891" v="1012" actId="26606"/>
          <ac:spMkLst>
            <pc:docMk/>
            <pc:sldMk cId="551177218" sldId="261"/>
            <ac:spMk id="82" creationId="{60B7752B-728D-4CA3-8923-C4F7F77029E3}"/>
          </ac:spMkLst>
        </pc:spChg>
        <pc:spChg chg="add">
          <ac:chgData name="Ondra Klíma" userId="381e0c8e360e8536" providerId="LiveId" clId="{E2B007C5-26A3-41EB-8F63-6E06F2292AEB}" dt="2023-08-19T09:44:59.891" v="1012" actId="26606"/>
          <ac:spMkLst>
            <pc:docMk/>
            <pc:sldMk cId="551177218" sldId="261"/>
            <ac:spMk id="85" creationId="{52D58DC7-20C8-4471-BAA7-B296A2AEC3F6}"/>
          </ac:spMkLst>
        </pc:spChg>
        <pc:spChg chg="add">
          <ac:chgData name="Ondra Klíma" userId="381e0c8e360e8536" providerId="LiveId" clId="{E2B007C5-26A3-41EB-8F63-6E06F2292AEB}" dt="2023-08-19T09:44:59.891" v="1012" actId="26606"/>
          <ac:spMkLst>
            <pc:docMk/>
            <pc:sldMk cId="551177218" sldId="261"/>
            <ac:spMk id="86" creationId="{8E4AABAC-100B-437F-86D3-981412859411}"/>
          </ac:spMkLst>
        </pc:spChg>
        <pc:spChg chg="add">
          <ac:chgData name="Ondra Klíma" userId="381e0c8e360e8536" providerId="LiveId" clId="{E2B007C5-26A3-41EB-8F63-6E06F2292AEB}" dt="2023-08-19T09:44:59.891" v="1012" actId="26606"/>
          <ac:spMkLst>
            <pc:docMk/>
            <pc:sldMk cId="551177218" sldId="261"/>
            <ac:spMk id="87" creationId="{1DFD33E0-4D46-4176-BAE2-6AED15231C59}"/>
          </ac:spMkLst>
        </pc:spChg>
        <pc:spChg chg="add">
          <ac:chgData name="Ondra Klíma" userId="381e0c8e360e8536" providerId="LiveId" clId="{E2B007C5-26A3-41EB-8F63-6E06F2292AEB}" dt="2023-08-19T09:44:59.891" v="1012" actId="26606"/>
          <ac:spMkLst>
            <pc:docMk/>
            <pc:sldMk cId="551177218" sldId="261"/>
            <ac:spMk id="88" creationId="{022B5D87-7689-4E7F-B03A-7F803B5DF799}"/>
          </ac:spMkLst>
        </pc:spChg>
        <pc:grpChg chg="add del">
          <ac:chgData name="Ondra Klíma" userId="381e0c8e360e8536" providerId="LiveId" clId="{E2B007C5-26A3-41EB-8F63-6E06F2292AEB}" dt="2023-08-19T09:44:59.891" v="1012" actId="26606"/>
          <ac:grpSpMkLst>
            <pc:docMk/>
            <pc:sldMk cId="551177218" sldId="261"/>
            <ac:grpSpMk id="35" creationId="{79DE9FAB-6BBA-4CFE-B67D-77B47F01ECA4}"/>
          </ac:grpSpMkLst>
        </pc:grpChg>
        <pc:grpChg chg="add del">
          <ac:chgData name="Ondra Klíma" userId="381e0c8e360e8536" providerId="LiveId" clId="{E2B007C5-26A3-41EB-8F63-6E06F2292AEB}" dt="2023-08-19T09:44:59.891" v="1012" actId="26606"/>
          <ac:grpSpMkLst>
            <pc:docMk/>
            <pc:sldMk cId="551177218" sldId="261"/>
            <ac:grpSpMk id="45" creationId="{0780E404-3121-4F33-AF2D-65F659A97798}"/>
          </ac:grpSpMkLst>
        </pc:grpChg>
        <pc:grpChg chg="add del">
          <ac:chgData name="Ondra Klíma" userId="381e0c8e360e8536" providerId="LiveId" clId="{E2B007C5-26A3-41EB-8F63-6E06F2292AEB}" dt="2023-08-19T09:44:59.891" v="1012" actId="26606"/>
          <ac:grpSpMkLst>
            <pc:docMk/>
            <pc:sldMk cId="551177218" sldId="261"/>
            <ac:grpSpMk id="49" creationId="{4B158E9A-DBF4-4AA7-B6B7-8C8EB2FBDD68}"/>
          </ac:grpSpMkLst>
        </pc:grpChg>
        <pc:grpChg chg="add del">
          <ac:chgData name="Ondra Klíma" userId="381e0c8e360e8536" providerId="LiveId" clId="{E2B007C5-26A3-41EB-8F63-6E06F2292AEB}" dt="2023-08-19T09:44:59.876" v="1011" actId="26606"/>
          <ac:grpSpMkLst>
            <pc:docMk/>
            <pc:sldMk cId="551177218" sldId="261"/>
            <ac:grpSpMk id="63" creationId="{79DE9FAB-6BBA-4CFE-B67D-77B47F01ECA4}"/>
          </ac:grpSpMkLst>
        </pc:grpChg>
        <pc:grpChg chg="add del">
          <ac:chgData name="Ondra Klíma" userId="381e0c8e360e8536" providerId="LiveId" clId="{E2B007C5-26A3-41EB-8F63-6E06F2292AEB}" dt="2023-08-19T09:44:59.876" v="1011" actId="26606"/>
          <ac:grpSpMkLst>
            <pc:docMk/>
            <pc:sldMk cId="551177218" sldId="261"/>
            <ac:grpSpMk id="73" creationId="{0780E404-3121-4F33-AF2D-65F659A97798}"/>
          </ac:grpSpMkLst>
        </pc:grpChg>
        <pc:grpChg chg="add del">
          <ac:chgData name="Ondra Klíma" userId="381e0c8e360e8536" providerId="LiveId" clId="{E2B007C5-26A3-41EB-8F63-6E06F2292AEB}" dt="2023-08-19T09:44:59.876" v="1011" actId="26606"/>
          <ac:grpSpMkLst>
            <pc:docMk/>
            <pc:sldMk cId="551177218" sldId="261"/>
            <ac:grpSpMk id="77" creationId="{4B158E9A-DBF4-4AA7-B6B7-8C8EB2FBDD68}"/>
          </ac:grpSpMkLst>
        </pc:grpChg>
        <pc:grpChg chg="add">
          <ac:chgData name="Ondra Klíma" userId="381e0c8e360e8536" providerId="LiveId" clId="{E2B007C5-26A3-41EB-8F63-6E06F2292AEB}" dt="2023-08-19T09:44:59.891" v="1012" actId="26606"/>
          <ac:grpSpMkLst>
            <pc:docMk/>
            <pc:sldMk cId="551177218" sldId="261"/>
            <ac:grpSpMk id="83" creationId="{20205E53-D75C-4F15-A4A3-21DA0826FCE9}"/>
          </ac:grpSpMkLst>
        </pc:grpChg>
        <pc:graphicFrameChg chg="add del mod modGraphic">
          <ac:chgData name="Ondra Klíma" userId="381e0c8e360e8536" providerId="LiveId" clId="{E2B007C5-26A3-41EB-8F63-6E06F2292AEB}" dt="2023-08-19T09:44:53.183" v="1008" actId="478"/>
          <ac:graphicFrameMkLst>
            <pc:docMk/>
            <pc:sldMk cId="551177218" sldId="261"/>
            <ac:graphicFrameMk id="4" creationId="{63B00175-6214-9242-E508-32764B714411}"/>
          </ac:graphicFrameMkLst>
        </pc:graphicFrameChg>
        <pc:graphicFrameChg chg="add del mod">
          <ac:chgData name="Ondra Klíma" userId="381e0c8e360e8536" providerId="LiveId" clId="{E2B007C5-26A3-41EB-8F63-6E06F2292AEB}" dt="2022-09-22T04:16:08.257" v="530" actId="478"/>
          <ac:graphicFrameMkLst>
            <pc:docMk/>
            <pc:sldMk cId="551177218" sldId="261"/>
            <ac:graphicFrameMk id="5" creationId="{42629382-C8F3-B61D-2522-C161DFDCC598}"/>
          </ac:graphicFrameMkLst>
        </pc:graphicFrameChg>
        <pc:graphicFrameChg chg="add mod modGraphic">
          <ac:chgData name="Ondra Klíma" userId="381e0c8e360e8536" providerId="LiveId" clId="{E2B007C5-26A3-41EB-8F63-6E06F2292AEB}" dt="2023-08-19T09:44:59.891" v="1012" actId="26606"/>
          <ac:graphicFrameMkLst>
            <pc:docMk/>
            <pc:sldMk cId="551177218" sldId="261"/>
            <ac:graphicFrameMk id="6" creationId="{D0B45DAA-9507-9C9A-E4D4-F5EBE01BE071}"/>
          </ac:graphicFrameMkLst>
        </pc:graphicFrameChg>
      </pc:sldChg>
      <pc:sldChg chg="addSp delSp modSp new del mod setBg">
        <pc:chgData name="Ondra Klíma" userId="381e0c8e360e8536" providerId="LiveId" clId="{E2B007C5-26A3-41EB-8F63-6E06F2292AEB}" dt="2023-08-19T09:15:40.207" v="752" actId="47"/>
        <pc:sldMkLst>
          <pc:docMk/>
          <pc:sldMk cId="2871506002" sldId="262"/>
        </pc:sldMkLst>
        <pc:spChg chg="mod ord">
          <ac:chgData name="Ondra Klíma" userId="381e0c8e360e8536" providerId="LiveId" clId="{E2B007C5-26A3-41EB-8F63-6E06F2292AEB}" dt="2022-09-22T07:44:24.799" v="710" actId="790"/>
          <ac:spMkLst>
            <pc:docMk/>
            <pc:sldMk cId="2871506002" sldId="262"/>
            <ac:spMk id="2" creationId="{41087CCB-76B0-A780-9ACC-5BA79DEF2C01}"/>
          </ac:spMkLst>
        </pc:spChg>
        <pc:spChg chg="del">
          <ac:chgData name="Ondra Klíma" userId="381e0c8e360e8536" providerId="LiveId" clId="{E2B007C5-26A3-41EB-8F63-6E06F2292AEB}" dt="2022-09-22T04:19:30.995" v="551" actId="26606"/>
          <ac:spMkLst>
            <pc:docMk/>
            <pc:sldMk cId="2871506002" sldId="262"/>
            <ac:spMk id="3" creationId="{B3F95DD3-233B-AAD6-8493-12CD2FC31924}"/>
          </ac:spMkLst>
        </pc:spChg>
        <pc:spChg chg="add del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10" creationId="{82184FF4-7029-4ED7-813A-192E60608764}"/>
          </ac:spMkLst>
        </pc:spChg>
        <pc:spChg chg="add del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12" creationId="{AAA7AB09-557C-41AD-9113-FF9F68FA1035}"/>
          </ac:spMkLst>
        </pc:spChg>
        <pc:spChg chg="add del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14" creationId="{EF99ECAA-1F11-4937-BBA6-51935AB44C9D}"/>
          </ac:spMkLst>
        </pc:spChg>
        <pc:spChg chg="add del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22" creationId="{1DB043B4-68C6-45B9-82AC-A5800EADB8DB}"/>
          </ac:spMkLst>
        </pc:spChg>
        <pc:spChg chg="add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27" creationId="{82184FF4-7029-4ED7-813A-192E60608764}"/>
          </ac:spMkLst>
        </pc:spChg>
        <pc:spChg chg="add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29" creationId="{AAA7AB09-557C-41AD-9113-FF9F68FA1035}"/>
          </ac:spMkLst>
        </pc:spChg>
        <pc:spChg chg="add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31" creationId="{EF99ECAA-1F11-4937-BBA6-51935AB44C9D}"/>
          </ac:spMkLst>
        </pc:spChg>
        <pc:spChg chg="add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39" creationId="{1DB043B4-68C6-45B9-82AC-A5800EADB8DB}"/>
          </ac:spMkLst>
        </pc:spChg>
        <pc:spChg chg="add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41" creationId="{AD4EA4DF-0E7C-4098-86F6-7D0ACAEFC0BF}"/>
          </ac:spMkLst>
        </pc:spChg>
        <pc:spChg chg="add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43" creationId="{FE05BC49-0F00-4C85-9AF5-A0CC5B39C8D2}"/>
          </ac:spMkLst>
        </pc:spChg>
        <pc:grpChg chg="add del">
          <ac:chgData name="Ondra Klíma" userId="381e0c8e360e8536" providerId="LiveId" clId="{E2B007C5-26A3-41EB-8F63-6E06F2292AEB}" dt="2022-09-22T04:19:51.553" v="569" actId="26606"/>
          <ac:grpSpMkLst>
            <pc:docMk/>
            <pc:sldMk cId="2871506002" sldId="262"/>
            <ac:grpSpMk id="16" creationId="{79DE9FAB-6BBA-4CFE-B67D-77B47F01ECA4}"/>
          </ac:grpSpMkLst>
        </pc:grpChg>
        <pc:grpChg chg="add">
          <ac:chgData name="Ondra Klíma" userId="381e0c8e360e8536" providerId="LiveId" clId="{E2B007C5-26A3-41EB-8F63-6E06F2292AEB}" dt="2022-09-22T04:19:51.553" v="569" actId="26606"/>
          <ac:grpSpMkLst>
            <pc:docMk/>
            <pc:sldMk cId="2871506002" sldId="262"/>
            <ac:grpSpMk id="33" creationId="{79DE9FAB-6BBA-4CFE-B67D-77B47F01ECA4}"/>
          </ac:grpSpMkLst>
        </pc:grpChg>
        <pc:picChg chg="add mod">
          <ac:chgData name="Ondra Klíma" userId="381e0c8e360e8536" providerId="LiveId" clId="{E2B007C5-26A3-41EB-8F63-6E06F2292AEB}" dt="2022-09-22T04:19:51.553" v="569" actId="26606"/>
          <ac:picMkLst>
            <pc:docMk/>
            <pc:sldMk cId="2871506002" sldId="262"/>
            <ac:picMk id="7" creationId="{AF864E86-6C39-87AF-59D2-F15309A27B67}"/>
          </ac:picMkLst>
        </pc:picChg>
      </pc:sldChg>
      <pc:sldChg chg="addSp delSp modSp new mod setBg modAnim">
        <pc:chgData name="Ondra Klíma" userId="381e0c8e360e8536" providerId="LiveId" clId="{E2B007C5-26A3-41EB-8F63-6E06F2292AEB}" dt="2023-10-05T07:00:56.511" v="1358"/>
        <pc:sldMkLst>
          <pc:docMk/>
          <pc:sldMk cId="3717743611" sldId="263"/>
        </pc:sldMkLst>
        <pc:spChg chg="mod">
          <ac:chgData name="Ondra Klíma" userId="381e0c8e360e8536" providerId="LiveId" clId="{E2B007C5-26A3-41EB-8F63-6E06F2292AEB}" dt="2022-09-22T06:57:35.682" v="705" actId="27636"/>
          <ac:spMkLst>
            <pc:docMk/>
            <pc:sldMk cId="3717743611" sldId="263"/>
            <ac:spMk id="2" creationId="{0406F4FB-D693-21C3-3056-E1D872241826}"/>
          </ac:spMkLst>
        </pc:spChg>
        <pc:spChg chg="del mod">
          <ac:chgData name="Ondra Klíma" userId="381e0c8e360e8536" providerId="LiveId" clId="{E2B007C5-26A3-41EB-8F63-6E06F2292AEB}" dt="2022-09-22T06:56:51.943" v="675" actId="26606"/>
          <ac:spMkLst>
            <pc:docMk/>
            <pc:sldMk cId="3717743611" sldId="263"/>
            <ac:spMk id="3" creationId="{53A7429A-2572-D675-96AA-9FABD65198EB}"/>
          </ac:spMkLst>
        </pc:spChg>
        <pc:spChg chg="add">
          <ac:chgData name="Ondra Klíma" userId="381e0c8e360e8536" providerId="LiveId" clId="{E2B007C5-26A3-41EB-8F63-6E06F2292AEB}" dt="2022-09-22T06:56:51.943" v="675" actId="26606"/>
          <ac:spMkLst>
            <pc:docMk/>
            <pc:sldMk cId="3717743611" sldId="263"/>
            <ac:spMk id="9" creationId="{60B7752B-728D-4CA3-8923-C4F7F77029E3}"/>
          </ac:spMkLst>
        </pc:spChg>
        <pc:spChg chg="add">
          <ac:chgData name="Ondra Klíma" userId="381e0c8e360e8536" providerId="LiveId" clId="{E2B007C5-26A3-41EB-8F63-6E06F2292AEB}" dt="2022-09-22T06:56:51.943" v="675" actId="26606"/>
          <ac:spMkLst>
            <pc:docMk/>
            <pc:sldMk cId="3717743611" sldId="263"/>
            <ac:spMk id="11" creationId="{88392DC7-0988-443B-A0D0-E726C7DB622B}"/>
          </ac:spMkLst>
        </pc:spChg>
        <pc:graphicFrameChg chg="add mod">
          <ac:chgData name="Ondra Klíma" userId="381e0c8e360e8536" providerId="LiveId" clId="{E2B007C5-26A3-41EB-8F63-6E06F2292AEB}" dt="2023-10-05T07:00:31.972" v="1356"/>
          <ac:graphicFrameMkLst>
            <pc:docMk/>
            <pc:sldMk cId="3717743611" sldId="263"/>
            <ac:graphicFrameMk id="5" creationId="{0FCE51F0-0718-6FA4-57BF-56859D61F73A}"/>
          </ac:graphicFrameMkLst>
        </pc:graphicFrameChg>
      </pc:sldChg>
      <pc:sldChg chg="addSp delSp modSp add mod setBg delDesignElem">
        <pc:chgData name="Ondra Klíma" userId="381e0c8e360e8536" providerId="LiveId" clId="{E2B007C5-26A3-41EB-8F63-6E06F2292AEB}" dt="2023-08-19T09:57:38.126" v="1347" actId="20577"/>
        <pc:sldMkLst>
          <pc:docMk/>
          <pc:sldMk cId="1957254463" sldId="271"/>
        </pc:sldMkLst>
        <pc:spChg chg="mod">
          <ac:chgData name="Ondra Klíma" userId="381e0c8e360e8536" providerId="LiveId" clId="{E2B007C5-26A3-41EB-8F63-6E06F2292AEB}" dt="2023-08-19T09:38:11.548" v="861" actId="20577"/>
          <ac:spMkLst>
            <pc:docMk/>
            <pc:sldMk cId="1957254463" sldId="271"/>
            <ac:spMk id="2" creationId="{50931D03-99C6-6772-04AF-109D9638FC04}"/>
          </ac:spMkLst>
        </pc:spChg>
        <pc:spChg chg="add mod">
          <ac:chgData name="Ondra Klíma" userId="381e0c8e360e8536" providerId="LiveId" clId="{E2B007C5-26A3-41EB-8F63-6E06F2292AEB}" dt="2023-08-19T09:57:38.126" v="1347" actId="20577"/>
          <ac:spMkLst>
            <pc:docMk/>
            <pc:sldMk cId="1957254463" sldId="271"/>
            <ac:spMk id="3" creationId="{D8914D4E-F58E-B89F-C8A6-4A05B462B930}"/>
          </ac:spMkLst>
        </pc:spChg>
        <pc:spChg chg="del">
          <ac:chgData name="Ondra Klíma" userId="381e0c8e360e8536" providerId="LiveId" clId="{E2B007C5-26A3-41EB-8F63-6E06F2292AEB}" dt="2022-09-22T07:39:02.025" v="708"/>
          <ac:spMkLst>
            <pc:docMk/>
            <pc:sldMk cId="1957254463" sldId="271"/>
            <ac:spMk id="10" creationId="{82184FF4-7029-4ED7-813A-192E60608764}"/>
          </ac:spMkLst>
        </pc:spChg>
        <pc:spChg chg="del">
          <ac:chgData name="Ondra Klíma" userId="381e0c8e360e8536" providerId="LiveId" clId="{E2B007C5-26A3-41EB-8F63-6E06F2292AEB}" dt="2022-09-22T07:39:02.025" v="708"/>
          <ac:spMkLst>
            <pc:docMk/>
            <pc:sldMk cId="1957254463" sldId="271"/>
            <ac:spMk id="12" creationId="{AAA7AB09-557C-41AD-9113-FF9F68FA1035}"/>
          </ac:spMkLst>
        </pc:spChg>
        <pc:spChg chg="del">
          <ac:chgData name="Ondra Klíma" userId="381e0c8e360e8536" providerId="LiveId" clId="{E2B007C5-26A3-41EB-8F63-6E06F2292AEB}" dt="2022-09-22T07:39:02.025" v="708"/>
          <ac:spMkLst>
            <pc:docMk/>
            <pc:sldMk cId="1957254463" sldId="271"/>
            <ac:spMk id="14" creationId="{EF99ECAA-1F11-4937-BBA6-51935AB44C9D}"/>
          </ac:spMkLst>
        </pc:spChg>
        <pc:spChg chg="del">
          <ac:chgData name="Ondra Klíma" userId="381e0c8e360e8536" providerId="LiveId" clId="{E2B007C5-26A3-41EB-8F63-6E06F2292AEB}" dt="2022-09-22T07:39:02.025" v="708"/>
          <ac:spMkLst>
            <pc:docMk/>
            <pc:sldMk cId="1957254463" sldId="271"/>
            <ac:spMk id="22" creationId="{1DB043B4-68C6-45B9-82AC-A5800EADB8DB}"/>
          </ac:spMkLst>
        </pc:spChg>
        <pc:spChg chg="del">
          <ac:chgData name="Ondra Klíma" userId="381e0c8e360e8536" providerId="LiveId" clId="{E2B007C5-26A3-41EB-8F63-6E06F2292AEB}" dt="2022-09-22T07:39:02.025" v="708"/>
          <ac:spMkLst>
            <pc:docMk/>
            <pc:sldMk cId="1957254463" sldId="271"/>
            <ac:spMk id="24" creationId="{BEBFBB3C-FA07-4A06-A8D8-D690F92A2817}"/>
          </ac:spMkLst>
        </pc:spChg>
        <pc:grpChg chg="del">
          <ac:chgData name="Ondra Klíma" userId="381e0c8e360e8536" providerId="LiveId" clId="{E2B007C5-26A3-41EB-8F63-6E06F2292AEB}" dt="2022-09-22T07:39:02.025" v="708"/>
          <ac:grpSpMkLst>
            <pc:docMk/>
            <pc:sldMk cId="1957254463" sldId="271"/>
            <ac:grpSpMk id="27" creationId="{79DE9FAB-6BBA-4CFE-B67D-77B47F01ECA4}"/>
          </ac:grpSpMkLst>
        </pc:grpChg>
      </pc:sldChg>
      <pc:sldChg chg="addSp delSp modSp new mod setBg">
        <pc:chgData name="Ondra Klíma" userId="381e0c8e360e8536" providerId="LiveId" clId="{E2B007C5-26A3-41EB-8F63-6E06F2292AEB}" dt="2023-08-19T09:16:35.466" v="775" actId="207"/>
        <pc:sldMkLst>
          <pc:docMk/>
          <pc:sldMk cId="923543960" sldId="272"/>
        </pc:sldMkLst>
        <pc:spChg chg="mod">
          <ac:chgData name="Ondra Klíma" userId="381e0c8e360e8536" providerId="LiveId" clId="{E2B007C5-26A3-41EB-8F63-6E06F2292AEB}" dt="2023-08-19T09:16:07.854" v="773" actId="26606"/>
          <ac:spMkLst>
            <pc:docMk/>
            <pc:sldMk cId="923543960" sldId="272"/>
            <ac:spMk id="2" creationId="{5EA11458-080D-D44A-3F82-FED80B4F13F9}"/>
          </ac:spMkLst>
        </pc:spChg>
        <pc:spChg chg="del">
          <ac:chgData name="Ondra Klíma" userId="381e0c8e360e8536" providerId="LiveId" clId="{E2B007C5-26A3-41EB-8F63-6E06F2292AEB}" dt="2023-08-19T09:16:01.176" v="772"/>
          <ac:spMkLst>
            <pc:docMk/>
            <pc:sldMk cId="923543960" sldId="272"/>
            <ac:spMk id="3" creationId="{D53489E1-A1D7-07B6-187D-A09818328DA3}"/>
          </ac:spMkLst>
        </pc:spChg>
        <pc:spChg chg="add">
          <ac:chgData name="Ondra Klíma" userId="381e0c8e360e8536" providerId="LiveId" clId="{E2B007C5-26A3-41EB-8F63-6E06F2292AEB}" dt="2023-08-19T09:16:07.854" v="773" actId="26606"/>
          <ac:spMkLst>
            <pc:docMk/>
            <pc:sldMk cId="923543960" sldId="272"/>
            <ac:spMk id="9" creationId="{60B7752B-728D-4CA3-8923-C4F7F77029E3}"/>
          </ac:spMkLst>
        </pc:spChg>
        <pc:spChg chg="add">
          <ac:chgData name="Ondra Klíma" userId="381e0c8e360e8536" providerId="LiveId" clId="{E2B007C5-26A3-41EB-8F63-6E06F2292AEB}" dt="2023-08-19T09:16:07.854" v="773" actId="26606"/>
          <ac:spMkLst>
            <pc:docMk/>
            <pc:sldMk cId="923543960" sldId="272"/>
            <ac:spMk id="11" creationId="{88392DC7-0988-443B-A0D0-E726C7DB622B}"/>
          </ac:spMkLst>
        </pc:spChg>
        <pc:graphicFrameChg chg="add mod modGraphic">
          <ac:chgData name="Ondra Klíma" userId="381e0c8e360e8536" providerId="LiveId" clId="{E2B007C5-26A3-41EB-8F63-6E06F2292AEB}" dt="2023-08-19T09:16:35.466" v="775" actId="207"/>
          <ac:graphicFrameMkLst>
            <pc:docMk/>
            <pc:sldMk cId="923543960" sldId="272"/>
            <ac:graphicFrameMk id="4" creationId="{14768913-774C-8540-8780-CEB7CF7105D1}"/>
          </ac:graphicFrameMkLst>
        </pc:graphicFrameChg>
      </pc:sldChg>
      <pc:sldChg chg="modSp new mod">
        <pc:chgData name="Ondra Klíma" userId="381e0c8e360e8536" providerId="LiveId" clId="{E2B007C5-26A3-41EB-8F63-6E06F2292AEB}" dt="2023-08-19T09:20:56.951" v="814" actId="27636"/>
        <pc:sldMkLst>
          <pc:docMk/>
          <pc:sldMk cId="1653727340" sldId="273"/>
        </pc:sldMkLst>
        <pc:spChg chg="mod">
          <ac:chgData name="Ondra Klíma" userId="381e0c8e360e8536" providerId="LiveId" clId="{E2B007C5-26A3-41EB-8F63-6E06F2292AEB}" dt="2023-08-19T09:17:00.654" v="791" actId="20577"/>
          <ac:spMkLst>
            <pc:docMk/>
            <pc:sldMk cId="1653727340" sldId="273"/>
            <ac:spMk id="2" creationId="{FCC815BF-1830-ADBE-3EA4-89248EB0E3B2}"/>
          </ac:spMkLst>
        </pc:spChg>
        <pc:spChg chg="mod">
          <ac:chgData name="Ondra Klíma" userId="381e0c8e360e8536" providerId="LiveId" clId="{E2B007C5-26A3-41EB-8F63-6E06F2292AEB}" dt="2023-08-19T09:20:56.951" v="814" actId="27636"/>
          <ac:spMkLst>
            <pc:docMk/>
            <pc:sldMk cId="1653727340" sldId="273"/>
            <ac:spMk id="3" creationId="{EBE003A8-A625-6E51-DF3A-9FA750C80E4D}"/>
          </ac:spMkLst>
        </pc:spChg>
      </pc:sldChg>
      <pc:sldChg chg="addSp delSp modSp new mod setBg">
        <pc:chgData name="Ondra Klíma" userId="381e0c8e360e8536" providerId="LiveId" clId="{E2B007C5-26A3-41EB-8F63-6E06F2292AEB}" dt="2023-08-19T09:25:35.200" v="858" actId="26606"/>
        <pc:sldMkLst>
          <pc:docMk/>
          <pc:sldMk cId="1177255634" sldId="274"/>
        </pc:sldMkLst>
        <pc:spChg chg="mod">
          <ac:chgData name="Ondra Klíma" userId="381e0c8e360e8536" providerId="LiveId" clId="{E2B007C5-26A3-41EB-8F63-6E06F2292AEB}" dt="2023-08-19T09:25:35.200" v="858" actId="26606"/>
          <ac:spMkLst>
            <pc:docMk/>
            <pc:sldMk cId="1177255634" sldId="274"/>
            <ac:spMk id="2" creationId="{BE8F000F-8986-9506-4112-98AB238B4375}"/>
          </ac:spMkLst>
        </pc:spChg>
        <pc:spChg chg="del">
          <ac:chgData name="Ondra Klíma" userId="381e0c8e360e8536" providerId="LiveId" clId="{E2B007C5-26A3-41EB-8F63-6E06F2292AEB}" dt="2023-08-19T09:24:50.560" v="851" actId="22"/>
          <ac:spMkLst>
            <pc:docMk/>
            <pc:sldMk cId="1177255634" sldId="274"/>
            <ac:spMk id="3" creationId="{40BEDA55-BC96-6B6C-F944-F7E9B7FA09D7}"/>
          </ac:spMkLst>
        </pc:spChg>
        <pc:spChg chg="add del">
          <ac:chgData name="Ondra Klíma" userId="381e0c8e360e8536" providerId="LiveId" clId="{E2B007C5-26A3-41EB-8F63-6E06F2292AEB}" dt="2023-08-19T09:25:35.200" v="858" actId="26606"/>
          <ac:spMkLst>
            <pc:docMk/>
            <pc:sldMk cId="1177255634" sldId="274"/>
            <ac:spMk id="12" creationId="{82184FF4-7029-4ED7-813A-192E60608764}"/>
          </ac:spMkLst>
        </pc:spChg>
        <pc:spChg chg="add del">
          <ac:chgData name="Ondra Klíma" userId="381e0c8e360e8536" providerId="LiveId" clId="{E2B007C5-26A3-41EB-8F63-6E06F2292AEB}" dt="2023-08-19T09:25:35.200" v="858" actId="26606"/>
          <ac:spMkLst>
            <pc:docMk/>
            <pc:sldMk cId="1177255634" sldId="274"/>
            <ac:spMk id="14" creationId="{AAA7AB09-557C-41AD-9113-FF9F68FA1035}"/>
          </ac:spMkLst>
        </pc:spChg>
        <pc:spChg chg="add del">
          <ac:chgData name="Ondra Klíma" userId="381e0c8e360e8536" providerId="LiveId" clId="{E2B007C5-26A3-41EB-8F63-6E06F2292AEB}" dt="2023-08-19T09:25:35.200" v="858" actId="26606"/>
          <ac:spMkLst>
            <pc:docMk/>
            <pc:sldMk cId="1177255634" sldId="274"/>
            <ac:spMk id="16" creationId="{EF99ECAA-1F11-4937-BBA6-51935AB44C9D}"/>
          </ac:spMkLst>
        </pc:spChg>
        <pc:spChg chg="add del">
          <ac:chgData name="Ondra Klíma" userId="381e0c8e360e8536" providerId="LiveId" clId="{E2B007C5-26A3-41EB-8F63-6E06F2292AEB}" dt="2023-08-19T09:25:35.200" v="858" actId="26606"/>
          <ac:spMkLst>
            <pc:docMk/>
            <pc:sldMk cId="1177255634" sldId="274"/>
            <ac:spMk id="24" creationId="{1DB043B4-68C6-45B9-82AC-A5800EADB8DB}"/>
          </ac:spMkLst>
        </pc:spChg>
        <pc:spChg chg="add del">
          <ac:chgData name="Ondra Klíma" userId="381e0c8e360e8536" providerId="LiveId" clId="{E2B007C5-26A3-41EB-8F63-6E06F2292AEB}" dt="2023-08-19T09:25:35.200" v="858" actId="26606"/>
          <ac:spMkLst>
            <pc:docMk/>
            <pc:sldMk cId="1177255634" sldId="274"/>
            <ac:spMk id="30" creationId="{F77FE770-280D-4DDD-96A8-7FD8E9BC312C}"/>
          </ac:spMkLst>
        </pc:spChg>
        <pc:spChg chg="add del">
          <ac:chgData name="Ondra Klíma" userId="381e0c8e360e8536" providerId="LiveId" clId="{E2B007C5-26A3-41EB-8F63-6E06F2292AEB}" dt="2023-08-19T09:25:35.200" v="858" actId="26606"/>
          <ac:spMkLst>
            <pc:docMk/>
            <pc:sldMk cId="1177255634" sldId="274"/>
            <ac:spMk id="32" creationId="{63437291-597B-452C-9CD1-AAA2D823DF54}"/>
          </ac:spMkLst>
        </pc:spChg>
        <pc:spChg chg="add del">
          <ac:chgData name="Ondra Klíma" userId="381e0c8e360e8536" providerId="LiveId" clId="{E2B007C5-26A3-41EB-8F63-6E06F2292AEB}" dt="2023-08-19T09:25:35.200" v="858" actId="26606"/>
          <ac:spMkLst>
            <pc:docMk/>
            <pc:sldMk cId="1177255634" sldId="274"/>
            <ac:spMk id="34" creationId="{CF07E0C9-4EB6-4A7B-809B-0C5C5E21361A}"/>
          </ac:spMkLst>
        </pc:spChg>
        <pc:spChg chg="add del">
          <ac:chgData name="Ondra Klíma" userId="381e0c8e360e8536" providerId="LiveId" clId="{E2B007C5-26A3-41EB-8F63-6E06F2292AEB}" dt="2023-08-19T09:25:35.200" v="858" actId="26606"/>
          <ac:spMkLst>
            <pc:docMk/>
            <pc:sldMk cId="1177255634" sldId="274"/>
            <ac:spMk id="36" creationId="{6D5AEBCB-3691-4336-A5FB-0B0991ADA895}"/>
          </ac:spMkLst>
        </pc:spChg>
        <pc:spChg chg="add">
          <ac:chgData name="Ondra Klíma" userId="381e0c8e360e8536" providerId="LiveId" clId="{E2B007C5-26A3-41EB-8F63-6E06F2292AEB}" dt="2023-08-19T09:25:35.200" v="858" actId="26606"/>
          <ac:spMkLst>
            <pc:docMk/>
            <pc:sldMk cId="1177255634" sldId="274"/>
            <ac:spMk id="41" creationId="{82184FF4-7029-4ED7-813A-192E60608764}"/>
          </ac:spMkLst>
        </pc:spChg>
        <pc:spChg chg="add">
          <ac:chgData name="Ondra Klíma" userId="381e0c8e360e8536" providerId="LiveId" clId="{E2B007C5-26A3-41EB-8F63-6E06F2292AEB}" dt="2023-08-19T09:25:35.200" v="858" actId="26606"/>
          <ac:spMkLst>
            <pc:docMk/>
            <pc:sldMk cId="1177255634" sldId="274"/>
            <ac:spMk id="43" creationId="{AAA7AB09-557C-41AD-9113-FF9F68FA1035}"/>
          </ac:spMkLst>
        </pc:spChg>
        <pc:spChg chg="add">
          <ac:chgData name="Ondra Klíma" userId="381e0c8e360e8536" providerId="LiveId" clId="{E2B007C5-26A3-41EB-8F63-6E06F2292AEB}" dt="2023-08-19T09:25:35.200" v="858" actId="26606"/>
          <ac:spMkLst>
            <pc:docMk/>
            <pc:sldMk cId="1177255634" sldId="274"/>
            <ac:spMk id="45" creationId="{EF99ECAA-1F11-4937-BBA6-51935AB44C9D}"/>
          </ac:spMkLst>
        </pc:spChg>
        <pc:spChg chg="add">
          <ac:chgData name="Ondra Klíma" userId="381e0c8e360e8536" providerId="LiveId" clId="{E2B007C5-26A3-41EB-8F63-6E06F2292AEB}" dt="2023-08-19T09:25:35.200" v="858" actId="26606"/>
          <ac:spMkLst>
            <pc:docMk/>
            <pc:sldMk cId="1177255634" sldId="274"/>
            <ac:spMk id="53" creationId="{1DB043B4-68C6-45B9-82AC-A5800EADB8DB}"/>
          </ac:spMkLst>
        </pc:spChg>
        <pc:spChg chg="add">
          <ac:chgData name="Ondra Klíma" userId="381e0c8e360e8536" providerId="LiveId" clId="{E2B007C5-26A3-41EB-8F63-6E06F2292AEB}" dt="2023-08-19T09:25:35.200" v="858" actId="26606"/>
          <ac:spMkLst>
            <pc:docMk/>
            <pc:sldMk cId="1177255634" sldId="274"/>
            <ac:spMk id="55" creationId="{4DEB4681-1FD4-45B3-B476-4608EA445FA1}"/>
          </ac:spMkLst>
        </pc:spChg>
        <pc:spChg chg="add">
          <ac:chgData name="Ondra Klíma" userId="381e0c8e360e8536" providerId="LiveId" clId="{E2B007C5-26A3-41EB-8F63-6E06F2292AEB}" dt="2023-08-19T09:25:35.200" v="858" actId="26606"/>
          <ac:spMkLst>
            <pc:docMk/>
            <pc:sldMk cId="1177255634" sldId="274"/>
            <ac:spMk id="57" creationId="{120D1A4C-55F7-471A-879E-78FE8F36E89F}"/>
          </ac:spMkLst>
        </pc:spChg>
        <pc:spChg chg="add">
          <ac:chgData name="Ondra Klíma" userId="381e0c8e360e8536" providerId="LiveId" clId="{E2B007C5-26A3-41EB-8F63-6E06F2292AEB}" dt="2023-08-19T09:25:35.200" v="858" actId="26606"/>
          <ac:spMkLst>
            <pc:docMk/>
            <pc:sldMk cId="1177255634" sldId="274"/>
            <ac:spMk id="59" creationId="{1FDF4526-61EA-4B79-BDCA-B284EE92C1D9}"/>
          </ac:spMkLst>
        </pc:spChg>
        <pc:grpChg chg="add del">
          <ac:chgData name="Ondra Klíma" userId="381e0c8e360e8536" providerId="LiveId" clId="{E2B007C5-26A3-41EB-8F63-6E06F2292AEB}" dt="2023-08-19T09:25:35.200" v="858" actId="26606"/>
          <ac:grpSpMkLst>
            <pc:docMk/>
            <pc:sldMk cId="1177255634" sldId="274"/>
            <ac:grpSpMk id="18" creationId="{79DE9FAB-6BBA-4CFE-B67D-77B47F01ECA4}"/>
          </ac:grpSpMkLst>
        </pc:grpChg>
        <pc:grpChg chg="add del">
          <ac:chgData name="Ondra Klíma" userId="381e0c8e360e8536" providerId="LiveId" clId="{E2B007C5-26A3-41EB-8F63-6E06F2292AEB}" dt="2023-08-19T09:25:35.200" v="858" actId="26606"/>
          <ac:grpSpMkLst>
            <pc:docMk/>
            <pc:sldMk cId="1177255634" sldId="274"/>
            <ac:grpSpMk id="26" creationId="{69EC2F64-8F06-4CEE-9EA2-76D0D2124726}"/>
          </ac:grpSpMkLst>
        </pc:grpChg>
        <pc:grpChg chg="add">
          <ac:chgData name="Ondra Klíma" userId="381e0c8e360e8536" providerId="LiveId" clId="{E2B007C5-26A3-41EB-8F63-6E06F2292AEB}" dt="2023-08-19T09:25:35.200" v="858" actId="26606"/>
          <ac:grpSpMkLst>
            <pc:docMk/>
            <pc:sldMk cId="1177255634" sldId="274"/>
            <ac:grpSpMk id="47" creationId="{79DE9FAB-6BBA-4CFE-B67D-77B47F01ECA4}"/>
          </ac:grpSpMkLst>
        </pc:grpChg>
        <pc:picChg chg="add mod ord">
          <ac:chgData name="Ondra Klíma" userId="381e0c8e360e8536" providerId="LiveId" clId="{E2B007C5-26A3-41EB-8F63-6E06F2292AEB}" dt="2023-08-19T09:25:35.200" v="858" actId="26606"/>
          <ac:picMkLst>
            <pc:docMk/>
            <pc:sldMk cId="1177255634" sldId="274"/>
            <ac:picMk id="5" creationId="{D29E7B32-A9C1-3155-F831-E980255AD194}"/>
          </ac:picMkLst>
        </pc:picChg>
        <pc:picChg chg="add mod">
          <ac:chgData name="Ondra Klíma" userId="381e0c8e360e8536" providerId="LiveId" clId="{E2B007C5-26A3-41EB-8F63-6E06F2292AEB}" dt="2023-08-19T09:25:35.200" v="858" actId="26606"/>
          <ac:picMkLst>
            <pc:docMk/>
            <pc:sldMk cId="1177255634" sldId="274"/>
            <ac:picMk id="7" creationId="{84F1C011-A44A-1131-5946-3C4B2A96519B}"/>
          </ac:picMkLst>
        </pc:picChg>
      </pc:sldChg>
      <pc:sldChg chg="modSp new del mod">
        <pc:chgData name="Ondra Klíma" userId="381e0c8e360e8536" providerId="LiveId" clId="{E2B007C5-26A3-41EB-8F63-6E06F2292AEB}" dt="2023-08-19T09:22:18.153" v="832" actId="2696"/>
        <pc:sldMkLst>
          <pc:docMk/>
          <pc:sldMk cId="1609164509" sldId="274"/>
        </pc:sldMkLst>
        <pc:spChg chg="mod">
          <ac:chgData name="Ondra Klíma" userId="381e0c8e360e8536" providerId="LiveId" clId="{E2B007C5-26A3-41EB-8F63-6E06F2292AEB}" dt="2023-08-19T09:22:05.798" v="831" actId="20577"/>
          <ac:spMkLst>
            <pc:docMk/>
            <pc:sldMk cId="1609164509" sldId="274"/>
            <ac:spMk id="2" creationId="{DFC42148-BC4B-C315-2361-7038D25202DE}"/>
          </ac:spMkLst>
        </pc:spChg>
      </pc:sldChg>
      <pc:sldChg chg="addSp delSp modSp new mod setBg modNotesTx">
        <pc:chgData name="Ondra Klíma" userId="381e0c8e360e8536" providerId="LiveId" clId="{E2B007C5-26A3-41EB-8F63-6E06F2292AEB}" dt="2023-08-19T09:47:38.334" v="1143" actId="20577"/>
        <pc:sldMkLst>
          <pc:docMk/>
          <pc:sldMk cId="2270862159" sldId="275"/>
        </pc:sldMkLst>
        <pc:spChg chg="mod">
          <ac:chgData name="Ondra Klíma" userId="381e0c8e360e8536" providerId="LiveId" clId="{E2B007C5-26A3-41EB-8F63-6E06F2292AEB}" dt="2023-08-19T09:44:39.556" v="1007" actId="26606"/>
          <ac:spMkLst>
            <pc:docMk/>
            <pc:sldMk cId="2270862159" sldId="275"/>
            <ac:spMk id="2" creationId="{5C28ECC8-2755-FC9E-8E64-8513EBDBF39E}"/>
          </ac:spMkLst>
        </pc:spChg>
        <pc:spChg chg="del mod">
          <ac:chgData name="Ondra Klíma" userId="381e0c8e360e8536" providerId="LiveId" clId="{E2B007C5-26A3-41EB-8F63-6E06F2292AEB}" dt="2023-08-19T09:44:37.292" v="1005" actId="478"/>
          <ac:spMkLst>
            <pc:docMk/>
            <pc:sldMk cId="2270862159" sldId="275"/>
            <ac:spMk id="3" creationId="{2ADC46AA-83BB-B46C-27F9-CAE825174003}"/>
          </ac:spMkLst>
        </pc:spChg>
        <pc:spChg chg="add del mod">
          <ac:chgData name="Ondra Klíma" userId="381e0c8e360e8536" providerId="LiveId" clId="{E2B007C5-26A3-41EB-8F63-6E06F2292AEB}" dt="2023-08-19T09:44:37.658" v="1006"/>
          <ac:spMkLst>
            <pc:docMk/>
            <pc:sldMk cId="2270862159" sldId="275"/>
            <ac:spMk id="5" creationId="{9E05ECE7-28E6-B987-45DD-B82D5044B656}"/>
          </ac:spMkLst>
        </pc:spChg>
        <pc:spChg chg="add del">
          <ac:chgData name="Ondra Klíma" userId="381e0c8e360e8536" providerId="LiveId" clId="{E2B007C5-26A3-41EB-8F63-6E06F2292AEB}" dt="2023-08-19T09:44:39.556" v="1007" actId="26606"/>
          <ac:spMkLst>
            <pc:docMk/>
            <pc:sldMk cId="2270862159" sldId="275"/>
            <ac:spMk id="8" creationId="{A5931BE0-4B93-4D6C-878E-ACC59D6B4587}"/>
          </ac:spMkLst>
        </pc:spChg>
        <pc:spChg chg="add del">
          <ac:chgData name="Ondra Klíma" userId="381e0c8e360e8536" providerId="LiveId" clId="{E2B007C5-26A3-41EB-8F63-6E06F2292AEB}" dt="2023-08-19T09:44:39.556" v="1007" actId="26606"/>
          <ac:spMkLst>
            <pc:docMk/>
            <pc:sldMk cId="2270862159" sldId="275"/>
            <ac:spMk id="10" creationId="{6D438371-A37F-43CB-8166-3E9115593648}"/>
          </ac:spMkLst>
        </pc:spChg>
        <pc:spChg chg="add del">
          <ac:chgData name="Ondra Klíma" userId="381e0c8e360e8536" providerId="LiveId" clId="{E2B007C5-26A3-41EB-8F63-6E06F2292AEB}" dt="2023-08-19T09:44:39.556" v="1007" actId="26606"/>
          <ac:spMkLst>
            <pc:docMk/>
            <pc:sldMk cId="2270862159" sldId="275"/>
            <ac:spMk id="12" creationId="{2AE18936-8FC4-4357-B2D0-AEEAFF4D7029}"/>
          </ac:spMkLst>
        </pc:spChg>
        <pc:spChg chg="add del">
          <ac:chgData name="Ondra Klíma" userId="381e0c8e360e8536" providerId="LiveId" clId="{E2B007C5-26A3-41EB-8F63-6E06F2292AEB}" dt="2023-08-19T09:44:39.556" v="1007" actId="26606"/>
          <ac:spMkLst>
            <pc:docMk/>
            <pc:sldMk cId="2270862159" sldId="275"/>
            <ac:spMk id="14" creationId="{3CF94A42-720D-4B81-8D24-E4A974DE0225}"/>
          </ac:spMkLst>
        </pc:spChg>
        <pc:spChg chg="add del">
          <ac:chgData name="Ondra Klíma" userId="381e0c8e360e8536" providerId="LiveId" clId="{E2B007C5-26A3-41EB-8F63-6E06F2292AEB}" dt="2023-08-19T09:44:39.556" v="1007" actId="26606"/>
          <ac:spMkLst>
            <pc:docMk/>
            <pc:sldMk cId="2270862159" sldId="275"/>
            <ac:spMk id="16" creationId="{E15EB72A-E1B0-4CE0-BB0D-BEFCDF8EFFB0}"/>
          </ac:spMkLst>
        </pc:spChg>
        <pc:spChg chg="add del">
          <ac:chgData name="Ondra Klíma" userId="381e0c8e360e8536" providerId="LiveId" clId="{E2B007C5-26A3-41EB-8F63-6E06F2292AEB}" dt="2023-08-19T09:44:39.556" v="1007" actId="26606"/>
          <ac:spMkLst>
            <pc:docMk/>
            <pc:sldMk cId="2270862159" sldId="275"/>
            <ac:spMk id="18" creationId="{88D9FE19-3EE9-41F7-8054-F2C86DBEB361}"/>
          </ac:spMkLst>
        </pc:spChg>
        <pc:spChg chg="add">
          <ac:chgData name="Ondra Klíma" userId="381e0c8e360e8536" providerId="LiveId" clId="{E2B007C5-26A3-41EB-8F63-6E06F2292AEB}" dt="2023-08-19T09:44:39.556" v="1007" actId="26606"/>
          <ac:spMkLst>
            <pc:docMk/>
            <pc:sldMk cId="2270862159" sldId="275"/>
            <ac:spMk id="27" creationId="{60B7752B-728D-4CA3-8923-C4F7F77029E3}"/>
          </ac:spMkLst>
        </pc:spChg>
        <pc:spChg chg="add">
          <ac:chgData name="Ondra Klíma" userId="381e0c8e360e8536" providerId="LiveId" clId="{E2B007C5-26A3-41EB-8F63-6E06F2292AEB}" dt="2023-08-19T09:44:39.556" v="1007" actId="26606"/>
          <ac:spMkLst>
            <pc:docMk/>
            <pc:sldMk cId="2270862159" sldId="275"/>
            <ac:spMk id="29" creationId="{88392DC7-0988-443B-A0D0-E726C7DB622B}"/>
          </ac:spMkLst>
        </pc:spChg>
        <pc:grpChg chg="add del">
          <ac:chgData name="Ondra Klíma" userId="381e0c8e360e8536" providerId="LiveId" clId="{E2B007C5-26A3-41EB-8F63-6E06F2292AEB}" dt="2023-08-19T09:44:39.556" v="1007" actId="26606"/>
          <ac:grpSpMkLst>
            <pc:docMk/>
            <pc:sldMk cId="2270862159" sldId="275"/>
            <ac:grpSpMk id="20" creationId="{1D7EF0A0-9237-4001-884B-9E0F5ECE4944}"/>
          </ac:grpSpMkLst>
        </pc:grpChg>
        <pc:graphicFrameChg chg="add mod modGraphic">
          <ac:chgData name="Ondra Klíma" userId="381e0c8e360e8536" providerId="LiveId" clId="{E2B007C5-26A3-41EB-8F63-6E06F2292AEB}" dt="2023-08-19T09:47:38.334" v="1143" actId="20577"/>
          <ac:graphicFrameMkLst>
            <pc:docMk/>
            <pc:sldMk cId="2270862159" sldId="275"/>
            <ac:graphicFrameMk id="6" creationId="{782238A8-6B99-C1E5-3852-B3159F4C8389}"/>
          </ac:graphicFrameMkLst>
        </pc:graphicFrameChg>
      </pc:sldChg>
      <pc:sldChg chg="addSp delSp modSp new mod setBg">
        <pc:chgData name="Ondra Klíma" userId="381e0c8e360e8536" providerId="LiveId" clId="{E2B007C5-26A3-41EB-8F63-6E06F2292AEB}" dt="2023-08-19T09:52:20.885" v="1259" actId="26606"/>
        <pc:sldMkLst>
          <pc:docMk/>
          <pc:sldMk cId="2505371511" sldId="276"/>
        </pc:sldMkLst>
        <pc:spChg chg="mod">
          <ac:chgData name="Ondra Klíma" userId="381e0c8e360e8536" providerId="LiveId" clId="{E2B007C5-26A3-41EB-8F63-6E06F2292AEB}" dt="2023-08-19T09:52:20.885" v="1259" actId="26606"/>
          <ac:spMkLst>
            <pc:docMk/>
            <pc:sldMk cId="2505371511" sldId="276"/>
            <ac:spMk id="2" creationId="{E32C1243-A3D5-D451-C7A8-7B5D76BEF2E2}"/>
          </ac:spMkLst>
        </pc:spChg>
        <pc:spChg chg="del mod">
          <ac:chgData name="Ondra Klíma" userId="381e0c8e360e8536" providerId="LiveId" clId="{E2B007C5-26A3-41EB-8F63-6E06F2292AEB}" dt="2023-08-19T09:51:19.162" v="1206" actId="26606"/>
          <ac:spMkLst>
            <pc:docMk/>
            <pc:sldMk cId="2505371511" sldId="276"/>
            <ac:spMk id="3" creationId="{B40DB675-BF20-7269-08E6-E1ADFC27D12B}"/>
          </ac:spMkLst>
        </pc:spChg>
        <pc:spChg chg="add del mod">
          <ac:chgData name="Ondra Klíma" userId="381e0c8e360e8536" providerId="LiveId" clId="{E2B007C5-26A3-41EB-8F63-6E06F2292AEB}" dt="2023-08-19T09:52:03.873" v="1231" actId="478"/>
          <ac:spMkLst>
            <pc:docMk/>
            <pc:sldMk cId="2505371511" sldId="276"/>
            <ac:spMk id="4" creationId="{E6E1608D-11D9-0A50-97AE-CE71A97291CF}"/>
          </ac:spMkLst>
        </pc:spChg>
        <pc:spChg chg="add del">
          <ac:chgData name="Ondra Klíma" userId="381e0c8e360e8536" providerId="LiveId" clId="{E2B007C5-26A3-41EB-8F63-6E06F2292AEB}" dt="2023-08-19T09:52:20.885" v="1259" actId="26606"/>
          <ac:spMkLst>
            <pc:docMk/>
            <pc:sldMk cId="2505371511" sldId="276"/>
            <ac:spMk id="9" creationId="{60B7752B-728D-4CA3-8923-C4F7F77029E3}"/>
          </ac:spMkLst>
        </pc:spChg>
        <pc:spChg chg="add del">
          <ac:chgData name="Ondra Klíma" userId="381e0c8e360e8536" providerId="LiveId" clId="{E2B007C5-26A3-41EB-8F63-6E06F2292AEB}" dt="2023-08-19T09:52:20.885" v="1259" actId="26606"/>
          <ac:spMkLst>
            <pc:docMk/>
            <pc:sldMk cId="2505371511" sldId="276"/>
            <ac:spMk id="15" creationId="{52D58DC7-20C8-4471-BAA7-B296A2AEC3F6}"/>
          </ac:spMkLst>
        </pc:spChg>
        <pc:spChg chg="add del">
          <ac:chgData name="Ondra Klíma" userId="381e0c8e360e8536" providerId="LiveId" clId="{E2B007C5-26A3-41EB-8F63-6E06F2292AEB}" dt="2023-08-19T09:52:20.885" v="1259" actId="26606"/>
          <ac:spMkLst>
            <pc:docMk/>
            <pc:sldMk cId="2505371511" sldId="276"/>
            <ac:spMk id="17" creationId="{8E4AABAC-100B-437F-86D3-981412859411}"/>
          </ac:spMkLst>
        </pc:spChg>
        <pc:spChg chg="add del">
          <ac:chgData name="Ondra Klíma" userId="381e0c8e360e8536" providerId="LiveId" clId="{E2B007C5-26A3-41EB-8F63-6E06F2292AEB}" dt="2023-08-19T09:52:20.885" v="1259" actId="26606"/>
          <ac:spMkLst>
            <pc:docMk/>
            <pc:sldMk cId="2505371511" sldId="276"/>
            <ac:spMk id="19" creationId="{1DFD33E0-4D46-4176-BAE2-6AED15231C59}"/>
          </ac:spMkLst>
        </pc:spChg>
        <pc:spChg chg="add del">
          <ac:chgData name="Ondra Klíma" userId="381e0c8e360e8536" providerId="LiveId" clId="{E2B007C5-26A3-41EB-8F63-6E06F2292AEB}" dt="2023-08-19T09:52:20.885" v="1259" actId="26606"/>
          <ac:spMkLst>
            <pc:docMk/>
            <pc:sldMk cId="2505371511" sldId="276"/>
            <ac:spMk id="21" creationId="{022B5D87-7689-4E7F-B03A-7F803B5DF799}"/>
          </ac:spMkLst>
        </pc:spChg>
        <pc:spChg chg="add">
          <ac:chgData name="Ondra Klíma" userId="381e0c8e360e8536" providerId="LiveId" clId="{E2B007C5-26A3-41EB-8F63-6E06F2292AEB}" dt="2023-08-19T09:52:20.885" v="1259" actId="26606"/>
          <ac:spMkLst>
            <pc:docMk/>
            <pc:sldMk cId="2505371511" sldId="276"/>
            <ac:spMk id="26" creationId="{65EE0CA1-D3EE-4024-8924-687FF7C9BED1}"/>
          </ac:spMkLst>
        </pc:spChg>
        <pc:grpChg chg="add del">
          <ac:chgData name="Ondra Klíma" userId="381e0c8e360e8536" providerId="LiveId" clId="{E2B007C5-26A3-41EB-8F63-6E06F2292AEB}" dt="2023-08-19T09:52:20.885" v="1259" actId="26606"/>
          <ac:grpSpMkLst>
            <pc:docMk/>
            <pc:sldMk cId="2505371511" sldId="276"/>
            <ac:grpSpMk id="11" creationId="{20205E53-D75C-4F15-A4A3-21DA0826FCE9}"/>
          </ac:grpSpMkLst>
        </pc:grpChg>
        <pc:graphicFrameChg chg="add">
          <ac:chgData name="Ondra Klíma" userId="381e0c8e360e8536" providerId="LiveId" clId="{E2B007C5-26A3-41EB-8F63-6E06F2292AEB}" dt="2023-08-19T09:51:19.162" v="1206" actId="26606"/>
          <ac:graphicFrameMkLst>
            <pc:docMk/>
            <pc:sldMk cId="2505371511" sldId="276"/>
            <ac:graphicFrameMk id="5" creationId="{3BD3A87D-BE72-63FF-71AE-465717A8D76D}"/>
          </ac:graphicFrameMkLst>
        </pc:graphicFrameChg>
      </pc:sldChg>
      <pc:sldChg chg="addSp delSp modSp new mod setBg">
        <pc:chgData name="Ondra Klíma" userId="381e0c8e360e8536" providerId="LiveId" clId="{E2B007C5-26A3-41EB-8F63-6E06F2292AEB}" dt="2023-08-19T09:55:07.183" v="1331" actId="404"/>
        <pc:sldMkLst>
          <pc:docMk/>
          <pc:sldMk cId="1275857846" sldId="277"/>
        </pc:sldMkLst>
        <pc:spChg chg="mod">
          <ac:chgData name="Ondra Klíma" userId="381e0c8e360e8536" providerId="LiveId" clId="{E2B007C5-26A3-41EB-8F63-6E06F2292AEB}" dt="2023-08-19T09:55:07.183" v="1331" actId="404"/>
          <ac:spMkLst>
            <pc:docMk/>
            <pc:sldMk cId="1275857846" sldId="277"/>
            <ac:spMk id="2" creationId="{F13EE4B9-77DF-52A7-1B47-1B0946E2EBF4}"/>
          </ac:spMkLst>
        </pc:spChg>
        <pc:spChg chg="del">
          <ac:chgData name="Ondra Klíma" userId="381e0c8e360e8536" providerId="LiveId" clId="{E2B007C5-26A3-41EB-8F63-6E06F2292AEB}" dt="2023-08-19T09:53:28.860" v="1277" actId="26606"/>
          <ac:spMkLst>
            <pc:docMk/>
            <pc:sldMk cId="1275857846" sldId="277"/>
            <ac:spMk id="3" creationId="{DED40EA1-90CC-70F2-00B0-CD3D47C2AD3F}"/>
          </ac:spMkLst>
        </pc:spChg>
        <pc:spChg chg="add del">
          <ac:chgData name="Ondra Klíma" userId="381e0c8e360e8536" providerId="LiveId" clId="{E2B007C5-26A3-41EB-8F63-6E06F2292AEB}" dt="2023-08-19T09:54:27.470" v="1278" actId="26606"/>
          <ac:spMkLst>
            <pc:docMk/>
            <pc:sldMk cId="1275857846" sldId="277"/>
            <ac:spMk id="9" creationId="{82184FF4-7029-4ED7-813A-192E60608764}"/>
          </ac:spMkLst>
        </pc:spChg>
        <pc:spChg chg="add del">
          <ac:chgData name="Ondra Klíma" userId="381e0c8e360e8536" providerId="LiveId" clId="{E2B007C5-26A3-41EB-8F63-6E06F2292AEB}" dt="2023-08-19T09:54:27.470" v="1278" actId="26606"/>
          <ac:spMkLst>
            <pc:docMk/>
            <pc:sldMk cId="1275857846" sldId="277"/>
            <ac:spMk id="11" creationId="{AAA7AB09-557C-41AD-9113-FF9F68FA1035}"/>
          </ac:spMkLst>
        </pc:spChg>
        <pc:spChg chg="add del">
          <ac:chgData name="Ondra Klíma" userId="381e0c8e360e8536" providerId="LiveId" clId="{E2B007C5-26A3-41EB-8F63-6E06F2292AEB}" dt="2023-08-19T09:54:27.470" v="1278" actId="26606"/>
          <ac:spMkLst>
            <pc:docMk/>
            <pc:sldMk cId="1275857846" sldId="277"/>
            <ac:spMk id="13" creationId="{EF99ECAA-1F11-4937-BBA6-51935AB44C9D}"/>
          </ac:spMkLst>
        </pc:spChg>
        <pc:spChg chg="add del">
          <ac:chgData name="Ondra Klíma" userId="381e0c8e360e8536" providerId="LiveId" clId="{E2B007C5-26A3-41EB-8F63-6E06F2292AEB}" dt="2023-08-19T09:54:27.470" v="1278" actId="26606"/>
          <ac:spMkLst>
            <pc:docMk/>
            <pc:sldMk cId="1275857846" sldId="277"/>
            <ac:spMk id="21" creationId="{1DB043B4-68C6-45B9-82AC-A5800EADB8DB}"/>
          </ac:spMkLst>
        </pc:spChg>
        <pc:spChg chg="add del">
          <ac:chgData name="Ondra Klíma" userId="381e0c8e360e8536" providerId="LiveId" clId="{E2B007C5-26A3-41EB-8F63-6E06F2292AEB}" dt="2023-08-19T09:54:27.470" v="1278" actId="26606"/>
          <ac:spMkLst>
            <pc:docMk/>
            <pc:sldMk cId="1275857846" sldId="277"/>
            <ac:spMk id="23" creationId="{E49CA12F-6E27-4C54-88C4-EE6CE7C473F1}"/>
          </ac:spMkLst>
        </pc:spChg>
        <pc:spChg chg="add del">
          <ac:chgData name="Ondra Klíma" userId="381e0c8e360e8536" providerId="LiveId" clId="{E2B007C5-26A3-41EB-8F63-6E06F2292AEB}" dt="2023-08-19T09:54:27.470" v="1278" actId="26606"/>
          <ac:spMkLst>
            <pc:docMk/>
            <pc:sldMk cId="1275857846" sldId="277"/>
            <ac:spMk id="25" creationId="{5337EA23-6703-4C96-9EEB-A408CBDD67BD}"/>
          </ac:spMkLst>
        </pc:spChg>
        <pc:spChg chg="add">
          <ac:chgData name="Ondra Klíma" userId="381e0c8e360e8536" providerId="LiveId" clId="{E2B007C5-26A3-41EB-8F63-6E06F2292AEB}" dt="2023-08-19T09:54:27.470" v="1278" actId="26606"/>
          <ac:spMkLst>
            <pc:docMk/>
            <pc:sldMk cId="1275857846" sldId="277"/>
            <ac:spMk id="30" creationId="{82184FF4-7029-4ED7-813A-192E60608764}"/>
          </ac:spMkLst>
        </pc:spChg>
        <pc:spChg chg="add">
          <ac:chgData name="Ondra Klíma" userId="381e0c8e360e8536" providerId="LiveId" clId="{E2B007C5-26A3-41EB-8F63-6E06F2292AEB}" dt="2023-08-19T09:54:27.470" v="1278" actId="26606"/>
          <ac:spMkLst>
            <pc:docMk/>
            <pc:sldMk cId="1275857846" sldId="277"/>
            <ac:spMk id="32" creationId="{AAA7AB09-557C-41AD-9113-FF9F68FA1035}"/>
          </ac:spMkLst>
        </pc:spChg>
        <pc:spChg chg="add">
          <ac:chgData name="Ondra Klíma" userId="381e0c8e360e8536" providerId="LiveId" clId="{E2B007C5-26A3-41EB-8F63-6E06F2292AEB}" dt="2023-08-19T09:54:27.470" v="1278" actId="26606"/>
          <ac:spMkLst>
            <pc:docMk/>
            <pc:sldMk cId="1275857846" sldId="277"/>
            <ac:spMk id="34" creationId="{EF99ECAA-1F11-4937-BBA6-51935AB44C9D}"/>
          </ac:spMkLst>
        </pc:spChg>
        <pc:spChg chg="add">
          <ac:chgData name="Ondra Klíma" userId="381e0c8e360e8536" providerId="LiveId" clId="{E2B007C5-26A3-41EB-8F63-6E06F2292AEB}" dt="2023-08-19T09:54:27.470" v="1278" actId="26606"/>
          <ac:spMkLst>
            <pc:docMk/>
            <pc:sldMk cId="1275857846" sldId="277"/>
            <ac:spMk id="42" creationId="{1DB043B4-68C6-45B9-82AC-A5800EADB8DB}"/>
          </ac:spMkLst>
        </pc:spChg>
        <pc:spChg chg="add">
          <ac:chgData name="Ondra Klíma" userId="381e0c8e360e8536" providerId="LiveId" clId="{E2B007C5-26A3-41EB-8F63-6E06F2292AEB}" dt="2023-08-19T09:54:27.470" v="1278" actId="26606"/>
          <ac:spMkLst>
            <pc:docMk/>
            <pc:sldMk cId="1275857846" sldId="277"/>
            <ac:spMk id="48" creationId="{94459D96-B947-4C7F-8BCA-915F8B07C0AA}"/>
          </ac:spMkLst>
        </pc:spChg>
        <pc:grpChg chg="add del">
          <ac:chgData name="Ondra Klíma" userId="381e0c8e360e8536" providerId="LiveId" clId="{E2B007C5-26A3-41EB-8F63-6E06F2292AEB}" dt="2023-08-19T09:54:27.470" v="1278" actId="26606"/>
          <ac:grpSpMkLst>
            <pc:docMk/>
            <pc:sldMk cId="1275857846" sldId="277"/>
            <ac:grpSpMk id="15" creationId="{79DE9FAB-6BBA-4CFE-B67D-77B47F01ECA4}"/>
          </ac:grpSpMkLst>
        </pc:grpChg>
        <pc:grpChg chg="add">
          <ac:chgData name="Ondra Klíma" userId="381e0c8e360e8536" providerId="LiveId" clId="{E2B007C5-26A3-41EB-8F63-6E06F2292AEB}" dt="2023-08-19T09:54:27.470" v="1278" actId="26606"/>
          <ac:grpSpMkLst>
            <pc:docMk/>
            <pc:sldMk cId="1275857846" sldId="277"/>
            <ac:grpSpMk id="36" creationId="{79DE9FAB-6BBA-4CFE-B67D-77B47F01ECA4}"/>
          </ac:grpSpMkLst>
        </pc:grpChg>
        <pc:grpChg chg="add">
          <ac:chgData name="Ondra Klíma" userId="381e0c8e360e8536" providerId="LiveId" clId="{E2B007C5-26A3-41EB-8F63-6E06F2292AEB}" dt="2023-08-19T09:54:27.470" v="1278" actId="26606"/>
          <ac:grpSpMkLst>
            <pc:docMk/>
            <pc:sldMk cId="1275857846" sldId="277"/>
            <ac:grpSpMk id="44" creationId="{73840CF4-F848-4FE0-AEA6-C9E806911B9E}"/>
          </ac:grpSpMkLst>
        </pc:grpChg>
        <pc:picChg chg="add mod ord">
          <ac:chgData name="Ondra Klíma" userId="381e0c8e360e8536" providerId="LiveId" clId="{E2B007C5-26A3-41EB-8F63-6E06F2292AEB}" dt="2023-08-19T09:54:27.470" v="1278" actId="26606"/>
          <ac:picMkLst>
            <pc:docMk/>
            <pc:sldMk cId="1275857846" sldId="277"/>
            <ac:picMk id="5" creationId="{78AB1CEF-0352-B818-C7AE-ED337F37A278}"/>
          </ac:picMkLst>
        </pc:picChg>
      </pc:sldChg>
      <pc:sldMasterChg chg="del delSldLayout">
        <pc:chgData name="Ondra Klíma" userId="381e0c8e360e8536" providerId="LiveId" clId="{E2B007C5-26A3-41EB-8F63-6E06F2292AEB}" dt="2022-09-22T03:52:52.019" v="5" actId="26606"/>
        <pc:sldMasterMkLst>
          <pc:docMk/>
          <pc:sldMasterMk cId="2330075900" sldId="2147483648"/>
        </pc:sldMasterMkLst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3010304587" sldId="2147483649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3351618672" sldId="2147483650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3923926724" sldId="2147483651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867226402" sldId="2147483652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3816462056" sldId="2147483653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563684605" sldId="2147483654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341116704" sldId="2147483655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769955124" sldId="2147483656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213620165" sldId="2147483657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267810336" sldId="2147483658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733519665" sldId="2147483659"/>
          </pc:sldLayoutMkLst>
        </pc:sldLayoutChg>
      </pc:sldMasterChg>
      <pc:sldMasterChg chg="add del addSldLayout delSldLayout">
        <pc:chgData name="Ondra Klíma" userId="381e0c8e360e8536" providerId="LiveId" clId="{E2B007C5-26A3-41EB-8F63-6E06F2292AEB}" dt="2022-09-22T03:54:22.502" v="25" actId="26606"/>
        <pc:sldMasterMkLst>
          <pc:docMk/>
          <pc:sldMasterMk cId="2128147408" sldId="2147483673"/>
        </pc:sldMasterMkLst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229632127" sldId="2147483662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3385848163" sldId="2147483663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3075215647" sldId="2147483664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407140720" sldId="2147483665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3509016350" sldId="2147483666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3720270458" sldId="2147483667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3931607655" sldId="2147483668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2783021537" sldId="2147483669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2914812972" sldId="2147483670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457472427" sldId="2147483671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453758496" sldId="2147483672"/>
          </pc:sldLayoutMkLst>
        </pc:sldLayoutChg>
      </pc:sldMasterChg>
      <pc:sldMasterChg chg="add del addSldLayout delSldLayout">
        <pc:chgData name="Ondra Klíma" userId="381e0c8e360e8536" providerId="LiveId" clId="{E2B007C5-26A3-41EB-8F63-6E06F2292AEB}" dt="2022-09-22T03:54:01.969" v="16" actId="26606"/>
        <pc:sldMasterMkLst>
          <pc:docMk/>
          <pc:sldMasterMk cId="946692190" sldId="2147483674"/>
        </pc:sldMasterMkLst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724018245" sldId="2147483675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4126598621" sldId="2147483676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3866946361" sldId="2147483677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930342686" sldId="2147483678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4024193552" sldId="2147483679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2125569062" sldId="2147483680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2687876993" sldId="2147483681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4174927840" sldId="2147483682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3541639995" sldId="2147483683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4127647142" sldId="2147483684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1753068461" sldId="2147483685"/>
          </pc:sldLayoutMkLst>
        </pc:sldLayoutChg>
      </pc:sldMasterChg>
      <pc:sldMasterChg chg="add del addSldLayout delSldLayout">
        <pc:chgData name="Ondra Klíma" userId="381e0c8e360e8536" providerId="LiveId" clId="{E2B007C5-26A3-41EB-8F63-6E06F2292AEB}" dt="2022-09-22T03:54:10.817" v="20" actId="26606"/>
        <pc:sldMasterMkLst>
          <pc:docMk/>
          <pc:sldMasterMk cId="3254052080" sldId="2147483674"/>
        </pc:sldMasterMkLst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1250139737" sldId="2147483675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1159249023" sldId="2147483676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653618629" sldId="2147483677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3246591689" sldId="2147483678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4232891070" sldId="2147483679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2195122066" sldId="2147483680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2663473674" sldId="2147483681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2248227321" sldId="2147483682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617773236" sldId="2147483683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661011886" sldId="2147483684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3077032190" sldId="2147483685"/>
          </pc:sldLayoutMkLst>
        </pc:sldLayoutChg>
      </pc:sldMasterChg>
      <pc:sldMasterChg chg="add del addSldLayout delSldLayout">
        <pc:chgData name="Ondra Klíma" userId="381e0c8e360e8536" providerId="LiveId" clId="{E2B007C5-26A3-41EB-8F63-6E06F2292AEB}" dt="2022-09-22T03:54:13.695" v="22" actId="26606"/>
        <pc:sldMasterMkLst>
          <pc:docMk/>
          <pc:sldMasterMk cId="2128147408" sldId="2147483687"/>
        </pc:sldMasterMkLst>
        <pc:sldLayoutChg chg="add del">
          <pc:chgData name="Ondra Klíma" userId="381e0c8e360e8536" providerId="LiveId" clId="{E2B007C5-26A3-41EB-8F63-6E06F2292AEB}" dt="2022-09-22T03:54:13.695" v="22" actId="26606"/>
          <pc:sldLayoutMkLst>
            <pc:docMk/>
            <pc:sldMasterMk cId="2128147408" sldId="2147483687"/>
            <pc:sldLayoutMk cId="3931607655" sldId="2147483686"/>
          </pc:sldLayoutMkLst>
        </pc:sldLayoutChg>
      </pc:sldMasterChg>
      <pc:sldMasterChg chg="add del addSldLayout delSldLayout">
        <pc:chgData name="Ondra Klíma" userId="381e0c8e360e8536" providerId="LiveId" clId="{E2B007C5-26A3-41EB-8F63-6E06F2292AEB}" dt="2022-09-22T03:54:22.471" v="24" actId="26606"/>
        <pc:sldMasterMkLst>
          <pc:docMk/>
          <pc:sldMasterMk cId="1043040883" sldId="2147483700"/>
        </pc:sldMasterMkLst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2206975785" sldId="2147483689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910944372" sldId="2147483690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669338981" sldId="2147483691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4229326497" sldId="2147483692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1624083424" sldId="2147483693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1240165535" sldId="2147483694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3791779198" sldId="2147483695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3657497707" sldId="2147483696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2806768455" sldId="2147483697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1872476220" sldId="2147483698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4204564828" sldId="2147483699"/>
          </pc:sldLayoutMkLst>
        </pc:sldLayoutChg>
      </pc:sldMasterChg>
      <pc:sldMasterChg chg="add modTransition addSldLayout modSldLayout">
        <pc:chgData name="Ondra Klíma" userId="381e0c8e360e8536" providerId="LiveId" clId="{E2B007C5-26A3-41EB-8F63-6E06F2292AEB}" dt="2022-09-22T03:58:25.927" v="175"/>
        <pc:sldMasterMkLst>
          <pc:docMk/>
          <pc:sldMasterMk cId="418366883" sldId="2147483765"/>
        </pc:sldMasterMkLst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2663305717" sldId="2147483754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224535503" sldId="2147483755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694571275" sldId="2147483756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2270257458" sldId="2147483757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3849050497" sldId="2147483758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1170996878" sldId="2147483759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704966130" sldId="2147483760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3185082565" sldId="2147483761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3948124936" sldId="2147483762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2723311564" sldId="2147483763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2183588723" sldId="2147483764"/>
          </pc:sldLayoutMkLst>
        </pc:sldLayoutChg>
      </pc:sldMasterChg>
      <pc:sldMasterChg chg="add del addSldLayout delSldLayout">
        <pc:chgData name="Ondra Klíma" userId="381e0c8e360e8536" providerId="LiveId" clId="{E2B007C5-26A3-41EB-8F63-6E06F2292AEB}" dt="2022-09-22T03:53:46.719" v="14" actId="26606"/>
        <pc:sldMasterMkLst>
          <pc:docMk/>
          <pc:sldMasterMk cId="3243219279" sldId="2147483775"/>
        </pc:sldMasterMkLst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445858098" sldId="2147483764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4190690732" sldId="2147483765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2199526217" sldId="2147483766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3248121800" sldId="2147483767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431352617" sldId="2147483768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3479448324" sldId="2147483769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1724205879" sldId="2147483770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1606145592" sldId="2147483771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1928375861" sldId="2147483772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2200053078" sldId="2147483773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2796340481" sldId="2147483774"/>
          </pc:sldLayoutMkLst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4" Type="http://schemas.openxmlformats.org/officeDocument/2006/relationships/image" Target="../media/image1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782044-8814-4631-A18E-D16C5D7ABF28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518D82C4-C6FD-4B6A-A0FC-6B66BBF48CB1}">
      <dgm:prSet/>
      <dgm:spPr/>
      <dgm:t>
        <a:bodyPr/>
        <a:lstStyle/>
        <a:p>
          <a:pPr>
            <a:defRPr cap="all"/>
          </a:pPr>
          <a:r>
            <a:rPr lang="cs-CZ" dirty="0"/>
            <a:t>Co jsou sociální vědy</a:t>
          </a:r>
          <a:endParaRPr lang="en-US" dirty="0"/>
        </a:p>
      </dgm:t>
    </dgm:pt>
    <dgm:pt modelId="{70769977-D2AF-42C5-841D-C13F3A618E62}" type="parTrans" cxnId="{DA09E3B9-A34D-4AF7-9F54-035E6C419C55}">
      <dgm:prSet/>
      <dgm:spPr/>
      <dgm:t>
        <a:bodyPr/>
        <a:lstStyle/>
        <a:p>
          <a:endParaRPr lang="en-US"/>
        </a:p>
      </dgm:t>
    </dgm:pt>
    <dgm:pt modelId="{263FBEFF-A186-4C18-98D7-5E0C5C906ECC}" type="sibTrans" cxnId="{DA09E3B9-A34D-4AF7-9F54-035E6C419C55}">
      <dgm:prSet/>
      <dgm:spPr/>
      <dgm:t>
        <a:bodyPr/>
        <a:lstStyle/>
        <a:p>
          <a:endParaRPr lang="en-US"/>
        </a:p>
      </dgm:t>
    </dgm:pt>
    <dgm:pt modelId="{60FB31DF-89EB-4A8C-B038-282A8012AE7D}">
      <dgm:prSet/>
      <dgm:spPr/>
      <dgm:t>
        <a:bodyPr/>
        <a:lstStyle/>
        <a:p>
          <a:pPr>
            <a:defRPr cap="all"/>
          </a:pPr>
          <a:r>
            <a:rPr lang="cs-CZ" dirty="0"/>
            <a:t>Co je sociologie a jak se dělá</a:t>
          </a:r>
          <a:endParaRPr lang="en-US" dirty="0"/>
        </a:p>
      </dgm:t>
    </dgm:pt>
    <dgm:pt modelId="{C690CB8E-BBBA-4257-B62A-C197831A5A53}" type="parTrans" cxnId="{D1928415-5341-4DA0-9D7D-C4B6E920B003}">
      <dgm:prSet/>
      <dgm:spPr/>
      <dgm:t>
        <a:bodyPr/>
        <a:lstStyle/>
        <a:p>
          <a:endParaRPr lang="en-US"/>
        </a:p>
      </dgm:t>
    </dgm:pt>
    <dgm:pt modelId="{49ABFF82-40E1-4E27-9C62-6F646265F5E7}" type="sibTrans" cxnId="{D1928415-5341-4DA0-9D7D-C4B6E920B003}">
      <dgm:prSet/>
      <dgm:spPr/>
      <dgm:t>
        <a:bodyPr/>
        <a:lstStyle/>
        <a:p>
          <a:endParaRPr lang="en-US"/>
        </a:p>
      </dgm:t>
    </dgm:pt>
    <dgm:pt modelId="{AAF76444-AB0D-4643-AD61-7F87CE3CE97C}">
      <dgm:prSet/>
      <dgm:spPr/>
      <dgm:t>
        <a:bodyPr/>
        <a:lstStyle/>
        <a:p>
          <a:pPr>
            <a:defRPr cap="all"/>
          </a:pPr>
          <a:r>
            <a:rPr lang="cs-CZ" dirty="0"/>
            <a:t>Schopnost interpretovat sociologická </a:t>
          </a:r>
          <a:r>
            <a:rPr lang="cs-CZ" dirty="0" err="1"/>
            <a:t>memes</a:t>
          </a:r>
          <a:endParaRPr lang="en-US" dirty="0"/>
        </a:p>
      </dgm:t>
    </dgm:pt>
    <dgm:pt modelId="{7CEF7AB2-5145-4A01-B945-326B72B59C13}" type="parTrans" cxnId="{5D499A34-ECE0-47D5-AB4F-F9894CC1E4BA}">
      <dgm:prSet/>
      <dgm:spPr/>
      <dgm:t>
        <a:bodyPr/>
        <a:lstStyle/>
        <a:p>
          <a:endParaRPr lang="en-US"/>
        </a:p>
      </dgm:t>
    </dgm:pt>
    <dgm:pt modelId="{C57C4DBE-364B-4961-A435-CA16C2928F10}" type="sibTrans" cxnId="{5D499A34-ECE0-47D5-AB4F-F9894CC1E4BA}">
      <dgm:prSet/>
      <dgm:spPr/>
      <dgm:t>
        <a:bodyPr/>
        <a:lstStyle/>
        <a:p>
          <a:endParaRPr lang="en-US"/>
        </a:p>
      </dgm:t>
    </dgm:pt>
    <dgm:pt modelId="{212E010C-369A-4861-A56A-2FFE82F14130}" type="pres">
      <dgm:prSet presAssocID="{79782044-8814-4631-A18E-D16C5D7ABF28}" presName="root" presStyleCnt="0">
        <dgm:presLayoutVars>
          <dgm:dir/>
          <dgm:resizeHandles val="exact"/>
        </dgm:presLayoutVars>
      </dgm:prSet>
      <dgm:spPr/>
    </dgm:pt>
    <dgm:pt modelId="{DBDAC54B-4758-43D1-8E24-B94CA7B23E6C}" type="pres">
      <dgm:prSet presAssocID="{518D82C4-C6FD-4B6A-A0FC-6B66BBF48CB1}" presName="compNode" presStyleCnt="0"/>
      <dgm:spPr/>
    </dgm:pt>
    <dgm:pt modelId="{2EC3BA41-A6C4-4B30-B43A-5A310D2C7833}" type="pres">
      <dgm:prSet presAssocID="{518D82C4-C6FD-4B6A-A0FC-6B66BBF48CB1}" presName="iconBgRect" presStyleLbl="bgShp" presStyleIdx="0" presStyleCnt="3"/>
      <dgm:spPr/>
    </dgm:pt>
    <dgm:pt modelId="{CE0C9C7C-2B2F-4A1E-8ECF-35B07C3501DA}" type="pres">
      <dgm:prSet presAssocID="{518D82C4-C6FD-4B6A-A0FC-6B66BBF48CB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tom"/>
        </a:ext>
      </dgm:extLst>
    </dgm:pt>
    <dgm:pt modelId="{6FD6364D-31E4-4F27-A4DD-DF59F0D2855D}" type="pres">
      <dgm:prSet presAssocID="{518D82C4-C6FD-4B6A-A0FC-6B66BBF48CB1}" presName="spaceRect" presStyleCnt="0"/>
      <dgm:spPr/>
    </dgm:pt>
    <dgm:pt modelId="{D8C1EBAC-7942-4FDB-B337-F746FC5E6EF9}" type="pres">
      <dgm:prSet presAssocID="{518D82C4-C6FD-4B6A-A0FC-6B66BBF48CB1}" presName="textRect" presStyleLbl="revTx" presStyleIdx="0" presStyleCnt="3">
        <dgm:presLayoutVars>
          <dgm:chMax val="1"/>
          <dgm:chPref val="1"/>
        </dgm:presLayoutVars>
      </dgm:prSet>
      <dgm:spPr/>
    </dgm:pt>
    <dgm:pt modelId="{2CAB8C51-5425-4F00-BB22-8D5D80B6587D}" type="pres">
      <dgm:prSet presAssocID="{263FBEFF-A186-4C18-98D7-5E0C5C906ECC}" presName="sibTrans" presStyleCnt="0"/>
      <dgm:spPr/>
    </dgm:pt>
    <dgm:pt modelId="{C04847C3-6F3D-4803-9F99-EEB231B7513B}" type="pres">
      <dgm:prSet presAssocID="{60FB31DF-89EB-4A8C-B038-282A8012AE7D}" presName="compNode" presStyleCnt="0"/>
      <dgm:spPr/>
    </dgm:pt>
    <dgm:pt modelId="{7D43D896-0A07-44E5-8BC5-A7A995548898}" type="pres">
      <dgm:prSet presAssocID="{60FB31DF-89EB-4A8C-B038-282A8012AE7D}" presName="iconBgRect" presStyleLbl="bgShp" presStyleIdx="1" presStyleCnt="3"/>
      <dgm:spPr/>
    </dgm:pt>
    <dgm:pt modelId="{F825B244-FBC6-47AB-AAEE-F001ADCE3EBC}" type="pres">
      <dgm:prSet presAssocID="{60FB31DF-89EB-4A8C-B038-282A8012AE7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upina"/>
        </a:ext>
      </dgm:extLst>
    </dgm:pt>
    <dgm:pt modelId="{0563BBAA-29ED-4BBA-9E26-1979F669D5A0}" type="pres">
      <dgm:prSet presAssocID="{60FB31DF-89EB-4A8C-B038-282A8012AE7D}" presName="spaceRect" presStyleCnt="0"/>
      <dgm:spPr/>
    </dgm:pt>
    <dgm:pt modelId="{910FD4AF-8AE6-43BE-95F1-7BA1F9045714}" type="pres">
      <dgm:prSet presAssocID="{60FB31DF-89EB-4A8C-B038-282A8012AE7D}" presName="textRect" presStyleLbl="revTx" presStyleIdx="1" presStyleCnt="3">
        <dgm:presLayoutVars>
          <dgm:chMax val="1"/>
          <dgm:chPref val="1"/>
        </dgm:presLayoutVars>
      </dgm:prSet>
      <dgm:spPr/>
    </dgm:pt>
    <dgm:pt modelId="{20F45968-019C-4F24-97FB-E2CBA60C83E9}" type="pres">
      <dgm:prSet presAssocID="{49ABFF82-40E1-4E27-9C62-6F646265F5E7}" presName="sibTrans" presStyleCnt="0"/>
      <dgm:spPr/>
    </dgm:pt>
    <dgm:pt modelId="{9FFE4656-47DE-403B-82B4-B17994218CE9}" type="pres">
      <dgm:prSet presAssocID="{AAF76444-AB0D-4643-AD61-7F87CE3CE97C}" presName="compNode" presStyleCnt="0"/>
      <dgm:spPr/>
    </dgm:pt>
    <dgm:pt modelId="{8963D9C1-76DF-4F7C-815F-F4809740B2E4}" type="pres">
      <dgm:prSet presAssocID="{AAF76444-AB0D-4643-AD61-7F87CE3CE97C}" presName="iconBgRect" presStyleLbl="bgShp" presStyleIdx="2" presStyleCnt="3"/>
      <dgm:spPr/>
    </dgm:pt>
    <dgm:pt modelId="{9D50AEAB-EFBF-4BDE-B939-A77EFFCCDC5C}" type="pres">
      <dgm:prSet presAssocID="{AAF76444-AB0D-4643-AD61-7F87CE3CE97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62FCE3C8-6BAD-476D-A081-298214FC9F6E}" type="pres">
      <dgm:prSet presAssocID="{AAF76444-AB0D-4643-AD61-7F87CE3CE97C}" presName="spaceRect" presStyleCnt="0"/>
      <dgm:spPr/>
    </dgm:pt>
    <dgm:pt modelId="{E0613DA4-9BBA-47C8-9237-92F0312429D5}" type="pres">
      <dgm:prSet presAssocID="{AAF76444-AB0D-4643-AD61-7F87CE3CE97C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0226E910-BC17-4BC0-A3C7-EA61D709000C}" type="presOf" srcId="{79782044-8814-4631-A18E-D16C5D7ABF28}" destId="{212E010C-369A-4861-A56A-2FFE82F14130}" srcOrd="0" destOrd="0" presId="urn:microsoft.com/office/officeart/2018/5/layout/IconCircleLabelList"/>
    <dgm:cxn modelId="{D1928415-5341-4DA0-9D7D-C4B6E920B003}" srcId="{79782044-8814-4631-A18E-D16C5D7ABF28}" destId="{60FB31DF-89EB-4A8C-B038-282A8012AE7D}" srcOrd="1" destOrd="0" parTransId="{C690CB8E-BBBA-4257-B62A-C197831A5A53}" sibTransId="{49ABFF82-40E1-4E27-9C62-6F646265F5E7}"/>
    <dgm:cxn modelId="{5D499A34-ECE0-47D5-AB4F-F9894CC1E4BA}" srcId="{79782044-8814-4631-A18E-D16C5D7ABF28}" destId="{AAF76444-AB0D-4643-AD61-7F87CE3CE97C}" srcOrd="2" destOrd="0" parTransId="{7CEF7AB2-5145-4A01-B945-326B72B59C13}" sibTransId="{C57C4DBE-364B-4961-A435-CA16C2928F10}"/>
    <dgm:cxn modelId="{BED50C8B-FA0F-45C1-B74F-0808ECD32A89}" type="presOf" srcId="{518D82C4-C6FD-4B6A-A0FC-6B66BBF48CB1}" destId="{D8C1EBAC-7942-4FDB-B337-F746FC5E6EF9}" srcOrd="0" destOrd="0" presId="urn:microsoft.com/office/officeart/2018/5/layout/IconCircleLabelList"/>
    <dgm:cxn modelId="{93E2C5B7-B35C-4A35-97F4-A901CA159202}" type="presOf" srcId="{AAF76444-AB0D-4643-AD61-7F87CE3CE97C}" destId="{E0613DA4-9BBA-47C8-9237-92F0312429D5}" srcOrd="0" destOrd="0" presId="urn:microsoft.com/office/officeart/2018/5/layout/IconCircleLabelList"/>
    <dgm:cxn modelId="{DA09E3B9-A34D-4AF7-9F54-035E6C419C55}" srcId="{79782044-8814-4631-A18E-D16C5D7ABF28}" destId="{518D82C4-C6FD-4B6A-A0FC-6B66BBF48CB1}" srcOrd="0" destOrd="0" parTransId="{70769977-D2AF-42C5-841D-C13F3A618E62}" sibTransId="{263FBEFF-A186-4C18-98D7-5E0C5C906ECC}"/>
    <dgm:cxn modelId="{F8F516EB-4C99-42EB-8C91-A33B3D9B8FFE}" type="presOf" srcId="{60FB31DF-89EB-4A8C-B038-282A8012AE7D}" destId="{910FD4AF-8AE6-43BE-95F1-7BA1F9045714}" srcOrd="0" destOrd="0" presId="urn:microsoft.com/office/officeart/2018/5/layout/IconCircleLabelList"/>
    <dgm:cxn modelId="{34D4BB09-BFF6-427A-A535-B51CDBF19856}" type="presParOf" srcId="{212E010C-369A-4861-A56A-2FFE82F14130}" destId="{DBDAC54B-4758-43D1-8E24-B94CA7B23E6C}" srcOrd="0" destOrd="0" presId="urn:microsoft.com/office/officeart/2018/5/layout/IconCircleLabelList"/>
    <dgm:cxn modelId="{1E3FC904-45C3-4AB1-85E1-20E7DB7F05C3}" type="presParOf" srcId="{DBDAC54B-4758-43D1-8E24-B94CA7B23E6C}" destId="{2EC3BA41-A6C4-4B30-B43A-5A310D2C7833}" srcOrd="0" destOrd="0" presId="urn:microsoft.com/office/officeart/2018/5/layout/IconCircleLabelList"/>
    <dgm:cxn modelId="{FAF015F0-60F6-49CC-BD55-328CA9C842F7}" type="presParOf" srcId="{DBDAC54B-4758-43D1-8E24-B94CA7B23E6C}" destId="{CE0C9C7C-2B2F-4A1E-8ECF-35B07C3501DA}" srcOrd="1" destOrd="0" presId="urn:microsoft.com/office/officeart/2018/5/layout/IconCircleLabelList"/>
    <dgm:cxn modelId="{404928D3-0721-4033-BE38-166A0B1EA0B4}" type="presParOf" srcId="{DBDAC54B-4758-43D1-8E24-B94CA7B23E6C}" destId="{6FD6364D-31E4-4F27-A4DD-DF59F0D2855D}" srcOrd="2" destOrd="0" presId="urn:microsoft.com/office/officeart/2018/5/layout/IconCircleLabelList"/>
    <dgm:cxn modelId="{BF7547C6-C88C-48EA-9872-ABF383FB3DD8}" type="presParOf" srcId="{DBDAC54B-4758-43D1-8E24-B94CA7B23E6C}" destId="{D8C1EBAC-7942-4FDB-B337-F746FC5E6EF9}" srcOrd="3" destOrd="0" presId="urn:microsoft.com/office/officeart/2018/5/layout/IconCircleLabelList"/>
    <dgm:cxn modelId="{D341D460-AA1C-4C47-848F-5E2E582677FC}" type="presParOf" srcId="{212E010C-369A-4861-A56A-2FFE82F14130}" destId="{2CAB8C51-5425-4F00-BB22-8D5D80B6587D}" srcOrd="1" destOrd="0" presId="urn:microsoft.com/office/officeart/2018/5/layout/IconCircleLabelList"/>
    <dgm:cxn modelId="{37E4B8A8-53D7-4923-BEC5-2A2A67B32397}" type="presParOf" srcId="{212E010C-369A-4861-A56A-2FFE82F14130}" destId="{C04847C3-6F3D-4803-9F99-EEB231B7513B}" srcOrd="2" destOrd="0" presId="urn:microsoft.com/office/officeart/2018/5/layout/IconCircleLabelList"/>
    <dgm:cxn modelId="{FDE1F14B-7074-4F73-A93B-641D1F6411D5}" type="presParOf" srcId="{C04847C3-6F3D-4803-9F99-EEB231B7513B}" destId="{7D43D896-0A07-44E5-8BC5-A7A995548898}" srcOrd="0" destOrd="0" presId="urn:microsoft.com/office/officeart/2018/5/layout/IconCircleLabelList"/>
    <dgm:cxn modelId="{E7A5C258-E5A0-4F21-9864-65652EB4CF15}" type="presParOf" srcId="{C04847C3-6F3D-4803-9F99-EEB231B7513B}" destId="{F825B244-FBC6-47AB-AAEE-F001ADCE3EBC}" srcOrd="1" destOrd="0" presId="urn:microsoft.com/office/officeart/2018/5/layout/IconCircleLabelList"/>
    <dgm:cxn modelId="{5232776E-D30F-45F8-882B-706494FB5D3E}" type="presParOf" srcId="{C04847C3-6F3D-4803-9F99-EEB231B7513B}" destId="{0563BBAA-29ED-4BBA-9E26-1979F669D5A0}" srcOrd="2" destOrd="0" presId="urn:microsoft.com/office/officeart/2018/5/layout/IconCircleLabelList"/>
    <dgm:cxn modelId="{F795825B-F482-4A59-B622-74C1776FC74A}" type="presParOf" srcId="{C04847C3-6F3D-4803-9F99-EEB231B7513B}" destId="{910FD4AF-8AE6-43BE-95F1-7BA1F9045714}" srcOrd="3" destOrd="0" presId="urn:microsoft.com/office/officeart/2018/5/layout/IconCircleLabelList"/>
    <dgm:cxn modelId="{00F3B69A-A933-4949-B744-DD316BF7EFA9}" type="presParOf" srcId="{212E010C-369A-4861-A56A-2FFE82F14130}" destId="{20F45968-019C-4F24-97FB-E2CBA60C83E9}" srcOrd="3" destOrd="0" presId="urn:microsoft.com/office/officeart/2018/5/layout/IconCircleLabelList"/>
    <dgm:cxn modelId="{C9DAD86F-D7BA-4D1E-9C78-CE9DECAE2874}" type="presParOf" srcId="{212E010C-369A-4861-A56A-2FFE82F14130}" destId="{9FFE4656-47DE-403B-82B4-B17994218CE9}" srcOrd="4" destOrd="0" presId="urn:microsoft.com/office/officeart/2018/5/layout/IconCircleLabelList"/>
    <dgm:cxn modelId="{ADDAC228-5110-4D20-94E5-BD9204C06275}" type="presParOf" srcId="{9FFE4656-47DE-403B-82B4-B17994218CE9}" destId="{8963D9C1-76DF-4F7C-815F-F4809740B2E4}" srcOrd="0" destOrd="0" presId="urn:microsoft.com/office/officeart/2018/5/layout/IconCircleLabelList"/>
    <dgm:cxn modelId="{CC5EE870-CF21-44D6-A3BD-FC520EC39565}" type="presParOf" srcId="{9FFE4656-47DE-403B-82B4-B17994218CE9}" destId="{9D50AEAB-EFBF-4BDE-B939-A77EFFCCDC5C}" srcOrd="1" destOrd="0" presId="urn:microsoft.com/office/officeart/2018/5/layout/IconCircleLabelList"/>
    <dgm:cxn modelId="{B8786ED6-D271-4629-97AC-1F807995E485}" type="presParOf" srcId="{9FFE4656-47DE-403B-82B4-B17994218CE9}" destId="{62FCE3C8-6BAD-476D-A081-298214FC9F6E}" srcOrd="2" destOrd="0" presId="urn:microsoft.com/office/officeart/2018/5/layout/IconCircleLabelList"/>
    <dgm:cxn modelId="{9535F9A3-12B1-4D09-AACE-40CD3D204868}" type="presParOf" srcId="{9FFE4656-47DE-403B-82B4-B17994218CE9}" destId="{E0613DA4-9BBA-47C8-9237-92F0312429D5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4335C9-C17E-4D8A-9C8B-E0F397F9B8D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C5DECDB-E067-4580-8AE7-715114588F4C}">
      <dgm:prSet/>
      <dgm:spPr/>
      <dgm:t>
        <a:bodyPr/>
        <a:lstStyle/>
        <a:p>
          <a:r>
            <a:rPr lang="cs-CZ" dirty="0"/>
            <a:t>Četba v ISu</a:t>
          </a:r>
          <a:endParaRPr lang="en-US" dirty="0"/>
        </a:p>
      </dgm:t>
    </dgm:pt>
    <dgm:pt modelId="{A1A91C36-BA0D-4747-9D0F-488FDCED789D}" type="parTrans" cxnId="{6FA28E3F-60E8-4411-A21E-D7DDEB3EE3E0}">
      <dgm:prSet/>
      <dgm:spPr/>
      <dgm:t>
        <a:bodyPr/>
        <a:lstStyle/>
        <a:p>
          <a:endParaRPr lang="en-US"/>
        </a:p>
      </dgm:t>
    </dgm:pt>
    <dgm:pt modelId="{1BEE97CD-46E8-40C7-8C0B-49443307D187}" type="sibTrans" cxnId="{6FA28E3F-60E8-4411-A21E-D7DDEB3EE3E0}">
      <dgm:prSet/>
      <dgm:spPr/>
      <dgm:t>
        <a:bodyPr/>
        <a:lstStyle/>
        <a:p>
          <a:endParaRPr lang="en-US"/>
        </a:p>
      </dgm:t>
    </dgm:pt>
    <dgm:pt modelId="{9ABBC711-1772-4EA0-A2B2-F68EBADEE0DB}">
      <dgm:prSet/>
      <dgm:spPr/>
      <dgm:t>
        <a:bodyPr/>
        <a:lstStyle/>
        <a:p>
          <a:r>
            <a:rPr lang="cs-CZ"/>
            <a:t>Přednášky</a:t>
          </a:r>
          <a:endParaRPr lang="en-US"/>
        </a:p>
      </dgm:t>
    </dgm:pt>
    <dgm:pt modelId="{77349C79-2DFD-4DE4-840D-6D245E3AD1D1}" type="parTrans" cxnId="{B78C6FD7-0A8E-48BE-9D34-A8F60EEAC2DE}">
      <dgm:prSet/>
      <dgm:spPr/>
      <dgm:t>
        <a:bodyPr/>
        <a:lstStyle/>
        <a:p>
          <a:endParaRPr lang="en-US"/>
        </a:p>
      </dgm:t>
    </dgm:pt>
    <dgm:pt modelId="{4C214FDD-2EBE-4FF6-B6BB-B41741152DEC}" type="sibTrans" cxnId="{B78C6FD7-0A8E-48BE-9D34-A8F60EEAC2DE}">
      <dgm:prSet/>
      <dgm:spPr/>
      <dgm:t>
        <a:bodyPr/>
        <a:lstStyle/>
        <a:p>
          <a:endParaRPr lang="en-US"/>
        </a:p>
      </dgm:t>
    </dgm:pt>
    <dgm:pt modelId="{B54E9DBF-BD72-466F-A33B-2DBE2E17EE39}">
      <dgm:prSet/>
      <dgm:spPr/>
      <dgm:t>
        <a:bodyPr/>
        <a:lstStyle/>
        <a:p>
          <a:r>
            <a:rPr lang="cs-CZ"/>
            <a:t>Seminární práce</a:t>
          </a:r>
          <a:endParaRPr lang="en-US"/>
        </a:p>
      </dgm:t>
    </dgm:pt>
    <dgm:pt modelId="{B04259E3-4F08-4280-A302-EDFE5C74FD8C}" type="parTrans" cxnId="{320876FA-AD45-424E-A437-1F5E389F1790}">
      <dgm:prSet/>
      <dgm:spPr/>
      <dgm:t>
        <a:bodyPr/>
        <a:lstStyle/>
        <a:p>
          <a:endParaRPr lang="en-US"/>
        </a:p>
      </dgm:t>
    </dgm:pt>
    <dgm:pt modelId="{BD949066-687D-4072-9DE4-94573F2EE176}" type="sibTrans" cxnId="{320876FA-AD45-424E-A437-1F5E389F1790}">
      <dgm:prSet/>
      <dgm:spPr/>
      <dgm:t>
        <a:bodyPr/>
        <a:lstStyle/>
        <a:p>
          <a:endParaRPr lang="en-US"/>
        </a:p>
      </dgm:t>
    </dgm:pt>
    <dgm:pt modelId="{DF7F9AAE-C017-4771-ABC4-22FC65FC1F62}">
      <dgm:prSet/>
      <dgm:spPr/>
      <dgm:t>
        <a:bodyPr/>
        <a:lstStyle/>
        <a:p>
          <a:r>
            <a:rPr lang="cs-CZ" dirty="0"/>
            <a:t>Online zkouška</a:t>
          </a:r>
          <a:endParaRPr lang="en-US" dirty="0"/>
        </a:p>
      </dgm:t>
    </dgm:pt>
    <dgm:pt modelId="{257C7782-C70C-4136-8221-0D980BF94C4F}" type="parTrans" cxnId="{E99797DD-A5EB-4A51-B78F-DCD5F8B7AE19}">
      <dgm:prSet/>
      <dgm:spPr/>
      <dgm:t>
        <a:bodyPr/>
        <a:lstStyle/>
        <a:p>
          <a:endParaRPr lang="en-US"/>
        </a:p>
      </dgm:t>
    </dgm:pt>
    <dgm:pt modelId="{6D1FDC80-3832-416B-95B3-9D46DEA61E3D}" type="sibTrans" cxnId="{E99797DD-A5EB-4A51-B78F-DCD5F8B7AE19}">
      <dgm:prSet/>
      <dgm:spPr/>
      <dgm:t>
        <a:bodyPr/>
        <a:lstStyle/>
        <a:p>
          <a:endParaRPr lang="en-US"/>
        </a:p>
      </dgm:t>
    </dgm:pt>
    <dgm:pt modelId="{7652BACD-DF1B-443F-B472-7B9EF479F0EB}" type="pres">
      <dgm:prSet presAssocID="{734335C9-C17E-4D8A-9C8B-E0F397F9B8D1}" presName="root" presStyleCnt="0">
        <dgm:presLayoutVars>
          <dgm:dir/>
          <dgm:resizeHandles val="exact"/>
        </dgm:presLayoutVars>
      </dgm:prSet>
      <dgm:spPr/>
    </dgm:pt>
    <dgm:pt modelId="{B7CFC198-FAE3-4777-BF2D-78F823DA37D8}" type="pres">
      <dgm:prSet presAssocID="{3C5DECDB-E067-4580-8AE7-715114588F4C}" presName="compNode" presStyleCnt="0"/>
      <dgm:spPr/>
    </dgm:pt>
    <dgm:pt modelId="{4914B931-D506-4F16-B53A-EB05C1C496AD}" type="pres">
      <dgm:prSet presAssocID="{3C5DECDB-E067-4580-8AE7-715114588F4C}" presName="bgRect" presStyleLbl="bgShp" presStyleIdx="0" presStyleCnt="4"/>
      <dgm:spPr/>
    </dgm:pt>
    <dgm:pt modelId="{504A4F5A-8410-4B5A-A21B-9255C47ADE43}" type="pres">
      <dgm:prSet presAssocID="{3C5DECDB-E067-4580-8AE7-715114588F4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5773F560-72DC-4E40-988E-8EC876E579C4}" type="pres">
      <dgm:prSet presAssocID="{3C5DECDB-E067-4580-8AE7-715114588F4C}" presName="spaceRect" presStyleCnt="0"/>
      <dgm:spPr/>
    </dgm:pt>
    <dgm:pt modelId="{8FC8998D-9A6F-464F-9C8A-C2F948B8E085}" type="pres">
      <dgm:prSet presAssocID="{3C5DECDB-E067-4580-8AE7-715114588F4C}" presName="parTx" presStyleLbl="revTx" presStyleIdx="0" presStyleCnt="4">
        <dgm:presLayoutVars>
          <dgm:chMax val="0"/>
          <dgm:chPref val="0"/>
        </dgm:presLayoutVars>
      </dgm:prSet>
      <dgm:spPr/>
    </dgm:pt>
    <dgm:pt modelId="{1484F1D9-8BC3-45A8-9691-579E848542E2}" type="pres">
      <dgm:prSet presAssocID="{1BEE97CD-46E8-40C7-8C0B-49443307D187}" presName="sibTrans" presStyleCnt="0"/>
      <dgm:spPr/>
    </dgm:pt>
    <dgm:pt modelId="{498AC8D7-7558-4A25-9CF8-FB9165294750}" type="pres">
      <dgm:prSet presAssocID="{9ABBC711-1772-4EA0-A2B2-F68EBADEE0DB}" presName="compNode" presStyleCnt="0"/>
      <dgm:spPr/>
    </dgm:pt>
    <dgm:pt modelId="{25B7C165-A838-453F-A690-B7F525F4E8C1}" type="pres">
      <dgm:prSet presAssocID="{9ABBC711-1772-4EA0-A2B2-F68EBADEE0DB}" presName="bgRect" presStyleLbl="bgShp" presStyleIdx="1" presStyleCnt="4"/>
      <dgm:spPr/>
    </dgm:pt>
    <dgm:pt modelId="{133BCCEF-C767-4E19-B6AD-0D5C5E268A3B}" type="pres">
      <dgm:prSet presAssocID="{9ABBC711-1772-4EA0-A2B2-F68EBADEE0D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čitel"/>
        </a:ext>
      </dgm:extLst>
    </dgm:pt>
    <dgm:pt modelId="{E7961D74-3ED7-484E-8C35-A79A1D0CCE6F}" type="pres">
      <dgm:prSet presAssocID="{9ABBC711-1772-4EA0-A2B2-F68EBADEE0DB}" presName="spaceRect" presStyleCnt="0"/>
      <dgm:spPr/>
    </dgm:pt>
    <dgm:pt modelId="{E6DA95F0-5029-4B3B-A107-03F86143651A}" type="pres">
      <dgm:prSet presAssocID="{9ABBC711-1772-4EA0-A2B2-F68EBADEE0DB}" presName="parTx" presStyleLbl="revTx" presStyleIdx="1" presStyleCnt="4">
        <dgm:presLayoutVars>
          <dgm:chMax val="0"/>
          <dgm:chPref val="0"/>
        </dgm:presLayoutVars>
      </dgm:prSet>
      <dgm:spPr/>
    </dgm:pt>
    <dgm:pt modelId="{7EFC45B9-610E-4F24-BFDF-FC0A73E2FE44}" type="pres">
      <dgm:prSet presAssocID="{4C214FDD-2EBE-4FF6-B6BB-B41741152DEC}" presName="sibTrans" presStyleCnt="0"/>
      <dgm:spPr/>
    </dgm:pt>
    <dgm:pt modelId="{D9D804AB-72E3-4AAD-9F07-82F59A58C0DA}" type="pres">
      <dgm:prSet presAssocID="{B54E9DBF-BD72-466F-A33B-2DBE2E17EE39}" presName="compNode" presStyleCnt="0"/>
      <dgm:spPr/>
    </dgm:pt>
    <dgm:pt modelId="{A31D825E-7A06-42F2-818B-61BB3D745226}" type="pres">
      <dgm:prSet presAssocID="{B54E9DBF-BD72-466F-A33B-2DBE2E17EE39}" presName="bgRect" presStyleLbl="bgShp" presStyleIdx="2" presStyleCnt="4"/>
      <dgm:spPr/>
    </dgm:pt>
    <dgm:pt modelId="{5FD26202-5666-4518-B515-53FF80326CB5}" type="pres">
      <dgm:prSet presAssocID="{B54E9DBF-BD72-466F-A33B-2DBE2E17EE3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živatel"/>
        </a:ext>
      </dgm:extLst>
    </dgm:pt>
    <dgm:pt modelId="{50A01E12-C352-4590-9EA1-D1742FB57571}" type="pres">
      <dgm:prSet presAssocID="{B54E9DBF-BD72-466F-A33B-2DBE2E17EE39}" presName="spaceRect" presStyleCnt="0"/>
      <dgm:spPr/>
    </dgm:pt>
    <dgm:pt modelId="{1D0F882F-0984-4ABF-BF6B-50F50E062AC1}" type="pres">
      <dgm:prSet presAssocID="{B54E9DBF-BD72-466F-A33B-2DBE2E17EE39}" presName="parTx" presStyleLbl="revTx" presStyleIdx="2" presStyleCnt="4">
        <dgm:presLayoutVars>
          <dgm:chMax val="0"/>
          <dgm:chPref val="0"/>
        </dgm:presLayoutVars>
      </dgm:prSet>
      <dgm:spPr/>
    </dgm:pt>
    <dgm:pt modelId="{982F287C-79E9-49DA-A7E0-F279F537F724}" type="pres">
      <dgm:prSet presAssocID="{BD949066-687D-4072-9DE4-94573F2EE176}" presName="sibTrans" presStyleCnt="0"/>
      <dgm:spPr/>
    </dgm:pt>
    <dgm:pt modelId="{61D2E848-75D0-4B74-9B24-4B559A2901B3}" type="pres">
      <dgm:prSet presAssocID="{DF7F9AAE-C017-4771-ABC4-22FC65FC1F62}" presName="compNode" presStyleCnt="0"/>
      <dgm:spPr/>
    </dgm:pt>
    <dgm:pt modelId="{F72C5F04-FDA8-4D08-BA82-33A532A405DD}" type="pres">
      <dgm:prSet presAssocID="{DF7F9AAE-C017-4771-ABC4-22FC65FC1F62}" presName="bgRect" presStyleLbl="bgShp" presStyleIdx="3" presStyleCnt="4"/>
      <dgm:spPr/>
    </dgm:pt>
    <dgm:pt modelId="{58059114-6D9A-44B3-8ADA-ACE75A666674}" type="pres">
      <dgm:prSet presAssocID="{DF7F9AAE-C017-4771-ABC4-22FC65FC1F62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otebook"/>
        </a:ext>
      </dgm:extLst>
    </dgm:pt>
    <dgm:pt modelId="{A51B9FAF-5E73-45E9-AC72-B6085153CA46}" type="pres">
      <dgm:prSet presAssocID="{DF7F9AAE-C017-4771-ABC4-22FC65FC1F62}" presName="spaceRect" presStyleCnt="0"/>
      <dgm:spPr/>
    </dgm:pt>
    <dgm:pt modelId="{B36AAF27-51D9-4FD0-871D-21AEFFD78A9B}" type="pres">
      <dgm:prSet presAssocID="{DF7F9AAE-C017-4771-ABC4-22FC65FC1F62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6FA28E3F-60E8-4411-A21E-D7DDEB3EE3E0}" srcId="{734335C9-C17E-4D8A-9C8B-E0F397F9B8D1}" destId="{3C5DECDB-E067-4580-8AE7-715114588F4C}" srcOrd="0" destOrd="0" parTransId="{A1A91C36-BA0D-4747-9D0F-488FDCED789D}" sibTransId="{1BEE97CD-46E8-40C7-8C0B-49443307D187}"/>
    <dgm:cxn modelId="{63E0626C-A4DC-4460-B916-A2F0CD783A29}" type="presOf" srcId="{3C5DECDB-E067-4580-8AE7-715114588F4C}" destId="{8FC8998D-9A6F-464F-9C8A-C2F948B8E085}" srcOrd="0" destOrd="0" presId="urn:microsoft.com/office/officeart/2018/2/layout/IconVerticalSolidList"/>
    <dgm:cxn modelId="{A0246183-A263-4255-888A-7B488AD05667}" type="presOf" srcId="{B54E9DBF-BD72-466F-A33B-2DBE2E17EE39}" destId="{1D0F882F-0984-4ABF-BF6B-50F50E062AC1}" srcOrd="0" destOrd="0" presId="urn:microsoft.com/office/officeart/2018/2/layout/IconVerticalSolidList"/>
    <dgm:cxn modelId="{CAB32087-AD90-4F01-BA48-F7342B50CBC1}" type="presOf" srcId="{734335C9-C17E-4D8A-9C8B-E0F397F9B8D1}" destId="{7652BACD-DF1B-443F-B472-7B9EF479F0EB}" srcOrd="0" destOrd="0" presId="urn:microsoft.com/office/officeart/2018/2/layout/IconVerticalSolidList"/>
    <dgm:cxn modelId="{C01B6ACE-B200-42FE-BEA3-3909A5AF6445}" type="presOf" srcId="{9ABBC711-1772-4EA0-A2B2-F68EBADEE0DB}" destId="{E6DA95F0-5029-4B3B-A107-03F86143651A}" srcOrd="0" destOrd="0" presId="urn:microsoft.com/office/officeart/2018/2/layout/IconVerticalSolidList"/>
    <dgm:cxn modelId="{B78C6FD7-0A8E-48BE-9D34-A8F60EEAC2DE}" srcId="{734335C9-C17E-4D8A-9C8B-E0F397F9B8D1}" destId="{9ABBC711-1772-4EA0-A2B2-F68EBADEE0DB}" srcOrd="1" destOrd="0" parTransId="{77349C79-2DFD-4DE4-840D-6D245E3AD1D1}" sibTransId="{4C214FDD-2EBE-4FF6-B6BB-B41741152DEC}"/>
    <dgm:cxn modelId="{E99797DD-A5EB-4A51-B78F-DCD5F8B7AE19}" srcId="{734335C9-C17E-4D8A-9C8B-E0F397F9B8D1}" destId="{DF7F9AAE-C017-4771-ABC4-22FC65FC1F62}" srcOrd="3" destOrd="0" parTransId="{257C7782-C70C-4136-8221-0D980BF94C4F}" sibTransId="{6D1FDC80-3832-416B-95B3-9D46DEA61E3D}"/>
    <dgm:cxn modelId="{6CA335F4-EF00-497A-93DD-3BF8C6458F88}" type="presOf" srcId="{DF7F9AAE-C017-4771-ABC4-22FC65FC1F62}" destId="{B36AAF27-51D9-4FD0-871D-21AEFFD78A9B}" srcOrd="0" destOrd="0" presId="urn:microsoft.com/office/officeart/2018/2/layout/IconVerticalSolidList"/>
    <dgm:cxn modelId="{320876FA-AD45-424E-A437-1F5E389F1790}" srcId="{734335C9-C17E-4D8A-9C8B-E0F397F9B8D1}" destId="{B54E9DBF-BD72-466F-A33B-2DBE2E17EE39}" srcOrd="2" destOrd="0" parTransId="{B04259E3-4F08-4280-A302-EDFE5C74FD8C}" sibTransId="{BD949066-687D-4072-9DE4-94573F2EE176}"/>
    <dgm:cxn modelId="{3D9EC8CB-B6A3-462E-A9F7-0708C56DD7F5}" type="presParOf" srcId="{7652BACD-DF1B-443F-B472-7B9EF479F0EB}" destId="{B7CFC198-FAE3-4777-BF2D-78F823DA37D8}" srcOrd="0" destOrd="0" presId="urn:microsoft.com/office/officeart/2018/2/layout/IconVerticalSolidList"/>
    <dgm:cxn modelId="{4EC3D552-E8FE-4908-AE69-995196693A9B}" type="presParOf" srcId="{B7CFC198-FAE3-4777-BF2D-78F823DA37D8}" destId="{4914B931-D506-4F16-B53A-EB05C1C496AD}" srcOrd="0" destOrd="0" presId="urn:microsoft.com/office/officeart/2018/2/layout/IconVerticalSolidList"/>
    <dgm:cxn modelId="{DD01965C-D92B-446D-9500-6E5CE4B73CB2}" type="presParOf" srcId="{B7CFC198-FAE3-4777-BF2D-78F823DA37D8}" destId="{504A4F5A-8410-4B5A-A21B-9255C47ADE43}" srcOrd="1" destOrd="0" presId="urn:microsoft.com/office/officeart/2018/2/layout/IconVerticalSolidList"/>
    <dgm:cxn modelId="{67550116-745E-4BE0-96BE-B6929BDEE900}" type="presParOf" srcId="{B7CFC198-FAE3-4777-BF2D-78F823DA37D8}" destId="{5773F560-72DC-4E40-988E-8EC876E579C4}" srcOrd="2" destOrd="0" presId="urn:microsoft.com/office/officeart/2018/2/layout/IconVerticalSolidList"/>
    <dgm:cxn modelId="{49E06D70-D40D-4C12-9345-1EF192C03CC7}" type="presParOf" srcId="{B7CFC198-FAE3-4777-BF2D-78F823DA37D8}" destId="{8FC8998D-9A6F-464F-9C8A-C2F948B8E085}" srcOrd="3" destOrd="0" presId="urn:microsoft.com/office/officeart/2018/2/layout/IconVerticalSolidList"/>
    <dgm:cxn modelId="{7C32FA6D-E44D-4A40-B7D2-1A0B9EFCAA3A}" type="presParOf" srcId="{7652BACD-DF1B-443F-B472-7B9EF479F0EB}" destId="{1484F1D9-8BC3-45A8-9691-579E848542E2}" srcOrd="1" destOrd="0" presId="urn:microsoft.com/office/officeart/2018/2/layout/IconVerticalSolidList"/>
    <dgm:cxn modelId="{CB7AD1B7-2402-4F64-8E2C-63A21506D008}" type="presParOf" srcId="{7652BACD-DF1B-443F-B472-7B9EF479F0EB}" destId="{498AC8D7-7558-4A25-9CF8-FB9165294750}" srcOrd="2" destOrd="0" presId="urn:microsoft.com/office/officeart/2018/2/layout/IconVerticalSolidList"/>
    <dgm:cxn modelId="{A8BBC5E2-A446-4CEB-AC46-F698526C381D}" type="presParOf" srcId="{498AC8D7-7558-4A25-9CF8-FB9165294750}" destId="{25B7C165-A838-453F-A690-B7F525F4E8C1}" srcOrd="0" destOrd="0" presId="urn:microsoft.com/office/officeart/2018/2/layout/IconVerticalSolidList"/>
    <dgm:cxn modelId="{80D9C17D-FFFC-451D-8244-7E9347C40FA6}" type="presParOf" srcId="{498AC8D7-7558-4A25-9CF8-FB9165294750}" destId="{133BCCEF-C767-4E19-B6AD-0D5C5E268A3B}" srcOrd="1" destOrd="0" presId="urn:microsoft.com/office/officeart/2018/2/layout/IconVerticalSolidList"/>
    <dgm:cxn modelId="{F1876264-D700-43F8-AB49-980FDE9223FC}" type="presParOf" srcId="{498AC8D7-7558-4A25-9CF8-FB9165294750}" destId="{E7961D74-3ED7-484E-8C35-A79A1D0CCE6F}" srcOrd="2" destOrd="0" presId="urn:microsoft.com/office/officeart/2018/2/layout/IconVerticalSolidList"/>
    <dgm:cxn modelId="{0E1E0FC6-0FD0-4140-AAB5-75BDF832F988}" type="presParOf" srcId="{498AC8D7-7558-4A25-9CF8-FB9165294750}" destId="{E6DA95F0-5029-4B3B-A107-03F86143651A}" srcOrd="3" destOrd="0" presId="urn:microsoft.com/office/officeart/2018/2/layout/IconVerticalSolidList"/>
    <dgm:cxn modelId="{4D709D21-647D-4158-9450-30450378626D}" type="presParOf" srcId="{7652BACD-DF1B-443F-B472-7B9EF479F0EB}" destId="{7EFC45B9-610E-4F24-BFDF-FC0A73E2FE44}" srcOrd="3" destOrd="0" presId="urn:microsoft.com/office/officeart/2018/2/layout/IconVerticalSolidList"/>
    <dgm:cxn modelId="{5FD2A429-8B58-49C0-B4FA-722C0BEAF7A1}" type="presParOf" srcId="{7652BACD-DF1B-443F-B472-7B9EF479F0EB}" destId="{D9D804AB-72E3-4AAD-9F07-82F59A58C0DA}" srcOrd="4" destOrd="0" presId="urn:microsoft.com/office/officeart/2018/2/layout/IconVerticalSolidList"/>
    <dgm:cxn modelId="{F7DA5DF6-C3F8-4721-9E7D-383161823316}" type="presParOf" srcId="{D9D804AB-72E3-4AAD-9F07-82F59A58C0DA}" destId="{A31D825E-7A06-42F2-818B-61BB3D745226}" srcOrd="0" destOrd="0" presId="urn:microsoft.com/office/officeart/2018/2/layout/IconVerticalSolidList"/>
    <dgm:cxn modelId="{2AC8F7A4-7EFE-4ED3-AAB3-9631A4871722}" type="presParOf" srcId="{D9D804AB-72E3-4AAD-9F07-82F59A58C0DA}" destId="{5FD26202-5666-4518-B515-53FF80326CB5}" srcOrd="1" destOrd="0" presId="urn:microsoft.com/office/officeart/2018/2/layout/IconVerticalSolidList"/>
    <dgm:cxn modelId="{E986A9BF-B052-419F-A89B-E47B4119D657}" type="presParOf" srcId="{D9D804AB-72E3-4AAD-9F07-82F59A58C0DA}" destId="{50A01E12-C352-4590-9EA1-D1742FB57571}" srcOrd="2" destOrd="0" presId="urn:microsoft.com/office/officeart/2018/2/layout/IconVerticalSolidList"/>
    <dgm:cxn modelId="{1CA783F6-AFBB-48AA-937E-09A0D58F2455}" type="presParOf" srcId="{D9D804AB-72E3-4AAD-9F07-82F59A58C0DA}" destId="{1D0F882F-0984-4ABF-BF6B-50F50E062AC1}" srcOrd="3" destOrd="0" presId="urn:microsoft.com/office/officeart/2018/2/layout/IconVerticalSolidList"/>
    <dgm:cxn modelId="{CEB811CD-EBA8-410C-8CAD-D47AB84240CC}" type="presParOf" srcId="{7652BACD-DF1B-443F-B472-7B9EF479F0EB}" destId="{982F287C-79E9-49DA-A7E0-F279F537F724}" srcOrd="5" destOrd="0" presId="urn:microsoft.com/office/officeart/2018/2/layout/IconVerticalSolidList"/>
    <dgm:cxn modelId="{58CFA7E1-6612-49E6-A769-89A0E74BD0D6}" type="presParOf" srcId="{7652BACD-DF1B-443F-B472-7B9EF479F0EB}" destId="{61D2E848-75D0-4B74-9B24-4B559A2901B3}" srcOrd="6" destOrd="0" presId="urn:microsoft.com/office/officeart/2018/2/layout/IconVerticalSolidList"/>
    <dgm:cxn modelId="{FE6F497B-CD3E-456D-BA13-E2D3A5DCBAE2}" type="presParOf" srcId="{61D2E848-75D0-4B74-9B24-4B559A2901B3}" destId="{F72C5F04-FDA8-4D08-BA82-33A532A405DD}" srcOrd="0" destOrd="0" presId="urn:microsoft.com/office/officeart/2018/2/layout/IconVerticalSolidList"/>
    <dgm:cxn modelId="{12F91874-5A67-4B2E-9A60-F5D73123C0DA}" type="presParOf" srcId="{61D2E848-75D0-4B74-9B24-4B559A2901B3}" destId="{58059114-6D9A-44B3-8ADA-ACE75A666674}" srcOrd="1" destOrd="0" presId="urn:microsoft.com/office/officeart/2018/2/layout/IconVerticalSolidList"/>
    <dgm:cxn modelId="{AF875F64-F19B-4644-8D0A-6EC48FCAA955}" type="presParOf" srcId="{61D2E848-75D0-4B74-9B24-4B559A2901B3}" destId="{A51B9FAF-5E73-45E9-AC72-B6085153CA46}" srcOrd="2" destOrd="0" presId="urn:microsoft.com/office/officeart/2018/2/layout/IconVerticalSolidList"/>
    <dgm:cxn modelId="{1EECCF64-F96A-4F69-94F7-DF0C4A5E9556}" type="presParOf" srcId="{61D2E848-75D0-4B74-9B24-4B559A2901B3}" destId="{B36AAF27-51D9-4FD0-871D-21AEFFD78A9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C1823B-731B-4A7D-8ABB-848F981E1EC4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0B05C5E-566E-45DB-89B8-D4AF3A44BCA6}">
      <dgm:prSet/>
      <dgm:spPr/>
      <dgm:t>
        <a:bodyPr/>
        <a:lstStyle/>
        <a:p>
          <a:r>
            <a:rPr lang="cs-CZ"/>
            <a:t>Předpoklad sociologie jako vědy</a:t>
          </a:r>
          <a:endParaRPr lang="en-US"/>
        </a:p>
      </dgm:t>
    </dgm:pt>
    <dgm:pt modelId="{E4A9B722-2768-467B-9DA7-569D36D0400D}" type="parTrans" cxnId="{FCE38B91-548A-4F5D-8EBC-8B33F73E2088}">
      <dgm:prSet/>
      <dgm:spPr/>
      <dgm:t>
        <a:bodyPr/>
        <a:lstStyle/>
        <a:p>
          <a:endParaRPr lang="en-US"/>
        </a:p>
      </dgm:t>
    </dgm:pt>
    <dgm:pt modelId="{EB47DBAC-7F27-419A-8F3D-2F8E810624B8}" type="sibTrans" cxnId="{FCE38B91-548A-4F5D-8EBC-8B33F73E2088}">
      <dgm:prSet/>
      <dgm:spPr/>
      <dgm:t>
        <a:bodyPr/>
        <a:lstStyle/>
        <a:p>
          <a:endParaRPr lang="en-US"/>
        </a:p>
      </dgm:t>
    </dgm:pt>
    <dgm:pt modelId="{BBC5BCA3-B6F2-493F-A781-21F647BEF7FB}">
      <dgm:prSet/>
      <dgm:spPr/>
      <dgm:t>
        <a:bodyPr/>
        <a:lstStyle/>
        <a:p>
          <a:r>
            <a:rPr lang="cs-CZ"/>
            <a:t>Stručná historie sociologie</a:t>
          </a:r>
          <a:endParaRPr lang="en-US"/>
        </a:p>
      </dgm:t>
    </dgm:pt>
    <dgm:pt modelId="{4F9DFE1C-8E6C-41D7-BD50-A752AC944CBA}" type="parTrans" cxnId="{0114C7A4-5C7C-4237-AA81-DC072F85A019}">
      <dgm:prSet/>
      <dgm:spPr/>
      <dgm:t>
        <a:bodyPr/>
        <a:lstStyle/>
        <a:p>
          <a:endParaRPr lang="en-US"/>
        </a:p>
      </dgm:t>
    </dgm:pt>
    <dgm:pt modelId="{CCDD6D50-F243-4CCA-910A-812F2D22B543}" type="sibTrans" cxnId="{0114C7A4-5C7C-4237-AA81-DC072F85A019}">
      <dgm:prSet/>
      <dgm:spPr/>
      <dgm:t>
        <a:bodyPr/>
        <a:lstStyle/>
        <a:p>
          <a:endParaRPr lang="en-US"/>
        </a:p>
      </dgm:t>
    </dgm:pt>
    <dgm:pt modelId="{1EEB8F19-F446-4590-88A6-7E44B1974DCE}">
      <dgm:prSet/>
      <dgm:spPr/>
      <dgm:t>
        <a:bodyPr/>
        <a:lstStyle/>
        <a:p>
          <a:r>
            <a:rPr lang="cs-CZ" dirty="0"/>
            <a:t>Příklady sociologického přístupu ke konkrétním tématům současnosti</a:t>
          </a:r>
          <a:endParaRPr lang="en-US" dirty="0"/>
        </a:p>
      </dgm:t>
    </dgm:pt>
    <dgm:pt modelId="{DE682A69-64D7-4C1B-87AF-99BD90E4B21B}" type="parTrans" cxnId="{271BBE71-C31F-4304-98F0-CD0F5206D015}">
      <dgm:prSet/>
      <dgm:spPr/>
      <dgm:t>
        <a:bodyPr/>
        <a:lstStyle/>
        <a:p>
          <a:endParaRPr lang="en-US"/>
        </a:p>
      </dgm:t>
    </dgm:pt>
    <dgm:pt modelId="{77D300B3-9D81-440D-B09C-958614611138}" type="sibTrans" cxnId="{271BBE71-C31F-4304-98F0-CD0F5206D015}">
      <dgm:prSet/>
      <dgm:spPr/>
      <dgm:t>
        <a:bodyPr/>
        <a:lstStyle/>
        <a:p>
          <a:endParaRPr lang="en-US"/>
        </a:p>
      </dgm:t>
    </dgm:pt>
    <dgm:pt modelId="{9573CC80-DF98-45D1-81AE-7C5D7E6A61BD}" type="pres">
      <dgm:prSet presAssocID="{30C1823B-731B-4A7D-8ABB-848F981E1EC4}" presName="vert0" presStyleCnt="0">
        <dgm:presLayoutVars>
          <dgm:dir/>
          <dgm:animOne val="branch"/>
          <dgm:animLvl val="lvl"/>
        </dgm:presLayoutVars>
      </dgm:prSet>
      <dgm:spPr/>
    </dgm:pt>
    <dgm:pt modelId="{EA227A2F-905C-49C6-A3A3-A3BAA312A669}" type="pres">
      <dgm:prSet presAssocID="{90B05C5E-566E-45DB-89B8-D4AF3A44BCA6}" presName="thickLine" presStyleLbl="alignNode1" presStyleIdx="0" presStyleCnt="3"/>
      <dgm:spPr/>
    </dgm:pt>
    <dgm:pt modelId="{D682DCD5-3097-4B64-A022-30C2A6188811}" type="pres">
      <dgm:prSet presAssocID="{90B05C5E-566E-45DB-89B8-D4AF3A44BCA6}" presName="horz1" presStyleCnt="0"/>
      <dgm:spPr/>
    </dgm:pt>
    <dgm:pt modelId="{A0AF6154-479A-4A69-BC7A-7C2FA75A5611}" type="pres">
      <dgm:prSet presAssocID="{90B05C5E-566E-45DB-89B8-D4AF3A44BCA6}" presName="tx1" presStyleLbl="revTx" presStyleIdx="0" presStyleCnt="3"/>
      <dgm:spPr/>
    </dgm:pt>
    <dgm:pt modelId="{0DD8F906-9D0C-4AC5-A8B0-993AF150CBC9}" type="pres">
      <dgm:prSet presAssocID="{90B05C5E-566E-45DB-89B8-D4AF3A44BCA6}" presName="vert1" presStyleCnt="0"/>
      <dgm:spPr/>
    </dgm:pt>
    <dgm:pt modelId="{D6EBE8A1-95B0-48A4-90E4-FA0B7C83E660}" type="pres">
      <dgm:prSet presAssocID="{BBC5BCA3-B6F2-493F-A781-21F647BEF7FB}" presName="thickLine" presStyleLbl="alignNode1" presStyleIdx="1" presStyleCnt="3"/>
      <dgm:spPr/>
    </dgm:pt>
    <dgm:pt modelId="{D9C81C01-3CE2-41A2-B916-AE22555EEF97}" type="pres">
      <dgm:prSet presAssocID="{BBC5BCA3-B6F2-493F-A781-21F647BEF7FB}" presName="horz1" presStyleCnt="0"/>
      <dgm:spPr/>
    </dgm:pt>
    <dgm:pt modelId="{6610554B-E0E7-42B2-AE63-14B93C537C82}" type="pres">
      <dgm:prSet presAssocID="{BBC5BCA3-B6F2-493F-A781-21F647BEF7FB}" presName="tx1" presStyleLbl="revTx" presStyleIdx="1" presStyleCnt="3"/>
      <dgm:spPr/>
    </dgm:pt>
    <dgm:pt modelId="{EEF73464-4F45-443D-B591-13EC71C763C0}" type="pres">
      <dgm:prSet presAssocID="{BBC5BCA3-B6F2-493F-A781-21F647BEF7FB}" presName="vert1" presStyleCnt="0"/>
      <dgm:spPr/>
    </dgm:pt>
    <dgm:pt modelId="{B9271A0A-96E0-4A0A-A45A-41F60B116DF0}" type="pres">
      <dgm:prSet presAssocID="{1EEB8F19-F446-4590-88A6-7E44B1974DCE}" presName="thickLine" presStyleLbl="alignNode1" presStyleIdx="2" presStyleCnt="3"/>
      <dgm:spPr/>
    </dgm:pt>
    <dgm:pt modelId="{5D1E9423-52B7-47D6-BD73-CA6C0A2AF68A}" type="pres">
      <dgm:prSet presAssocID="{1EEB8F19-F446-4590-88A6-7E44B1974DCE}" presName="horz1" presStyleCnt="0"/>
      <dgm:spPr/>
    </dgm:pt>
    <dgm:pt modelId="{EDB8F900-D952-4CDA-AD08-35AB3D54C0A7}" type="pres">
      <dgm:prSet presAssocID="{1EEB8F19-F446-4590-88A6-7E44B1974DCE}" presName="tx1" presStyleLbl="revTx" presStyleIdx="2" presStyleCnt="3"/>
      <dgm:spPr/>
    </dgm:pt>
    <dgm:pt modelId="{F38F7383-4116-4C22-A6F0-A27A412E3E89}" type="pres">
      <dgm:prSet presAssocID="{1EEB8F19-F446-4590-88A6-7E44B1974DCE}" presName="vert1" presStyleCnt="0"/>
      <dgm:spPr/>
    </dgm:pt>
  </dgm:ptLst>
  <dgm:cxnLst>
    <dgm:cxn modelId="{D9BF932E-70D5-4AC1-9776-DB239F55B4FA}" type="presOf" srcId="{BBC5BCA3-B6F2-493F-A781-21F647BEF7FB}" destId="{6610554B-E0E7-42B2-AE63-14B93C537C82}" srcOrd="0" destOrd="0" presId="urn:microsoft.com/office/officeart/2008/layout/LinedList"/>
    <dgm:cxn modelId="{271BBE71-C31F-4304-98F0-CD0F5206D015}" srcId="{30C1823B-731B-4A7D-8ABB-848F981E1EC4}" destId="{1EEB8F19-F446-4590-88A6-7E44B1974DCE}" srcOrd="2" destOrd="0" parTransId="{DE682A69-64D7-4C1B-87AF-99BD90E4B21B}" sibTransId="{77D300B3-9D81-440D-B09C-958614611138}"/>
    <dgm:cxn modelId="{3B02FF88-C07B-4192-9AA1-70BD2425DD0F}" type="presOf" srcId="{30C1823B-731B-4A7D-8ABB-848F981E1EC4}" destId="{9573CC80-DF98-45D1-81AE-7C5D7E6A61BD}" srcOrd="0" destOrd="0" presId="urn:microsoft.com/office/officeart/2008/layout/LinedList"/>
    <dgm:cxn modelId="{FCE38B91-548A-4F5D-8EBC-8B33F73E2088}" srcId="{30C1823B-731B-4A7D-8ABB-848F981E1EC4}" destId="{90B05C5E-566E-45DB-89B8-D4AF3A44BCA6}" srcOrd="0" destOrd="0" parTransId="{E4A9B722-2768-467B-9DA7-569D36D0400D}" sibTransId="{EB47DBAC-7F27-419A-8F3D-2F8E810624B8}"/>
    <dgm:cxn modelId="{F34F109D-3137-43D2-8CA6-A913BF3837B1}" type="presOf" srcId="{90B05C5E-566E-45DB-89B8-D4AF3A44BCA6}" destId="{A0AF6154-479A-4A69-BC7A-7C2FA75A5611}" srcOrd="0" destOrd="0" presId="urn:microsoft.com/office/officeart/2008/layout/LinedList"/>
    <dgm:cxn modelId="{0114C7A4-5C7C-4237-AA81-DC072F85A019}" srcId="{30C1823B-731B-4A7D-8ABB-848F981E1EC4}" destId="{BBC5BCA3-B6F2-493F-A781-21F647BEF7FB}" srcOrd="1" destOrd="0" parTransId="{4F9DFE1C-8E6C-41D7-BD50-A752AC944CBA}" sibTransId="{CCDD6D50-F243-4CCA-910A-812F2D22B543}"/>
    <dgm:cxn modelId="{719279A9-D547-4F53-B211-63CEAA5E8CA8}" type="presOf" srcId="{1EEB8F19-F446-4590-88A6-7E44B1974DCE}" destId="{EDB8F900-D952-4CDA-AD08-35AB3D54C0A7}" srcOrd="0" destOrd="0" presId="urn:microsoft.com/office/officeart/2008/layout/LinedList"/>
    <dgm:cxn modelId="{CD0D4041-ABE9-40AF-AB2E-9D479195F1F0}" type="presParOf" srcId="{9573CC80-DF98-45D1-81AE-7C5D7E6A61BD}" destId="{EA227A2F-905C-49C6-A3A3-A3BAA312A669}" srcOrd="0" destOrd="0" presId="urn:microsoft.com/office/officeart/2008/layout/LinedList"/>
    <dgm:cxn modelId="{852326E3-67B6-49CA-8237-6813F3DF26EE}" type="presParOf" srcId="{9573CC80-DF98-45D1-81AE-7C5D7E6A61BD}" destId="{D682DCD5-3097-4B64-A022-30C2A6188811}" srcOrd="1" destOrd="0" presId="urn:microsoft.com/office/officeart/2008/layout/LinedList"/>
    <dgm:cxn modelId="{D22B3058-40F6-42B1-9FB3-07A5C9889853}" type="presParOf" srcId="{D682DCD5-3097-4B64-A022-30C2A6188811}" destId="{A0AF6154-479A-4A69-BC7A-7C2FA75A5611}" srcOrd="0" destOrd="0" presId="urn:microsoft.com/office/officeart/2008/layout/LinedList"/>
    <dgm:cxn modelId="{E70BC6C8-95A9-4AA9-A0A9-87CDD8A8A557}" type="presParOf" srcId="{D682DCD5-3097-4B64-A022-30C2A6188811}" destId="{0DD8F906-9D0C-4AC5-A8B0-993AF150CBC9}" srcOrd="1" destOrd="0" presId="urn:microsoft.com/office/officeart/2008/layout/LinedList"/>
    <dgm:cxn modelId="{0EC67C05-3306-4E2B-8E74-74FF36194549}" type="presParOf" srcId="{9573CC80-DF98-45D1-81AE-7C5D7E6A61BD}" destId="{D6EBE8A1-95B0-48A4-90E4-FA0B7C83E660}" srcOrd="2" destOrd="0" presId="urn:microsoft.com/office/officeart/2008/layout/LinedList"/>
    <dgm:cxn modelId="{D000F5CC-DD78-4515-A996-907A9A4CB171}" type="presParOf" srcId="{9573CC80-DF98-45D1-81AE-7C5D7E6A61BD}" destId="{D9C81C01-3CE2-41A2-B916-AE22555EEF97}" srcOrd="3" destOrd="0" presId="urn:microsoft.com/office/officeart/2008/layout/LinedList"/>
    <dgm:cxn modelId="{A6A65E6F-79A8-410B-A6FC-D31267D9EFCF}" type="presParOf" srcId="{D9C81C01-3CE2-41A2-B916-AE22555EEF97}" destId="{6610554B-E0E7-42B2-AE63-14B93C537C82}" srcOrd="0" destOrd="0" presId="urn:microsoft.com/office/officeart/2008/layout/LinedList"/>
    <dgm:cxn modelId="{2C4C7511-EEAC-4813-9D9A-DD16EB6C6516}" type="presParOf" srcId="{D9C81C01-3CE2-41A2-B916-AE22555EEF97}" destId="{EEF73464-4F45-443D-B591-13EC71C763C0}" srcOrd="1" destOrd="0" presId="urn:microsoft.com/office/officeart/2008/layout/LinedList"/>
    <dgm:cxn modelId="{DD6D2D9E-DDAD-4558-9437-8C41BE11E3ED}" type="presParOf" srcId="{9573CC80-DF98-45D1-81AE-7C5D7E6A61BD}" destId="{B9271A0A-96E0-4A0A-A45A-41F60B116DF0}" srcOrd="4" destOrd="0" presId="urn:microsoft.com/office/officeart/2008/layout/LinedList"/>
    <dgm:cxn modelId="{C20A64CC-3545-46C5-B826-69F8BD3A0F03}" type="presParOf" srcId="{9573CC80-DF98-45D1-81AE-7C5D7E6A61BD}" destId="{5D1E9423-52B7-47D6-BD73-CA6C0A2AF68A}" srcOrd="5" destOrd="0" presId="urn:microsoft.com/office/officeart/2008/layout/LinedList"/>
    <dgm:cxn modelId="{AAC919A6-7F2A-4C90-8E11-CE73A07241DE}" type="presParOf" srcId="{5D1E9423-52B7-47D6-BD73-CA6C0A2AF68A}" destId="{EDB8F900-D952-4CDA-AD08-35AB3D54C0A7}" srcOrd="0" destOrd="0" presId="urn:microsoft.com/office/officeart/2008/layout/LinedList"/>
    <dgm:cxn modelId="{13CE3DCF-DE0B-4FBA-BCA0-5126D05EF8E5}" type="presParOf" srcId="{5D1E9423-52B7-47D6-BD73-CA6C0A2AF68A}" destId="{F38F7383-4116-4C22-A6F0-A27A412E3E8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AA1FAB-AAB9-435B-B146-A55DEC0033F7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ADE4F0F2-4919-475A-A3ED-1C36C0146693}">
      <dgm:prSet/>
      <dgm:spPr/>
      <dgm:t>
        <a:bodyPr/>
        <a:lstStyle/>
        <a:p>
          <a:pPr>
            <a:defRPr cap="all"/>
          </a:pPr>
          <a:r>
            <a:rPr lang="cs-CZ"/>
            <a:t>Seminární práce</a:t>
          </a:r>
          <a:endParaRPr lang="en-US"/>
        </a:p>
      </dgm:t>
    </dgm:pt>
    <dgm:pt modelId="{B22AB1B3-9B74-42AF-BCD4-0B65E097C20D}" type="parTrans" cxnId="{30F48EE9-2C11-442A-841E-0160AC85D6CA}">
      <dgm:prSet/>
      <dgm:spPr/>
      <dgm:t>
        <a:bodyPr/>
        <a:lstStyle/>
        <a:p>
          <a:endParaRPr lang="en-US"/>
        </a:p>
      </dgm:t>
    </dgm:pt>
    <dgm:pt modelId="{D4F51508-FCDB-4365-B7E1-A99E663297AC}" type="sibTrans" cxnId="{30F48EE9-2C11-442A-841E-0160AC85D6CA}">
      <dgm:prSet/>
      <dgm:spPr/>
      <dgm:t>
        <a:bodyPr/>
        <a:lstStyle/>
        <a:p>
          <a:endParaRPr lang="en-US"/>
        </a:p>
      </dgm:t>
    </dgm:pt>
    <dgm:pt modelId="{181FE2D4-07DD-4F6E-AA9F-EDCD3D0763CF}">
      <dgm:prSet/>
      <dgm:spPr/>
      <dgm:t>
        <a:bodyPr/>
        <a:lstStyle/>
        <a:p>
          <a:pPr>
            <a:defRPr cap="all"/>
          </a:pPr>
          <a:r>
            <a:rPr lang="cs-CZ" dirty="0"/>
            <a:t>Online zkouška</a:t>
          </a:r>
          <a:endParaRPr lang="en-US" dirty="0"/>
        </a:p>
      </dgm:t>
    </dgm:pt>
    <dgm:pt modelId="{50F3394A-E29A-448C-8ADB-748E9AB46F20}" type="parTrans" cxnId="{1BD63573-1536-4BC2-B43B-DC3CC8789875}">
      <dgm:prSet/>
      <dgm:spPr/>
      <dgm:t>
        <a:bodyPr/>
        <a:lstStyle/>
        <a:p>
          <a:endParaRPr lang="en-US"/>
        </a:p>
      </dgm:t>
    </dgm:pt>
    <dgm:pt modelId="{DF43F40B-F750-4885-AF25-3F4A86D917B8}" type="sibTrans" cxnId="{1BD63573-1536-4BC2-B43B-DC3CC8789875}">
      <dgm:prSet/>
      <dgm:spPr/>
      <dgm:t>
        <a:bodyPr/>
        <a:lstStyle/>
        <a:p>
          <a:endParaRPr lang="en-US"/>
        </a:p>
      </dgm:t>
    </dgm:pt>
    <dgm:pt modelId="{75F4DCAA-12AC-438C-8172-97EDF3B61816}" type="pres">
      <dgm:prSet presAssocID="{BEAA1FAB-AAB9-435B-B146-A55DEC0033F7}" presName="root" presStyleCnt="0">
        <dgm:presLayoutVars>
          <dgm:dir/>
          <dgm:resizeHandles val="exact"/>
        </dgm:presLayoutVars>
      </dgm:prSet>
      <dgm:spPr/>
    </dgm:pt>
    <dgm:pt modelId="{AEAE458A-0141-40C8-B490-FA40CFDFE398}" type="pres">
      <dgm:prSet presAssocID="{ADE4F0F2-4919-475A-A3ED-1C36C0146693}" presName="compNode" presStyleCnt="0"/>
      <dgm:spPr/>
    </dgm:pt>
    <dgm:pt modelId="{BF61EC75-6D49-42FA-9C2E-AAFEBC73C7EF}" type="pres">
      <dgm:prSet presAssocID="{ADE4F0F2-4919-475A-A3ED-1C36C0146693}" presName="iconBgRect" presStyleLbl="bgShp" presStyleIdx="0" presStyleCnt="2"/>
      <dgm:spPr/>
    </dgm:pt>
    <dgm:pt modelId="{DE5D6301-A188-49F9-8522-2E83CCD6C35B}" type="pres">
      <dgm:prSet presAssocID="{ADE4F0F2-4919-475A-A3ED-1C36C014669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D3F6A517-D533-47EE-AAA9-C081C5B69952}" type="pres">
      <dgm:prSet presAssocID="{ADE4F0F2-4919-475A-A3ED-1C36C0146693}" presName="spaceRect" presStyleCnt="0"/>
      <dgm:spPr/>
    </dgm:pt>
    <dgm:pt modelId="{FC8F2A48-845E-4983-A20A-A68654087D99}" type="pres">
      <dgm:prSet presAssocID="{ADE4F0F2-4919-475A-A3ED-1C36C0146693}" presName="textRect" presStyleLbl="revTx" presStyleIdx="0" presStyleCnt="2">
        <dgm:presLayoutVars>
          <dgm:chMax val="1"/>
          <dgm:chPref val="1"/>
        </dgm:presLayoutVars>
      </dgm:prSet>
      <dgm:spPr/>
    </dgm:pt>
    <dgm:pt modelId="{00ECEE87-5680-4332-96CE-A0B359AE4920}" type="pres">
      <dgm:prSet presAssocID="{D4F51508-FCDB-4365-B7E1-A99E663297AC}" presName="sibTrans" presStyleCnt="0"/>
      <dgm:spPr/>
    </dgm:pt>
    <dgm:pt modelId="{8ACF9F65-77BF-4E8A-966B-D8B75C58AAF0}" type="pres">
      <dgm:prSet presAssocID="{181FE2D4-07DD-4F6E-AA9F-EDCD3D0763CF}" presName="compNode" presStyleCnt="0"/>
      <dgm:spPr/>
    </dgm:pt>
    <dgm:pt modelId="{C7428D35-3DE7-4168-9928-89C8DA46ADBC}" type="pres">
      <dgm:prSet presAssocID="{181FE2D4-07DD-4F6E-AA9F-EDCD3D0763CF}" presName="iconBgRect" presStyleLbl="bgShp" presStyleIdx="1" presStyleCnt="2"/>
      <dgm:spPr/>
    </dgm:pt>
    <dgm:pt modelId="{C7563B4A-796F-4D49-8ED8-5AC3114E19AA}" type="pres">
      <dgm:prSet presAssocID="{181FE2D4-07DD-4F6E-AA9F-EDCD3D0763C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otebook"/>
        </a:ext>
      </dgm:extLst>
    </dgm:pt>
    <dgm:pt modelId="{7B894922-38EF-48B8-82DC-6E2C0E2DFE54}" type="pres">
      <dgm:prSet presAssocID="{181FE2D4-07DD-4F6E-AA9F-EDCD3D0763CF}" presName="spaceRect" presStyleCnt="0"/>
      <dgm:spPr/>
    </dgm:pt>
    <dgm:pt modelId="{5EA2CCCF-3AE9-494C-AA74-EC4DFFE63157}" type="pres">
      <dgm:prSet presAssocID="{181FE2D4-07DD-4F6E-AA9F-EDCD3D0763CF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BA11DB25-9EC9-4C6E-AAAB-854C3D546215}" type="presOf" srcId="{BEAA1FAB-AAB9-435B-B146-A55DEC0033F7}" destId="{75F4DCAA-12AC-438C-8172-97EDF3B61816}" srcOrd="0" destOrd="0" presId="urn:microsoft.com/office/officeart/2018/5/layout/IconCircleLabelList"/>
    <dgm:cxn modelId="{95BE983B-ED17-4136-867E-D3BB39DF24FA}" type="presOf" srcId="{ADE4F0F2-4919-475A-A3ED-1C36C0146693}" destId="{FC8F2A48-845E-4983-A20A-A68654087D99}" srcOrd="0" destOrd="0" presId="urn:microsoft.com/office/officeart/2018/5/layout/IconCircleLabelList"/>
    <dgm:cxn modelId="{3878E040-BDF3-4B9D-A6C3-EC7CA0F7EFE9}" type="presOf" srcId="{181FE2D4-07DD-4F6E-AA9F-EDCD3D0763CF}" destId="{5EA2CCCF-3AE9-494C-AA74-EC4DFFE63157}" srcOrd="0" destOrd="0" presId="urn:microsoft.com/office/officeart/2018/5/layout/IconCircleLabelList"/>
    <dgm:cxn modelId="{1BD63573-1536-4BC2-B43B-DC3CC8789875}" srcId="{BEAA1FAB-AAB9-435B-B146-A55DEC0033F7}" destId="{181FE2D4-07DD-4F6E-AA9F-EDCD3D0763CF}" srcOrd="1" destOrd="0" parTransId="{50F3394A-E29A-448C-8ADB-748E9AB46F20}" sibTransId="{DF43F40B-F750-4885-AF25-3F4A86D917B8}"/>
    <dgm:cxn modelId="{30F48EE9-2C11-442A-841E-0160AC85D6CA}" srcId="{BEAA1FAB-AAB9-435B-B146-A55DEC0033F7}" destId="{ADE4F0F2-4919-475A-A3ED-1C36C0146693}" srcOrd="0" destOrd="0" parTransId="{B22AB1B3-9B74-42AF-BCD4-0B65E097C20D}" sibTransId="{D4F51508-FCDB-4365-B7E1-A99E663297AC}"/>
    <dgm:cxn modelId="{BE702AD4-E1E5-4CCB-8097-677D248FBBD0}" type="presParOf" srcId="{75F4DCAA-12AC-438C-8172-97EDF3B61816}" destId="{AEAE458A-0141-40C8-B490-FA40CFDFE398}" srcOrd="0" destOrd="0" presId="urn:microsoft.com/office/officeart/2018/5/layout/IconCircleLabelList"/>
    <dgm:cxn modelId="{6C47F643-FB91-4095-9326-D1DEA6181EBD}" type="presParOf" srcId="{AEAE458A-0141-40C8-B490-FA40CFDFE398}" destId="{BF61EC75-6D49-42FA-9C2E-AAFEBC73C7EF}" srcOrd="0" destOrd="0" presId="urn:microsoft.com/office/officeart/2018/5/layout/IconCircleLabelList"/>
    <dgm:cxn modelId="{C7983807-4ECC-4593-B8F3-78EA38E94D28}" type="presParOf" srcId="{AEAE458A-0141-40C8-B490-FA40CFDFE398}" destId="{DE5D6301-A188-49F9-8522-2E83CCD6C35B}" srcOrd="1" destOrd="0" presId="urn:microsoft.com/office/officeart/2018/5/layout/IconCircleLabelList"/>
    <dgm:cxn modelId="{95E54F30-A1BC-45C1-8885-0D4B220E67A9}" type="presParOf" srcId="{AEAE458A-0141-40C8-B490-FA40CFDFE398}" destId="{D3F6A517-D533-47EE-AAA9-C081C5B69952}" srcOrd="2" destOrd="0" presId="urn:microsoft.com/office/officeart/2018/5/layout/IconCircleLabelList"/>
    <dgm:cxn modelId="{606FF6BC-3E7B-424E-A2D1-A65C2C7E8AC6}" type="presParOf" srcId="{AEAE458A-0141-40C8-B490-FA40CFDFE398}" destId="{FC8F2A48-845E-4983-A20A-A68654087D99}" srcOrd="3" destOrd="0" presId="urn:microsoft.com/office/officeart/2018/5/layout/IconCircleLabelList"/>
    <dgm:cxn modelId="{3D51B6B3-7FC6-4492-8671-FEBA0A5EAC06}" type="presParOf" srcId="{75F4DCAA-12AC-438C-8172-97EDF3B61816}" destId="{00ECEE87-5680-4332-96CE-A0B359AE4920}" srcOrd="1" destOrd="0" presId="urn:microsoft.com/office/officeart/2018/5/layout/IconCircleLabelList"/>
    <dgm:cxn modelId="{FB0DC3DF-7278-499C-9730-199EE47F565B}" type="presParOf" srcId="{75F4DCAA-12AC-438C-8172-97EDF3B61816}" destId="{8ACF9F65-77BF-4E8A-966B-D8B75C58AAF0}" srcOrd="2" destOrd="0" presId="urn:microsoft.com/office/officeart/2018/5/layout/IconCircleLabelList"/>
    <dgm:cxn modelId="{5E2CDFB4-7564-4F40-874F-F742BC6C240F}" type="presParOf" srcId="{8ACF9F65-77BF-4E8A-966B-D8B75C58AAF0}" destId="{C7428D35-3DE7-4168-9928-89C8DA46ADBC}" srcOrd="0" destOrd="0" presId="urn:microsoft.com/office/officeart/2018/5/layout/IconCircleLabelList"/>
    <dgm:cxn modelId="{CECCBCA5-5BBC-4587-881E-0B289E89B70E}" type="presParOf" srcId="{8ACF9F65-77BF-4E8A-966B-D8B75C58AAF0}" destId="{C7563B4A-796F-4D49-8ED8-5AC3114E19AA}" srcOrd="1" destOrd="0" presId="urn:microsoft.com/office/officeart/2018/5/layout/IconCircleLabelList"/>
    <dgm:cxn modelId="{1EFB162F-F00D-4761-B3C0-D22C3817725A}" type="presParOf" srcId="{8ACF9F65-77BF-4E8A-966B-D8B75C58AAF0}" destId="{7B894922-38EF-48B8-82DC-6E2C0E2DFE54}" srcOrd="2" destOrd="0" presId="urn:microsoft.com/office/officeart/2018/5/layout/IconCircleLabelList"/>
    <dgm:cxn modelId="{2DF6EFF5-28DC-42C6-8540-BB324F6E686F}" type="presParOf" srcId="{8ACF9F65-77BF-4E8A-966B-D8B75C58AAF0}" destId="{5EA2CCCF-3AE9-494C-AA74-EC4DFFE63157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894E284-01B1-435E-8130-48FADA8EA7D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1492006-4520-4BD9-BC0B-F5F49877A883}">
      <dgm:prSet/>
      <dgm:spPr/>
      <dgm:t>
        <a:bodyPr/>
        <a:lstStyle/>
        <a:p>
          <a:r>
            <a:rPr lang="cs-CZ" b="1"/>
            <a:t>Teoretické</a:t>
          </a:r>
          <a:endParaRPr lang="en-US"/>
        </a:p>
      </dgm:t>
    </dgm:pt>
    <dgm:pt modelId="{D7A77211-6B61-48E4-856C-7C689E89F3CB}" type="parTrans" cxnId="{5AAF5187-73A2-41C5-8249-8BF0F0CAEBA7}">
      <dgm:prSet/>
      <dgm:spPr/>
      <dgm:t>
        <a:bodyPr/>
        <a:lstStyle/>
        <a:p>
          <a:endParaRPr lang="en-US"/>
        </a:p>
      </dgm:t>
    </dgm:pt>
    <dgm:pt modelId="{8623CBA9-FB01-4064-8353-EBABAD56C60F}" type="sibTrans" cxnId="{5AAF5187-73A2-41C5-8249-8BF0F0CAEBA7}">
      <dgm:prSet/>
      <dgm:spPr/>
      <dgm:t>
        <a:bodyPr/>
        <a:lstStyle/>
        <a:p>
          <a:endParaRPr lang="en-US"/>
        </a:p>
      </dgm:t>
    </dgm:pt>
    <dgm:pt modelId="{D0732B41-9370-4082-8DB4-109F7DD3A4DD}">
      <dgm:prSet/>
      <dgm:spPr/>
      <dgm:t>
        <a:bodyPr/>
        <a:lstStyle/>
        <a:p>
          <a:r>
            <a:rPr lang="cs-CZ"/>
            <a:t>Co kritizovala feministická teorie 70. a 80. let? Co to byl projekt „socializace žen“? Jak přispěl marxismus feministické teorii? </a:t>
          </a:r>
          <a:endParaRPr lang="en-US"/>
        </a:p>
      </dgm:t>
    </dgm:pt>
    <dgm:pt modelId="{F3FC2BDD-08C9-431B-813D-BC1F975146A1}" type="parTrans" cxnId="{4F4A34EF-7001-4A43-A413-E6069B086C89}">
      <dgm:prSet/>
      <dgm:spPr/>
      <dgm:t>
        <a:bodyPr/>
        <a:lstStyle/>
        <a:p>
          <a:endParaRPr lang="en-US"/>
        </a:p>
      </dgm:t>
    </dgm:pt>
    <dgm:pt modelId="{1B7475AA-3E46-48BD-95AB-D6817B6EA32E}" type="sibTrans" cxnId="{4F4A34EF-7001-4A43-A413-E6069B086C89}">
      <dgm:prSet/>
      <dgm:spPr/>
      <dgm:t>
        <a:bodyPr/>
        <a:lstStyle/>
        <a:p>
          <a:endParaRPr lang="en-US"/>
        </a:p>
      </dgm:t>
    </dgm:pt>
    <dgm:pt modelId="{6F46EF10-5476-4DE5-B114-E6DDBE2AF576}">
      <dgm:prSet/>
      <dgm:spPr/>
      <dgm:t>
        <a:bodyPr/>
        <a:lstStyle/>
        <a:p>
          <a:r>
            <a:rPr lang="cs-CZ"/>
            <a:t>Srovnejte přístup Karla Marxe a Émila Durkheima. V čem se odlišují? V čem jsou si podobní? Co zkoumali a co přinesli sociologii? </a:t>
          </a:r>
          <a:endParaRPr lang="en-US"/>
        </a:p>
      </dgm:t>
    </dgm:pt>
    <dgm:pt modelId="{3685CF78-BA7E-4CE4-B4BE-DECD88627375}" type="parTrans" cxnId="{0941C100-07DB-42F6-BA28-BEB7844F357F}">
      <dgm:prSet/>
      <dgm:spPr/>
      <dgm:t>
        <a:bodyPr/>
        <a:lstStyle/>
        <a:p>
          <a:endParaRPr lang="en-US"/>
        </a:p>
      </dgm:t>
    </dgm:pt>
    <dgm:pt modelId="{35145EE0-B72F-474E-A1E8-2A0C95FEB673}" type="sibTrans" cxnId="{0941C100-07DB-42F6-BA28-BEB7844F357F}">
      <dgm:prSet/>
      <dgm:spPr/>
      <dgm:t>
        <a:bodyPr/>
        <a:lstStyle/>
        <a:p>
          <a:endParaRPr lang="en-US"/>
        </a:p>
      </dgm:t>
    </dgm:pt>
    <dgm:pt modelId="{7077F00D-9EEA-472C-9A58-89075925ADBA}">
      <dgm:prSet/>
      <dgm:spPr/>
      <dgm:t>
        <a:bodyPr/>
        <a:lstStyle/>
        <a:p>
          <a:r>
            <a:rPr lang="cs-CZ" b="1"/>
            <a:t>Příkladové</a:t>
          </a:r>
          <a:endParaRPr lang="en-US"/>
        </a:p>
      </dgm:t>
    </dgm:pt>
    <dgm:pt modelId="{A973FCA5-6120-427E-8EA5-E38916FD526B}" type="parTrans" cxnId="{D453277B-C220-46E2-8FF2-531E3CDF37C0}">
      <dgm:prSet/>
      <dgm:spPr/>
      <dgm:t>
        <a:bodyPr/>
        <a:lstStyle/>
        <a:p>
          <a:endParaRPr lang="en-US"/>
        </a:p>
      </dgm:t>
    </dgm:pt>
    <dgm:pt modelId="{18E6148C-55C7-4EF1-A8F3-B8143B9472CB}" type="sibTrans" cxnId="{D453277B-C220-46E2-8FF2-531E3CDF37C0}">
      <dgm:prSet/>
      <dgm:spPr/>
      <dgm:t>
        <a:bodyPr/>
        <a:lstStyle/>
        <a:p>
          <a:endParaRPr lang="en-US"/>
        </a:p>
      </dgm:t>
    </dgm:pt>
    <dgm:pt modelId="{CE74C9C2-7B74-453B-AC85-EF62F38C9F06}">
      <dgm:prSet/>
      <dgm:spPr/>
      <dgm:t>
        <a:bodyPr/>
        <a:lstStyle/>
        <a:p>
          <a:r>
            <a:rPr lang="cs-CZ"/>
            <a:t>Použijte dramaturgickou perspektivu (Goffman nebo Garfinkel) na popis libovolného sociálního problému. Můžete třeba popsat nějaké formy sociální interakce a jaké role v ní hrají jednotliví aktéři, například: výlet se školou do kina, narozeninová oslava, psaní zkoušky online doma, svatba, aj.  </a:t>
          </a:r>
          <a:endParaRPr lang="en-US"/>
        </a:p>
      </dgm:t>
    </dgm:pt>
    <dgm:pt modelId="{BF48E407-02B7-4AFC-9D46-FBB0B083E4F2}" type="parTrans" cxnId="{A48D737B-B705-4D10-858C-A806727D6F7E}">
      <dgm:prSet/>
      <dgm:spPr/>
      <dgm:t>
        <a:bodyPr/>
        <a:lstStyle/>
        <a:p>
          <a:endParaRPr lang="en-US"/>
        </a:p>
      </dgm:t>
    </dgm:pt>
    <dgm:pt modelId="{B4723904-4C21-4CDD-BB41-520499E0DB5B}" type="sibTrans" cxnId="{A48D737B-B705-4D10-858C-A806727D6F7E}">
      <dgm:prSet/>
      <dgm:spPr/>
      <dgm:t>
        <a:bodyPr/>
        <a:lstStyle/>
        <a:p>
          <a:endParaRPr lang="en-US"/>
        </a:p>
      </dgm:t>
    </dgm:pt>
    <dgm:pt modelId="{220764C3-5B2A-4C13-9794-D7B9BE420CA2}">
      <dgm:prSet/>
      <dgm:spPr/>
      <dgm:t>
        <a:bodyPr/>
        <a:lstStyle/>
        <a:p>
          <a:r>
            <a:rPr lang="cs-CZ"/>
            <a:t>Vysvětlete na příkladech jednotlivé typy sebevražd podle Émile Durkheima. Který typ sebevraždy je podle vás nejčastější a proč v dnešní společnosti?  </a:t>
          </a:r>
          <a:endParaRPr lang="en-US"/>
        </a:p>
      </dgm:t>
    </dgm:pt>
    <dgm:pt modelId="{0919D138-35DE-4E91-982B-F7805A7C90BE}" type="parTrans" cxnId="{DE3AB4A7-F1CA-4D9F-90FF-FFCEB7DC0DC2}">
      <dgm:prSet/>
      <dgm:spPr/>
      <dgm:t>
        <a:bodyPr/>
        <a:lstStyle/>
        <a:p>
          <a:endParaRPr lang="en-US"/>
        </a:p>
      </dgm:t>
    </dgm:pt>
    <dgm:pt modelId="{C1D45C37-DE42-4246-B4D0-36B9052D73D7}" type="sibTrans" cxnId="{DE3AB4A7-F1CA-4D9F-90FF-FFCEB7DC0DC2}">
      <dgm:prSet/>
      <dgm:spPr/>
      <dgm:t>
        <a:bodyPr/>
        <a:lstStyle/>
        <a:p>
          <a:endParaRPr lang="en-US"/>
        </a:p>
      </dgm:t>
    </dgm:pt>
    <dgm:pt modelId="{FF6FFA5A-9F2F-4C37-8593-4B6EEA61E8D3}" type="pres">
      <dgm:prSet presAssocID="{9894E284-01B1-435E-8130-48FADA8EA7D9}" presName="linear" presStyleCnt="0">
        <dgm:presLayoutVars>
          <dgm:animLvl val="lvl"/>
          <dgm:resizeHandles val="exact"/>
        </dgm:presLayoutVars>
      </dgm:prSet>
      <dgm:spPr/>
    </dgm:pt>
    <dgm:pt modelId="{B0DDB6FB-BC6C-4575-BCFD-EF2D742EF779}" type="pres">
      <dgm:prSet presAssocID="{51492006-4520-4BD9-BC0B-F5F49877A88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2E856E4-AF0D-4F14-A0BC-7FB3269016D9}" type="pres">
      <dgm:prSet presAssocID="{51492006-4520-4BD9-BC0B-F5F49877A883}" presName="childText" presStyleLbl="revTx" presStyleIdx="0" presStyleCnt="2">
        <dgm:presLayoutVars>
          <dgm:bulletEnabled val="1"/>
        </dgm:presLayoutVars>
      </dgm:prSet>
      <dgm:spPr/>
    </dgm:pt>
    <dgm:pt modelId="{8FFC390F-21A6-4714-9D02-65EC705DBC01}" type="pres">
      <dgm:prSet presAssocID="{7077F00D-9EEA-472C-9A58-89075925ADB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9C38103-6A30-45A3-ADF9-9F06471CC958}" type="pres">
      <dgm:prSet presAssocID="{7077F00D-9EEA-472C-9A58-89075925ADBA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0941C100-07DB-42F6-BA28-BEB7844F357F}" srcId="{51492006-4520-4BD9-BC0B-F5F49877A883}" destId="{6F46EF10-5476-4DE5-B114-E6DDBE2AF576}" srcOrd="1" destOrd="0" parTransId="{3685CF78-BA7E-4CE4-B4BE-DECD88627375}" sibTransId="{35145EE0-B72F-474E-A1E8-2A0C95FEB673}"/>
    <dgm:cxn modelId="{C3A0CF2F-2D04-4F08-B47D-CC99AACE6B44}" type="presOf" srcId="{CE74C9C2-7B74-453B-AC85-EF62F38C9F06}" destId="{09C38103-6A30-45A3-ADF9-9F06471CC958}" srcOrd="0" destOrd="0" presId="urn:microsoft.com/office/officeart/2005/8/layout/vList2"/>
    <dgm:cxn modelId="{B7444535-5EF7-402F-8D09-C2E3BA767AF6}" type="presOf" srcId="{6F46EF10-5476-4DE5-B114-E6DDBE2AF576}" destId="{D2E856E4-AF0D-4F14-A0BC-7FB3269016D9}" srcOrd="0" destOrd="1" presId="urn:microsoft.com/office/officeart/2005/8/layout/vList2"/>
    <dgm:cxn modelId="{E1F13062-F943-4AB2-A4BB-747F343FD2A8}" type="presOf" srcId="{D0732B41-9370-4082-8DB4-109F7DD3A4DD}" destId="{D2E856E4-AF0D-4F14-A0BC-7FB3269016D9}" srcOrd="0" destOrd="0" presId="urn:microsoft.com/office/officeart/2005/8/layout/vList2"/>
    <dgm:cxn modelId="{4769CB72-61C9-461D-9A42-D4643F684CDA}" type="presOf" srcId="{9894E284-01B1-435E-8130-48FADA8EA7D9}" destId="{FF6FFA5A-9F2F-4C37-8593-4B6EEA61E8D3}" srcOrd="0" destOrd="0" presId="urn:microsoft.com/office/officeart/2005/8/layout/vList2"/>
    <dgm:cxn modelId="{D453277B-C220-46E2-8FF2-531E3CDF37C0}" srcId="{9894E284-01B1-435E-8130-48FADA8EA7D9}" destId="{7077F00D-9EEA-472C-9A58-89075925ADBA}" srcOrd="1" destOrd="0" parTransId="{A973FCA5-6120-427E-8EA5-E38916FD526B}" sibTransId="{18E6148C-55C7-4EF1-A8F3-B8143B9472CB}"/>
    <dgm:cxn modelId="{A48D737B-B705-4D10-858C-A806727D6F7E}" srcId="{7077F00D-9EEA-472C-9A58-89075925ADBA}" destId="{CE74C9C2-7B74-453B-AC85-EF62F38C9F06}" srcOrd="0" destOrd="0" parTransId="{BF48E407-02B7-4AFC-9D46-FBB0B083E4F2}" sibTransId="{B4723904-4C21-4CDD-BB41-520499E0DB5B}"/>
    <dgm:cxn modelId="{5AAF5187-73A2-41C5-8249-8BF0F0CAEBA7}" srcId="{9894E284-01B1-435E-8130-48FADA8EA7D9}" destId="{51492006-4520-4BD9-BC0B-F5F49877A883}" srcOrd="0" destOrd="0" parTransId="{D7A77211-6B61-48E4-856C-7C689E89F3CB}" sibTransId="{8623CBA9-FB01-4064-8353-EBABAD56C60F}"/>
    <dgm:cxn modelId="{A9856D8C-5F2C-4C3C-98EA-08B85915DB83}" type="presOf" srcId="{7077F00D-9EEA-472C-9A58-89075925ADBA}" destId="{8FFC390F-21A6-4714-9D02-65EC705DBC01}" srcOrd="0" destOrd="0" presId="urn:microsoft.com/office/officeart/2005/8/layout/vList2"/>
    <dgm:cxn modelId="{6729A2A5-A9C0-4C64-96E3-C0F9589F933E}" type="presOf" srcId="{51492006-4520-4BD9-BC0B-F5F49877A883}" destId="{B0DDB6FB-BC6C-4575-BCFD-EF2D742EF779}" srcOrd="0" destOrd="0" presId="urn:microsoft.com/office/officeart/2005/8/layout/vList2"/>
    <dgm:cxn modelId="{DE3AB4A7-F1CA-4D9F-90FF-FFCEB7DC0DC2}" srcId="{7077F00D-9EEA-472C-9A58-89075925ADBA}" destId="{220764C3-5B2A-4C13-9794-D7B9BE420CA2}" srcOrd="1" destOrd="0" parTransId="{0919D138-35DE-4E91-982B-F7805A7C90BE}" sibTransId="{C1D45C37-DE42-4246-B4D0-36B9052D73D7}"/>
    <dgm:cxn modelId="{FA0312CF-7308-4987-B8B1-B48E212069AF}" type="presOf" srcId="{220764C3-5B2A-4C13-9794-D7B9BE420CA2}" destId="{09C38103-6A30-45A3-ADF9-9F06471CC958}" srcOrd="0" destOrd="1" presId="urn:microsoft.com/office/officeart/2005/8/layout/vList2"/>
    <dgm:cxn modelId="{4F4A34EF-7001-4A43-A413-E6069B086C89}" srcId="{51492006-4520-4BD9-BC0B-F5F49877A883}" destId="{D0732B41-9370-4082-8DB4-109F7DD3A4DD}" srcOrd="0" destOrd="0" parTransId="{F3FC2BDD-08C9-431B-813D-BC1F975146A1}" sibTransId="{1B7475AA-3E46-48BD-95AB-D6817B6EA32E}"/>
    <dgm:cxn modelId="{A4DDD460-F27B-4430-8D0A-A6C908A28048}" type="presParOf" srcId="{FF6FFA5A-9F2F-4C37-8593-4B6EEA61E8D3}" destId="{B0DDB6FB-BC6C-4575-BCFD-EF2D742EF779}" srcOrd="0" destOrd="0" presId="urn:microsoft.com/office/officeart/2005/8/layout/vList2"/>
    <dgm:cxn modelId="{472453E9-F3AA-4419-89C1-BA86D8F83DF1}" type="presParOf" srcId="{FF6FFA5A-9F2F-4C37-8593-4B6EEA61E8D3}" destId="{D2E856E4-AF0D-4F14-A0BC-7FB3269016D9}" srcOrd="1" destOrd="0" presId="urn:microsoft.com/office/officeart/2005/8/layout/vList2"/>
    <dgm:cxn modelId="{F33D52F2-5F6E-4CE2-A876-24F483E0CB28}" type="presParOf" srcId="{FF6FFA5A-9F2F-4C37-8593-4B6EEA61E8D3}" destId="{8FFC390F-21A6-4714-9D02-65EC705DBC01}" srcOrd="2" destOrd="0" presId="urn:microsoft.com/office/officeart/2005/8/layout/vList2"/>
    <dgm:cxn modelId="{F5E5136E-9713-4C55-89BD-FCCA3E91DAE5}" type="presParOf" srcId="{FF6FFA5A-9F2F-4C37-8593-4B6EEA61E8D3}" destId="{09C38103-6A30-45A3-ADF9-9F06471CC95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C3BA41-A6C4-4B30-B43A-5A310D2C7833}">
      <dsp:nvSpPr>
        <dsp:cNvPr id="0" name=""/>
        <dsp:cNvSpPr/>
      </dsp:nvSpPr>
      <dsp:spPr>
        <a:xfrm>
          <a:off x="716638" y="69344"/>
          <a:ext cx="1990125" cy="199012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0C9C7C-2B2F-4A1E-8ECF-35B07C3501DA}">
      <dsp:nvSpPr>
        <dsp:cNvPr id="0" name=""/>
        <dsp:cNvSpPr/>
      </dsp:nvSpPr>
      <dsp:spPr>
        <a:xfrm>
          <a:off x="1140763" y="493469"/>
          <a:ext cx="1141875" cy="11418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C1EBAC-7942-4FDB-B337-F746FC5E6EF9}">
      <dsp:nvSpPr>
        <dsp:cNvPr id="0" name=""/>
        <dsp:cNvSpPr/>
      </dsp:nvSpPr>
      <dsp:spPr>
        <a:xfrm>
          <a:off x="80450" y="2679345"/>
          <a:ext cx="32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800" kern="1200" dirty="0"/>
            <a:t>Co jsou sociální vědy</a:t>
          </a:r>
          <a:endParaRPr lang="en-US" sz="1800" kern="1200" dirty="0"/>
        </a:p>
      </dsp:txBody>
      <dsp:txXfrm>
        <a:off x="80450" y="2679345"/>
        <a:ext cx="3262500" cy="720000"/>
      </dsp:txXfrm>
    </dsp:sp>
    <dsp:sp modelId="{7D43D896-0A07-44E5-8BC5-A7A995548898}">
      <dsp:nvSpPr>
        <dsp:cNvPr id="0" name=""/>
        <dsp:cNvSpPr/>
      </dsp:nvSpPr>
      <dsp:spPr>
        <a:xfrm>
          <a:off x="4550075" y="69344"/>
          <a:ext cx="1990125" cy="199012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25B244-FBC6-47AB-AAEE-F001ADCE3EBC}">
      <dsp:nvSpPr>
        <dsp:cNvPr id="0" name=""/>
        <dsp:cNvSpPr/>
      </dsp:nvSpPr>
      <dsp:spPr>
        <a:xfrm>
          <a:off x="4974200" y="493469"/>
          <a:ext cx="1141875" cy="11418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0FD4AF-8AE6-43BE-95F1-7BA1F9045714}">
      <dsp:nvSpPr>
        <dsp:cNvPr id="0" name=""/>
        <dsp:cNvSpPr/>
      </dsp:nvSpPr>
      <dsp:spPr>
        <a:xfrm>
          <a:off x="3913888" y="2679345"/>
          <a:ext cx="32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800" kern="1200" dirty="0"/>
            <a:t>Co je sociologie a jak se dělá</a:t>
          </a:r>
          <a:endParaRPr lang="en-US" sz="1800" kern="1200" dirty="0"/>
        </a:p>
      </dsp:txBody>
      <dsp:txXfrm>
        <a:off x="3913888" y="2679345"/>
        <a:ext cx="3262500" cy="720000"/>
      </dsp:txXfrm>
    </dsp:sp>
    <dsp:sp modelId="{8963D9C1-76DF-4F7C-815F-F4809740B2E4}">
      <dsp:nvSpPr>
        <dsp:cNvPr id="0" name=""/>
        <dsp:cNvSpPr/>
      </dsp:nvSpPr>
      <dsp:spPr>
        <a:xfrm>
          <a:off x="8383513" y="69344"/>
          <a:ext cx="1990125" cy="199012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50AEAB-EFBF-4BDE-B939-A77EFFCCDC5C}">
      <dsp:nvSpPr>
        <dsp:cNvPr id="0" name=""/>
        <dsp:cNvSpPr/>
      </dsp:nvSpPr>
      <dsp:spPr>
        <a:xfrm>
          <a:off x="8807638" y="493469"/>
          <a:ext cx="1141875" cy="114187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613DA4-9BBA-47C8-9237-92F0312429D5}">
      <dsp:nvSpPr>
        <dsp:cNvPr id="0" name=""/>
        <dsp:cNvSpPr/>
      </dsp:nvSpPr>
      <dsp:spPr>
        <a:xfrm>
          <a:off x="7747325" y="2679345"/>
          <a:ext cx="32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800" kern="1200" dirty="0"/>
            <a:t>Schopnost interpretovat sociologická </a:t>
          </a:r>
          <a:r>
            <a:rPr lang="cs-CZ" sz="1800" kern="1200" dirty="0" err="1"/>
            <a:t>memes</a:t>
          </a:r>
          <a:endParaRPr lang="en-US" sz="1800" kern="1200" dirty="0"/>
        </a:p>
      </dsp:txBody>
      <dsp:txXfrm>
        <a:off x="7747325" y="2679345"/>
        <a:ext cx="32625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14B931-D506-4F16-B53A-EB05C1C496AD}">
      <dsp:nvSpPr>
        <dsp:cNvPr id="0" name=""/>
        <dsp:cNvSpPr/>
      </dsp:nvSpPr>
      <dsp:spPr>
        <a:xfrm>
          <a:off x="0" y="2390"/>
          <a:ext cx="6373813" cy="121150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4A4F5A-8410-4B5A-A21B-9255C47ADE43}">
      <dsp:nvSpPr>
        <dsp:cNvPr id="0" name=""/>
        <dsp:cNvSpPr/>
      </dsp:nvSpPr>
      <dsp:spPr>
        <a:xfrm>
          <a:off x="366481" y="274979"/>
          <a:ext cx="666330" cy="6663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C8998D-9A6F-464F-9C8A-C2F948B8E085}">
      <dsp:nvSpPr>
        <dsp:cNvPr id="0" name=""/>
        <dsp:cNvSpPr/>
      </dsp:nvSpPr>
      <dsp:spPr>
        <a:xfrm>
          <a:off x="1399293" y="2390"/>
          <a:ext cx="4974520" cy="1211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218" tIns="128218" rIns="128218" bIns="12821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Četba v ISu</a:t>
          </a:r>
          <a:endParaRPr lang="en-US" sz="2200" kern="1200" dirty="0"/>
        </a:p>
      </dsp:txBody>
      <dsp:txXfrm>
        <a:off x="1399293" y="2390"/>
        <a:ext cx="4974520" cy="1211509"/>
      </dsp:txXfrm>
    </dsp:sp>
    <dsp:sp modelId="{25B7C165-A838-453F-A690-B7F525F4E8C1}">
      <dsp:nvSpPr>
        <dsp:cNvPr id="0" name=""/>
        <dsp:cNvSpPr/>
      </dsp:nvSpPr>
      <dsp:spPr>
        <a:xfrm>
          <a:off x="0" y="1516777"/>
          <a:ext cx="6373813" cy="121150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3BCCEF-C767-4E19-B6AD-0D5C5E268A3B}">
      <dsp:nvSpPr>
        <dsp:cNvPr id="0" name=""/>
        <dsp:cNvSpPr/>
      </dsp:nvSpPr>
      <dsp:spPr>
        <a:xfrm>
          <a:off x="366481" y="1789366"/>
          <a:ext cx="666330" cy="6663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DA95F0-5029-4B3B-A107-03F86143651A}">
      <dsp:nvSpPr>
        <dsp:cNvPr id="0" name=""/>
        <dsp:cNvSpPr/>
      </dsp:nvSpPr>
      <dsp:spPr>
        <a:xfrm>
          <a:off x="1399293" y="1516777"/>
          <a:ext cx="4974520" cy="1211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218" tIns="128218" rIns="128218" bIns="12821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Přednášky</a:t>
          </a:r>
          <a:endParaRPr lang="en-US" sz="2200" kern="1200"/>
        </a:p>
      </dsp:txBody>
      <dsp:txXfrm>
        <a:off x="1399293" y="1516777"/>
        <a:ext cx="4974520" cy="1211509"/>
      </dsp:txXfrm>
    </dsp:sp>
    <dsp:sp modelId="{A31D825E-7A06-42F2-818B-61BB3D745226}">
      <dsp:nvSpPr>
        <dsp:cNvPr id="0" name=""/>
        <dsp:cNvSpPr/>
      </dsp:nvSpPr>
      <dsp:spPr>
        <a:xfrm>
          <a:off x="0" y="3031163"/>
          <a:ext cx="6373813" cy="121150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D26202-5666-4518-B515-53FF80326CB5}">
      <dsp:nvSpPr>
        <dsp:cNvPr id="0" name=""/>
        <dsp:cNvSpPr/>
      </dsp:nvSpPr>
      <dsp:spPr>
        <a:xfrm>
          <a:off x="366481" y="3303753"/>
          <a:ext cx="666330" cy="66633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0F882F-0984-4ABF-BF6B-50F50E062AC1}">
      <dsp:nvSpPr>
        <dsp:cNvPr id="0" name=""/>
        <dsp:cNvSpPr/>
      </dsp:nvSpPr>
      <dsp:spPr>
        <a:xfrm>
          <a:off x="1399293" y="3031163"/>
          <a:ext cx="4974520" cy="1211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218" tIns="128218" rIns="128218" bIns="12821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Seminární práce</a:t>
          </a:r>
          <a:endParaRPr lang="en-US" sz="2200" kern="1200"/>
        </a:p>
      </dsp:txBody>
      <dsp:txXfrm>
        <a:off x="1399293" y="3031163"/>
        <a:ext cx="4974520" cy="1211509"/>
      </dsp:txXfrm>
    </dsp:sp>
    <dsp:sp modelId="{F72C5F04-FDA8-4D08-BA82-33A532A405DD}">
      <dsp:nvSpPr>
        <dsp:cNvPr id="0" name=""/>
        <dsp:cNvSpPr/>
      </dsp:nvSpPr>
      <dsp:spPr>
        <a:xfrm>
          <a:off x="0" y="4545550"/>
          <a:ext cx="6373813" cy="121150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059114-6D9A-44B3-8ADA-ACE75A666674}">
      <dsp:nvSpPr>
        <dsp:cNvPr id="0" name=""/>
        <dsp:cNvSpPr/>
      </dsp:nvSpPr>
      <dsp:spPr>
        <a:xfrm>
          <a:off x="366481" y="4818139"/>
          <a:ext cx="666330" cy="66633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6AAF27-51D9-4FD0-871D-21AEFFD78A9B}">
      <dsp:nvSpPr>
        <dsp:cNvPr id="0" name=""/>
        <dsp:cNvSpPr/>
      </dsp:nvSpPr>
      <dsp:spPr>
        <a:xfrm>
          <a:off x="1399293" y="4545550"/>
          <a:ext cx="4974520" cy="1211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218" tIns="128218" rIns="128218" bIns="12821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Online zkouška</a:t>
          </a:r>
          <a:endParaRPr lang="en-US" sz="2200" kern="1200" dirty="0"/>
        </a:p>
      </dsp:txBody>
      <dsp:txXfrm>
        <a:off x="1399293" y="4545550"/>
        <a:ext cx="4974520" cy="12115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227A2F-905C-49C6-A3A3-A3BAA312A669}">
      <dsp:nvSpPr>
        <dsp:cNvPr id="0" name=""/>
        <dsp:cNvSpPr/>
      </dsp:nvSpPr>
      <dsp:spPr>
        <a:xfrm>
          <a:off x="0" y="2812"/>
          <a:ext cx="637381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AF6154-479A-4A69-BC7A-7C2FA75A5611}">
      <dsp:nvSpPr>
        <dsp:cNvPr id="0" name=""/>
        <dsp:cNvSpPr/>
      </dsp:nvSpPr>
      <dsp:spPr>
        <a:xfrm>
          <a:off x="0" y="2812"/>
          <a:ext cx="6373813" cy="1917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Předpoklad sociologie jako vědy</a:t>
          </a:r>
          <a:endParaRPr lang="en-US" sz="3800" kern="1200"/>
        </a:p>
      </dsp:txBody>
      <dsp:txXfrm>
        <a:off x="0" y="2812"/>
        <a:ext cx="6373813" cy="1917941"/>
      </dsp:txXfrm>
    </dsp:sp>
    <dsp:sp modelId="{D6EBE8A1-95B0-48A4-90E4-FA0B7C83E660}">
      <dsp:nvSpPr>
        <dsp:cNvPr id="0" name=""/>
        <dsp:cNvSpPr/>
      </dsp:nvSpPr>
      <dsp:spPr>
        <a:xfrm>
          <a:off x="0" y="1920754"/>
          <a:ext cx="6373813" cy="0"/>
        </a:xfrm>
        <a:prstGeom prst="line">
          <a:avLst/>
        </a:prstGeom>
        <a:solidFill>
          <a:schemeClr val="accent2">
            <a:hueOff val="3846440"/>
            <a:satOff val="4103"/>
            <a:lumOff val="1275"/>
            <a:alphaOff val="0"/>
          </a:schemeClr>
        </a:solidFill>
        <a:ln w="12700" cap="flat" cmpd="sng" algn="ctr">
          <a:solidFill>
            <a:schemeClr val="accent2">
              <a:hueOff val="3846440"/>
              <a:satOff val="4103"/>
              <a:lumOff val="12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10554B-E0E7-42B2-AE63-14B93C537C82}">
      <dsp:nvSpPr>
        <dsp:cNvPr id="0" name=""/>
        <dsp:cNvSpPr/>
      </dsp:nvSpPr>
      <dsp:spPr>
        <a:xfrm>
          <a:off x="0" y="1920754"/>
          <a:ext cx="6373813" cy="1917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Stručná historie sociologie</a:t>
          </a:r>
          <a:endParaRPr lang="en-US" sz="3800" kern="1200"/>
        </a:p>
      </dsp:txBody>
      <dsp:txXfrm>
        <a:off x="0" y="1920754"/>
        <a:ext cx="6373813" cy="1917941"/>
      </dsp:txXfrm>
    </dsp:sp>
    <dsp:sp modelId="{B9271A0A-96E0-4A0A-A45A-41F60B116DF0}">
      <dsp:nvSpPr>
        <dsp:cNvPr id="0" name=""/>
        <dsp:cNvSpPr/>
      </dsp:nvSpPr>
      <dsp:spPr>
        <a:xfrm>
          <a:off x="0" y="3838695"/>
          <a:ext cx="6373813" cy="0"/>
        </a:xfrm>
        <a:prstGeom prst="line">
          <a:avLst/>
        </a:prstGeom>
        <a:solidFill>
          <a:schemeClr val="accent2">
            <a:hueOff val="7692880"/>
            <a:satOff val="8205"/>
            <a:lumOff val="2551"/>
            <a:alphaOff val="0"/>
          </a:schemeClr>
        </a:solidFill>
        <a:ln w="12700" cap="flat" cmpd="sng" algn="ctr">
          <a:solidFill>
            <a:schemeClr val="accent2">
              <a:hueOff val="7692880"/>
              <a:satOff val="8205"/>
              <a:lumOff val="25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B8F900-D952-4CDA-AD08-35AB3D54C0A7}">
      <dsp:nvSpPr>
        <dsp:cNvPr id="0" name=""/>
        <dsp:cNvSpPr/>
      </dsp:nvSpPr>
      <dsp:spPr>
        <a:xfrm>
          <a:off x="0" y="3838695"/>
          <a:ext cx="6373813" cy="1917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 dirty="0"/>
            <a:t>Příklady sociologického přístupu ke konkrétním tématům současnosti</a:t>
          </a:r>
          <a:endParaRPr lang="en-US" sz="3800" kern="1200" dirty="0"/>
        </a:p>
      </dsp:txBody>
      <dsp:txXfrm>
        <a:off x="0" y="3838695"/>
        <a:ext cx="6373813" cy="19179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61EC75-6D49-42FA-9C2E-AAFEBC73C7EF}">
      <dsp:nvSpPr>
        <dsp:cNvPr id="0" name=""/>
        <dsp:cNvSpPr/>
      </dsp:nvSpPr>
      <dsp:spPr>
        <a:xfrm>
          <a:off x="2482747" y="1844"/>
          <a:ext cx="2093062" cy="20930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5D6301-A188-49F9-8522-2E83CCD6C35B}">
      <dsp:nvSpPr>
        <dsp:cNvPr id="0" name=""/>
        <dsp:cNvSpPr/>
      </dsp:nvSpPr>
      <dsp:spPr>
        <a:xfrm>
          <a:off x="2928809" y="447907"/>
          <a:ext cx="1200937" cy="12009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8F2A48-845E-4983-A20A-A68654087D99}">
      <dsp:nvSpPr>
        <dsp:cNvPr id="0" name=""/>
        <dsp:cNvSpPr/>
      </dsp:nvSpPr>
      <dsp:spPr>
        <a:xfrm>
          <a:off x="1813653" y="2746845"/>
          <a:ext cx="343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3000" kern="1200"/>
            <a:t>Seminární práce</a:t>
          </a:r>
          <a:endParaRPr lang="en-US" sz="3000" kern="1200"/>
        </a:p>
      </dsp:txBody>
      <dsp:txXfrm>
        <a:off x="1813653" y="2746845"/>
        <a:ext cx="3431250" cy="720000"/>
      </dsp:txXfrm>
    </dsp:sp>
    <dsp:sp modelId="{C7428D35-3DE7-4168-9928-89C8DA46ADBC}">
      <dsp:nvSpPr>
        <dsp:cNvPr id="0" name=""/>
        <dsp:cNvSpPr/>
      </dsp:nvSpPr>
      <dsp:spPr>
        <a:xfrm>
          <a:off x="6514466" y="1844"/>
          <a:ext cx="2093062" cy="20930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563B4A-796F-4D49-8ED8-5AC3114E19AA}">
      <dsp:nvSpPr>
        <dsp:cNvPr id="0" name=""/>
        <dsp:cNvSpPr/>
      </dsp:nvSpPr>
      <dsp:spPr>
        <a:xfrm>
          <a:off x="6960528" y="447907"/>
          <a:ext cx="1200937" cy="12009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A2CCCF-3AE9-494C-AA74-EC4DFFE63157}">
      <dsp:nvSpPr>
        <dsp:cNvPr id="0" name=""/>
        <dsp:cNvSpPr/>
      </dsp:nvSpPr>
      <dsp:spPr>
        <a:xfrm>
          <a:off x="5845372" y="2746845"/>
          <a:ext cx="343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3000" kern="1200" dirty="0"/>
            <a:t>Online zkouška</a:t>
          </a:r>
          <a:endParaRPr lang="en-US" sz="3000" kern="1200" dirty="0"/>
        </a:p>
      </dsp:txBody>
      <dsp:txXfrm>
        <a:off x="5845372" y="2746845"/>
        <a:ext cx="3431250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DB6FB-BC6C-4575-BCFD-EF2D742EF779}">
      <dsp:nvSpPr>
        <dsp:cNvPr id="0" name=""/>
        <dsp:cNvSpPr/>
      </dsp:nvSpPr>
      <dsp:spPr>
        <a:xfrm>
          <a:off x="0" y="167844"/>
          <a:ext cx="6373813" cy="57563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/>
            <a:t>Teoretické</a:t>
          </a:r>
          <a:endParaRPr lang="en-US" sz="2400" kern="1200"/>
        </a:p>
      </dsp:txBody>
      <dsp:txXfrm>
        <a:off x="28100" y="195944"/>
        <a:ext cx="6317613" cy="519439"/>
      </dsp:txXfrm>
    </dsp:sp>
    <dsp:sp modelId="{D2E856E4-AF0D-4F14-A0BC-7FB3269016D9}">
      <dsp:nvSpPr>
        <dsp:cNvPr id="0" name=""/>
        <dsp:cNvSpPr/>
      </dsp:nvSpPr>
      <dsp:spPr>
        <a:xfrm>
          <a:off x="0" y="743484"/>
          <a:ext cx="6373813" cy="1738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369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kern="1200"/>
            <a:t>Co kritizovala feministická teorie 70. a 80. let? Co to byl projekt „socializace žen“? Jak přispěl marxismus feministické teorii? 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kern="1200"/>
            <a:t>Srovnejte přístup Karla Marxe a Émila Durkheima. V čem se odlišují? V čem jsou si podobní? Co zkoumali a co přinesli sociologii? </a:t>
          </a:r>
          <a:endParaRPr lang="en-US" sz="1900" kern="1200"/>
        </a:p>
      </dsp:txBody>
      <dsp:txXfrm>
        <a:off x="0" y="743484"/>
        <a:ext cx="6373813" cy="1738800"/>
      </dsp:txXfrm>
    </dsp:sp>
    <dsp:sp modelId="{8FFC390F-21A6-4714-9D02-65EC705DBC01}">
      <dsp:nvSpPr>
        <dsp:cNvPr id="0" name=""/>
        <dsp:cNvSpPr/>
      </dsp:nvSpPr>
      <dsp:spPr>
        <a:xfrm>
          <a:off x="0" y="2482284"/>
          <a:ext cx="6373813" cy="575639"/>
        </a:xfrm>
        <a:prstGeom prst="roundRect">
          <a:avLst/>
        </a:prstGeom>
        <a:solidFill>
          <a:schemeClr val="accent2">
            <a:hueOff val="7692880"/>
            <a:satOff val="8205"/>
            <a:lumOff val="25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/>
            <a:t>Příkladové</a:t>
          </a:r>
          <a:endParaRPr lang="en-US" sz="2400" kern="1200"/>
        </a:p>
      </dsp:txBody>
      <dsp:txXfrm>
        <a:off x="28100" y="2510384"/>
        <a:ext cx="6317613" cy="519439"/>
      </dsp:txXfrm>
    </dsp:sp>
    <dsp:sp modelId="{09C38103-6A30-45A3-ADF9-9F06471CC958}">
      <dsp:nvSpPr>
        <dsp:cNvPr id="0" name=""/>
        <dsp:cNvSpPr/>
      </dsp:nvSpPr>
      <dsp:spPr>
        <a:xfrm>
          <a:off x="0" y="3057924"/>
          <a:ext cx="6373813" cy="253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369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kern="1200"/>
            <a:t>Použijte dramaturgickou perspektivu (Goffman nebo Garfinkel) na popis libovolného sociálního problému. Můžete třeba popsat nějaké formy sociální interakce a jaké role v ní hrají jednotliví aktéři, například: výlet se školou do kina, narozeninová oslava, psaní zkoušky online doma, svatba, aj.  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kern="1200"/>
            <a:t>Vysvětlete na příkladech jednotlivé typy sebevražd podle Émile Durkheima. Který typ sebevraždy je podle vás nejčastější a proč v dnešní společnosti?  </a:t>
          </a:r>
          <a:endParaRPr lang="en-US" sz="1900" kern="1200"/>
        </a:p>
      </dsp:txBody>
      <dsp:txXfrm>
        <a:off x="0" y="3057924"/>
        <a:ext cx="6373813" cy="25336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31DD9-0DFC-4DB8-B62E-14DBCA097F56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62D1E-484C-4151-BEA8-DA1CF3428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847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512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3597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8985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057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63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423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88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0976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1218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589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4283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00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Thursday, October 5, 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049661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Thursday, October 5,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574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Thursday, October 5,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9968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Thursday, October 5,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0825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Thursday, October 5,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1249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Thursday, October 5,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115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t>Thursday, October 5,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887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Thursday, October 5,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490504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Thursday, October 5,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057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Thursday, October 5,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55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Thursday, October 5,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712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Thursday, October 5, 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668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58" r:id="rId6"/>
    <p:sldLayoutId id="2147483754" r:id="rId7"/>
    <p:sldLayoutId id="2147483755" r:id="rId8"/>
    <p:sldLayoutId id="2147483756" r:id="rId9"/>
    <p:sldLayoutId id="2147483757" r:id="rId10"/>
    <p:sldLayoutId id="2147483759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klima@fss.muni.cz" TargetMode="External"/><Relationship Id="rId4" Type="http://schemas.openxmlformats.org/officeDocument/2006/relationships/image" Target="../media/image24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9" name="Rectangle 1039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A81CABB-0357-D3D6-AD68-C5F981E995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4" y="1007165"/>
            <a:ext cx="3565524" cy="2429284"/>
          </a:xfrm>
        </p:spPr>
        <p:txBody>
          <a:bodyPr anchor="b">
            <a:normAutofit/>
          </a:bodyPr>
          <a:lstStyle/>
          <a:p>
            <a:r>
              <a:rPr lang="cs-CZ" sz="4800" b="0" i="0" dirty="0">
                <a:effectLst/>
                <a:latin typeface="Roboto" panose="02000000000000000000" pitchFamily="2" charset="0"/>
              </a:rPr>
              <a:t>Základy sociologie</a:t>
            </a:r>
            <a:endParaRPr lang="cs-CZ" sz="48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70F6FCA-9956-7A25-CA96-DB02531265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569008"/>
            <a:ext cx="3565525" cy="1731656"/>
          </a:xfrm>
        </p:spPr>
        <p:txBody>
          <a:bodyPr>
            <a:normAutofit/>
          </a:bodyPr>
          <a:lstStyle/>
          <a:p>
            <a:r>
              <a:rPr lang="en-US" sz="2000" b="0" i="0" dirty="0">
                <a:solidFill>
                  <a:schemeClr val="tx1">
                    <a:alpha val="60000"/>
                  </a:schemeClr>
                </a:solidFill>
                <a:effectLst/>
                <a:latin typeface="Roboto" panose="02000000000000000000" pitchFamily="2" charset="0"/>
              </a:rPr>
              <a:t>PBB011</a:t>
            </a:r>
            <a:r>
              <a:rPr lang="cs-CZ" sz="2000" b="0" i="0" dirty="0">
                <a:solidFill>
                  <a:schemeClr val="tx1">
                    <a:alpha val="60000"/>
                  </a:schemeClr>
                </a:solidFill>
                <a:effectLst/>
                <a:latin typeface="Roboto" panose="02000000000000000000" pitchFamily="2" charset="0"/>
              </a:rPr>
              <a:t> / </a:t>
            </a:r>
            <a:r>
              <a:rPr lang="en-US" sz="2000" b="0" i="0" dirty="0">
                <a:solidFill>
                  <a:schemeClr val="tx1">
                    <a:alpha val="60000"/>
                  </a:schemeClr>
                </a:solidFill>
                <a:effectLst/>
                <a:latin typeface="Roboto" panose="02000000000000000000" pitchFamily="2" charset="0"/>
              </a:rPr>
              <a:t>PGB005</a:t>
            </a:r>
            <a:br>
              <a:rPr lang="cs-CZ" sz="2000" dirty="0">
                <a:solidFill>
                  <a:schemeClr val="tx1">
                    <a:alpha val="60000"/>
                  </a:schemeClr>
                </a:solidFill>
                <a:latin typeface="Roboto" panose="02000000000000000000" pitchFamily="2" charset="0"/>
              </a:rPr>
            </a:br>
            <a:r>
              <a:rPr lang="cs-CZ" sz="2000" dirty="0">
                <a:solidFill>
                  <a:schemeClr val="tx1">
                    <a:alpha val="60000"/>
                  </a:schemeClr>
                </a:solidFill>
                <a:latin typeface="Roboto" panose="02000000000000000000" pitchFamily="2" charset="0"/>
              </a:rPr>
              <a:t>Mgr. Ondřej Klíma</a:t>
            </a:r>
            <a:br>
              <a:rPr lang="cs-CZ" sz="2000" dirty="0">
                <a:solidFill>
                  <a:schemeClr val="tx1">
                    <a:alpha val="60000"/>
                  </a:schemeClr>
                </a:solidFill>
                <a:latin typeface="Roboto" panose="02000000000000000000" pitchFamily="2" charset="0"/>
              </a:rPr>
            </a:br>
            <a:r>
              <a:rPr lang="cs-CZ" sz="2000" dirty="0">
                <a:solidFill>
                  <a:schemeClr val="tx1">
                    <a:alpha val="60000"/>
                  </a:schemeClr>
                </a:solidFill>
                <a:latin typeface="Roboto" panose="02000000000000000000" pitchFamily="2" charset="0"/>
              </a:rPr>
              <a:t>klima@fss.muni.cz</a:t>
            </a:r>
            <a:endParaRPr lang="cs-CZ" sz="2000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1060" name="Oval 1041">
            <a:extLst>
              <a:ext uri="{FF2B5EF4-FFF2-40B4-BE49-F238E27FC236}">
                <a16:creationId xmlns:a16="http://schemas.microsoft.com/office/drawing/2014/main" id="{7AEC842D-C905-4DEA-B1C3-CA51995C5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863" y="549274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61" name="Rectangle 1043">
            <a:extLst>
              <a:ext uri="{FF2B5EF4-FFF2-40B4-BE49-F238E27FC236}">
                <a16:creationId xmlns:a16="http://schemas.microsoft.com/office/drawing/2014/main" id="{FE05BC49-0F00-4C85-9AF5-A0CC5B39C8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2" name="Group 1045">
            <a:extLst>
              <a:ext uri="{FF2B5EF4-FFF2-40B4-BE49-F238E27FC236}">
                <a16:creationId xmlns:a16="http://schemas.microsoft.com/office/drawing/2014/main" id="{9845873E-9C86-4496-87B7-3A6141D7DE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269384" y="4508500"/>
            <a:ext cx="1468514" cy="1521012"/>
            <a:chOff x="5236793" y="2432482"/>
            <a:chExt cx="1468514" cy="1521012"/>
          </a:xfrm>
        </p:grpSpPr>
        <p:sp>
          <p:nvSpPr>
            <p:cNvPr id="1047" name="Freeform 5">
              <a:extLst>
                <a:ext uri="{FF2B5EF4-FFF2-40B4-BE49-F238E27FC236}">
                  <a16:creationId xmlns:a16="http://schemas.microsoft.com/office/drawing/2014/main" id="{67B3FE92-6018-4D9B-9B3E-264810BCB4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800000">
              <a:off x="5463135" y="2432482"/>
              <a:ext cx="1242172" cy="729202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4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63" name="Freeform 6">
              <a:extLst>
                <a:ext uri="{FF2B5EF4-FFF2-40B4-BE49-F238E27FC236}">
                  <a16:creationId xmlns:a16="http://schemas.microsoft.com/office/drawing/2014/main" id="{6ADEA1A7-349B-4EC9-9458-EBB1E9BFD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800000">
              <a:off x="5236793" y="2566400"/>
              <a:ext cx="611884" cy="1076550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4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64" name="Freeform 8">
              <a:extLst>
                <a:ext uri="{FF2B5EF4-FFF2-40B4-BE49-F238E27FC236}">
                  <a16:creationId xmlns:a16="http://schemas.microsoft.com/office/drawing/2014/main" id="{83BB3CBA-4085-4566-9B1D-656DA46E3B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800000">
              <a:off x="5765469" y="2876944"/>
              <a:ext cx="630288" cy="1076550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40000"/>
                    <a:lumOff val="60000"/>
                    <a:alpha val="6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508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1026" name="Picture 2" descr="Další zdroje informací | Možnosti distanční výuky | Masarykova univerzita">
            <a:extLst>
              <a:ext uri="{FF2B5EF4-FFF2-40B4-BE49-F238E27FC236}">
                <a16:creationId xmlns:a16="http://schemas.microsoft.com/office/drawing/2014/main" id="{56417356-D89C-E62D-DDBB-09AD8578F2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10" r="-1" b="9591"/>
          <a:stretch/>
        </p:blipFill>
        <p:spPr bwMode="auto">
          <a:xfrm>
            <a:off x="7121321" y="1951603"/>
            <a:ext cx="3677107" cy="3070321"/>
          </a:xfrm>
          <a:custGeom>
            <a:avLst/>
            <a:gdLst/>
            <a:ahLst/>
            <a:cxnLst/>
            <a:rect l="l" t="t" r="r" b="b"/>
            <a:pathLst>
              <a:path w="6897687" h="5759451">
                <a:moveTo>
                  <a:pt x="0" y="0"/>
                </a:moveTo>
                <a:lnTo>
                  <a:pt x="6897687" y="0"/>
                </a:lnTo>
                <a:lnTo>
                  <a:pt x="6897687" y="5759451"/>
                </a:lnTo>
                <a:lnTo>
                  <a:pt x="0" y="575945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9384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C28ECC8-2755-FC9E-8E64-8513EBDBF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7308850" cy="986400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400" b="1" kern="0">
                <a:effectLst/>
                <a:latin typeface="Calibri Light" panose="020F03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Kde se dají ztratit body?</a:t>
            </a:r>
            <a:br>
              <a:rPr lang="en-US" sz="3400" b="1" kern="0">
                <a:effectLst/>
                <a:latin typeface="Calibri Light" panose="020F03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endParaRPr lang="en-US" sz="340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8392DC7-0988-443B-A0D0-E726C7DB6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83435"/>
            <a:ext cx="12192000" cy="4774564"/>
          </a:xfrm>
          <a:prstGeom prst="rect">
            <a:avLst/>
          </a:prstGeom>
          <a:solidFill>
            <a:schemeClr val="bg2">
              <a:lumMod val="10000"/>
              <a:lumOff val="9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782238A8-6B99-C1E5-3852-B3159F4C83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5298042"/>
              </p:ext>
            </p:extLst>
          </p:nvPr>
        </p:nvGraphicFramePr>
        <p:xfrm>
          <a:off x="550863" y="2643625"/>
          <a:ext cx="11090277" cy="3429714"/>
        </p:xfrm>
        <a:graphic>
          <a:graphicData uri="http://schemas.openxmlformats.org/drawingml/2006/table">
            <a:tbl>
              <a:tblPr firstRow="1" firstCol="1" bandRow="1"/>
              <a:tblGrid>
                <a:gridCol w="1885807">
                  <a:extLst>
                    <a:ext uri="{9D8B030D-6E8A-4147-A177-3AD203B41FA5}">
                      <a16:colId xmlns:a16="http://schemas.microsoft.com/office/drawing/2014/main" val="774434674"/>
                    </a:ext>
                  </a:extLst>
                </a:gridCol>
                <a:gridCol w="2147388">
                  <a:extLst>
                    <a:ext uri="{9D8B030D-6E8A-4147-A177-3AD203B41FA5}">
                      <a16:colId xmlns:a16="http://schemas.microsoft.com/office/drawing/2014/main" val="3194636154"/>
                    </a:ext>
                  </a:extLst>
                </a:gridCol>
                <a:gridCol w="7057082">
                  <a:extLst>
                    <a:ext uri="{9D8B030D-6E8A-4147-A177-3AD203B41FA5}">
                      <a16:colId xmlns:a16="http://schemas.microsoft.com/office/drawing/2014/main" val="3906531667"/>
                    </a:ext>
                  </a:extLst>
                </a:gridCol>
              </a:tblGrid>
              <a:tr h="571619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2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(A)</a:t>
                      </a:r>
                      <a:endParaRPr lang="cs-CZ" sz="4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851" marR="173851" marT="24146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2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(B)</a:t>
                      </a:r>
                      <a:endParaRPr lang="cs-CZ" sz="4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851" marR="173851" marT="241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2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cs-CZ" sz="4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851" marR="173851" marT="24146" marB="0">
                    <a:lnL>
                      <a:noFill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274759"/>
                  </a:ext>
                </a:extLst>
              </a:tr>
              <a:tr h="571619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-3b </a:t>
                      </a:r>
                      <a:endParaRPr lang="cs-CZ" sz="4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851" marR="173851" marT="24146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-6b</a:t>
                      </a:r>
                      <a:endParaRPr lang="cs-CZ" sz="4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851" marR="173851" marT="241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2800" b="1" i="0" u="none" strike="noStrike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Chyby v citační normě</a:t>
                      </a:r>
                      <a:endParaRPr lang="cs-CZ" sz="4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851" marR="173851" marT="24146" marB="0">
                    <a:lnL>
                      <a:noFill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1313531"/>
                  </a:ext>
                </a:extLst>
              </a:tr>
              <a:tr h="571619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-10b</a:t>
                      </a:r>
                      <a:endParaRPr lang="cs-CZ" sz="4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851" marR="173851" marT="24146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-20b</a:t>
                      </a:r>
                      <a:endParaRPr lang="cs-CZ" sz="4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851" marR="173851" marT="241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2800" b="1" i="0" u="none" strike="noStrike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Nedodržení formálních požadavků</a:t>
                      </a:r>
                      <a:endParaRPr lang="cs-CZ" sz="4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851" marR="173851" marT="24146" marB="0">
                    <a:lnL>
                      <a:noFill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723830"/>
                  </a:ext>
                </a:extLst>
              </a:tr>
              <a:tr h="571619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-5b</a:t>
                      </a:r>
                      <a:endParaRPr lang="cs-CZ" sz="4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851" marR="173851" marT="24146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-10b</a:t>
                      </a:r>
                      <a:endParaRPr lang="cs-CZ" sz="4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851" marR="173851" marT="241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2800" b="1" i="0" u="none" strike="noStrike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Nedostatečné spojení teorie a příkladu</a:t>
                      </a:r>
                      <a:endParaRPr lang="cs-CZ" sz="4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851" marR="173851" marT="24146" marB="0">
                    <a:lnL>
                      <a:noFill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1321361"/>
                  </a:ext>
                </a:extLst>
              </a:tr>
              <a:tr h="571619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-40b</a:t>
                      </a:r>
                      <a:endParaRPr lang="cs-CZ" sz="4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851" marR="173851" marT="24146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-60b</a:t>
                      </a:r>
                      <a:endParaRPr lang="cs-CZ" sz="4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851" marR="173851" marT="241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2800" b="1" i="0" u="none" strike="noStrike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Plagiátorství</a:t>
                      </a:r>
                      <a:endParaRPr lang="cs-CZ" sz="4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851" marR="173851" marT="24146" marB="0">
                    <a:lnL>
                      <a:noFill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3483513"/>
                  </a:ext>
                </a:extLst>
              </a:tr>
              <a:tr h="571619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-5b /den</a:t>
                      </a:r>
                      <a:endParaRPr lang="cs-CZ" sz="4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851" marR="173851" marT="24146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-10b / den</a:t>
                      </a:r>
                      <a:endParaRPr lang="cs-CZ" sz="4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851" marR="173851" marT="241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2800" b="1" i="0" u="none" strike="noStrike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Pozdní odevzdání</a:t>
                      </a:r>
                      <a:endParaRPr lang="cs-CZ" sz="4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851" marR="173851" marT="24146" marB="0">
                    <a:lnL>
                      <a:noFill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0379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862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65EE0CA1-D3EE-4024-8924-687FF7C9B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32C1243-A3D5-D451-C7A8-7B5D76BEF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1520825"/>
            <a:ext cx="4535487" cy="3779838"/>
          </a:xfrm>
        </p:spPr>
        <p:txBody>
          <a:bodyPr anchor="ctr">
            <a:normAutofit/>
          </a:bodyPr>
          <a:lstStyle/>
          <a:p>
            <a:r>
              <a:rPr lang="cs-CZ" sz="6200"/>
              <a:t>Zkouška na</a:t>
            </a:r>
            <a:br>
              <a:rPr lang="cs-CZ" sz="6200"/>
            </a:br>
            <a:r>
              <a:rPr lang="cs-CZ" sz="6200"/>
              <a:t>2 hodiny online doma</a:t>
            </a:r>
            <a:endParaRPr lang="en-US" sz="620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3BD3A87D-BE72-63FF-71AE-465717A8D7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5307072"/>
              </p:ext>
            </p:extLst>
          </p:nvPr>
        </p:nvGraphicFramePr>
        <p:xfrm>
          <a:off x="5267325" y="549275"/>
          <a:ext cx="6373814" cy="575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53715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2445" y="481888"/>
            <a:ext cx="1080000" cy="1262947"/>
          </a:xfrm>
          <a:custGeom>
            <a:avLst/>
            <a:gdLst/>
            <a:ahLst/>
            <a:cxnLst/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13EE4B9-77DF-52A7-1B47-1B0946E2E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5437187" cy="2986234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r>
              <a:rPr lang="cs-CZ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AI, 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ChatGPT</a:t>
            </a:r>
            <a:r>
              <a:rPr lang="cs-CZ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aj.</a:t>
            </a:r>
            <a:endParaRPr lang="en-US" sz="6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Abstract picture of the brain made up of patterns">
            <a:extLst>
              <a:ext uri="{FF2B5EF4-FFF2-40B4-BE49-F238E27FC236}">
                <a16:creationId xmlns:a16="http://schemas.microsoft.com/office/drawing/2014/main" id="{78AB1CEF-0352-B818-C7AE-ED337F37A27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177" r="9322" b="-1"/>
          <a:stretch/>
        </p:blipFill>
        <p:spPr>
          <a:xfrm>
            <a:off x="6508749" y="862806"/>
            <a:ext cx="5132388" cy="5132388"/>
          </a:xfrm>
          <a:custGeom>
            <a:avLst/>
            <a:gdLst/>
            <a:ahLst/>
            <a:cxnLst/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</p:spPr>
      </p:pic>
      <p:grpSp>
        <p:nvGrpSpPr>
          <p:cNvPr id="44" name="Group 43">
            <a:extLst>
              <a:ext uri="{FF2B5EF4-FFF2-40B4-BE49-F238E27FC236}">
                <a16:creationId xmlns:a16="http://schemas.microsoft.com/office/drawing/2014/main" id="{73840CF4-F848-4FE0-AEA6-C9E806911B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20950" y="549275"/>
            <a:ext cx="667802" cy="631474"/>
            <a:chOff x="10478914" y="1506691"/>
            <a:chExt cx="667802" cy="631474"/>
          </a:xfrm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F4B46153-41DB-494F-9B08-EBCCF27283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7B6D42DA-2D84-4A50-A359-7A5C651B1C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8" name="Oval 47">
            <a:extLst>
              <a:ext uri="{FF2B5EF4-FFF2-40B4-BE49-F238E27FC236}">
                <a16:creationId xmlns:a16="http://schemas.microsoft.com/office/drawing/2014/main" id="{94459D96-B947-4C7F-8BCA-915F8B07C0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2954" y="5171203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8578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931D03-99C6-6772-04AF-109D9638F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5437187" cy="2986234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r>
              <a:rPr lang="cs-CZ" sz="6400" dirty="0"/>
              <a:t>Prostor pro dotazy</a:t>
            </a:r>
          </a:p>
        </p:txBody>
      </p:sp>
      <p:pic>
        <p:nvPicPr>
          <p:cNvPr id="7" name="Graphic 6" descr="Help">
            <a:extLst>
              <a:ext uri="{FF2B5EF4-FFF2-40B4-BE49-F238E27FC236}">
                <a16:creationId xmlns:a16="http://schemas.microsoft.com/office/drawing/2014/main" id="{1EAFDBE3-5CF9-F5AA-31E1-EBD7149333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03952" y="711200"/>
            <a:ext cx="5437187" cy="5437187"/>
          </a:xfrm>
          <a:custGeom>
            <a:avLst/>
            <a:gdLst/>
            <a:ahLst/>
            <a:cxnLst/>
            <a:rect l="l" t="t" r="r" b="b"/>
            <a:pathLst>
              <a:path w="5437187" h="5761037">
                <a:moveTo>
                  <a:pt x="0" y="0"/>
                </a:moveTo>
                <a:lnTo>
                  <a:pt x="5437187" y="0"/>
                </a:lnTo>
                <a:lnTo>
                  <a:pt x="5437187" y="5761037"/>
                </a:lnTo>
                <a:lnTo>
                  <a:pt x="0" y="5761037"/>
                </a:lnTo>
                <a:close/>
              </a:path>
            </a:pathLst>
          </a:cu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D8914D4E-F58E-B89F-C8A6-4A05B462B930}"/>
              </a:ext>
            </a:extLst>
          </p:cNvPr>
          <p:cNvSpPr txBox="1"/>
          <p:nvPr/>
        </p:nvSpPr>
        <p:spPr>
          <a:xfrm>
            <a:off x="550861" y="3856156"/>
            <a:ext cx="34325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hlinkClick r:id="rId5"/>
              </a:rPr>
              <a:t>klima@fss.muni.cz</a:t>
            </a:r>
            <a:endParaRPr lang="cs-CZ" sz="2000" dirty="0"/>
          </a:p>
          <a:p>
            <a:r>
              <a:rPr lang="cs-CZ" sz="2000" dirty="0"/>
              <a:t>Předmět: PBB011 / PGB005</a:t>
            </a:r>
          </a:p>
        </p:txBody>
      </p:sp>
    </p:spTree>
    <p:extLst>
      <p:ext uri="{BB962C8B-B14F-4D97-AF65-F5344CB8AC3E}">
        <p14:creationId xmlns:p14="http://schemas.microsoft.com/office/powerpoint/2010/main" val="19572544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406F4FB-D693-21C3-3056-E1D872241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50800"/>
            <a:ext cx="9678987" cy="986400"/>
          </a:xfrm>
        </p:spPr>
        <p:txBody>
          <a:bodyPr wrap="square" anchor="ctr">
            <a:normAutofit/>
          </a:bodyPr>
          <a:lstStyle/>
          <a:p>
            <a:r>
              <a:rPr lang="pl-PL" dirty="0"/>
              <a:t>Co bych chtěl abyste si odnesli?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392DC7-0988-443B-A0D0-E726C7DB6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83435"/>
            <a:ext cx="12192000" cy="4774564"/>
          </a:xfrm>
          <a:prstGeom prst="rect">
            <a:avLst/>
          </a:prstGeom>
          <a:solidFill>
            <a:schemeClr val="bg2">
              <a:lumMod val="10000"/>
              <a:lumOff val="9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FCE51F0-0718-6FA4-57BF-56859D61F7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559154"/>
              </p:ext>
            </p:extLst>
          </p:nvPr>
        </p:nvGraphicFramePr>
        <p:xfrm>
          <a:off x="550863" y="2624135"/>
          <a:ext cx="11090276" cy="3468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177436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FFA8308-7A31-3AE3-5EC5-6B692D568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3565525" cy="5543549"/>
          </a:xfrm>
        </p:spPr>
        <p:txBody>
          <a:bodyPr wrap="square" anchor="ctr">
            <a:normAutofit/>
          </a:bodyPr>
          <a:lstStyle/>
          <a:p>
            <a:r>
              <a:rPr lang="cs-CZ" dirty="0"/>
              <a:t>Struktura předmětu</a:t>
            </a:r>
            <a:endParaRPr lang="en-US" dirty="0"/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429899A3-416E-4DB5-846D-023526052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0899" y="0"/>
            <a:ext cx="7641102" cy="6858000"/>
          </a:xfrm>
          <a:prstGeom prst="rect">
            <a:avLst/>
          </a:prstGeom>
          <a:solidFill>
            <a:schemeClr val="bg2">
              <a:lumMod val="10000"/>
              <a:lumOff val="9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Zástupný obsah 2">
            <a:extLst>
              <a:ext uri="{FF2B5EF4-FFF2-40B4-BE49-F238E27FC236}">
                <a16:creationId xmlns:a16="http://schemas.microsoft.com/office/drawing/2014/main" id="{3DE1246A-390A-2CF2-7223-2E09597004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1729212"/>
              </p:ext>
            </p:extLst>
          </p:nvPr>
        </p:nvGraphicFramePr>
        <p:xfrm>
          <a:off x="5267325" y="549275"/>
          <a:ext cx="6373814" cy="575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289073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7876A91-B20F-2762-6DE2-1E3987368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3565525" cy="5543549"/>
          </a:xfrm>
        </p:spPr>
        <p:txBody>
          <a:bodyPr wrap="square" anchor="ctr">
            <a:normAutofit/>
          </a:bodyPr>
          <a:lstStyle/>
          <a:p>
            <a:r>
              <a:rPr lang="cs-CZ" dirty="0"/>
              <a:t>Co budeme probírat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9899A3-416E-4DB5-846D-023526052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0899" y="0"/>
            <a:ext cx="7641102" cy="6858000"/>
          </a:xfrm>
          <a:prstGeom prst="rect">
            <a:avLst/>
          </a:prstGeom>
          <a:solidFill>
            <a:schemeClr val="bg2">
              <a:lumMod val="10000"/>
              <a:lumOff val="9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1A8A75E2-73EB-D8D0-0436-55376AC443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2531323"/>
              </p:ext>
            </p:extLst>
          </p:nvPr>
        </p:nvGraphicFramePr>
        <p:xfrm>
          <a:off x="5267325" y="549275"/>
          <a:ext cx="6373814" cy="575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847001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776AC14-4EC2-2C6B-BCCE-58465ED97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7308850" cy="986400"/>
          </a:xfrm>
        </p:spPr>
        <p:txBody>
          <a:bodyPr wrap="square" anchor="ctr">
            <a:normAutofit/>
          </a:bodyPr>
          <a:lstStyle/>
          <a:p>
            <a:r>
              <a:rPr lang="cs-CZ"/>
              <a:t>Jak získat kredity?</a:t>
            </a:r>
            <a:endParaRPr lang="en-US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88392DC7-0988-443B-A0D0-E726C7DB6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83435"/>
            <a:ext cx="12192000" cy="4774564"/>
          </a:xfrm>
          <a:prstGeom prst="rect">
            <a:avLst/>
          </a:prstGeom>
          <a:solidFill>
            <a:schemeClr val="bg2">
              <a:lumMod val="10000"/>
              <a:lumOff val="9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Zástupný obsah 2">
            <a:extLst>
              <a:ext uri="{FF2B5EF4-FFF2-40B4-BE49-F238E27FC236}">
                <a16:creationId xmlns:a16="http://schemas.microsoft.com/office/drawing/2014/main" id="{157361F2-24B8-EC0F-1BE3-7089FE214A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2605282"/>
              </p:ext>
            </p:extLst>
          </p:nvPr>
        </p:nvGraphicFramePr>
        <p:xfrm>
          <a:off x="550863" y="2624135"/>
          <a:ext cx="11090276" cy="3468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597500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2" name="Rectangle 56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4F916F2-6F1F-B907-C6F4-95D48A716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1520825"/>
            <a:ext cx="4535487" cy="3779838"/>
          </a:xfr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en-US" sz="6400"/>
              <a:t>Vyberte si v čem si více věříte</a:t>
            </a:r>
          </a:p>
        </p:txBody>
      </p:sp>
      <p:grpSp>
        <p:nvGrpSpPr>
          <p:cNvPr id="83" name="Group 58">
            <a:extLst>
              <a:ext uri="{FF2B5EF4-FFF2-40B4-BE49-F238E27FC236}">
                <a16:creationId xmlns:a16="http://schemas.microsoft.com/office/drawing/2014/main" id="{20205E53-D75C-4F15-A4A3-21DA0826F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2950" y="623661"/>
            <a:ext cx="667800" cy="631474"/>
            <a:chOff x="8069541" y="1262702"/>
            <a:chExt cx="667800" cy="631474"/>
          </a:xfrm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EB48C7E5-9699-4FB1-9EEE-581C68629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>
              <a:off x="8069541" y="1262702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10200000" scaled="0"/>
            </a:gradFill>
            <a:ln>
              <a:noFill/>
            </a:ln>
            <a:effectLst>
              <a:innerShdw blurRad="127000" dist="50800" dir="42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60">
              <a:extLst>
                <a:ext uri="{FF2B5EF4-FFF2-40B4-BE49-F238E27FC236}">
                  <a16:creationId xmlns:a16="http://schemas.microsoft.com/office/drawing/2014/main" id="{316993F2-7052-4269-8B81-AC271D2D99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8332341" y="1436239"/>
              <a:ext cx="270000" cy="540000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85" name="Oval 62">
            <a:extLst>
              <a:ext uri="{FF2B5EF4-FFF2-40B4-BE49-F238E27FC236}">
                <a16:creationId xmlns:a16="http://schemas.microsoft.com/office/drawing/2014/main" id="{52D58DC7-20C8-4471-BAA7-B296A2AEC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384" y="49771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6" name="Freeform: Shape 64">
            <a:extLst>
              <a:ext uri="{FF2B5EF4-FFF2-40B4-BE49-F238E27FC236}">
                <a16:creationId xmlns:a16="http://schemas.microsoft.com/office/drawing/2014/main" id="{8E4AABAC-100B-437F-86D3-981412859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261346" y="5733597"/>
            <a:ext cx="1758388" cy="926985"/>
          </a:xfrm>
          <a:custGeom>
            <a:avLst/>
            <a:gdLst>
              <a:gd name="connsiteX0" fmla="*/ 1486881 w 1758388"/>
              <a:gd name="connsiteY0" fmla="*/ 271508 h 926985"/>
              <a:gd name="connsiteX1" fmla="*/ 1758388 w 1758388"/>
              <a:gd name="connsiteY1" fmla="*/ 926985 h 926985"/>
              <a:gd name="connsiteX2" fmla="*/ 1294895 w 1758388"/>
              <a:gd name="connsiteY2" fmla="*/ 926985 h 926985"/>
              <a:gd name="connsiteX3" fmla="*/ 831404 w 1758388"/>
              <a:gd name="connsiteY3" fmla="*/ 463493 h 926985"/>
              <a:gd name="connsiteX4" fmla="*/ 377328 w 1758388"/>
              <a:gd name="connsiteY4" fmla="*/ 833575 h 926985"/>
              <a:gd name="connsiteX5" fmla="*/ 371585 w 1758388"/>
              <a:gd name="connsiteY5" fmla="*/ 890552 h 926985"/>
              <a:gd name="connsiteX6" fmla="*/ 0 w 1758388"/>
              <a:gd name="connsiteY6" fmla="*/ 518968 h 926985"/>
              <a:gd name="connsiteX7" fmla="*/ 16301 w 1758388"/>
              <a:gd name="connsiteY7" fmla="*/ 485129 h 926985"/>
              <a:gd name="connsiteX8" fmla="*/ 831403 w 1758388"/>
              <a:gd name="connsiteY8" fmla="*/ 0 h 926985"/>
              <a:gd name="connsiteX9" fmla="*/ 1486881 w 1758388"/>
              <a:gd name="connsiteY9" fmla="*/ 271508 h 926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58388" h="926985">
                <a:moveTo>
                  <a:pt x="1486881" y="271508"/>
                </a:moveTo>
                <a:cubicBezTo>
                  <a:pt x="1654632" y="439259"/>
                  <a:pt x="1758388" y="671005"/>
                  <a:pt x="1758388" y="926985"/>
                </a:cubicBezTo>
                <a:lnTo>
                  <a:pt x="1294895" y="926985"/>
                </a:lnTo>
                <a:cubicBezTo>
                  <a:pt x="1294895" y="671005"/>
                  <a:pt x="1087383" y="463493"/>
                  <a:pt x="831404" y="463493"/>
                </a:cubicBezTo>
                <a:cubicBezTo>
                  <a:pt x="607421" y="463493"/>
                  <a:pt x="420547" y="622370"/>
                  <a:pt x="377328" y="833575"/>
                </a:cubicBezTo>
                <a:lnTo>
                  <a:pt x="371585" y="890552"/>
                </a:lnTo>
                <a:lnTo>
                  <a:pt x="0" y="518968"/>
                </a:lnTo>
                <a:lnTo>
                  <a:pt x="16301" y="485129"/>
                </a:lnTo>
                <a:cubicBezTo>
                  <a:pt x="173276" y="196165"/>
                  <a:pt x="479432" y="0"/>
                  <a:pt x="831403" y="0"/>
                </a:cubicBezTo>
                <a:cubicBezTo>
                  <a:pt x="1087383" y="0"/>
                  <a:pt x="1319129" y="103757"/>
                  <a:pt x="1486881" y="271508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>
            <a:innerShdw blurRad="254000" dist="50800" dir="5400000">
              <a:schemeClr val="accent1">
                <a:lumMod val="40000"/>
                <a:lumOff val="6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7" name="Freeform: Shape 66">
            <a:extLst>
              <a:ext uri="{FF2B5EF4-FFF2-40B4-BE49-F238E27FC236}">
                <a16:creationId xmlns:a16="http://schemas.microsoft.com/office/drawing/2014/main" id="{1DFD33E0-4D46-4176-BAE2-6AED15231C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353363" y="5725768"/>
            <a:ext cx="1728640" cy="1042921"/>
          </a:xfrm>
          <a:custGeom>
            <a:avLst/>
            <a:gdLst>
              <a:gd name="connsiteX0" fmla="*/ 1391304 w 1728640"/>
              <a:gd name="connsiteY0" fmla="*/ 238153 h 1042921"/>
              <a:gd name="connsiteX1" fmla="*/ 1728640 w 1728640"/>
              <a:gd name="connsiteY1" fmla="*/ 1042921 h 1042921"/>
              <a:gd name="connsiteX2" fmla="*/ 1265147 w 1728640"/>
              <a:gd name="connsiteY2" fmla="*/ 1042921 h 1042921"/>
              <a:gd name="connsiteX3" fmla="*/ 801655 w 1728640"/>
              <a:gd name="connsiteY3" fmla="*/ 521461 h 1042921"/>
              <a:gd name="connsiteX4" fmla="*/ 374587 w 1728640"/>
              <a:gd name="connsiteY4" fmla="*/ 839945 h 1042921"/>
              <a:gd name="connsiteX5" fmla="*/ 362576 w 1728640"/>
              <a:gd name="connsiteY5" fmla="*/ 883477 h 1042921"/>
              <a:gd name="connsiteX6" fmla="*/ 0 w 1728640"/>
              <a:gd name="connsiteY6" fmla="*/ 520901 h 1042921"/>
              <a:gd name="connsiteX7" fmla="*/ 32986 w 1728640"/>
              <a:gd name="connsiteY7" fmla="*/ 459814 h 1042921"/>
              <a:gd name="connsiteX8" fmla="*/ 801656 w 1728640"/>
              <a:gd name="connsiteY8" fmla="*/ 0 h 1042921"/>
              <a:gd name="connsiteX9" fmla="*/ 1391304 w 1728640"/>
              <a:gd name="connsiteY9" fmla="*/ 238153 h 1042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28640" h="1042921">
                <a:moveTo>
                  <a:pt x="1391304" y="238153"/>
                </a:moveTo>
                <a:cubicBezTo>
                  <a:pt x="1597323" y="429440"/>
                  <a:pt x="1728640" y="718927"/>
                  <a:pt x="1728640" y="1042921"/>
                </a:cubicBezTo>
                <a:lnTo>
                  <a:pt x="1265147" y="1042921"/>
                </a:lnTo>
                <a:cubicBezTo>
                  <a:pt x="1265147" y="754926"/>
                  <a:pt x="1057635" y="521461"/>
                  <a:pt x="801655" y="521461"/>
                </a:cubicBezTo>
                <a:cubicBezTo>
                  <a:pt x="609671" y="521461"/>
                  <a:pt x="444949" y="652785"/>
                  <a:pt x="374587" y="839945"/>
                </a:cubicBezTo>
                <a:lnTo>
                  <a:pt x="362576" y="883477"/>
                </a:lnTo>
                <a:lnTo>
                  <a:pt x="0" y="520901"/>
                </a:lnTo>
                <a:lnTo>
                  <a:pt x="32986" y="459814"/>
                </a:lnTo>
                <a:cubicBezTo>
                  <a:pt x="199571" y="182395"/>
                  <a:pt x="481681" y="0"/>
                  <a:pt x="801656" y="0"/>
                </a:cubicBezTo>
                <a:cubicBezTo>
                  <a:pt x="1025638" y="0"/>
                  <a:pt x="1231066" y="89374"/>
                  <a:pt x="1391304" y="23815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8" name="Oval 68">
            <a:extLst>
              <a:ext uri="{FF2B5EF4-FFF2-40B4-BE49-F238E27FC236}">
                <a16:creationId xmlns:a16="http://schemas.microsoft.com/office/drawing/2014/main" id="{022B5D87-7689-4E7F-B03A-7F803B5DF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872920" y="5836283"/>
            <a:ext cx="107098" cy="466589"/>
          </a:xfrm>
          <a:prstGeom prst="ellipse">
            <a:avLst/>
          </a:prstGeom>
          <a:solidFill>
            <a:schemeClr val="bg2"/>
          </a:solidFill>
          <a:ln>
            <a:noFill/>
          </a:ln>
          <a:effectLst>
            <a:innerShdw blurRad="63500" dist="2540000">
              <a:schemeClr val="accent1">
                <a:lumMod val="40000"/>
                <a:lumOff val="60000"/>
                <a:alpha val="2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D0B45DAA-9507-9C9A-E4D4-F5EBE01BE0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6794599"/>
              </p:ext>
            </p:extLst>
          </p:nvPr>
        </p:nvGraphicFramePr>
        <p:xfrm>
          <a:off x="5267325" y="2202238"/>
          <a:ext cx="6373815" cy="2453526"/>
        </p:xfrm>
        <a:graphic>
          <a:graphicData uri="http://schemas.openxmlformats.org/drawingml/2006/table">
            <a:tbl>
              <a:tblPr firstRow="1" firstCol="1" bandRow="1"/>
              <a:tblGrid>
                <a:gridCol w="3234407">
                  <a:extLst>
                    <a:ext uri="{9D8B030D-6E8A-4147-A177-3AD203B41FA5}">
                      <a16:colId xmlns:a16="http://schemas.microsoft.com/office/drawing/2014/main" val="3494150362"/>
                    </a:ext>
                  </a:extLst>
                </a:gridCol>
                <a:gridCol w="3139408">
                  <a:extLst>
                    <a:ext uri="{9D8B030D-6E8A-4147-A177-3AD203B41FA5}">
                      <a16:colId xmlns:a16="http://schemas.microsoft.com/office/drawing/2014/main" val="2877232300"/>
                    </a:ext>
                  </a:extLst>
                </a:gridCol>
              </a:tblGrid>
              <a:tr h="396870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(A)</a:t>
                      </a:r>
                      <a:endParaRPr lang="cs-CZ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703" marR="120703" marT="16764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(B)</a:t>
                      </a:r>
                      <a:endParaRPr lang="cs-CZ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703" marR="120703" marT="16764" marB="0" anchor="ctr">
                    <a:lnL>
                      <a:noFill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349138"/>
                  </a:ext>
                </a:extLst>
              </a:tr>
              <a:tr h="1028328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Zpracování kratší seminární práce </a:t>
                      </a:r>
                      <a:br>
                        <a:rPr lang="cs-CZ" sz="1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</a:br>
                      <a:r>
                        <a:rPr lang="cs-CZ" sz="1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(2ns = 3 600zn) = max. 40b</a:t>
                      </a:r>
                      <a:endParaRPr lang="cs-CZ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703" marR="120703" marT="16764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Zpracování delší seminární práce </a:t>
                      </a:r>
                      <a:br>
                        <a:rPr lang="cs-CZ" sz="1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</a:br>
                      <a:r>
                        <a:rPr lang="cs-CZ" sz="1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(4ns = 7 200zn) = max. 60b</a:t>
                      </a:r>
                      <a:endParaRPr lang="cs-CZ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703" marR="120703" marT="16764" marB="0" anchor="ctr">
                    <a:lnL>
                      <a:noFill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96613"/>
                  </a:ext>
                </a:extLst>
              </a:tr>
              <a:tr h="1028328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Zkouška – delší písemný test </a:t>
                      </a:r>
                      <a:br>
                        <a:rPr lang="cs-CZ" sz="1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</a:br>
                      <a:r>
                        <a:rPr lang="cs-CZ" sz="1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(online) = max. 60b</a:t>
                      </a:r>
                      <a:endParaRPr lang="cs-CZ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703" marR="120703" marT="16764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Zkouška – kratší písemný test </a:t>
                      </a:r>
                      <a:br>
                        <a:rPr lang="cs-CZ" sz="1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</a:br>
                      <a:r>
                        <a:rPr lang="cs-CZ" sz="1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(online) = max. 40b</a:t>
                      </a:r>
                      <a:endParaRPr lang="cs-CZ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703" marR="120703" marT="16764" marB="0" anchor="ctr">
                    <a:lnL>
                      <a:noFill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895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11772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EA11458-080D-D44A-3F82-FED80B4F1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7308850" cy="986400"/>
          </a:xfrm>
        </p:spPr>
        <p:txBody>
          <a:bodyPr wrap="square" anchor="ctr">
            <a:normAutofit/>
          </a:bodyPr>
          <a:lstStyle/>
          <a:p>
            <a:r>
              <a:rPr lang="cs-CZ" dirty="0"/>
              <a:t>Stupnice hodnocení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392DC7-0988-443B-A0D0-E726C7DB6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83435"/>
            <a:ext cx="12192000" cy="4774564"/>
          </a:xfrm>
          <a:prstGeom prst="rect">
            <a:avLst/>
          </a:prstGeom>
          <a:solidFill>
            <a:schemeClr val="bg2">
              <a:lumMod val="10000"/>
              <a:lumOff val="9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14768913-774C-8540-8780-CEB7CF7105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803961"/>
              </p:ext>
            </p:extLst>
          </p:nvPr>
        </p:nvGraphicFramePr>
        <p:xfrm>
          <a:off x="2901372" y="2624135"/>
          <a:ext cx="6389258" cy="3468690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2195019">
                  <a:extLst>
                    <a:ext uri="{9D8B030D-6E8A-4147-A177-3AD203B41FA5}">
                      <a16:colId xmlns:a16="http://schemas.microsoft.com/office/drawing/2014/main" val="3813825637"/>
                    </a:ext>
                  </a:extLst>
                </a:gridCol>
                <a:gridCol w="4194239">
                  <a:extLst>
                    <a:ext uri="{9D8B030D-6E8A-4147-A177-3AD203B41FA5}">
                      <a16:colId xmlns:a16="http://schemas.microsoft.com/office/drawing/2014/main" val="1115971967"/>
                    </a:ext>
                  </a:extLst>
                </a:gridCol>
              </a:tblGrid>
              <a:tr h="5781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b="1" dirty="0">
                          <a:solidFill>
                            <a:srgbClr val="FFFFFF"/>
                          </a:solidFill>
                          <a:effectLst/>
                        </a:rPr>
                        <a:t>A</a:t>
                      </a:r>
                      <a:endParaRPr lang="en-US" sz="17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36582" marR="141949" marT="141949" marB="141949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b="1" dirty="0">
                          <a:solidFill>
                            <a:srgbClr val="FFFFFF"/>
                          </a:solidFill>
                          <a:effectLst/>
                        </a:rPr>
                        <a:t>92-100b</a:t>
                      </a:r>
                      <a:endParaRPr lang="en-US" sz="17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36582" marR="141949" marT="141949" marB="141949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439827"/>
                  </a:ext>
                </a:extLst>
              </a:tr>
              <a:tr h="5781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b="1" dirty="0">
                          <a:solidFill>
                            <a:srgbClr val="FFFFFF"/>
                          </a:solidFill>
                          <a:effectLst/>
                        </a:rPr>
                        <a:t>B</a:t>
                      </a:r>
                      <a:endParaRPr lang="en-US" sz="17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36582" marR="141949" marT="141949" marB="141949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84-91b</a:t>
                      </a:r>
                      <a:endParaRPr lang="en-US" sz="17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36582" marR="141949" marT="141949" marB="141949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850691"/>
                  </a:ext>
                </a:extLst>
              </a:tr>
              <a:tr h="5781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b="1" dirty="0">
                          <a:solidFill>
                            <a:srgbClr val="FFFFFF"/>
                          </a:solidFill>
                          <a:effectLst/>
                        </a:rPr>
                        <a:t>C</a:t>
                      </a:r>
                      <a:endParaRPr lang="en-US" sz="17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36582" marR="141949" marT="141949" marB="141949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76-83b</a:t>
                      </a:r>
                      <a:endParaRPr lang="en-US" sz="17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36582" marR="141949" marT="141949" marB="141949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557418"/>
                  </a:ext>
                </a:extLst>
              </a:tr>
              <a:tr h="5781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b="1">
                          <a:solidFill>
                            <a:srgbClr val="FFFFFF"/>
                          </a:solidFill>
                          <a:effectLst/>
                        </a:rPr>
                        <a:t>D</a:t>
                      </a:r>
                      <a:endParaRPr lang="en-US" sz="1700" b="1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36582" marR="141949" marT="141949" marB="141949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68-75b</a:t>
                      </a:r>
                      <a:endParaRPr lang="en-US" sz="17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36582" marR="141949" marT="141949" marB="141949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956222"/>
                  </a:ext>
                </a:extLst>
              </a:tr>
              <a:tr h="5781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b="1">
                          <a:solidFill>
                            <a:srgbClr val="FFFFFF"/>
                          </a:solidFill>
                          <a:effectLst/>
                        </a:rPr>
                        <a:t>E</a:t>
                      </a:r>
                      <a:endParaRPr lang="en-US" sz="1700" b="1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36582" marR="141949" marT="141949" marB="141949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60-67b</a:t>
                      </a:r>
                      <a:endParaRPr lang="en-US" sz="17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36582" marR="141949" marT="141949" marB="141949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49839"/>
                  </a:ext>
                </a:extLst>
              </a:tr>
              <a:tr h="5781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b="1">
                          <a:solidFill>
                            <a:srgbClr val="FFFFFF"/>
                          </a:solidFill>
                          <a:effectLst/>
                        </a:rPr>
                        <a:t>F</a:t>
                      </a:r>
                      <a:endParaRPr lang="en-US" sz="1700" b="1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36582" marR="141949" marT="141949" marB="141949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0-59b</a:t>
                      </a:r>
                      <a:endParaRPr lang="en-US" sz="17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36582" marR="141949" marT="141949" marB="141949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130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35439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2445" y="481888"/>
            <a:ext cx="1080000" cy="1262947"/>
          </a:xfrm>
          <a:custGeom>
            <a:avLst/>
            <a:gdLst/>
            <a:ahLst/>
            <a:cxnLst/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E8F000F-8986-9506-4112-98AB238B4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5614" y="548147"/>
            <a:ext cx="3565524" cy="3035785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r>
              <a:rPr lang="en-US" dirty="0"/>
              <a:t>Jak to </a:t>
            </a:r>
            <a:r>
              <a:rPr lang="en-US" dirty="0" err="1"/>
              <a:t>šlo</a:t>
            </a:r>
            <a:r>
              <a:rPr lang="en-US" dirty="0"/>
              <a:t> </a:t>
            </a:r>
            <a:r>
              <a:rPr lang="en-US" dirty="0" err="1"/>
              <a:t>minule</a:t>
            </a:r>
            <a:r>
              <a:rPr lang="en-US" dirty="0"/>
              <a:t>?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4F1C011-A44A-1131-5946-3C4B2A9651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8991" y="570200"/>
            <a:ext cx="2434795" cy="2750851"/>
          </a:xfrm>
          <a:custGeom>
            <a:avLst/>
            <a:gdLst/>
            <a:ahLst/>
            <a:cxnLst/>
            <a:rect l="l" t="t" r="r" b="b"/>
            <a:pathLst>
              <a:path w="7090239" h="2734921">
                <a:moveTo>
                  <a:pt x="0" y="0"/>
                </a:moveTo>
                <a:lnTo>
                  <a:pt x="7090239" y="0"/>
                </a:lnTo>
                <a:lnTo>
                  <a:pt x="7090239" y="2734921"/>
                </a:lnTo>
                <a:lnTo>
                  <a:pt x="0" y="2734921"/>
                </a:lnTo>
                <a:close/>
              </a:path>
            </a:pathLst>
          </a:custGeom>
        </p:spPr>
      </p:pic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4DEB4681-1FD4-45B3-B476-4608EA445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361338" y="546541"/>
            <a:ext cx="1080000" cy="1055637"/>
          </a:xfrm>
          <a:custGeom>
            <a:avLst/>
            <a:gdLst>
              <a:gd name="connsiteX0" fmla="*/ 423240 w 1080000"/>
              <a:gd name="connsiteY0" fmla="*/ 0 h 1055637"/>
              <a:gd name="connsiteX1" fmla="*/ 957877 w 1080000"/>
              <a:gd name="connsiteY1" fmla="*/ 534637 h 1055637"/>
              <a:gd name="connsiteX2" fmla="*/ 1064374 w 1080000"/>
              <a:gd name="connsiteY2" fmla="*/ 723724 h 1055637"/>
              <a:gd name="connsiteX3" fmla="*/ 1069029 w 1080000"/>
              <a:gd name="connsiteY3" fmla="*/ 731223 h 1055637"/>
              <a:gd name="connsiteX4" fmla="*/ 1080000 w 1080000"/>
              <a:gd name="connsiteY4" fmla="*/ 785637 h 1055637"/>
              <a:gd name="connsiteX5" fmla="*/ 540000 w 1080000"/>
              <a:gd name="connsiteY5" fmla="*/ 1055637 h 1055637"/>
              <a:gd name="connsiteX6" fmla="*/ 0 w 1080000"/>
              <a:gd name="connsiteY6" fmla="*/ 785637 h 1055637"/>
              <a:gd name="connsiteX7" fmla="*/ 10971 w 1080000"/>
              <a:gd name="connsiteY7" fmla="*/ 731223 h 1055637"/>
              <a:gd name="connsiteX8" fmla="*/ 15626 w 1080000"/>
              <a:gd name="connsiteY8" fmla="*/ 723724 h 1055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55637">
                <a:moveTo>
                  <a:pt x="423240" y="0"/>
                </a:moveTo>
                <a:lnTo>
                  <a:pt x="957877" y="534637"/>
                </a:lnTo>
                <a:lnTo>
                  <a:pt x="1064374" y="723724"/>
                </a:lnTo>
                <a:lnTo>
                  <a:pt x="1069029" y="731223"/>
                </a:lnTo>
                <a:cubicBezTo>
                  <a:pt x="1076223" y="748799"/>
                  <a:pt x="1080000" y="766997"/>
                  <a:pt x="1080000" y="785637"/>
                </a:cubicBezTo>
                <a:cubicBezTo>
                  <a:pt x="1080000" y="934754"/>
                  <a:pt x="838234" y="1055637"/>
                  <a:pt x="540000" y="1055637"/>
                </a:cubicBezTo>
                <a:cubicBezTo>
                  <a:pt x="241766" y="1055637"/>
                  <a:pt x="0" y="934754"/>
                  <a:pt x="0" y="785637"/>
                </a:cubicBezTo>
                <a:cubicBezTo>
                  <a:pt x="0" y="766997"/>
                  <a:pt x="3778" y="748799"/>
                  <a:pt x="10971" y="731223"/>
                </a:cubicBezTo>
                <a:lnTo>
                  <a:pt x="15626" y="72372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120D1A4C-55F7-471A-879E-78FE8F36E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100000">
            <a:off x="11449033" y="716665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D29E7B32-A9C1-3155-F831-E980255AD1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571268" y="4267886"/>
            <a:ext cx="7090239" cy="1283946"/>
          </a:xfrm>
          <a:custGeom>
            <a:avLst/>
            <a:gdLst/>
            <a:ahLst/>
            <a:cxnLst/>
            <a:rect l="l" t="t" r="r" b="b"/>
            <a:pathLst>
              <a:path w="7090239" h="2734921">
                <a:moveTo>
                  <a:pt x="0" y="0"/>
                </a:moveTo>
                <a:lnTo>
                  <a:pt x="7090239" y="0"/>
                </a:lnTo>
                <a:lnTo>
                  <a:pt x="7090239" y="2734921"/>
                </a:lnTo>
                <a:lnTo>
                  <a:pt x="0" y="2734921"/>
                </a:lnTo>
                <a:close/>
              </a:path>
            </a:pathLst>
          </a:custGeom>
        </p:spPr>
      </p:pic>
      <p:sp>
        <p:nvSpPr>
          <p:cNvPr id="59" name="Oval 58">
            <a:extLst>
              <a:ext uri="{FF2B5EF4-FFF2-40B4-BE49-F238E27FC236}">
                <a16:creationId xmlns:a16="http://schemas.microsoft.com/office/drawing/2014/main" id="{1FDF4526-61EA-4B79-BDCA-B284EE92C1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4305" y="5593729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556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C815BF-1830-ADBE-3EA4-89248EB0E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Seminární práce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E003A8-A625-6E51-DF3A-9FA750C80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Rozsah:	</a:t>
            </a:r>
            <a:r>
              <a:rPr lang="cs-CZ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		2ns = 3 600zn (A) NEBO 4ns = 7 200zn (B) </a:t>
            </a:r>
            <a:endParaRPr lang="en-US" sz="18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Citační forma:		</a:t>
            </a:r>
            <a:r>
              <a:rPr lang="cs-CZ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Jednotná citační forma (APA a ASA jsou preferované); citování harvardským stylem 				(AUTOR, ROK) a NE skrze poznámky pod čarou! </a:t>
            </a:r>
            <a:endParaRPr lang="en-US" sz="18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Formátování textu:		</a:t>
            </a:r>
            <a:r>
              <a:rPr lang="cs-CZ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Calibri, Arial nebo Times New Roman; velikost 11; řádkování 1,5; okraje normální; číslovat 			stránky; obsah není třeba; s podnadpisy to nepřehánět</a:t>
            </a:r>
            <a:endParaRPr lang="en-US" sz="18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Aspekty hodnocení:</a:t>
            </a:r>
            <a:r>
              <a:rPr lang="cs-CZ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	(a) práce s literaturou, (b) dodržení formálních požadavků a (c) koherence textu </a:t>
            </a:r>
            <a:endParaRPr lang="en-US" sz="18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Body: 	</a:t>
            </a:r>
            <a:r>
              <a:rPr lang="cs-CZ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		40b pro variantu (A); 60b pro variantu (B)</a:t>
            </a:r>
            <a:endParaRPr lang="en-US" sz="18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Odevzdání:	</a:t>
            </a:r>
            <a:r>
              <a:rPr lang="cs-CZ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	Do připravené složky v </a:t>
            </a:r>
            <a:r>
              <a:rPr lang="cs-CZ" sz="1800" dirty="0" err="1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ISu</a:t>
            </a:r>
            <a:r>
              <a:rPr lang="cs-CZ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; Konec odevzdávání je 7. 1. 2024 23:59:59</a:t>
            </a:r>
            <a:endParaRPr lang="en-US" sz="18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7273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532</Words>
  <Application>Microsoft Office PowerPoint</Application>
  <PresentationFormat>Širokoúhlá obrazovka</PresentationFormat>
  <Paragraphs>88</Paragraphs>
  <Slides>13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Avenir Next LT Pro</vt:lpstr>
      <vt:lpstr>Calibri</vt:lpstr>
      <vt:lpstr>Calibri Light</vt:lpstr>
      <vt:lpstr>Roboto</vt:lpstr>
      <vt:lpstr>3DFloatVTI</vt:lpstr>
      <vt:lpstr>Základy sociologie</vt:lpstr>
      <vt:lpstr>Co bych chtěl abyste si odnesli?</vt:lpstr>
      <vt:lpstr>Struktura předmětu</vt:lpstr>
      <vt:lpstr>Co budeme probírat</vt:lpstr>
      <vt:lpstr>Jak získat kredity?</vt:lpstr>
      <vt:lpstr>Vyberte si v čem si více věříte</vt:lpstr>
      <vt:lpstr>Stupnice hodnocení</vt:lpstr>
      <vt:lpstr>Jak to šlo minule?</vt:lpstr>
      <vt:lpstr>Seminární práce</vt:lpstr>
      <vt:lpstr>Kde se dají ztratit body? </vt:lpstr>
      <vt:lpstr>Zkouška na 2 hodiny online doma</vt:lpstr>
      <vt:lpstr>AI, ChatGPT aj.</vt:lpstr>
      <vt:lpstr>Prostor pro dotazy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sociologie</dc:title>
  <dc:creator>Ondra Klíma</dc:creator>
  <cp:lastModifiedBy>Ondra Klíma</cp:lastModifiedBy>
  <cp:revision>1</cp:revision>
  <dcterms:created xsi:type="dcterms:W3CDTF">2022-09-22T03:51:35Z</dcterms:created>
  <dcterms:modified xsi:type="dcterms:W3CDTF">2023-10-05T09:49:41Z</dcterms:modified>
</cp:coreProperties>
</file>