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19"/>
  </p:notesMasterIdLst>
  <p:sldIdLst>
    <p:sldId id="256" r:id="rId2"/>
    <p:sldId id="259" r:id="rId3"/>
    <p:sldId id="280" r:id="rId4"/>
    <p:sldId id="281" r:id="rId5"/>
    <p:sldId id="282" r:id="rId6"/>
    <p:sldId id="279" r:id="rId7"/>
    <p:sldId id="283" r:id="rId8"/>
    <p:sldId id="284" r:id="rId9"/>
    <p:sldId id="285" r:id="rId10"/>
    <p:sldId id="286" r:id="rId11"/>
    <p:sldId id="287" r:id="rId12"/>
    <p:sldId id="289" r:id="rId13"/>
    <p:sldId id="292" r:id="rId14"/>
    <p:sldId id="290" r:id="rId15"/>
    <p:sldId id="293" r:id="rId16"/>
    <p:sldId id="27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D4958-C55D-41A4-B4F1-66A9F08C01D0}" v="1705" dt="2023-12-06T15:49:44.71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45" autoAdjust="0"/>
  </p:normalViewPr>
  <p:slideViewPr>
    <p:cSldViewPr snapToGrid="0">
      <p:cViewPr varScale="1">
        <p:scale>
          <a:sx n="121" d="100"/>
          <a:sy n="121" d="100"/>
        </p:scale>
        <p:origin x="1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6606EF81-1D39-4FF3-84CE-484D2394AD7A}"/>
    <pc:docChg chg="undo redo custSel addSld delSld modSld">
      <pc:chgData name="Ondra Klíma" userId="381e0c8e360e8536" providerId="LiveId" clId="{6606EF81-1D39-4FF3-84CE-484D2394AD7A}" dt="2022-11-10T10:09:41.684" v="11250" actId="313"/>
      <pc:docMkLst>
        <pc:docMk/>
      </pc:docMkLst>
      <pc:sldChg chg="modSp">
        <pc:chgData name="Ondra Klíma" userId="381e0c8e360e8536" providerId="LiveId" clId="{6606EF81-1D39-4FF3-84CE-484D2394AD7A}" dt="2022-11-09T21:10:34.721" v="14" actId="20577"/>
        <pc:sldMkLst>
          <pc:docMk/>
          <pc:sldMk cId="820938414" sldId="256"/>
        </pc:sldMkLst>
        <pc:spChg chg="mod">
          <ac:chgData name="Ondra Klíma" userId="381e0c8e360e8536" providerId="LiveId" clId="{6606EF81-1D39-4FF3-84CE-484D2394AD7A}" dt="2022-11-09T21:10:34.721" v="14" actId="20577"/>
          <ac:spMkLst>
            <pc:docMk/>
            <pc:sldMk cId="820938414" sldId="256"/>
            <ac:spMk id="2" creationId="{7A81CABB-0357-D3D6-AD68-C5F981E995CC}"/>
          </ac:spMkLst>
        </pc:spChg>
      </pc:sldChg>
      <pc:sldChg chg="modSp">
        <pc:chgData name="Ondra Klíma" userId="381e0c8e360e8536" providerId="LiveId" clId="{6606EF81-1D39-4FF3-84CE-484D2394AD7A}" dt="2022-11-09T21:14:26.428" v="162" actId="313"/>
        <pc:sldMkLst>
          <pc:docMk/>
          <pc:sldMk cId="2240082487" sldId="259"/>
        </pc:sldMkLst>
        <pc:graphicFrameChg chg="mod">
          <ac:chgData name="Ondra Klíma" userId="381e0c8e360e8536" providerId="LiveId" clId="{6606EF81-1D39-4FF3-84CE-484D2394AD7A}" dt="2022-11-09T21:14:26.428" v="162" actId="313"/>
          <ac:graphicFrameMkLst>
            <pc:docMk/>
            <pc:sldMk cId="2240082487" sldId="259"/>
            <ac:graphicFrameMk id="5" creationId="{8C65F979-AAF3-07C7-A6EE-9B312F954BE9}"/>
          </ac:graphicFrameMkLst>
        </pc:graphicFrameChg>
      </pc:sldChg>
      <pc:sldChg chg="modSp add del">
        <pc:chgData name="Ondra Klíma" userId="381e0c8e360e8536" providerId="LiveId" clId="{6606EF81-1D39-4FF3-84CE-484D2394AD7A}" dt="2022-11-09T21:15:17.924" v="164"/>
        <pc:sldMkLst>
          <pc:docMk/>
          <pc:sldMk cId="1496334493" sldId="270"/>
        </pc:sldMkLst>
        <pc:graphicFrameChg chg="mod">
          <ac:chgData name="Ondra Klíma" userId="381e0c8e360e8536" providerId="LiveId" clId="{6606EF81-1D39-4FF3-84CE-484D2394AD7A}" dt="2022-11-09T21:15:17.924" v="164"/>
          <ac:graphicFrameMkLst>
            <pc:docMk/>
            <pc:sldMk cId="1496334493" sldId="270"/>
            <ac:graphicFrameMk id="5" creationId="{3F9AC063-EE43-3A52-92EA-DB164AB78FCC}"/>
          </ac:graphicFrameMkLst>
        </pc:graphicFrameChg>
      </pc:sldChg>
      <pc:sldChg chg="modSp mod">
        <pc:chgData name="Ondra Klíma" userId="381e0c8e360e8536" providerId="LiveId" clId="{6606EF81-1D39-4FF3-84CE-484D2394AD7A}" dt="2022-11-09T21:11:10.728" v="23"/>
        <pc:sldMkLst>
          <pc:docMk/>
          <pc:sldMk cId="467520318" sldId="272"/>
        </pc:sldMkLst>
        <pc:spChg chg="mod">
          <ac:chgData name="Ondra Klíma" userId="381e0c8e360e8536" providerId="LiveId" clId="{6606EF81-1D39-4FF3-84CE-484D2394AD7A}" dt="2022-11-09T21:11:10.728" v="23"/>
          <ac:spMkLst>
            <pc:docMk/>
            <pc:sldMk cId="467520318" sldId="272"/>
            <ac:spMk id="3" creationId="{5609133B-8834-B1B4-978A-FCA1F76450F4}"/>
          </ac:spMkLst>
        </pc:spChg>
      </pc:sldChg>
      <pc:sldChg chg="modSp mod modNotesTx">
        <pc:chgData name="Ondra Klíma" userId="381e0c8e360e8536" providerId="LiveId" clId="{6606EF81-1D39-4FF3-84CE-484D2394AD7A}" dt="2022-11-10T09:26:40.001" v="11035" actId="20577"/>
        <pc:sldMkLst>
          <pc:docMk/>
          <pc:sldMk cId="4092044334" sldId="279"/>
        </pc:sldMkLst>
        <pc:spChg chg="mod">
          <ac:chgData name="Ondra Klíma" userId="381e0c8e360e8536" providerId="LiveId" clId="{6606EF81-1D39-4FF3-84CE-484D2394AD7A}" dt="2022-11-09T21:32:32.811" v="1398" actId="20577"/>
          <ac:spMkLst>
            <pc:docMk/>
            <pc:sldMk cId="4092044334" sldId="279"/>
            <ac:spMk id="2" creationId="{A27FD7AB-131E-CE83-31BE-AE78AE36EB3A}"/>
          </ac:spMkLst>
        </pc:spChg>
        <pc:spChg chg="mod">
          <ac:chgData name="Ondra Klíma" userId="381e0c8e360e8536" providerId="LiveId" clId="{6606EF81-1D39-4FF3-84CE-484D2394AD7A}" dt="2022-11-10T09:26:40.001" v="11035" actId="20577"/>
          <ac:spMkLst>
            <pc:docMk/>
            <pc:sldMk cId="4092044334" sldId="279"/>
            <ac:spMk id="3" creationId="{70E2C7FD-D8E0-E985-ABAE-6F29E2C41114}"/>
          </ac:spMkLst>
        </pc:spChg>
        <pc:picChg chg="mod">
          <ac:chgData name="Ondra Klíma" userId="381e0c8e360e8536" providerId="LiveId" clId="{6606EF81-1D39-4FF3-84CE-484D2394AD7A}" dt="2022-11-09T21:22:52.024" v="684" actId="14826"/>
          <ac:picMkLst>
            <pc:docMk/>
            <pc:sldMk cId="4092044334" sldId="279"/>
            <ac:picMk id="1026" creationId="{9E74FEC4-FF5D-7861-CC97-315264433CBC}"/>
          </ac:picMkLst>
        </pc:picChg>
      </pc:sldChg>
      <pc:sldChg chg="addSp delSp modSp new mod setBg">
        <pc:chgData name="Ondra Klíma" userId="381e0c8e360e8536" providerId="LiveId" clId="{6606EF81-1D39-4FF3-84CE-484D2394AD7A}" dt="2022-11-10T09:19:13.512" v="11022" actId="26606"/>
        <pc:sldMkLst>
          <pc:docMk/>
          <pc:sldMk cId="3275703795" sldId="280"/>
        </pc:sldMkLst>
        <pc:spChg chg="mod">
          <ac:chgData name="Ondra Klíma" userId="381e0c8e360e8536" providerId="LiveId" clId="{6606EF81-1D39-4FF3-84CE-484D2394AD7A}" dt="2022-11-10T09:19:13.512" v="11022" actId="26606"/>
          <ac:spMkLst>
            <pc:docMk/>
            <pc:sldMk cId="3275703795" sldId="280"/>
            <ac:spMk id="2" creationId="{AFA17AF9-29F8-520E-C347-0FD11AA5AF28}"/>
          </ac:spMkLst>
        </pc:spChg>
        <pc:spChg chg="mod">
          <ac:chgData name="Ondra Klíma" userId="381e0c8e360e8536" providerId="LiveId" clId="{6606EF81-1D39-4FF3-84CE-484D2394AD7A}" dt="2022-11-10T09:19:13.512" v="11022" actId="26606"/>
          <ac:spMkLst>
            <pc:docMk/>
            <pc:sldMk cId="3275703795" sldId="280"/>
            <ac:spMk id="3" creationId="{31579B26-0387-339A-7ACF-DF00D2F591F3}"/>
          </ac:spMkLst>
        </pc:spChg>
        <pc:spChg chg="add del">
          <ac:chgData name="Ondra Klíma" userId="381e0c8e360e8536" providerId="LiveId" clId="{6606EF81-1D39-4FF3-84CE-484D2394AD7A}" dt="2022-11-10T09:19:13.512" v="11022" actId="26606"/>
          <ac:spMkLst>
            <pc:docMk/>
            <pc:sldMk cId="3275703795" sldId="280"/>
            <ac:spMk id="1031" creationId="{A5931BE0-4B93-4D6C-878E-ACC59D6B4587}"/>
          </ac:spMkLst>
        </pc:spChg>
        <pc:picChg chg="add mod">
          <ac:chgData name="Ondra Klíma" userId="381e0c8e360e8536" providerId="LiveId" clId="{6606EF81-1D39-4FF3-84CE-484D2394AD7A}" dt="2022-11-10T09:19:13.512" v="11022" actId="26606"/>
          <ac:picMkLst>
            <pc:docMk/>
            <pc:sldMk cId="3275703795" sldId="280"/>
            <ac:picMk id="1026" creationId="{190AC967-0D47-3713-FBCE-E79F0FE7D7C0}"/>
          </ac:picMkLst>
        </pc:picChg>
      </pc:sldChg>
      <pc:sldChg chg="del">
        <pc:chgData name="Ondra Klíma" userId="381e0c8e360e8536" providerId="LiveId" clId="{6606EF81-1D39-4FF3-84CE-484D2394AD7A}" dt="2022-11-09T21:10:42.884" v="16" actId="47"/>
        <pc:sldMkLst>
          <pc:docMk/>
          <pc:sldMk cId="3846181227" sldId="280"/>
        </pc:sldMkLst>
      </pc:sldChg>
      <pc:sldChg chg="modSp add mod modNotesTx">
        <pc:chgData name="Ondra Klíma" userId="381e0c8e360e8536" providerId="LiveId" clId="{6606EF81-1D39-4FF3-84CE-484D2394AD7A}" dt="2022-11-09T21:39:38.631" v="1785" actId="20577"/>
        <pc:sldMkLst>
          <pc:docMk/>
          <pc:sldMk cId="450706711" sldId="281"/>
        </pc:sldMkLst>
        <pc:spChg chg="mod">
          <ac:chgData name="Ondra Klíma" userId="381e0c8e360e8536" providerId="LiveId" clId="{6606EF81-1D39-4FF3-84CE-484D2394AD7A}" dt="2022-11-09T21:39:38.631" v="1785" actId="20577"/>
          <ac:spMkLst>
            <pc:docMk/>
            <pc:sldMk cId="450706711" sldId="281"/>
            <ac:spMk id="2" creationId="{A27FD7AB-131E-CE83-31BE-AE78AE36EB3A}"/>
          </ac:spMkLst>
        </pc:spChg>
        <pc:spChg chg="mod">
          <ac:chgData name="Ondra Klíma" userId="381e0c8e360e8536" providerId="LiveId" clId="{6606EF81-1D39-4FF3-84CE-484D2394AD7A}" dt="2022-11-09T21:37:22.026" v="1768" actId="20577"/>
          <ac:spMkLst>
            <pc:docMk/>
            <pc:sldMk cId="450706711" sldId="281"/>
            <ac:spMk id="3" creationId="{70E2C7FD-D8E0-E985-ABAE-6F29E2C41114}"/>
          </ac:spMkLst>
        </pc:spChg>
        <pc:picChg chg="mod">
          <ac:chgData name="Ondra Klíma" userId="381e0c8e360e8536" providerId="LiveId" clId="{6606EF81-1D39-4FF3-84CE-484D2394AD7A}" dt="2022-11-09T21:33:59.374" v="1403" actId="14826"/>
          <ac:picMkLst>
            <pc:docMk/>
            <pc:sldMk cId="450706711" sldId="281"/>
            <ac:picMk id="1026" creationId="{9E74FEC4-FF5D-7861-CC97-315264433CBC}"/>
          </ac:picMkLst>
        </pc:picChg>
      </pc:sldChg>
      <pc:sldChg chg="new del">
        <pc:chgData name="Ondra Klíma" userId="381e0c8e360e8536" providerId="LiveId" clId="{6606EF81-1D39-4FF3-84CE-484D2394AD7A}" dt="2022-11-09T21:31:22.662" v="1365" actId="47"/>
        <pc:sldMkLst>
          <pc:docMk/>
          <pc:sldMk cId="2174356039" sldId="281"/>
        </pc:sldMkLst>
      </pc:sldChg>
      <pc:sldChg chg="del">
        <pc:chgData name="Ondra Klíma" userId="381e0c8e360e8536" providerId="LiveId" clId="{6606EF81-1D39-4FF3-84CE-484D2394AD7A}" dt="2022-11-09T21:10:48.163" v="17" actId="47"/>
        <pc:sldMkLst>
          <pc:docMk/>
          <pc:sldMk cId="2939639653" sldId="281"/>
        </pc:sldMkLst>
      </pc:sldChg>
      <pc:sldChg chg="modSp add mod modNotesTx">
        <pc:chgData name="Ondra Klíma" userId="381e0c8e360e8536" providerId="LiveId" clId="{6606EF81-1D39-4FF3-84CE-484D2394AD7A}" dt="2022-11-09T21:59:15.008" v="3502" actId="313"/>
        <pc:sldMkLst>
          <pc:docMk/>
          <pc:sldMk cId="523539920" sldId="282"/>
        </pc:sldMkLst>
        <pc:spChg chg="mod">
          <ac:chgData name="Ondra Klíma" userId="381e0c8e360e8536" providerId="LiveId" clId="{6606EF81-1D39-4FF3-84CE-484D2394AD7A}" dt="2022-11-09T21:52:05.586" v="2786" actId="20577"/>
          <ac:spMkLst>
            <pc:docMk/>
            <pc:sldMk cId="523539920" sldId="282"/>
            <ac:spMk id="2" creationId="{A27FD7AB-131E-CE83-31BE-AE78AE36EB3A}"/>
          </ac:spMkLst>
        </pc:spChg>
        <pc:spChg chg="mod">
          <ac:chgData name="Ondra Klíma" userId="381e0c8e360e8536" providerId="LiveId" clId="{6606EF81-1D39-4FF3-84CE-484D2394AD7A}" dt="2022-11-09T21:59:15.008" v="3502" actId="313"/>
          <ac:spMkLst>
            <pc:docMk/>
            <pc:sldMk cId="523539920" sldId="282"/>
            <ac:spMk id="3" creationId="{70E2C7FD-D8E0-E985-ABAE-6F29E2C41114}"/>
          </ac:spMkLst>
        </pc:spChg>
        <pc:picChg chg="mod">
          <ac:chgData name="Ondra Klíma" userId="381e0c8e360e8536" providerId="LiveId" clId="{6606EF81-1D39-4FF3-84CE-484D2394AD7A}" dt="2022-11-09T21:49:15.383" v="2656" actId="14826"/>
          <ac:picMkLst>
            <pc:docMk/>
            <pc:sldMk cId="523539920" sldId="282"/>
            <ac:picMk id="1026" creationId="{9E74FEC4-FF5D-7861-CC97-315264433CBC}"/>
          </ac:picMkLst>
        </pc:picChg>
      </pc:sldChg>
      <pc:sldChg chg="del">
        <pc:chgData name="Ondra Klíma" userId="381e0c8e360e8536" providerId="LiveId" clId="{6606EF81-1D39-4FF3-84CE-484D2394AD7A}" dt="2022-11-09T21:10:48.163" v="17" actId="47"/>
        <pc:sldMkLst>
          <pc:docMk/>
          <pc:sldMk cId="4187038940" sldId="282"/>
        </pc:sldMkLst>
      </pc:sldChg>
      <pc:sldChg chg="del">
        <pc:chgData name="Ondra Klíma" userId="381e0c8e360e8536" providerId="LiveId" clId="{6606EF81-1D39-4FF3-84CE-484D2394AD7A}" dt="2022-11-09T21:10:48.163" v="17" actId="47"/>
        <pc:sldMkLst>
          <pc:docMk/>
          <pc:sldMk cId="1247557188" sldId="283"/>
        </pc:sldMkLst>
      </pc:sldChg>
      <pc:sldChg chg="modSp new mod modNotesTx">
        <pc:chgData name="Ondra Klíma" userId="381e0c8e360e8536" providerId="LiveId" clId="{6606EF81-1D39-4FF3-84CE-484D2394AD7A}" dt="2022-11-09T22:13:01.925" v="4143" actId="20577"/>
        <pc:sldMkLst>
          <pc:docMk/>
          <pc:sldMk cId="2250518616" sldId="283"/>
        </pc:sldMkLst>
        <pc:spChg chg="mod">
          <ac:chgData name="Ondra Klíma" userId="381e0c8e360e8536" providerId="LiveId" clId="{6606EF81-1D39-4FF3-84CE-484D2394AD7A}" dt="2022-11-09T21:59:42.256" v="3522" actId="313"/>
          <ac:spMkLst>
            <pc:docMk/>
            <pc:sldMk cId="2250518616" sldId="283"/>
            <ac:spMk id="2" creationId="{EB5CF362-C27B-0960-7A73-83626B8F2A6B}"/>
          </ac:spMkLst>
        </pc:spChg>
        <pc:spChg chg="mod">
          <ac:chgData name="Ondra Klíma" userId="381e0c8e360e8536" providerId="LiveId" clId="{6606EF81-1D39-4FF3-84CE-484D2394AD7A}" dt="2022-11-09T22:05:04.363" v="4099" actId="20577"/>
          <ac:spMkLst>
            <pc:docMk/>
            <pc:sldMk cId="2250518616" sldId="283"/>
            <ac:spMk id="3" creationId="{5D0AF4E7-267F-02EB-1D72-31218D1D95BD}"/>
          </ac:spMkLst>
        </pc:spChg>
      </pc:sldChg>
      <pc:sldChg chg="addSp delSp modSp new mod setBg modNotesTx">
        <pc:chgData name="Ondra Klíma" userId="381e0c8e360e8536" providerId="LiveId" clId="{6606EF81-1D39-4FF3-84CE-484D2394AD7A}" dt="2022-11-09T22:18:43.664" v="4724" actId="26606"/>
        <pc:sldMkLst>
          <pc:docMk/>
          <pc:sldMk cId="2342537529" sldId="284"/>
        </pc:sldMkLst>
        <pc:spChg chg="mod">
          <ac:chgData name="Ondra Klíma" userId="381e0c8e360e8536" providerId="LiveId" clId="{6606EF81-1D39-4FF3-84CE-484D2394AD7A}" dt="2022-11-09T22:18:43.664" v="4724" actId="26606"/>
          <ac:spMkLst>
            <pc:docMk/>
            <pc:sldMk cId="2342537529" sldId="284"/>
            <ac:spMk id="2" creationId="{81887ABF-6DB7-B351-A591-8A5B19FF51B6}"/>
          </ac:spMkLst>
        </pc:spChg>
        <pc:spChg chg="del mod">
          <ac:chgData name="Ondra Klíma" userId="381e0c8e360e8536" providerId="LiveId" clId="{6606EF81-1D39-4FF3-84CE-484D2394AD7A}" dt="2022-11-09T22:18:43.664" v="4724" actId="26606"/>
          <ac:spMkLst>
            <pc:docMk/>
            <pc:sldMk cId="2342537529" sldId="284"/>
            <ac:spMk id="3" creationId="{4C4E1637-0CA3-3536-0637-9006B5F8C4C7}"/>
          </ac:spMkLst>
        </pc:spChg>
        <pc:spChg chg="add">
          <ac:chgData name="Ondra Klíma" userId="381e0c8e360e8536" providerId="LiveId" clId="{6606EF81-1D39-4FF3-84CE-484D2394AD7A}" dt="2022-11-09T22:18:43.664" v="4724" actId="26606"/>
          <ac:spMkLst>
            <pc:docMk/>
            <pc:sldMk cId="2342537529" sldId="284"/>
            <ac:spMk id="9" creationId="{60B7752B-728D-4CA3-8923-C4F7F77029E3}"/>
          </ac:spMkLst>
        </pc:spChg>
        <pc:spChg chg="add">
          <ac:chgData name="Ondra Klíma" userId="381e0c8e360e8536" providerId="LiveId" clId="{6606EF81-1D39-4FF3-84CE-484D2394AD7A}" dt="2022-11-09T22:18:43.664" v="4724" actId="26606"/>
          <ac:spMkLst>
            <pc:docMk/>
            <pc:sldMk cId="2342537529" sldId="284"/>
            <ac:spMk id="11" creationId="{429899A3-416E-4DB5-846D-023526052013}"/>
          </ac:spMkLst>
        </pc:spChg>
        <pc:graphicFrameChg chg="add">
          <ac:chgData name="Ondra Klíma" userId="381e0c8e360e8536" providerId="LiveId" clId="{6606EF81-1D39-4FF3-84CE-484D2394AD7A}" dt="2022-11-09T22:18:43.664" v="4724" actId="26606"/>
          <ac:graphicFrameMkLst>
            <pc:docMk/>
            <pc:sldMk cId="2342537529" sldId="284"/>
            <ac:graphicFrameMk id="5" creationId="{CAF5AB5B-0F1A-0527-3CB0-B09685EC0E91}"/>
          </ac:graphicFrameMkLst>
        </pc:graphicFrameChg>
      </pc:sldChg>
      <pc:sldChg chg="del">
        <pc:chgData name="Ondra Klíma" userId="381e0c8e360e8536" providerId="LiveId" clId="{6606EF81-1D39-4FF3-84CE-484D2394AD7A}" dt="2022-11-09T21:10:48.163" v="17" actId="47"/>
        <pc:sldMkLst>
          <pc:docMk/>
          <pc:sldMk cId="2974143433" sldId="284"/>
        </pc:sldMkLst>
      </pc:sldChg>
      <pc:sldChg chg="new del">
        <pc:chgData name="Ondra Klíma" userId="381e0c8e360e8536" providerId="LiveId" clId="{6606EF81-1D39-4FF3-84CE-484D2394AD7A}" dt="2022-11-09T22:18:58.027" v="4726" actId="47"/>
        <pc:sldMkLst>
          <pc:docMk/>
          <pc:sldMk cId="2049362428" sldId="285"/>
        </pc:sldMkLst>
      </pc:sldChg>
      <pc:sldChg chg="del">
        <pc:chgData name="Ondra Klíma" userId="381e0c8e360e8536" providerId="LiveId" clId="{6606EF81-1D39-4FF3-84CE-484D2394AD7A}" dt="2022-11-09T21:10:48.163" v="17" actId="47"/>
        <pc:sldMkLst>
          <pc:docMk/>
          <pc:sldMk cId="2213658943" sldId="285"/>
        </pc:sldMkLst>
      </pc:sldChg>
      <pc:sldChg chg="modSp add mod modNotesTx">
        <pc:chgData name="Ondra Klíma" userId="381e0c8e360e8536" providerId="LiveId" clId="{6606EF81-1D39-4FF3-84CE-484D2394AD7A}" dt="2022-11-09T22:27:46.864" v="5321" actId="20577"/>
        <pc:sldMkLst>
          <pc:docMk/>
          <pc:sldMk cId="2484996275" sldId="285"/>
        </pc:sldMkLst>
        <pc:spChg chg="mod">
          <ac:chgData name="Ondra Klíma" userId="381e0c8e360e8536" providerId="LiveId" clId="{6606EF81-1D39-4FF3-84CE-484D2394AD7A}" dt="2022-11-09T22:27:21.665" v="5261"/>
          <ac:spMkLst>
            <pc:docMk/>
            <pc:sldMk cId="2484996275" sldId="285"/>
            <ac:spMk id="2" creationId="{A27FD7AB-131E-CE83-31BE-AE78AE36EB3A}"/>
          </ac:spMkLst>
        </pc:spChg>
        <pc:spChg chg="mod">
          <ac:chgData name="Ondra Klíma" userId="381e0c8e360e8536" providerId="LiveId" clId="{6606EF81-1D39-4FF3-84CE-484D2394AD7A}" dt="2022-11-09T22:27:46.864" v="5321" actId="20577"/>
          <ac:spMkLst>
            <pc:docMk/>
            <pc:sldMk cId="2484996275" sldId="285"/>
            <ac:spMk id="3" creationId="{70E2C7FD-D8E0-E985-ABAE-6F29E2C41114}"/>
          </ac:spMkLst>
        </pc:spChg>
        <pc:picChg chg="mod">
          <ac:chgData name="Ondra Klíma" userId="381e0c8e360e8536" providerId="LiveId" clId="{6606EF81-1D39-4FF3-84CE-484D2394AD7A}" dt="2022-11-09T22:19:41.004" v="4729" actId="14826"/>
          <ac:picMkLst>
            <pc:docMk/>
            <pc:sldMk cId="2484996275" sldId="285"/>
            <ac:picMk id="1026" creationId="{9E74FEC4-FF5D-7861-CC97-315264433CBC}"/>
          </ac:picMkLst>
        </pc:picChg>
      </pc:sldChg>
      <pc:sldChg chg="del">
        <pc:chgData name="Ondra Klíma" userId="381e0c8e360e8536" providerId="LiveId" clId="{6606EF81-1D39-4FF3-84CE-484D2394AD7A}" dt="2022-11-09T21:10:48.163" v="17" actId="47"/>
        <pc:sldMkLst>
          <pc:docMk/>
          <pc:sldMk cId="1304103625" sldId="286"/>
        </pc:sldMkLst>
      </pc:sldChg>
      <pc:sldChg chg="addSp delSp modSp add mod setBg modNotesTx">
        <pc:chgData name="Ondra Klíma" userId="381e0c8e360e8536" providerId="LiveId" clId="{6606EF81-1D39-4FF3-84CE-484D2394AD7A}" dt="2022-11-09T22:43:25.899" v="6240" actId="20577"/>
        <pc:sldMkLst>
          <pc:docMk/>
          <pc:sldMk cId="2541320516" sldId="286"/>
        </pc:sldMkLst>
        <pc:spChg chg="mod">
          <ac:chgData name="Ondra Klíma" userId="381e0c8e360e8536" providerId="LiveId" clId="{6606EF81-1D39-4FF3-84CE-484D2394AD7A}" dt="2022-11-09T22:41:35.565" v="6123" actId="20577"/>
          <ac:spMkLst>
            <pc:docMk/>
            <pc:sldMk cId="2541320516" sldId="286"/>
            <ac:spMk id="2" creationId="{A27FD7AB-131E-CE83-31BE-AE78AE36EB3A}"/>
          </ac:spMkLst>
        </pc:spChg>
        <pc:spChg chg="mod ord">
          <ac:chgData name="Ondra Klíma" userId="381e0c8e360e8536" providerId="LiveId" clId="{6606EF81-1D39-4FF3-84CE-484D2394AD7A}" dt="2022-11-09T22:42:30.552" v="6223" actId="313"/>
          <ac:spMkLst>
            <pc:docMk/>
            <pc:sldMk cId="2541320516" sldId="286"/>
            <ac:spMk id="3" creationId="{70E2C7FD-D8E0-E985-ABAE-6F29E2C41114}"/>
          </ac:spMkLst>
        </pc:spChg>
        <pc:spChg chg="add del">
          <ac:chgData name="Ondra Klíma" userId="381e0c8e360e8536" providerId="LiveId" clId="{6606EF81-1D39-4FF3-84CE-484D2394AD7A}" dt="2022-11-09T22:38:42.854" v="6005" actId="26606"/>
          <ac:spMkLst>
            <pc:docMk/>
            <pc:sldMk cId="2541320516" sldId="286"/>
            <ac:spMk id="1028"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0" creationId="{E1F3124A-88F5-41F9-AB73-823A63C180B7}"/>
          </ac:spMkLst>
        </pc:spChg>
        <pc:spChg chg="add del">
          <ac:chgData name="Ondra Klíma" userId="381e0c8e360e8536" providerId="LiveId" clId="{6606EF81-1D39-4FF3-84CE-484D2394AD7A}" dt="2022-11-09T22:37:53.064" v="5996" actId="26606"/>
          <ac:spMkLst>
            <pc:docMk/>
            <pc:sldMk cId="2541320516" sldId="286"/>
            <ac:spMk id="1031"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2" creationId="{08D4C172-5718-4100-A202-B784B898F8C4}"/>
          </ac:spMkLst>
        </pc:spChg>
        <pc:spChg chg="add del">
          <ac:chgData name="Ondra Klíma" userId="381e0c8e360e8536" providerId="LiveId" clId="{6606EF81-1D39-4FF3-84CE-484D2394AD7A}" dt="2022-11-09T22:37:53.064" v="5996" actId="26606"/>
          <ac:spMkLst>
            <pc:docMk/>
            <pc:sldMk cId="2541320516" sldId="286"/>
            <ac:spMk id="1033" creationId="{A16EB032-3F37-4641-A90D-DC9B574EBCB1}"/>
          </ac:spMkLst>
        </pc:spChg>
        <pc:spChg chg="add del">
          <ac:chgData name="Ondra Klíma" userId="381e0c8e360e8536" providerId="LiveId" clId="{6606EF81-1D39-4FF3-84CE-484D2394AD7A}" dt="2022-11-09T22:38:05.041" v="5998" actId="26606"/>
          <ac:spMkLst>
            <pc:docMk/>
            <pc:sldMk cId="2541320516" sldId="286"/>
            <ac:spMk id="1036" creationId="{A5931BE0-4B93-4D6C-878E-ACC59D6B4587}"/>
          </ac:spMkLst>
        </pc:spChg>
        <pc:spChg chg="add del">
          <ac:chgData name="Ondra Klíma" userId="381e0c8e360e8536" providerId="LiveId" clId="{6606EF81-1D39-4FF3-84CE-484D2394AD7A}" dt="2022-11-09T22:38:05.041" v="5998" actId="26606"/>
          <ac:spMkLst>
            <pc:docMk/>
            <pc:sldMk cId="2541320516" sldId="286"/>
            <ac:spMk id="1037" creationId="{E1F3124A-88F5-41F9-AB73-823A63C180B7}"/>
          </ac:spMkLst>
        </pc:spChg>
        <pc:spChg chg="add del">
          <ac:chgData name="Ondra Klíma" userId="381e0c8e360e8536" providerId="LiveId" clId="{6606EF81-1D39-4FF3-84CE-484D2394AD7A}" dt="2022-11-09T22:38:05.041" v="5998" actId="26606"/>
          <ac:spMkLst>
            <pc:docMk/>
            <pc:sldMk cId="2541320516" sldId="286"/>
            <ac:spMk id="1039" creationId="{08D4C172-5718-4100-A202-B784B898F8C4}"/>
          </ac:spMkLst>
        </pc:spChg>
        <pc:spChg chg="add del">
          <ac:chgData name="Ondra Klíma" userId="381e0c8e360e8536" providerId="LiveId" clId="{6606EF81-1D39-4FF3-84CE-484D2394AD7A}" dt="2022-11-09T22:38:42.854" v="6005" actId="26606"/>
          <ac:spMkLst>
            <pc:docMk/>
            <pc:sldMk cId="2541320516" sldId="286"/>
            <ac:spMk id="1040" creationId="{AF9775BB-5792-4A4D-9269-04AB077FCDEB}"/>
          </ac:spMkLst>
        </pc:spChg>
        <pc:spChg chg="add del">
          <ac:chgData name="Ondra Klíma" userId="381e0c8e360e8536" providerId="LiveId" clId="{6606EF81-1D39-4FF3-84CE-484D2394AD7A}" dt="2022-11-09T22:38:05.041" v="5998" actId="26606"/>
          <ac:spMkLst>
            <pc:docMk/>
            <pc:sldMk cId="2541320516" sldId="286"/>
            <ac:spMk id="1041" creationId="{AF9775BB-5792-4A4D-9269-04AB077FCDEB}"/>
          </ac:spMkLst>
        </pc:spChg>
        <pc:spChg chg="add del">
          <ac:chgData name="Ondra Klíma" userId="381e0c8e360e8536" providerId="LiveId" clId="{6606EF81-1D39-4FF3-84CE-484D2394AD7A}" dt="2022-11-09T22:38:42.854" v="6005" actId="26606"/>
          <ac:spMkLst>
            <pc:docMk/>
            <pc:sldMk cId="2541320516" sldId="286"/>
            <ac:spMk id="1042" creationId="{B31CF604-2086-4ED0-822B-E367CD75FDBA}"/>
          </ac:spMkLst>
        </pc:spChg>
        <pc:spChg chg="add del">
          <ac:chgData name="Ondra Klíma" userId="381e0c8e360e8536" providerId="LiveId" clId="{6606EF81-1D39-4FF3-84CE-484D2394AD7A}" dt="2022-11-09T22:38:05.041" v="5998" actId="26606"/>
          <ac:spMkLst>
            <pc:docMk/>
            <pc:sldMk cId="2541320516" sldId="286"/>
            <ac:spMk id="1043" creationId="{B31CF604-2086-4ED0-822B-E367CD75FDBA}"/>
          </ac:spMkLst>
        </pc:spChg>
        <pc:grpChg chg="add del">
          <ac:chgData name="Ondra Klíma" userId="381e0c8e360e8536" providerId="LiveId" clId="{6606EF81-1D39-4FF3-84CE-484D2394AD7A}" dt="2022-11-09T22:38:42.854" v="6005" actId="26606"/>
          <ac:grpSpMkLst>
            <pc:docMk/>
            <pc:sldMk cId="2541320516" sldId="286"/>
            <ac:grpSpMk id="1029" creationId="{F6FFA218-178B-4BBB-801A-46FB80D05CA7}"/>
          </ac:grpSpMkLst>
        </pc:grpChg>
        <pc:grpChg chg="add del">
          <ac:chgData name="Ondra Klíma" userId="381e0c8e360e8536" providerId="LiveId" clId="{6606EF81-1D39-4FF3-84CE-484D2394AD7A}" dt="2022-11-09T22:38:05.041" v="5998" actId="26606"/>
          <ac:grpSpMkLst>
            <pc:docMk/>
            <pc:sldMk cId="2541320516" sldId="286"/>
            <ac:grpSpMk id="1038" creationId="{F6FFA218-178B-4BBB-801A-46FB80D05CA7}"/>
          </ac:grpSpMkLst>
        </pc:grpChg>
        <pc:picChg chg="add mod ord">
          <ac:chgData name="Ondra Klíma" userId="381e0c8e360e8536" providerId="LiveId" clId="{6606EF81-1D39-4FF3-84CE-484D2394AD7A}" dt="2022-11-09T22:39:46.297" v="6051" actId="1036"/>
          <ac:picMkLst>
            <pc:docMk/>
            <pc:sldMk cId="2541320516" sldId="286"/>
            <ac:picMk id="4" creationId="{0962DDB3-DF8E-ECAD-466B-EE0B9DAC8F3C}"/>
          </ac:picMkLst>
        </pc:picChg>
        <pc:picChg chg="mod ord">
          <ac:chgData name="Ondra Klíma" userId="381e0c8e360e8536" providerId="LiveId" clId="{6606EF81-1D39-4FF3-84CE-484D2394AD7A}" dt="2022-11-09T22:39:30.841" v="6013" actId="732"/>
          <ac:picMkLst>
            <pc:docMk/>
            <pc:sldMk cId="2541320516" sldId="286"/>
            <ac:picMk id="1026" creationId="{9E74FEC4-FF5D-7861-CC97-315264433CBC}"/>
          </ac:picMkLst>
        </pc:picChg>
      </pc:sldChg>
      <pc:sldChg chg="modSp add mod modNotesTx">
        <pc:chgData name="Ondra Klíma" userId="381e0c8e360e8536" providerId="LiveId" clId="{6606EF81-1D39-4FF3-84CE-484D2394AD7A}" dt="2022-11-10T09:46:30.048" v="11067" actId="20577"/>
        <pc:sldMkLst>
          <pc:docMk/>
          <pc:sldMk cId="1651885377" sldId="287"/>
        </pc:sldMkLst>
        <pc:spChg chg="mod">
          <ac:chgData name="Ondra Klíma" userId="381e0c8e360e8536" providerId="LiveId" clId="{6606EF81-1D39-4FF3-84CE-484D2394AD7A}" dt="2022-11-09T22:45:50.363" v="6280" actId="5793"/>
          <ac:spMkLst>
            <pc:docMk/>
            <pc:sldMk cId="1651885377" sldId="287"/>
            <ac:spMk id="2" creationId="{A27FD7AB-131E-CE83-31BE-AE78AE36EB3A}"/>
          </ac:spMkLst>
        </pc:spChg>
        <pc:spChg chg="mod">
          <ac:chgData name="Ondra Klíma" userId="381e0c8e360e8536" providerId="LiveId" clId="{6606EF81-1D39-4FF3-84CE-484D2394AD7A}" dt="2022-11-10T09:46:30.048" v="11067" actId="20577"/>
          <ac:spMkLst>
            <pc:docMk/>
            <pc:sldMk cId="1651885377" sldId="287"/>
            <ac:spMk id="3" creationId="{70E2C7FD-D8E0-E985-ABAE-6F29E2C41114}"/>
          </ac:spMkLst>
        </pc:spChg>
        <pc:picChg chg="mod">
          <ac:chgData name="Ondra Klíma" userId="381e0c8e360e8536" providerId="LiveId" clId="{6606EF81-1D39-4FF3-84CE-484D2394AD7A}" dt="2022-11-09T22:46:04.352" v="6281" actId="14826"/>
          <ac:picMkLst>
            <pc:docMk/>
            <pc:sldMk cId="1651885377" sldId="287"/>
            <ac:picMk id="1026" creationId="{9E74FEC4-FF5D-7861-CC97-315264433CBC}"/>
          </ac:picMkLst>
        </pc:picChg>
      </pc:sldChg>
      <pc:sldChg chg="del">
        <pc:chgData name="Ondra Klíma" userId="381e0c8e360e8536" providerId="LiveId" clId="{6606EF81-1D39-4FF3-84CE-484D2394AD7A}" dt="2022-11-09T21:10:48.163" v="17" actId="47"/>
        <pc:sldMkLst>
          <pc:docMk/>
          <pc:sldMk cId="2739963739" sldId="287"/>
        </pc:sldMkLst>
      </pc:sldChg>
      <pc:sldChg chg="addSp delSp modSp new mod setBg modNotesTx">
        <pc:chgData name="Ondra Klíma" userId="381e0c8e360e8536" providerId="LiveId" clId="{6606EF81-1D39-4FF3-84CE-484D2394AD7A}" dt="2022-11-09T22:58:38.057" v="7655" actId="20577"/>
        <pc:sldMkLst>
          <pc:docMk/>
          <pc:sldMk cId="1370060800" sldId="288"/>
        </pc:sldMkLst>
        <pc:spChg chg="mod">
          <ac:chgData name="Ondra Klíma" userId="381e0c8e360e8536" providerId="LiveId" clId="{6606EF81-1D39-4FF3-84CE-484D2394AD7A}" dt="2022-11-09T22:56:51.268" v="7413" actId="26606"/>
          <ac:spMkLst>
            <pc:docMk/>
            <pc:sldMk cId="1370060800" sldId="288"/>
            <ac:spMk id="2" creationId="{189974C4-FCD2-7AE8-9B7D-3E9EC53506C7}"/>
          </ac:spMkLst>
        </pc:spChg>
        <pc:spChg chg="add del mod">
          <ac:chgData name="Ondra Klíma" userId="381e0c8e360e8536" providerId="LiveId" clId="{6606EF81-1D39-4FF3-84CE-484D2394AD7A}" dt="2022-11-09T22:56:51.268" v="7413" actId="26606"/>
          <ac:spMkLst>
            <pc:docMk/>
            <pc:sldMk cId="1370060800" sldId="288"/>
            <ac:spMk id="3" creationId="{643342B9-4DBB-EAAD-CC20-92C8DC07D2A1}"/>
          </ac:spMkLst>
        </pc:spChg>
        <pc:spChg chg="add del">
          <ac:chgData name="Ondra Klíma" userId="381e0c8e360e8536" providerId="LiveId" clId="{6606EF81-1D39-4FF3-84CE-484D2394AD7A}" dt="2022-11-09T22:56:51.252" v="7412" actId="26606"/>
          <ac:spMkLst>
            <pc:docMk/>
            <pc:sldMk cId="1370060800" sldId="288"/>
            <ac:spMk id="6" creationId="{60B7752B-728D-4CA3-8923-C4F7F77029E3}"/>
          </ac:spMkLst>
        </pc:spChg>
        <pc:spChg chg="add del">
          <ac:chgData name="Ondra Klíma" userId="381e0c8e360e8536" providerId="LiveId" clId="{6606EF81-1D39-4FF3-84CE-484D2394AD7A}" dt="2022-11-09T22:56:51.252" v="7412" actId="26606"/>
          <ac:spMkLst>
            <pc:docMk/>
            <pc:sldMk cId="1370060800" sldId="288"/>
            <ac:spMk id="7" creationId="{429899A3-416E-4DB5-846D-023526052013}"/>
          </ac:spMkLst>
        </pc:spChg>
        <pc:spChg chg="add del">
          <ac:chgData name="Ondra Klíma" userId="381e0c8e360e8536" providerId="LiveId" clId="{6606EF81-1D39-4FF3-84CE-484D2394AD7A}" dt="2022-11-09T22:55:03.815" v="7161" actId="26606"/>
          <ac:spMkLst>
            <pc:docMk/>
            <pc:sldMk cId="1370060800" sldId="288"/>
            <ac:spMk id="9" creationId="{A5931BE0-4B93-4D6C-878E-ACC59D6B4587}"/>
          </ac:spMkLst>
        </pc:spChg>
        <pc:spChg chg="add">
          <ac:chgData name="Ondra Klíma" userId="381e0c8e360e8536" providerId="LiveId" clId="{6606EF81-1D39-4FF3-84CE-484D2394AD7A}" dt="2022-11-09T22:56:51.268" v="7413" actId="26606"/>
          <ac:spMkLst>
            <pc:docMk/>
            <pc:sldMk cId="1370060800" sldId="288"/>
            <ac:spMk id="10" creationId="{60B7752B-728D-4CA3-8923-C4F7F77029E3}"/>
          </ac:spMkLst>
        </pc:spChg>
        <pc:spChg chg="add del">
          <ac:chgData name="Ondra Klíma" userId="381e0c8e360e8536" providerId="LiveId" clId="{6606EF81-1D39-4FF3-84CE-484D2394AD7A}" dt="2022-11-09T22:55:03.815" v="7161" actId="26606"/>
          <ac:spMkLst>
            <pc:docMk/>
            <pc:sldMk cId="1370060800" sldId="288"/>
            <ac:spMk id="11" creationId="{6FF3A87B-2255-45E0-A551-C11FAF93290C}"/>
          </ac:spMkLst>
        </pc:spChg>
        <pc:spChg chg="add">
          <ac:chgData name="Ondra Klíma" userId="381e0c8e360e8536" providerId="LiveId" clId="{6606EF81-1D39-4FF3-84CE-484D2394AD7A}" dt="2022-11-09T22:56:51.268" v="7413" actId="26606"/>
          <ac:spMkLst>
            <pc:docMk/>
            <pc:sldMk cId="1370060800" sldId="288"/>
            <ac:spMk id="12" creationId="{88392DC7-0988-443B-A0D0-E726C7DB622B}"/>
          </ac:spMkLst>
        </pc:spChg>
        <pc:spChg chg="add del">
          <ac:chgData name="Ondra Klíma" userId="381e0c8e360e8536" providerId="LiveId" clId="{6606EF81-1D39-4FF3-84CE-484D2394AD7A}" dt="2022-11-09T22:55:05.296" v="7163" actId="26606"/>
          <ac:spMkLst>
            <pc:docMk/>
            <pc:sldMk cId="1370060800" sldId="288"/>
            <ac:spMk id="13" creationId="{A5931BE0-4B93-4D6C-878E-ACC59D6B4587}"/>
          </ac:spMkLst>
        </pc:spChg>
        <pc:spChg chg="add del">
          <ac:chgData name="Ondra Klíma" userId="381e0c8e360e8536" providerId="LiveId" clId="{6606EF81-1D39-4FF3-84CE-484D2394AD7A}" dt="2022-11-09T22:55:05.296" v="7163" actId="26606"/>
          <ac:spMkLst>
            <pc:docMk/>
            <pc:sldMk cId="1370060800" sldId="288"/>
            <ac:spMk id="15" creationId="{6FF3A87B-2255-45E0-A551-C11FAF93290C}"/>
          </ac:spMkLst>
        </pc:spChg>
        <pc:spChg chg="add del">
          <ac:chgData name="Ondra Klíma" userId="381e0c8e360e8536" providerId="LiveId" clId="{6606EF81-1D39-4FF3-84CE-484D2394AD7A}" dt="2022-11-09T22:55:12.620" v="7165" actId="26606"/>
          <ac:spMkLst>
            <pc:docMk/>
            <pc:sldMk cId="1370060800" sldId="288"/>
            <ac:spMk id="17" creationId="{A5931BE0-4B93-4D6C-878E-ACC59D6B4587}"/>
          </ac:spMkLst>
        </pc:spChg>
        <pc:spChg chg="add del">
          <ac:chgData name="Ondra Klíma" userId="381e0c8e360e8536" providerId="LiveId" clId="{6606EF81-1D39-4FF3-84CE-484D2394AD7A}" dt="2022-11-09T22:55:12.620" v="7165" actId="26606"/>
          <ac:spMkLst>
            <pc:docMk/>
            <pc:sldMk cId="1370060800" sldId="288"/>
            <ac:spMk id="19" creationId="{6FF3A87B-2255-45E0-A551-C11FAF93290C}"/>
          </ac:spMkLst>
        </pc:spChg>
        <pc:graphicFrameChg chg="add del">
          <ac:chgData name="Ondra Klíma" userId="381e0c8e360e8536" providerId="LiveId" clId="{6606EF81-1D39-4FF3-84CE-484D2394AD7A}" dt="2022-11-09T22:56:51.252" v="7412" actId="26606"/>
          <ac:graphicFrameMkLst>
            <pc:docMk/>
            <pc:sldMk cId="1370060800" sldId="288"/>
            <ac:graphicFrameMk id="8" creationId="{F6285F87-4686-9A38-327E-01F4D7AD0A7F}"/>
          </ac:graphicFrameMkLst>
        </pc:graphicFrameChg>
        <pc:graphicFrameChg chg="add">
          <ac:chgData name="Ondra Klíma" userId="381e0c8e360e8536" providerId="LiveId" clId="{6606EF81-1D39-4FF3-84CE-484D2394AD7A}" dt="2022-11-09T22:56:51.268" v="7413" actId="26606"/>
          <ac:graphicFrameMkLst>
            <pc:docMk/>
            <pc:sldMk cId="1370060800" sldId="288"/>
            <ac:graphicFrameMk id="16" creationId="{41909AD6-FD19-CFA4-681F-04C65E9993CD}"/>
          </ac:graphicFrameMkLst>
        </pc:graphicFrameChg>
        <pc:picChg chg="add del">
          <ac:chgData name="Ondra Klíma" userId="381e0c8e360e8536" providerId="LiveId" clId="{6606EF81-1D39-4FF3-84CE-484D2394AD7A}" dt="2022-11-09T22:55:03.815" v="7161" actId="26606"/>
          <ac:picMkLst>
            <pc:docMk/>
            <pc:sldMk cId="1370060800" sldId="288"/>
            <ac:picMk id="5" creationId="{CB83C565-F538-C9A2-89F5-D07C745E6F71}"/>
          </ac:picMkLst>
        </pc:picChg>
        <pc:picChg chg="add del">
          <ac:chgData name="Ondra Klíma" userId="381e0c8e360e8536" providerId="LiveId" clId="{6606EF81-1D39-4FF3-84CE-484D2394AD7A}" dt="2022-11-09T22:55:05.296" v="7163" actId="26606"/>
          <ac:picMkLst>
            <pc:docMk/>
            <pc:sldMk cId="1370060800" sldId="288"/>
            <ac:picMk id="14" creationId="{73023CAE-EA46-9AB8-9D3A-98A6F09A5339}"/>
          </ac:picMkLst>
        </pc:picChg>
        <pc:picChg chg="add del">
          <ac:chgData name="Ondra Klíma" userId="381e0c8e360e8536" providerId="LiveId" clId="{6606EF81-1D39-4FF3-84CE-484D2394AD7A}" dt="2022-11-09T22:55:12.620" v="7165" actId="26606"/>
          <ac:picMkLst>
            <pc:docMk/>
            <pc:sldMk cId="1370060800" sldId="288"/>
            <ac:picMk id="18" creationId="{CB83C565-F538-C9A2-89F5-D07C745E6F71}"/>
          </ac:picMkLst>
        </pc:picChg>
      </pc:sldChg>
      <pc:sldChg chg="del">
        <pc:chgData name="Ondra Klíma" userId="381e0c8e360e8536" providerId="LiveId" clId="{6606EF81-1D39-4FF3-84CE-484D2394AD7A}" dt="2022-11-09T21:10:48.163" v="17" actId="47"/>
        <pc:sldMkLst>
          <pc:docMk/>
          <pc:sldMk cId="2498413296" sldId="288"/>
        </pc:sldMkLst>
      </pc:sldChg>
      <pc:sldChg chg="del">
        <pc:chgData name="Ondra Klíma" userId="381e0c8e360e8536" providerId="LiveId" clId="{6606EF81-1D39-4FF3-84CE-484D2394AD7A}" dt="2022-11-09T21:10:48.163" v="17" actId="47"/>
        <pc:sldMkLst>
          <pc:docMk/>
          <pc:sldMk cId="132820004" sldId="289"/>
        </pc:sldMkLst>
      </pc:sldChg>
      <pc:sldChg chg="modSp add mod modNotesTx">
        <pc:chgData name="Ondra Klíma" userId="381e0c8e360e8536" providerId="LiveId" clId="{6606EF81-1D39-4FF3-84CE-484D2394AD7A}" dt="2022-11-09T23:07:26.875" v="8314" actId="313"/>
        <pc:sldMkLst>
          <pc:docMk/>
          <pc:sldMk cId="666576771" sldId="289"/>
        </pc:sldMkLst>
        <pc:spChg chg="mod">
          <ac:chgData name="Ondra Klíma" userId="381e0c8e360e8536" providerId="LiveId" clId="{6606EF81-1D39-4FF3-84CE-484D2394AD7A}" dt="2022-11-09T23:03:18.464" v="7747" actId="20577"/>
          <ac:spMkLst>
            <pc:docMk/>
            <pc:sldMk cId="666576771" sldId="289"/>
            <ac:spMk id="2" creationId="{A27FD7AB-131E-CE83-31BE-AE78AE36EB3A}"/>
          </ac:spMkLst>
        </pc:spChg>
        <pc:spChg chg="mod">
          <ac:chgData name="Ondra Klíma" userId="381e0c8e360e8536" providerId="LiveId" clId="{6606EF81-1D39-4FF3-84CE-484D2394AD7A}" dt="2022-11-09T23:07:26.875" v="8314" actId="313"/>
          <ac:spMkLst>
            <pc:docMk/>
            <pc:sldMk cId="666576771" sldId="289"/>
            <ac:spMk id="3" creationId="{70E2C7FD-D8E0-E985-ABAE-6F29E2C41114}"/>
          </ac:spMkLst>
        </pc:spChg>
        <pc:picChg chg="mod">
          <ac:chgData name="Ondra Klíma" userId="381e0c8e360e8536" providerId="LiveId" clId="{6606EF81-1D39-4FF3-84CE-484D2394AD7A}" dt="2022-11-09T23:01:21.968" v="7686" actId="14826"/>
          <ac:picMkLst>
            <pc:docMk/>
            <pc:sldMk cId="666576771" sldId="289"/>
            <ac:picMk id="1026" creationId="{9E74FEC4-FF5D-7861-CC97-315264433CBC}"/>
          </ac:picMkLst>
        </pc:picChg>
      </pc:sldChg>
      <pc:sldChg chg="del">
        <pc:chgData name="Ondra Klíma" userId="381e0c8e360e8536" providerId="LiveId" clId="{6606EF81-1D39-4FF3-84CE-484D2394AD7A}" dt="2022-11-09T21:10:48.163" v="17" actId="47"/>
        <pc:sldMkLst>
          <pc:docMk/>
          <pc:sldMk cId="1597924580" sldId="290"/>
        </pc:sldMkLst>
      </pc:sldChg>
      <pc:sldChg chg="addSp delSp modSp new mod setBg">
        <pc:chgData name="Ondra Klíma" userId="381e0c8e360e8536" providerId="LiveId" clId="{6606EF81-1D39-4FF3-84CE-484D2394AD7A}" dt="2022-11-09T23:16:21.283" v="9098" actId="20577"/>
        <pc:sldMkLst>
          <pc:docMk/>
          <pc:sldMk cId="4108992682" sldId="290"/>
        </pc:sldMkLst>
        <pc:spChg chg="mod">
          <ac:chgData name="Ondra Klíma" userId="381e0c8e360e8536" providerId="LiveId" clId="{6606EF81-1D39-4FF3-84CE-484D2394AD7A}" dt="2022-11-09T23:10:41.668" v="8602" actId="313"/>
          <ac:spMkLst>
            <pc:docMk/>
            <pc:sldMk cId="4108992682" sldId="290"/>
            <ac:spMk id="2" creationId="{1C2B16E3-3593-FE6B-D57C-8B2D71DF9739}"/>
          </ac:spMkLst>
        </pc:spChg>
        <pc:spChg chg="del mod">
          <ac:chgData name="Ondra Klíma" userId="381e0c8e360e8536" providerId="LiveId" clId="{6606EF81-1D39-4FF3-84CE-484D2394AD7A}" dt="2022-11-09T23:10:30.593" v="8564" actId="26606"/>
          <ac:spMkLst>
            <pc:docMk/>
            <pc:sldMk cId="4108992682" sldId="290"/>
            <ac:spMk id="3" creationId="{8DDB9511-DE9A-DD81-C012-53E57691FD41}"/>
          </ac:spMkLst>
        </pc:spChg>
        <pc:spChg chg="add">
          <ac:chgData name="Ondra Klíma" userId="381e0c8e360e8536" providerId="LiveId" clId="{6606EF81-1D39-4FF3-84CE-484D2394AD7A}" dt="2022-11-09T23:10:30.593" v="8564" actId="26606"/>
          <ac:spMkLst>
            <pc:docMk/>
            <pc:sldMk cId="4108992682" sldId="290"/>
            <ac:spMk id="9" creationId="{60B7752B-728D-4CA3-8923-C4F7F77029E3}"/>
          </ac:spMkLst>
        </pc:spChg>
        <pc:spChg chg="add">
          <ac:chgData name="Ondra Klíma" userId="381e0c8e360e8536" providerId="LiveId" clId="{6606EF81-1D39-4FF3-84CE-484D2394AD7A}" dt="2022-11-09T23:10:30.593" v="8564" actId="26606"/>
          <ac:spMkLst>
            <pc:docMk/>
            <pc:sldMk cId="4108992682" sldId="290"/>
            <ac:spMk id="11" creationId="{429899A3-416E-4DB5-846D-023526052013}"/>
          </ac:spMkLst>
        </pc:spChg>
        <pc:graphicFrameChg chg="add mod">
          <ac:chgData name="Ondra Klíma" userId="381e0c8e360e8536" providerId="LiveId" clId="{6606EF81-1D39-4FF3-84CE-484D2394AD7A}" dt="2022-11-09T23:16:21.283" v="9098" actId="20577"/>
          <ac:graphicFrameMkLst>
            <pc:docMk/>
            <pc:sldMk cId="4108992682" sldId="290"/>
            <ac:graphicFrameMk id="5" creationId="{1B546483-F5C9-C0FF-BD8C-B8D251DB00E2}"/>
          </ac:graphicFrameMkLst>
        </pc:graphicFrameChg>
      </pc:sldChg>
      <pc:sldChg chg="delSp modSp add mod setBg delDesignElem modNotesTx">
        <pc:chgData name="Ondra Klíma" userId="381e0c8e360e8536" providerId="LiveId" clId="{6606EF81-1D39-4FF3-84CE-484D2394AD7A}" dt="2022-11-09T23:27:50.409" v="9740" actId="20577"/>
        <pc:sldMkLst>
          <pc:docMk/>
          <pc:sldMk cId="608722513" sldId="291"/>
        </pc:sldMkLst>
        <pc:spChg chg="mod">
          <ac:chgData name="Ondra Klíma" userId="381e0c8e360e8536" providerId="LiveId" clId="{6606EF81-1D39-4FF3-84CE-484D2394AD7A}" dt="2022-11-09T23:16:54.518" v="9138" actId="313"/>
          <ac:spMkLst>
            <pc:docMk/>
            <pc:sldMk cId="608722513" sldId="291"/>
            <ac:spMk id="2" creationId="{1C2B16E3-3593-FE6B-D57C-8B2D71DF9739}"/>
          </ac:spMkLst>
        </pc:spChg>
        <pc:spChg chg="del">
          <ac:chgData name="Ondra Klíma" userId="381e0c8e360e8536" providerId="LiveId" clId="{6606EF81-1D39-4FF3-84CE-484D2394AD7A}" dt="2022-11-09T23:16:42.914" v="9100"/>
          <ac:spMkLst>
            <pc:docMk/>
            <pc:sldMk cId="608722513" sldId="291"/>
            <ac:spMk id="9" creationId="{60B7752B-728D-4CA3-8923-C4F7F77029E3}"/>
          </ac:spMkLst>
        </pc:spChg>
        <pc:spChg chg="del">
          <ac:chgData name="Ondra Klíma" userId="381e0c8e360e8536" providerId="LiveId" clId="{6606EF81-1D39-4FF3-84CE-484D2394AD7A}" dt="2022-11-09T23:16:42.914" v="9100"/>
          <ac:spMkLst>
            <pc:docMk/>
            <pc:sldMk cId="608722513" sldId="291"/>
            <ac:spMk id="11" creationId="{429899A3-416E-4DB5-846D-023526052013}"/>
          </ac:spMkLst>
        </pc:spChg>
        <pc:graphicFrameChg chg="mod">
          <ac:chgData name="Ondra Klíma" userId="381e0c8e360e8536" providerId="LiveId" clId="{6606EF81-1D39-4FF3-84CE-484D2394AD7A}" dt="2022-11-09T23:27:50.409" v="9740" actId="20577"/>
          <ac:graphicFrameMkLst>
            <pc:docMk/>
            <pc:sldMk cId="608722513" sldId="291"/>
            <ac:graphicFrameMk id="5" creationId="{1B546483-F5C9-C0FF-BD8C-B8D251DB00E2}"/>
          </ac:graphicFrameMkLst>
        </pc:graphicFrameChg>
      </pc:sldChg>
      <pc:sldChg chg="del">
        <pc:chgData name="Ondra Klíma" userId="381e0c8e360e8536" providerId="LiveId" clId="{6606EF81-1D39-4FF3-84CE-484D2394AD7A}" dt="2022-11-09T21:10:48.163" v="17" actId="47"/>
        <pc:sldMkLst>
          <pc:docMk/>
          <pc:sldMk cId="1866000805" sldId="291"/>
        </pc:sldMkLst>
      </pc:sldChg>
      <pc:sldChg chg="addSp delSp modSp new mod setBg modNotesTx">
        <pc:chgData name="Ondra Klíma" userId="381e0c8e360e8536" providerId="LiveId" clId="{6606EF81-1D39-4FF3-84CE-484D2394AD7A}" dt="2022-11-10T10:09:41.684" v="11250" actId="313"/>
        <pc:sldMkLst>
          <pc:docMk/>
          <pc:sldMk cId="2155022080" sldId="292"/>
        </pc:sldMkLst>
        <pc:spChg chg="mod">
          <ac:chgData name="Ondra Klíma" userId="381e0c8e360e8536" providerId="LiveId" clId="{6606EF81-1D39-4FF3-84CE-484D2394AD7A}" dt="2022-11-09T23:36:07.357" v="10601" actId="26606"/>
          <ac:spMkLst>
            <pc:docMk/>
            <pc:sldMk cId="2155022080" sldId="292"/>
            <ac:spMk id="2" creationId="{C504F218-538D-1B76-9425-55A22B285FDE}"/>
          </ac:spMkLst>
        </pc:spChg>
        <pc:spChg chg="add del mod">
          <ac:chgData name="Ondra Klíma" userId="381e0c8e360e8536" providerId="LiveId" clId="{6606EF81-1D39-4FF3-84CE-484D2394AD7A}" dt="2022-11-09T23:38:06.496" v="10894" actId="20577"/>
          <ac:spMkLst>
            <pc:docMk/>
            <pc:sldMk cId="2155022080" sldId="292"/>
            <ac:spMk id="3" creationId="{200527F1-A340-8106-F38B-8E8AF6C25A44}"/>
          </ac:spMkLst>
        </pc:spChg>
        <pc:spChg chg="add del">
          <ac:chgData name="Ondra Klíma" userId="381e0c8e360e8536" providerId="LiveId" clId="{6606EF81-1D39-4FF3-84CE-484D2394AD7A}" dt="2022-11-09T23:36:07.357" v="10601" actId="26606"/>
          <ac:spMkLst>
            <pc:docMk/>
            <pc:sldMk cId="2155022080" sldId="292"/>
            <ac:spMk id="9" creationId="{60B7752B-728D-4CA3-8923-C4F7F77029E3}"/>
          </ac:spMkLst>
        </pc:spChg>
        <pc:spChg chg="add del">
          <ac:chgData name="Ondra Klíma" userId="381e0c8e360e8536" providerId="LiveId" clId="{6606EF81-1D39-4FF3-84CE-484D2394AD7A}" dt="2022-11-09T23:36:07.357" v="10601" actId="26606"/>
          <ac:spMkLst>
            <pc:docMk/>
            <pc:sldMk cId="2155022080" sldId="292"/>
            <ac:spMk id="15" creationId="{52D58DC7-20C8-4471-BAA7-B296A2AEC3F6}"/>
          </ac:spMkLst>
        </pc:spChg>
        <pc:spChg chg="add del">
          <ac:chgData name="Ondra Klíma" userId="381e0c8e360e8536" providerId="LiveId" clId="{6606EF81-1D39-4FF3-84CE-484D2394AD7A}" dt="2022-11-09T23:36:07.357" v="10601" actId="26606"/>
          <ac:spMkLst>
            <pc:docMk/>
            <pc:sldMk cId="2155022080" sldId="292"/>
            <ac:spMk id="17" creationId="{8E4AABAC-100B-437F-86D3-981412859411}"/>
          </ac:spMkLst>
        </pc:spChg>
        <pc:spChg chg="add del">
          <ac:chgData name="Ondra Klíma" userId="381e0c8e360e8536" providerId="LiveId" clId="{6606EF81-1D39-4FF3-84CE-484D2394AD7A}" dt="2022-11-09T23:36:07.357" v="10601" actId="26606"/>
          <ac:spMkLst>
            <pc:docMk/>
            <pc:sldMk cId="2155022080" sldId="292"/>
            <ac:spMk id="19" creationId="{1DFD33E0-4D46-4176-BAE2-6AED15231C59}"/>
          </ac:spMkLst>
        </pc:spChg>
        <pc:spChg chg="add del">
          <ac:chgData name="Ondra Klíma" userId="381e0c8e360e8536" providerId="LiveId" clId="{6606EF81-1D39-4FF3-84CE-484D2394AD7A}" dt="2022-11-09T23:36:07.357" v="10601" actId="26606"/>
          <ac:spMkLst>
            <pc:docMk/>
            <pc:sldMk cId="2155022080" sldId="292"/>
            <ac:spMk id="21" creationId="{022B5D87-7689-4E7F-B03A-7F803B5DF799}"/>
          </ac:spMkLst>
        </pc:spChg>
        <pc:grpChg chg="add del">
          <ac:chgData name="Ondra Klíma" userId="381e0c8e360e8536" providerId="LiveId" clId="{6606EF81-1D39-4FF3-84CE-484D2394AD7A}" dt="2022-11-09T23:36:07.357" v="10601" actId="26606"/>
          <ac:grpSpMkLst>
            <pc:docMk/>
            <pc:sldMk cId="2155022080" sldId="292"/>
            <ac:grpSpMk id="11" creationId="{20205E53-D75C-4F15-A4A3-21DA0826FCE9}"/>
          </ac:grpSpMkLst>
        </pc:grpChg>
        <pc:graphicFrameChg chg="add del">
          <ac:chgData name="Ondra Klíma" userId="381e0c8e360e8536" providerId="LiveId" clId="{6606EF81-1D39-4FF3-84CE-484D2394AD7A}" dt="2022-11-09T23:36:07.357" v="10601" actId="26606"/>
          <ac:graphicFrameMkLst>
            <pc:docMk/>
            <pc:sldMk cId="2155022080" sldId="292"/>
            <ac:graphicFrameMk id="5" creationId="{81AC8434-2848-CAFE-C29D-3A049B7315E2}"/>
          </ac:graphicFrameMkLst>
        </pc:graphicFrameChg>
      </pc:sldChg>
      <pc:sldChg chg="modSp new del mod">
        <pc:chgData name="Ondra Klíma" userId="381e0c8e360e8536" providerId="LiveId" clId="{6606EF81-1D39-4FF3-84CE-484D2394AD7A}" dt="2022-11-10T09:01:41.554" v="10925" actId="2696"/>
        <pc:sldMkLst>
          <pc:docMk/>
          <pc:sldMk cId="321027344" sldId="293"/>
        </pc:sldMkLst>
        <pc:spChg chg="mod">
          <ac:chgData name="Ondra Klíma" userId="381e0c8e360e8536" providerId="LiveId" clId="{6606EF81-1D39-4FF3-84CE-484D2394AD7A}" dt="2022-11-09T23:45:20.793" v="10924" actId="20577"/>
          <ac:spMkLst>
            <pc:docMk/>
            <pc:sldMk cId="321027344" sldId="293"/>
            <ac:spMk id="2" creationId="{5D2CA5A1-7305-B3A8-EF24-50D94E91EEB0}"/>
          </ac:spMkLst>
        </pc:spChg>
      </pc:sldChg>
      <pc:sldChg chg="addSp delSp modSp new mod modClrScheme modAnim chgLayout modNotesTx">
        <pc:chgData name="Ondra Klíma" userId="381e0c8e360e8536" providerId="LiveId" clId="{6606EF81-1D39-4FF3-84CE-484D2394AD7A}" dt="2022-11-10T09:10:07.919" v="10941"/>
        <pc:sldMkLst>
          <pc:docMk/>
          <pc:sldMk cId="671397153" sldId="293"/>
        </pc:sldMkLst>
        <pc:spChg chg="del">
          <ac:chgData name="Ondra Klíma" userId="381e0c8e360e8536" providerId="LiveId" clId="{6606EF81-1D39-4FF3-84CE-484D2394AD7A}" dt="2022-11-10T09:03:24.878" v="10927" actId="700"/>
          <ac:spMkLst>
            <pc:docMk/>
            <pc:sldMk cId="671397153" sldId="293"/>
            <ac:spMk id="2" creationId="{DEE5297E-841F-1879-9EA6-73CBE683246E}"/>
          </ac:spMkLst>
        </pc:spChg>
        <pc:spChg chg="del">
          <ac:chgData name="Ondra Klíma" userId="381e0c8e360e8536" providerId="LiveId" clId="{6606EF81-1D39-4FF3-84CE-484D2394AD7A}" dt="2022-11-10T09:03:24.878" v="10927" actId="700"/>
          <ac:spMkLst>
            <pc:docMk/>
            <pc:sldMk cId="671397153" sldId="293"/>
            <ac:spMk id="3" creationId="{735345A7-A552-D83C-3863-9FEBB91809F6}"/>
          </ac:spMkLst>
        </pc:spChg>
        <pc:picChg chg="add mod">
          <ac:chgData name="Ondra Klíma" userId="381e0c8e360e8536" providerId="LiveId" clId="{6606EF81-1D39-4FF3-84CE-484D2394AD7A}" dt="2022-11-10T09:03:41.930" v="10929" actId="14100"/>
          <ac:picMkLst>
            <pc:docMk/>
            <pc:sldMk cId="671397153" sldId="293"/>
            <ac:picMk id="4" creationId="{3ACB490E-1AF0-B6BF-781B-3AAAFCCC2EC6}"/>
          </ac:picMkLst>
        </pc:picChg>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898D4958-C55D-41A4-B4F1-66A9F08C01D0}"/>
    <pc:docChg chg="undo custSel addSld delSld modSld">
      <pc:chgData name="Ondra Klíma" userId="381e0c8e360e8536" providerId="LiveId" clId="{898D4958-C55D-41A4-B4F1-66A9F08C01D0}" dt="2023-12-07T10:09:29.213" v="8551" actId="20577"/>
      <pc:docMkLst>
        <pc:docMk/>
      </pc:docMkLst>
      <pc:sldChg chg="modSp mod">
        <pc:chgData name="Ondra Klíma" userId="381e0c8e360e8536" providerId="LiveId" clId="{898D4958-C55D-41A4-B4F1-66A9F08C01D0}" dt="2023-12-06T15:49:44.718" v="8521" actId="20577"/>
        <pc:sldMkLst>
          <pc:docMk/>
          <pc:sldMk cId="820938414" sldId="256"/>
        </pc:sldMkLst>
        <pc:spChg chg="mod">
          <ac:chgData name="Ondra Klíma" userId="381e0c8e360e8536" providerId="LiveId" clId="{898D4958-C55D-41A4-B4F1-66A9F08C01D0}" dt="2022-12-01T08:01:03.408" v="8303" actId="14100"/>
          <ac:spMkLst>
            <pc:docMk/>
            <pc:sldMk cId="820938414" sldId="256"/>
            <ac:spMk id="2" creationId="{7A81CABB-0357-D3D6-AD68-C5F981E995CC}"/>
          </ac:spMkLst>
        </pc:spChg>
        <pc:spChg chg="mod">
          <ac:chgData name="Ondra Klíma" userId="381e0c8e360e8536" providerId="LiveId" clId="{898D4958-C55D-41A4-B4F1-66A9F08C01D0}" dt="2023-12-06T15:49:44.718" v="8521" actId="20577"/>
          <ac:spMkLst>
            <pc:docMk/>
            <pc:sldMk cId="820938414" sldId="256"/>
            <ac:spMk id="3" creationId="{F70F6FCA-9956-7A25-CA96-DB0253126575}"/>
          </ac:spMkLst>
        </pc:spChg>
      </pc:sldChg>
      <pc:sldChg chg="modSp">
        <pc:chgData name="Ondra Klíma" userId="381e0c8e360e8536" providerId="LiveId" clId="{898D4958-C55D-41A4-B4F1-66A9F08C01D0}" dt="2022-12-01T07:42:23.620" v="7332" actId="20577"/>
        <pc:sldMkLst>
          <pc:docMk/>
          <pc:sldMk cId="2240082487" sldId="259"/>
        </pc:sldMkLst>
        <pc:graphicFrameChg chg="mod">
          <ac:chgData name="Ondra Klíma" userId="381e0c8e360e8536" providerId="LiveId" clId="{898D4958-C55D-41A4-B4F1-66A9F08C01D0}" dt="2022-12-01T07:42:23.620" v="7332" actId="20577"/>
          <ac:graphicFrameMkLst>
            <pc:docMk/>
            <pc:sldMk cId="2240082487" sldId="259"/>
            <ac:graphicFrameMk id="5" creationId="{8C65F979-AAF3-07C7-A6EE-9B312F954BE9}"/>
          </ac:graphicFrameMkLst>
        </pc:graphicFrameChg>
      </pc:sldChg>
      <pc:sldChg chg="modSp">
        <pc:chgData name="Ondra Klíma" userId="381e0c8e360e8536" providerId="LiveId" clId="{898D4958-C55D-41A4-B4F1-66A9F08C01D0}" dt="2022-12-01T07:42:28.704" v="7333" actId="20577"/>
        <pc:sldMkLst>
          <pc:docMk/>
          <pc:sldMk cId="1496334493" sldId="270"/>
        </pc:sldMkLst>
        <pc:graphicFrameChg chg="mod">
          <ac:chgData name="Ondra Klíma" userId="381e0c8e360e8536" providerId="LiveId" clId="{898D4958-C55D-41A4-B4F1-66A9F08C01D0}" dt="2022-12-01T07:42:28.704" v="7333" actId="20577"/>
          <ac:graphicFrameMkLst>
            <pc:docMk/>
            <pc:sldMk cId="1496334493" sldId="270"/>
            <ac:graphicFrameMk id="5" creationId="{3F9AC063-EE43-3A52-92EA-DB164AB78FCC}"/>
          </ac:graphicFrameMkLst>
        </pc:graphicFrameChg>
      </pc:sldChg>
      <pc:sldChg chg="del">
        <pc:chgData name="Ondra Klíma" userId="381e0c8e360e8536" providerId="LiveId" clId="{898D4958-C55D-41A4-B4F1-66A9F08C01D0}" dt="2023-08-19T10:07:04.422" v="8474" actId="47"/>
        <pc:sldMkLst>
          <pc:docMk/>
          <pc:sldMk cId="1957254463" sldId="271"/>
        </pc:sldMkLst>
      </pc:sldChg>
      <pc:sldChg chg="modSp mod">
        <pc:chgData name="Ondra Klíma" userId="381e0c8e360e8536" providerId="LiveId" clId="{898D4958-C55D-41A4-B4F1-66A9F08C01D0}" dt="2022-12-01T05:23:17.469" v="7"/>
        <pc:sldMkLst>
          <pc:docMk/>
          <pc:sldMk cId="467520318" sldId="272"/>
        </pc:sldMkLst>
        <pc:spChg chg="mod">
          <ac:chgData name="Ondra Klíma" userId="381e0c8e360e8536" providerId="LiveId" clId="{898D4958-C55D-41A4-B4F1-66A9F08C01D0}" dt="2022-12-01T05:23:17.469" v="7"/>
          <ac:spMkLst>
            <pc:docMk/>
            <pc:sldMk cId="467520318" sldId="272"/>
            <ac:spMk id="3" creationId="{5609133B-8834-B1B4-978A-FCA1F76450F4}"/>
          </ac:spMkLst>
        </pc:spChg>
      </pc:sldChg>
      <pc:sldChg chg="modSp add del mod modNotesTx">
        <pc:chgData name="Ondra Klíma" userId="381e0c8e360e8536" providerId="LiveId" clId="{898D4958-C55D-41A4-B4F1-66A9F08C01D0}" dt="2023-12-07T10:09:29.213" v="8551" actId="20577"/>
        <pc:sldMkLst>
          <pc:docMk/>
          <pc:sldMk cId="4092044334" sldId="279"/>
        </pc:sldMkLst>
        <pc:spChg chg="mod">
          <ac:chgData name="Ondra Klíma" userId="381e0c8e360e8536" providerId="LiveId" clId="{898D4958-C55D-41A4-B4F1-66A9F08C01D0}" dt="2022-12-01T06:22:15.524" v="2334" actId="20577"/>
          <ac:spMkLst>
            <pc:docMk/>
            <pc:sldMk cId="4092044334" sldId="279"/>
            <ac:spMk id="2" creationId="{A27FD7AB-131E-CE83-31BE-AE78AE36EB3A}"/>
          </ac:spMkLst>
        </pc:spChg>
        <pc:spChg chg="mod">
          <ac:chgData name="Ondra Klíma" userId="381e0c8e360e8536" providerId="LiveId" clId="{898D4958-C55D-41A4-B4F1-66A9F08C01D0}" dt="2022-12-01T08:20:22.363" v="8325" actId="6549"/>
          <ac:spMkLst>
            <pc:docMk/>
            <pc:sldMk cId="4092044334" sldId="279"/>
            <ac:spMk id="3" creationId="{70E2C7FD-D8E0-E985-ABAE-6F29E2C41114}"/>
          </ac:spMkLst>
        </pc:spChg>
        <pc:picChg chg="mod">
          <ac:chgData name="Ondra Klíma" userId="381e0c8e360e8536" providerId="LiveId" clId="{898D4958-C55D-41A4-B4F1-66A9F08C01D0}" dt="2022-12-01T06:21:39.597" v="2305" actId="14826"/>
          <ac:picMkLst>
            <pc:docMk/>
            <pc:sldMk cId="4092044334" sldId="279"/>
            <ac:picMk id="1026" creationId="{9E74FEC4-FF5D-7861-CC97-315264433CBC}"/>
          </ac:picMkLst>
        </pc:picChg>
      </pc:sldChg>
      <pc:sldChg chg="del">
        <pc:chgData name="Ondra Klíma" userId="381e0c8e360e8536" providerId="LiveId" clId="{898D4958-C55D-41A4-B4F1-66A9F08C01D0}" dt="2022-12-01T05:23:01.257" v="5" actId="47"/>
        <pc:sldMkLst>
          <pc:docMk/>
          <pc:sldMk cId="2910800729" sldId="280"/>
        </pc:sldMkLst>
      </pc:sldChg>
      <pc:sldChg chg="addSp delSp modSp new mod setBg">
        <pc:chgData name="Ondra Klíma" userId="381e0c8e360e8536" providerId="LiveId" clId="{898D4958-C55D-41A4-B4F1-66A9F08C01D0}" dt="2022-12-01T08:16:19.869" v="8312" actId="20577"/>
        <pc:sldMkLst>
          <pc:docMk/>
          <pc:sldMk cId="3929318791" sldId="280"/>
        </pc:sldMkLst>
        <pc:spChg chg="mod">
          <ac:chgData name="Ondra Klíma" userId="381e0c8e360e8536" providerId="LiveId" clId="{898D4958-C55D-41A4-B4F1-66A9F08C01D0}" dt="2022-12-01T05:43:45.708" v="504" actId="26606"/>
          <ac:spMkLst>
            <pc:docMk/>
            <pc:sldMk cId="3929318791" sldId="280"/>
            <ac:spMk id="2" creationId="{8F739A9D-034B-CFCA-C1B5-5C5E9E909188}"/>
          </ac:spMkLst>
        </pc:spChg>
        <pc:spChg chg="add del mod">
          <ac:chgData name="Ondra Klíma" userId="381e0c8e360e8536" providerId="LiveId" clId="{898D4958-C55D-41A4-B4F1-66A9F08C01D0}" dt="2022-12-01T05:43:45.708" v="504" actId="26606"/>
          <ac:spMkLst>
            <pc:docMk/>
            <pc:sldMk cId="3929318791" sldId="280"/>
            <ac:spMk id="3" creationId="{570FD942-0F3C-591E-187D-15E032860709}"/>
          </ac:spMkLst>
        </pc:spChg>
        <pc:spChg chg="add">
          <ac:chgData name="Ondra Klíma" userId="381e0c8e360e8536" providerId="LiveId" clId="{898D4958-C55D-41A4-B4F1-66A9F08C01D0}" dt="2022-12-01T05:43:45.708" v="504" actId="26606"/>
          <ac:spMkLst>
            <pc:docMk/>
            <pc:sldMk cId="3929318791" sldId="280"/>
            <ac:spMk id="6" creationId="{60B7752B-728D-4CA3-8923-C4F7F77029E3}"/>
          </ac:spMkLst>
        </pc:spChg>
        <pc:spChg chg="add del">
          <ac:chgData name="Ondra Klíma" userId="381e0c8e360e8536" providerId="LiveId" clId="{898D4958-C55D-41A4-B4F1-66A9F08C01D0}" dt="2022-12-01T05:42:32.623" v="361" actId="26606"/>
          <ac:spMkLst>
            <pc:docMk/>
            <pc:sldMk cId="3929318791" sldId="280"/>
            <ac:spMk id="9" creationId="{60B7752B-728D-4CA3-8923-C4F7F77029E3}"/>
          </ac:spMkLst>
        </pc:spChg>
        <pc:spChg chg="add del">
          <ac:chgData name="Ondra Klíma" userId="381e0c8e360e8536" providerId="LiveId" clId="{898D4958-C55D-41A4-B4F1-66A9F08C01D0}" dt="2022-12-01T05:42:32.623" v="361" actId="26606"/>
          <ac:spMkLst>
            <pc:docMk/>
            <pc:sldMk cId="3929318791" sldId="280"/>
            <ac:spMk id="11" creationId="{88392DC7-0988-443B-A0D0-E726C7DB622B}"/>
          </ac:spMkLst>
        </pc:spChg>
        <pc:spChg chg="add">
          <ac:chgData name="Ondra Klíma" userId="381e0c8e360e8536" providerId="LiveId" clId="{898D4958-C55D-41A4-B4F1-66A9F08C01D0}" dt="2022-12-01T05:43:45.708" v="504" actId="26606"/>
          <ac:spMkLst>
            <pc:docMk/>
            <pc:sldMk cId="3929318791" sldId="280"/>
            <ac:spMk id="15" creationId="{52D58DC7-20C8-4471-BAA7-B296A2AEC3F6}"/>
          </ac:spMkLst>
        </pc:spChg>
        <pc:spChg chg="add">
          <ac:chgData name="Ondra Klíma" userId="381e0c8e360e8536" providerId="LiveId" clId="{898D4958-C55D-41A4-B4F1-66A9F08C01D0}" dt="2022-12-01T05:43:45.708" v="504" actId="26606"/>
          <ac:spMkLst>
            <pc:docMk/>
            <pc:sldMk cId="3929318791" sldId="280"/>
            <ac:spMk id="17" creationId="{8E4AABAC-100B-437F-86D3-981412859411}"/>
          </ac:spMkLst>
        </pc:spChg>
        <pc:spChg chg="add">
          <ac:chgData name="Ondra Klíma" userId="381e0c8e360e8536" providerId="LiveId" clId="{898D4958-C55D-41A4-B4F1-66A9F08C01D0}" dt="2022-12-01T05:43:45.708" v="504" actId="26606"/>
          <ac:spMkLst>
            <pc:docMk/>
            <pc:sldMk cId="3929318791" sldId="280"/>
            <ac:spMk id="19" creationId="{1DFD33E0-4D46-4176-BAE2-6AED15231C59}"/>
          </ac:spMkLst>
        </pc:spChg>
        <pc:spChg chg="add">
          <ac:chgData name="Ondra Klíma" userId="381e0c8e360e8536" providerId="LiveId" clId="{898D4958-C55D-41A4-B4F1-66A9F08C01D0}" dt="2022-12-01T05:43:45.708" v="504" actId="26606"/>
          <ac:spMkLst>
            <pc:docMk/>
            <pc:sldMk cId="3929318791" sldId="280"/>
            <ac:spMk id="21" creationId="{022B5D87-7689-4E7F-B03A-7F803B5DF799}"/>
          </ac:spMkLst>
        </pc:spChg>
        <pc:grpChg chg="add">
          <ac:chgData name="Ondra Klíma" userId="381e0c8e360e8536" providerId="LiveId" clId="{898D4958-C55D-41A4-B4F1-66A9F08C01D0}" dt="2022-12-01T05:43:45.708" v="504" actId="26606"/>
          <ac:grpSpMkLst>
            <pc:docMk/>
            <pc:sldMk cId="3929318791" sldId="280"/>
            <ac:grpSpMk id="7" creationId="{20205E53-D75C-4F15-A4A3-21DA0826FCE9}"/>
          </ac:grpSpMkLst>
        </pc:grpChg>
        <pc:graphicFrameChg chg="add del">
          <ac:chgData name="Ondra Klíma" userId="381e0c8e360e8536" providerId="LiveId" clId="{898D4958-C55D-41A4-B4F1-66A9F08C01D0}" dt="2022-12-01T05:42:32.623" v="361" actId="26606"/>
          <ac:graphicFrameMkLst>
            <pc:docMk/>
            <pc:sldMk cId="3929318791" sldId="280"/>
            <ac:graphicFrameMk id="5" creationId="{2016DBCF-995C-1FEA-1B77-F5FF377A2DF5}"/>
          </ac:graphicFrameMkLst>
        </pc:graphicFrameChg>
        <pc:graphicFrameChg chg="add mod">
          <ac:chgData name="Ondra Klíma" userId="381e0c8e360e8536" providerId="LiveId" clId="{898D4958-C55D-41A4-B4F1-66A9F08C01D0}" dt="2022-12-01T08:16:19.869" v="8312" actId="20577"/>
          <ac:graphicFrameMkLst>
            <pc:docMk/>
            <pc:sldMk cId="3929318791" sldId="280"/>
            <ac:graphicFrameMk id="8" creationId="{4B096DC0-C268-8FD7-6248-142BB32F0D66}"/>
          </ac:graphicFrameMkLst>
        </pc:graphicFrameChg>
      </pc:sldChg>
      <pc:sldChg chg="addSp delSp modSp new mod setBg modNotesTx">
        <pc:chgData name="Ondra Klíma" userId="381e0c8e360e8536" providerId="LiveId" clId="{898D4958-C55D-41A4-B4F1-66A9F08C01D0}" dt="2022-12-01T05:52:24.798" v="1490" actId="313"/>
        <pc:sldMkLst>
          <pc:docMk/>
          <pc:sldMk cId="128398878" sldId="281"/>
        </pc:sldMkLst>
        <pc:spChg chg="mod">
          <ac:chgData name="Ondra Klíma" userId="381e0c8e360e8536" providerId="LiveId" clId="{898D4958-C55D-41A4-B4F1-66A9F08C01D0}" dt="2022-12-01T05:49:40.346" v="1032" actId="26606"/>
          <ac:spMkLst>
            <pc:docMk/>
            <pc:sldMk cId="128398878" sldId="281"/>
            <ac:spMk id="2" creationId="{625A036A-642D-F147-89B5-1B69F0E043DA}"/>
          </ac:spMkLst>
        </pc:spChg>
        <pc:spChg chg="add del mod">
          <ac:chgData name="Ondra Klíma" userId="381e0c8e360e8536" providerId="LiveId" clId="{898D4958-C55D-41A4-B4F1-66A9F08C01D0}" dt="2022-12-01T05:49:40.346" v="1032" actId="26606"/>
          <ac:spMkLst>
            <pc:docMk/>
            <pc:sldMk cId="128398878" sldId="281"/>
            <ac:spMk id="3" creationId="{5D5A2EA4-BAFA-52FA-B52E-B6F58832440A}"/>
          </ac:spMkLst>
        </pc:spChg>
        <pc:spChg chg="add">
          <ac:chgData name="Ondra Klíma" userId="381e0c8e360e8536" providerId="LiveId" clId="{898D4958-C55D-41A4-B4F1-66A9F08C01D0}" dt="2022-12-01T05:49:40.346" v="1032" actId="26606"/>
          <ac:spMkLst>
            <pc:docMk/>
            <pc:sldMk cId="128398878" sldId="281"/>
            <ac:spMk id="9" creationId="{60B7752B-728D-4CA3-8923-C4F7F77029E3}"/>
          </ac:spMkLst>
        </pc:spChg>
        <pc:spChg chg="add">
          <ac:chgData name="Ondra Klíma" userId="381e0c8e360e8536" providerId="LiveId" clId="{898D4958-C55D-41A4-B4F1-66A9F08C01D0}" dt="2022-12-01T05:49:40.346" v="1032" actId="26606"/>
          <ac:spMkLst>
            <pc:docMk/>
            <pc:sldMk cId="128398878" sldId="281"/>
            <ac:spMk id="11" creationId="{88392DC7-0988-443B-A0D0-E726C7DB622B}"/>
          </ac:spMkLst>
        </pc:spChg>
        <pc:graphicFrameChg chg="add del">
          <ac:chgData name="Ondra Klíma" userId="381e0c8e360e8536" providerId="LiveId" clId="{898D4958-C55D-41A4-B4F1-66A9F08C01D0}" dt="2022-12-01T05:49:40.318" v="1031" actId="26606"/>
          <ac:graphicFrameMkLst>
            <pc:docMk/>
            <pc:sldMk cId="128398878" sldId="281"/>
            <ac:graphicFrameMk id="5" creationId="{F9DA32FC-4D04-0091-2B2C-3AAEAF8828AF}"/>
          </ac:graphicFrameMkLst>
        </pc:graphicFrameChg>
        <pc:graphicFrameChg chg="add">
          <ac:chgData name="Ondra Klíma" userId="381e0c8e360e8536" providerId="LiveId" clId="{898D4958-C55D-41A4-B4F1-66A9F08C01D0}" dt="2022-12-01T05:49:40.346" v="1032" actId="26606"/>
          <ac:graphicFrameMkLst>
            <pc:docMk/>
            <pc:sldMk cId="128398878" sldId="281"/>
            <ac:graphicFrameMk id="7" creationId="{128DAE55-F136-E605-4625-8CFB4E62B5FD}"/>
          </ac:graphicFrameMkLst>
        </pc:graphicFrameChg>
      </pc:sldChg>
      <pc:sldChg chg="del">
        <pc:chgData name="Ondra Klíma" userId="381e0c8e360e8536" providerId="LiveId" clId="{898D4958-C55D-41A4-B4F1-66A9F08C01D0}" dt="2022-12-01T05:23:01.257" v="5" actId="47"/>
        <pc:sldMkLst>
          <pc:docMk/>
          <pc:sldMk cId="2748271008" sldId="281"/>
        </pc:sldMkLst>
      </pc:sldChg>
      <pc:sldChg chg="addSp delSp modSp new mod setBg modNotesTx">
        <pc:chgData name="Ondra Klíma" userId="381e0c8e360e8536" providerId="LiveId" clId="{898D4958-C55D-41A4-B4F1-66A9F08C01D0}" dt="2022-12-01T06:02:13.972" v="2303" actId="20577"/>
        <pc:sldMkLst>
          <pc:docMk/>
          <pc:sldMk cId="2076896991" sldId="282"/>
        </pc:sldMkLst>
        <pc:spChg chg="mod">
          <ac:chgData name="Ondra Klíma" userId="381e0c8e360e8536" providerId="LiveId" clId="{898D4958-C55D-41A4-B4F1-66A9F08C01D0}" dt="2022-12-01T05:53:30.781" v="1557" actId="26606"/>
          <ac:spMkLst>
            <pc:docMk/>
            <pc:sldMk cId="2076896991" sldId="282"/>
            <ac:spMk id="2" creationId="{27B5862E-383C-C905-643B-D62DA6E213A3}"/>
          </ac:spMkLst>
        </pc:spChg>
        <pc:spChg chg="del mod">
          <ac:chgData name="Ondra Klíma" userId="381e0c8e360e8536" providerId="LiveId" clId="{898D4958-C55D-41A4-B4F1-66A9F08C01D0}" dt="2022-12-01T05:53:30.781" v="1557" actId="26606"/>
          <ac:spMkLst>
            <pc:docMk/>
            <pc:sldMk cId="2076896991" sldId="282"/>
            <ac:spMk id="3" creationId="{8EFD5791-493E-9903-5D4F-6F53A3F20E9B}"/>
          </ac:spMkLst>
        </pc:spChg>
        <pc:spChg chg="add">
          <ac:chgData name="Ondra Klíma" userId="381e0c8e360e8536" providerId="LiveId" clId="{898D4958-C55D-41A4-B4F1-66A9F08C01D0}" dt="2022-12-01T05:53:30.781" v="1557" actId="26606"/>
          <ac:spMkLst>
            <pc:docMk/>
            <pc:sldMk cId="2076896991" sldId="282"/>
            <ac:spMk id="9" creationId="{60B7752B-728D-4CA3-8923-C4F7F77029E3}"/>
          </ac:spMkLst>
        </pc:spChg>
        <pc:spChg chg="add">
          <ac:chgData name="Ondra Klíma" userId="381e0c8e360e8536" providerId="LiveId" clId="{898D4958-C55D-41A4-B4F1-66A9F08C01D0}" dt="2022-12-01T05:53:30.781" v="1557" actId="26606"/>
          <ac:spMkLst>
            <pc:docMk/>
            <pc:sldMk cId="2076896991" sldId="282"/>
            <ac:spMk id="11" creationId="{88392DC7-0988-443B-A0D0-E726C7DB622B}"/>
          </ac:spMkLst>
        </pc:spChg>
        <pc:graphicFrameChg chg="add mod">
          <ac:chgData name="Ondra Klíma" userId="381e0c8e360e8536" providerId="LiveId" clId="{898D4958-C55D-41A4-B4F1-66A9F08C01D0}" dt="2022-12-01T06:01:12.756" v="2145" actId="20577"/>
          <ac:graphicFrameMkLst>
            <pc:docMk/>
            <pc:sldMk cId="2076896991" sldId="282"/>
            <ac:graphicFrameMk id="5" creationId="{E7947B11-75E0-0695-0EA6-DEF872878C89}"/>
          </ac:graphicFrameMkLst>
        </pc:graphicFrameChg>
      </pc:sldChg>
      <pc:sldChg chg="del">
        <pc:chgData name="Ondra Klíma" userId="381e0c8e360e8536" providerId="LiveId" clId="{898D4958-C55D-41A4-B4F1-66A9F08C01D0}" dt="2022-12-01T05:23:01.257" v="5" actId="47"/>
        <pc:sldMkLst>
          <pc:docMk/>
          <pc:sldMk cId="2947944658" sldId="282"/>
        </pc:sldMkLst>
      </pc:sldChg>
      <pc:sldChg chg="del">
        <pc:chgData name="Ondra Klíma" userId="381e0c8e360e8536" providerId="LiveId" clId="{898D4958-C55D-41A4-B4F1-66A9F08C01D0}" dt="2022-12-01T05:23:01.257" v="5" actId="47"/>
        <pc:sldMkLst>
          <pc:docMk/>
          <pc:sldMk cId="1936648039" sldId="283"/>
        </pc:sldMkLst>
      </pc:sldChg>
      <pc:sldChg chg="addSp delSp modSp new mod setBg modNotesTx">
        <pc:chgData name="Ondra Klíma" userId="381e0c8e360e8536" providerId="LiveId" clId="{898D4958-C55D-41A4-B4F1-66A9F08C01D0}" dt="2023-12-06T15:49:20.012" v="8513" actId="20577"/>
        <pc:sldMkLst>
          <pc:docMk/>
          <pc:sldMk cId="3270733124" sldId="283"/>
        </pc:sldMkLst>
        <pc:spChg chg="mod">
          <ac:chgData name="Ondra Klíma" userId="381e0c8e360e8536" providerId="LiveId" clId="{898D4958-C55D-41A4-B4F1-66A9F08C01D0}" dt="2022-12-01T06:34:31.408" v="3415" actId="26606"/>
          <ac:spMkLst>
            <pc:docMk/>
            <pc:sldMk cId="3270733124" sldId="283"/>
            <ac:spMk id="2" creationId="{734E60EF-C94B-8C65-5D68-5A439557E9BB}"/>
          </ac:spMkLst>
        </pc:spChg>
        <pc:spChg chg="del mod">
          <ac:chgData name="Ondra Klíma" userId="381e0c8e360e8536" providerId="LiveId" clId="{898D4958-C55D-41A4-B4F1-66A9F08C01D0}" dt="2022-12-01T06:33:18.956" v="3379" actId="26606"/>
          <ac:spMkLst>
            <pc:docMk/>
            <pc:sldMk cId="3270733124" sldId="283"/>
            <ac:spMk id="3" creationId="{3F9F978F-D3D1-4896-3FE6-DD48A28321FB}"/>
          </ac:spMkLst>
        </pc:spChg>
        <pc:spChg chg="add del">
          <ac:chgData name="Ondra Klíma" userId="381e0c8e360e8536" providerId="LiveId" clId="{898D4958-C55D-41A4-B4F1-66A9F08C01D0}" dt="2022-12-01T06:34:31.385" v="3414" actId="26606"/>
          <ac:spMkLst>
            <pc:docMk/>
            <pc:sldMk cId="3270733124" sldId="283"/>
            <ac:spMk id="10" creationId="{60B7752B-728D-4CA3-8923-C4F7F77029E3}"/>
          </ac:spMkLst>
        </pc:spChg>
        <pc:spChg chg="add del">
          <ac:chgData name="Ondra Klíma" userId="381e0c8e360e8536" providerId="LiveId" clId="{898D4958-C55D-41A4-B4F1-66A9F08C01D0}" dt="2022-12-01T06:34:31.385" v="3414" actId="26606"/>
          <ac:spMkLst>
            <pc:docMk/>
            <pc:sldMk cId="3270733124" sldId="283"/>
            <ac:spMk id="12" creationId="{AFF323B2-FCDB-4497-8AF0-2F7A3C881B85}"/>
          </ac:spMkLst>
        </pc:spChg>
        <pc:spChg chg="add">
          <ac:chgData name="Ondra Klíma" userId="381e0c8e360e8536" providerId="LiveId" clId="{898D4958-C55D-41A4-B4F1-66A9F08C01D0}" dt="2022-12-01T06:34:31.408" v="3415" actId="26606"/>
          <ac:spMkLst>
            <pc:docMk/>
            <pc:sldMk cId="3270733124" sldId="283"/>
            <ac:spMk id="23" creationId="{60B7752B-728D-4CA3-8923-C4F7F77029E3}"/>
          </ac:spMkLst>
        </pc:spChg>
        <pc:spChg chg="add">
          <ac:chgData name="Ondra Klíma" userId="381e0c8e360e8536" providerId="LiveId" clId="{898D4958-C55D-41A4-B4F1-66A9F08C01D0}" dt="2022-12-01T06:34:31.408" v="3415" actId="26606"/>
          <ac:spMkLst>
            <pc:docMk/>
            <pc:sldMk cId="3270733124" sldId="283"/>
            <ac:spMk id="24" creationId="{429899A3-416E-4DB5-846D-023526052013}"/>
          </ac:spMkLst>
        </pc:spChg>
        <pc:grpChg chg="add del">
          <ac:chgData name="Ondra Klíma" userId="381e0c8e360e8536" providerId="LiveId" clId="{898D4958-C55D-41A4-B4F1-66A9F08C01D0}" dt="2022-12-01T06:34:31.385" v="3414" actId="26606"/>
          <ac:grpSpMkLst>
            <pc:docMk/>
            <pc:sldMk cId="3270733124" sldId="283"/>
            <ac:grpSpMk id="14" creationId="{7B7CADF7-83F2-4D18-8E02-975078DBAAB2}"/>
          </ac:grpSpMkLst>
        </pc:grpChg>
        <pc:grpChg chg="add del">
          <ac:chgData name="Ondra Klíma" userId="381e0c8e360e8536" providerId="LiveId" clId="{898D4958-C55D-41A4-B4F1-66A9F08C01D0}" dt="2022-12-01T06:34:31.385" v="3414" actId="26606"/>
          <ac:grpSpMkLst>
            <pc:docMk/>
            <pc:sldMk cId="3270733124" sldId="283"/>
            <ac:grpSpMk id="19" creationId="{F76A531C-147A-4C94-B721-EA95D8E88BB2}"/>
          </ac:grpSpMkLst>
        </pc:grpChg>
        <pc:graphicFrameChg chg="add mod modGraphic">
          <ac:chgData name="Ondra Klíma" userId="381e0c8e360e8536" providerId="LiveId" clId="{898D4958-C55D-41A4-B4F1-66A9F08C01D0}" dt="2022-12-01T08:20:49.964" v="8327" actId="20577"/>
          <ac:graphicFrameMkLst>
            <pc:docMk/>
            <pc:sldMk cId="3270733124" sldId="283"/>
            <ac:graphicFrameMk id="5" creationId="{54212726-9FF2-D714-7962-91E574C7E150}"/>
          </ac:graphicFrameMkLst>
        </pc:graphicFrameChg>
      </pc:sldChg>
      <pc:sldChg chg="addSp delSp modSp new mod setBg modNotesTx">
        <pc:chgData name="Ondra Klíma" userId="381e0c8e360e8536" providerId="LiveId" clId="{898D4958-C55D-41A4-B4F1-66A9F08C01D0}" dt="2022-12-01T08:26:09.176" v="8467" actId="20577"/>
        <pc:sldMkLst>
          <pc:docMk/>
          <pc:sldMk cId="70581584" sldId="284"/>
        </pc:sldMkLst>
        <pc:spChg chg="mod">
          <ac:chgData name="Ondra Klíma" userId="381e0c8e360e8536" providerId="LiveId" clId="{898D4958-C55D-41A4-B4F1-66A9F08C01D0}" dt="2022-12-01T06:43:06.698" v="3958" actId="26606"/>
          <ac:spMkLst>
            <pc:docMk/>
            <pc:sldMk cId="70581584" sldId="284"/>
            <ac:spMk id="2" creationId="{54FBE59B-B6A5-08E6-ACE0-1796F04010E4}"/>
          </ac:spMkLst>
        </pc:spChg>
        <pc:spChg chg="mod">
          <ac:chgData name="Ondra Klíma" userId="381e0c8e360e8536" providerId="LiveId" clId="{898D4958-C55D-41A4-B4F1-66A9F08C01D0}" dt="2022-12-01T08:26:09.176" v="8467" actId="20577"/>
          <ac:spMkLst>
            <pc:docMk/>
            <pc:sldMk cId="70581584" sldId="284"/>
            <ac:spMk id="3" creationId="{466A2C56-92AC-D149-B84D-EE19B5580DA6}"/>
          </ac:spMkLst>
        </pc:spChg>
        <pc:spChg chg="add del">
          <ac:chgData name="Ondra Klíma" userId="381e0c8e360e8536" providerId="LiveId" clId="{898D4958-C55D-41A4-B4F1-66A9F08C01D0}" dt="2022-12-01T06:43:06.698" v="3958" actId="26606"/>
          <ac:spMkLst>
            <pc:docMk/>
            <pc:sldMk cId="70581584" sldId="284"/>
            <ac:spMk id="10" creationId="{A5931BE0-4B93-4D6C-878E-ACC59D6B4587}"/>
          </ac:spMkLst>
        </pc:spChg>
        <pc:picChg chg="add del">
          <ac:chgData name="Ondra Klíma" userId="381e0c8e360e8536" providerId="LiveId" clId="{898D4958-C55D-41A4-B4F1-66A9F08C01D0}" dt="2022-12-01T06:43:06.698" v="3958" actId="26606"/>
          <ac:picMkLst>
            <pc:docMk/>
            <pc:sldMk cId="70581584" sldId="284"/>
            <ac:picMk id="7" creationId="{D3C98F71-9C5B-9054-3B76-F76EE7974EF7}"/>
          </ac:picMkLst>
        </pc:picChg>
      </pc:sldChg>
      <pc:sldChg chg="del">
        <pc:chgData name="Ondra Klíma" userId="381e0c8e360e8536" providerId="LiveId" clId="{898D4958-C55D-41A4-B4F1-66A9F08C01D0}" dt="2022-12-01T05:23:01.257" v="5" actId="47"/>
        <pc:sldMkLst>
          <pc:docMk/>
          <pc:sldMk cId="4274097881" sldId="284"/>
        </pc:sldMkLst>
      </pc:sldChg>
      <pc:sldChg chg="del">
        <pc:chgData name="Ondra Klíma" userId="381e0c8e360e8536" providerId="LiveId" clId="{898D4958-C55D-41A4-B4F1-66A9F08C01D0}" dt="2022-12-01T05:23:01.257" v="5" actId="47"/>
        <pc:sldMkLst>
          <pc:docMk/>
          <pc:sldMk cId="504814497" sldId="285"/>
        </pc:sldMkLst>
      </pc:sldChg>
      <pc:sldChg chg="modSp add mod modNotesTx">
        <pc:chgData name="Ondra Klíma" userId="381e0c8e360e8536" providerId="LiveId" clId="{898D4958-C55D-41A4-B4F1-66A9F08C01D0}" dt="2022-12-01T06:50:38.507" v="4886" actId="20577"/>
        <pc:sldMkLst>
          <pc:docMk/>
          <pc:sldMk cId="1004300123" sldId="285"/>
        </pc:sldMkLst>
        <pc:spChg chg="mod">
          <ac:chgData name="Ondra Klíma" userId="381e0c8e360e8536" providerId="LiveId" clId="{898D4958-C55D-41A4-B4F1-66A9F08C01D0}" dt="2022-12-01T06:49:42.166" v="4765" actId="313"/>
          <ac:spMkLst>
            <pc:docMk/>
            <pc:sldMk cId="1004300123" sldId="285"/>
            <ac:spMk id="3" creationId="{466A2C56-92AC-D149-B84D-EE19B5580DA6}"/>
          </ac:spMkLst>
        </pc:spChg>
      </pc:sldChg>
      <pc:sldChg chg="modSp add mod modNotesTx">
        <pc:chgData name="Ondra Klíma" userId="381e0c8e360e8536" providerId="LiveId" clId="{898D4958-C55D-41A4-B4F1-66A9F08C01D0}" dt="2022-12-01T07:02:28.681" v="5271" actId="20577"/>
        <pc:sldMkLst>
          <pc:docMk/>
          <pc:sldMk cId="1184386768" sldId="286"/>
        </pc:sldMkLst>
        <pc:spChg chg="mod">
          <ac:chgData name="Ondra Klíma" userId="381e0c8e360e8536" providerId="LiveId" clId="{898D4958-C55D-41A4-B4F1-66A9F08C01D0}" dt="2022-12-01T06:57:05.555" v="4899"/>
          <ac:spMkLst>
            <pc:docMk/>
            <pc:sldMk cId="1184386768" sldId="286"/>
            <ac:spMk id="2" creationId="{A27FD7AB-131E-CE83-31BE-AE78AE36EB3A}"/>
          </ac:spMkLst>
        </pc:spChg>
        <pc:spChg chg="mod">
          <ac:chgData name="Ondra Klíma" userId="381e0c8e360e8536" providerId="LiveId" clId="{898D4958-C55D-41A4-B4F1-66A9F08C01D0}" dt="2022-12-01T07:02:28.681" v="5271" actId="20577"/>
          <ac:spMkLst>
            <pc:docMk/>
            <pc:sldMk cId="1184386768" sldId="286"/>
            <ac:spMk id="3" creationId="{70E2C7FD-D8E0-E985-ABAE-6F29E2C41114}"/>
          </ac:spMkLst>
        </pc:spChg>
        <pc:picChg chg="mod">
          <ac:chgData name="Ondra Klíma" userId="381e0c8e360e8536" providerId="LiveId" clId="{898D4958-C55D-41A4-B4F1-66A9F08C01D0}" dt="2022-12-01T06:51:48.590" v="4889" actId="14826"/>
          <ac:picMkLst>
            <pc:docMk/>
            <pc:sldMk cId="1184386768" sldId="286"/>
            <ac:picMk id="1026" creationId="{9E74FEC4-FF5D-7861-CC97-315264433CBC}"/>
          </ac:picMkLst>
        </pc:picChg>
      </pc:sldChg>
      <pc:sldChg chg="del">
        <pc:chgData name="Ondra Klíma" userId="381e0c8e360e8536" providerId="LiveId" clId="{898D4958-C55D-41A4-B4F1-66A9F08C01D0}" dt="2022-12-01T05:23:01.257" v="5" actId="47"/>
        <pc:sldMkLst>
          <pc:docMk/>
          <pc:sldMk cId="3590298545" sldId="286"/>
        </pc:sldMkLst>
      </pc:sldChg>
      <pc:sldChg chg="del">
        <pc:chgData name="Ondra Klíma" userId="381e0c8e360e8536" providerId="LiveId" clId="{898D4958-C55D-41A4-B4F1-66A9F08C01D0}" dt="2022-12-01T05:23:01.257" v="5" actId="47"/>
        <pc:sldMkLst>
          <pc:docMk/>
          <pc:sldMk cId="1158998319" sldId="287"/>
        </pc:sldMkLst>
      </pc:sldChg>
      <pc:sldChg chg="modSp new mod">
        <pc:chgData name="Ondra Klíma" userId="381e0c8e360e8536" providerId="LiveId" clId="{898D4958-C55D-41A4-B4F1-66A9F08C01D0}" dt="2022-12-01T08:36:54.803" v="8473" actId="20577"/>
        <pc:sldMkLst>
          <pc:docMk/>
          <pc:sldMk cId="2683743100" sldId="287"/>
        </pc:sldMkLst>
        <pc:spChg chg="mod">
          <ac:chgData name="Ondra Klíma" userId="381e0c8e360e8536" providerId="LiveId" clId="{898D4958-C55D-41A4-B4F1-66A9F08C01D0}" dt="2022-12-01T07:02:20.351" v="5253" actId="20577"/>
          <ac:spMkLst>
            <pc:docMk/>
            <pc:sldMk cId="2683743100" sldId="287"/>
            <ac:spMk id="2" creationId="{72BD1759-9292-AC4F-6412-3D0E2DF94C99}"/>
          </ac:spMkLst>
        </pc:spChg>
        <pc:spChg chg="mod">
          <ac:chgData name="Ondra Klíma" userId="381e0c8e360e8536" providerId="LiveId" clId="{898D4958-C55D-41A4-B4F1-66A9F08C01D0}" dt="2022-12-01T08:36:54.803" v="8473" actId="20577"/>
          <ac:spMkLst>
            <pc:docMk/>
            <pc:sldMk cId="2683743100" sldId="287"/>
            <ac:spMk id="3" creationId="{46235C08-23BB-B9D0-536C-1F4DA2B8D640}"/>
          </ac:spMkLst>
        </pc:spChg>
      </pc:sldChg>
      <pc:sldChg chg="modSp new del mod">
        <pc:chgData name="Ondra Klíma" userId="381e0c8e360e8536" providerId="LiveId" clId="{898D4958-C55D-41A4-B4F1-66A9F08C01D0}" dt="2022-12-01T07:09:47.511" v="6151" actId="47"/>
        <pc:sldMkLst>
          <pc:docMk/>
          <pc:sldMk cId="465862785" sldId="288"/>
        </pc:sldMkLst>
        <pc:spChg chg="mod">
          <ac:chgData name="Ondra Klíma" userId="381e0c8e360e8536" providerId="LiveId" clId="{898D4958-C55D-41A4-B4F1-66A9F08C01D0}" dt="2022-12-01T07:09:12.817" v="6128" actId="20577"/>
          <ac:spMkLst>
            <pc:docMk/>
            <pc:sldMk cId="465862785" sldId="288"/>
            <ac:spMk id="2" creationId="{2080E476-AA61-1F74-7FFD-5EA0E64503CE}"/>
          </ac:spMkLst>
        </pc:spChg>
        <pc:spChg chg="mod">
          <ac:chgData name="Ondra Klíma" userId="381e0c8e360e8536" providerId="LiveId" clId="{898D4958-C55D-41A4-B4F1-66A9F08C01D0}" dt="2022-12-01T07:09:34.076" v="6148" actId="20577"/>
          <ac:spMkLst>
            <pc:docMk/>
            <pc:sldMk cId="465862785" sldId="288"/>
            <ac:spMk id="3" creationId="{80121312-68EF-9B7E-5A77-B4C305DD4A61}"/>
          </ac:spMkLst>
        </pc:spChg>
      </pc:sldChg>
      <pc:sldChg chg="del">
        <pc:chgData name="Ondra Klíma" userId="381e0c8e360e8536" providerId="LiveId" clId="{898D4958-C55D-41A4-B4F1-66A9F08C01D0}" dt="2022-12-01T05:23:01.257" v="5" actId="47"/>
        <pc:sldMkLst>
          <pc:docMk/>
          <pc:sldMk cId="707407890" sldId="288"/>
        </pc:sldMkLst>
      </pc:sldChg>
      <pc:sldChg chg="del">
        <pc:chgData name="Ondra Klíma" userId="381e0c8e360e8536" providerId="LiveId" clId="{898D4958-C55D-41A4-B4F1-66A9F08C01D0}" dt="2022-12-01T05:23:01.257" v="5" actId="47"/>
        <pc:sldMkLst>
          <pc:docMk/>
          <pc:sldMk cId="1155377068" sldId="289"/>
        </pc:sldMkLst>
      </pc:sldChg>
      <pc:sldChg chg="delSp modSp add mod setBg delDesignElem">
        <pc:chgData name="Ondra Klíma" userId="381e0c8e360e8536" providerId="LiveId" clId="{898D4958-C55D-41A4-B4F1-66A9F08C01D0}" dt="2022-12-01T07:17:30.708" v="6645" actId="20577"/>
        <pc:sldMkLst>
          <pc:docMk/>
          <pc:sldMk cId="3626093048" sldId="289"/>
        </pc:sldMkLst>
        <pc:spChg chg="mod">
          <ac:chgData name="Ondra Klíma" userId="381e0c8e360e8536" providerId="LiveId" clId="{898D4958-C55D-41A4-B4F1-66A9F08C01D0}" dt="2022-12-01T07:09:51.075" v="6165" actId="20577"/>
          <ac:spMkLst>
            <pc:docMk/>
            <pc:sldMk cId="3626093048" sldId="289"/>
            <ac:spMk id="2" creationId="{27B5862E-383C-C905-643B-D62DA6E213A3}"/>
          </ac:spMkLst>
        </pc:spChg>
        <pc:spChg chg="del">
          <ac:chgData name="Ondra Klíma" userId="381e0c8e360e8536" providerId="LiveId" clId="{898D4958-C55D-41A4-B4F1-66A9F08C01D0}" dt="2022-12-01T07:09:46.245" v="6150"/>
          <ac:spMkLst>
            <pc:docMk/>
            <pc:sldMk cId="3626093048" sldId="289"/>
            <ac:spMk id="9" creationId="{60B7752B-728D-4CA3-8923-C4F7F77029E3}"/>
          </ac:spMkLst>
        </pc:spChg>
        <pc:spChg chg="del">
          <ac:chgData name="Ondra Klíma" userId="381e0c8e360e8536" providerId="LiveId" clId="{898D4958-C55D-41A4-B4F1-66A9F08C01D0}" dt="2022-12-01T07:09:46.245" v="6150"/>
          <ac:spMkLst>
            <pc:docMk/>
            <pc:sldMk cId="3626093048" sldId="289"/>
            <ac:spMk id="11" creationId="{88392DC7-0988-443B-A0D0-E726C7DB622B}"/>
          </ac:spMkLst>
        </pc:spChg>
        <pc:graphicFrameChg chg="mod">
          <ac:chgData name="Ondra Klíma" userId="381e0c8e360e8536" providerId="LiveId" clId="{898D4958-C55D-41A4-B4F1-66A9F08C01D0}" dt="2022-12-01T07:17:30.708" v="6645" actId="20577"/>
          <ac:graphicFrameMkLst>
            <pc:docMk/>
            <pc:sldMk cId="3626093048" sldId="289"/>
            <ac:graphicFrameMk id="5" creationId="{E7947B11-75E0-0695-0EA6-DEF872878C89}"/>
          </ac:graphicFrameMkLst>
        </pc:graphicFrameChg>
      </pc:sldChg>
      <pc:sldChg chg="addSp delSp modSp new mod setBg modClrScheme chgLayout modNotesTx">
        <pc:chgData name="Ondra Klíma" userId="381e0c8e360e8536" providerId="LiveId" clId="{898D4958-C55D-41A4-B4F1-66A9F08C01D0}" dt="2022-12-01T07:45:42.747" v="7387" actId="6549"/>
        <pc:sldMkLst>
          <pc:docMk/>
          <pc:sldMk cId="2438137452" sldId="290"/>
        </pc:sldMkLst>
        <pc:spChg chg="del">
          <ac:chgData name="Ondra Klíma" userId="381e0c8e360e8536" providerId="LiveId" clId="{898D4958-C55D-41A4-B4F1-66A9F08C01D0}" dt="2022-12-01T07:19:23.948" v="6647" actId="700"/>
          <ac:spMkLst>
            <pc:docMk/>
            <pc:sldMk cId="2438137452" sldId="290"/>
            <ac:spMk id="2" creationId="{730F2051-D006-C8FD-EF5A-99D2AC92B822}"/>
          </ac:spMkLst>
        </pc:spChg>
        <pc:spChg chg="del">
          <ac:chgData name="Ondra Klíma" userId="381e0c8e360e8536" providerId="LiveId" clId="{898D4958-C55D-41A4-B4F1-66A9F08C01D0}" dt="2022-12-01T07:19:23.948" v="6647" actId="700"/>
          <ac:spMkLst>
            <pc:docMk/>
            <pc:sldMk cId="2438137452" sldId="290"/>
            <ac:spMk id="3" creationId="{E26EF333-C27A-C5B6-6A5B-A2C37297CBD9}"/>
          </ac:spMkLst>
        </pc:spChg>
        <pc:spChg chg="add mod">
          <ac:chgData name="Ondra Klíma" userId="381e0c8e360e8536" providerId="LiveId" clId="{898D4958-C55D-41A4-B4F1-66A9F08C01D0}" dt="2022-12-01T07:41:03.053" v="7324" actId="1037"/>
          <ac:spMkLst>
            <pc:docMk/>
            <pc:sldMk cId="2438137452" sldId="290"/>
            <ac:spMk id="4" creationId="{3E1E53E7-AE5A-326B-5F77-940109A98017}"/>
          </ac:spMkLst>
        </pc:spChg>
        <pc:spChg chg="add del">
          <ac:chgData name="Ondra Klíma" userId="381e0c8e360e8536" providerId="LiveId" clId="{898D4958-C55D-41A4-B4F1-66A9F08C01D0}" dt="2022-12-01T07:39:16.690" v="7264" actId="478"/>
          <ac:spMkLst>
            <pc:docMk/>
            <pc:sldMk cId="2438137452" sldId="290"/>
            <ac:spMk id="5" creationId="{BC1FAC7B-23A6-681C-F573-2E46EAB6DCBC}"/>
          </ac:spMkLst>
        </pc:spChg>
        <pc:spChg chg="add del mod">
          <ac:chgData name="Ondra Klíma" userId="381e0c8e360e8536" providerId="LiveId" clId="{898D4958-C55D-41A4-B4F1-66A9F08C01D0}" dt="2022-12-01T07:39:45.903" v="7268"/>
          <ac:spMkLst>
            <pc:docMk/>
            <pc:sldMk cId="2438137452" sldId="290"/>
            <ac:spMk id="6" creationId="{7347B259-B45C-B559-277F-AF60A073F703}"/>
          </ac:spMkLst>
        </pc:spChg>
        <pc:spChg chg="add del">
          <ac:chgData name="Ondra Klíma" userId="381e0c8e360e8536" providerId="LiveId" clId="{898D4958-C55D-41A4-B4F1-66A9F08C01D0}" dt="2022-12-01T07:39:52.542" v="7270" actId="478"/>
          <ac:spMkLst>
            <pc:docMk/>
            <pc:sldMk cId="2438137452" sldId="290"/>
            <ac:spMk id="7" creationId="{609F36B3-31E7-7A02-B936-C5E4511B7A9A}"/>
          </ac:spMkLst>
        </pc:spChg>
        <pc:spChg chg="add">
          <ac:chgData name="Ondra Klíma" userId="381e0c8e360e8536" providerId="LiveId" clId="{898D4958-C55D-41A4-B4F1-66A9F08C01D0}" dt="2022-12-01T07:40:23.198" v="7277" actId="26606"/>
          <ac:spMkLst>
            <pc:docMk/>
            <pc:sldMk cId="2438137452" sldId="290"/>
            <ac:spMk id="14" creationId="{82184FF4-7029-4ED7-813A-192E60608764}"/>
          </ac:spMkLst>
        </pc:spChg>
        <pc:spChg chg="add">
          <ac:chgData name="Ondra Klíma" userId="381e0c8e360e8536" providerId="LiveId" clId="{898D4958-C55D-41A4-B4F1-66A9F08C01D0}" dt="2022-12-01T07:40:23.198" v="7277" actId="26606"/>
          <ac:spMkLst>
            <pc:docMk/>
            <pc:sldMk cId="2438137452" sldId="290"/>
            <ac:spMk id="16" creationId="{AAA7AB09-557C-41AD-9113-FF9F68FA1035}"/>
          </ac:spMkLst>
        </pc:spChg>
        <pc:spChg chg="add">
          <ac:chgData name="Ondra Klíma" userId="381e0c8e360e8536" providerId="LiveId" clId="{898D4958-C55D-41A4-B4F1-66A9F08C01D0}" dt="2022-12-01T07:40:23.198" v="7277" actId="26606"/>
          <ac:spMkLst>
            <pc:docMk/>
            <pc:sldMk cId="2438137452" sldId="290"/>
            <ac:spMk id="18" creationId="{EF99ECAA-1F11-4937-BBA6-51935AB44C9D}"/>
          </ac:spMkLst>
        </pc:spChg>
        <pc:spChg chg="add">
          <ac:chgData name="Ondra Klíma" userId="381e0c8e360e8536" providerId="LiveId" clId="{898D4958-C55D-41A4-B4F1-66A9F08C01D0}" dt="2022-12-01T07:40:23.198" v="7277" actId="26606"/>
          <ac:spMkLst>
            <pc:docMk/>
            <pc:sldMk cId="2438137452" sldId="290"/>
            <ac:spMk id="26" creationId="{1DB043B4-68C6-45B9-82AC-A5800EADB8DB}"/>
          </ac:spMkLst>
        </pc:spChg>
        <pc:spChg chg="add">
          <ac:chgData name="Ondra Klíma" userId="381e0c8e360e8536" providerId="LiveId" clId="{898D4958-C55D-41A4-B4F1-66A9F08C01D0}" dt="2022-12-01T07:40:23.198" v="7277" actId="26606"/>
          <ac:spMkLst>
            <pc:docMk/>
            <pc:sldMk cId="2438137452" sldId="290"/>
            <ac:spMk id="28" creationId="{28A00A08-E4E6-4184-B484-E0E034072AE0}"/>
          </ac:spMkLst>
        </pc:spChg>
        <pc:spChg chg="add del">
          <ac:chgData name="Ondra Klíma" userId="381e0c8e360e8536" providerId="LiveId" clId="{898D4958-C55D-41A4-B4F1-66A9F08C01D0}" dt="2022-12-01T07:19:30.049" v="6650" actId="26606"/>
          <ac:spMkLst>
            <pc:docMk/>
            <pc:sldMk cId="2438137452" sldId="290"/>
            <ac:spMk id="1031" creationId="{65EE0CA1-D3EE-4024-8924-687FF7C9BED1}"/>
          </ac:spMkLst>
        </pc:spChg>
        <pc:grpChg chg="add">
          <ac:chgData name="Ondra Klíma" userId="381e0c8e360e8536" providerId="LiveId" clId="{898D4958-C55D-41A4-B4F1-66A9F08C01D0}" dt="2022-12-01T07:40:23.198" v="7277" actId="26606"/>
          <ac:grpSpMkLst>
            <pc:docMk/>
            <pc:sldMk cId="2438137452" sldId="290"/>
            <ac:grpSpMk id="20" creationId="{79DE9FAB-6BBA-4CFE-B67D-77B47F01ECA4}"/>
          </ac:grpSpMkLst>
        </pc:grpChg>
        <pc:grpChg chg="add">
          <ac:chgData name="Ondra Klíma" userId="381e0c8e360e8536" providerId="LiveId" clId="{898D4958-C55D-41A4-B4F1-66A9F08C01D0}" dt="2022-12-01T07:40:23.198" v="7277" actId="26606"/>
          <ac:grpSpMkLst>
            <pc:docMk/>
            <pc:sldMk cId="2438137452" sldId="290"/>
            <ac:grpSpMk id="30" creationId="{0780E404-3121-4F33-AF2D-65F659A97798}"/>
          </ac:grpSpMkLst>
        </pc:grpChg>
        <pc:grpChg chg="add">
          <ac:chgData name="Ondra Klíma" userId="381e0c8e360e8536" providerId="LiveId" clId="{898D4958-C55D-41A4-B4F1-66A9F08C01D0}" dt="2022-12-01T07:40:23.198" v="7277" actId="26606"/>
          <ac:grpSpMkLst>
            <pc:docMk/>
            <pc:sldMk cId="2438137452" sldId="290"/>
            <ac:grpSpMk id="34" creationId="{4B158E9A-DBF4-4AA7-B6B7-8C8EB2FBDD68}"/>
          </ac:grpSpMkLst>
        </pc:grpChg>
        <pc:picChg chg="add mod">
          <ac:chgData name="Ondra Klíma" userId="381e0c8e360e8536" providerId="LiveId" clId="{898D4958-C55D-41A4-B4F1-66A9F08C01D0}" dt="2022-12-01T07:41:04.819" v="7331" actId="1037"/>
          <ac:picMkLst>
            <pc:docMk/>
            <pc:sldMk cId="2438137452" sldId="290"/>
            <ac:picMk id="9" creationId="{D015F551-EAF4-2163-113C-D9BB58648383}"/>
          </ac:picMkLst>
        </pc:picChg>
        <pc:picChg chg="add del mod">
          <ac:chgData name="Ondra Klíma" userId="381e0c8e360e8536" providerId="LiveId" clId="{898D4958-C55D-41A4-B4F1-66A9F08C01D0}" dt="2022-12-01T07:39:05.529" v="7261" actId="478"/>
          <ac:picMkLst>
            <pc:docMk/>
            <pc:sldMk cId="2438137452" sldId="290"/>
            <ac:picMk id="1026" creationId="{D7AB3B3E-A61C-5581-BDC8-9B38FB4CFB92}"/>
          </ac:picMkLst>
        </pc:picChg>
      </pc:sldChg>
      <pc:sldChg chg="del">
        <pc:chgData name="Ondra Klíma" userId="381e0c8e360e8536" providerId="LiveId" clId="{898D4958-C55D-41A4-B4F1-66A9F08C01D0}" dt="2022-12-01T05:23:01.257" v="5" actId="47"/>
        <pc:sldMkLst>
          <pc:docMk/>
          <pc:sldMk cId="3374019653" sldId="290"/>
        </pc:sldMkLst>
      </pc:sldChg>
      <pc:sldChg chg="modSp new del mod">
        <pc:chgData name="Ondra Klíma" userId="381e0c8e360e8536" providerId="LiveId" clId="{898D4958-C55D-41A4-B4F1-66A9F08C01D0}" dt="2022-12-01T07:22:00.582" v="6732" actId="47"/>
        <pc:sldMkLst>
          <pc:docMk/>
          <pc:sldMk cId="8462742" sldId="291"/>
        </pc:sldMkLst>
        <pc:spChg chg="mod">
          <ac:chgData name="Ondra Klíma" userId="381e0c8e360e8536" providerId="LiveId" clId="{898D4958-C55D-41A4-B4F1-66A9F08C01D0}" dt="2022-12-01T07:21:50.458" v="6730" actId="20577"/>
          <ac:spMkLst>
            <pc:docMk/>
            <pc:sldMk cId="8462742" sldId="291"/>
            <ac:spMk id="2" creationId="{9ED94984-E5E6-B465-F506-33701FB20B97}"/>
          </ac:spMkLst>
        </pc:spChg>
      </pc:sldChg>
      <pc:sldChg chg="del">
        <pc:chgData name="Ondra Klíma" userId="381e0c8e360e8536" providerId="LiveId" clId="{898D4958-C55D-41A4-B4F1-66A9F08C01D0}" dt="2022-12-01T05:23:01.257" v="5" actId="47"/>
        <pc:sldMkLst>
          <pc:docMk/>
          <pc:sldMk cId="553715824" sldId="291"/>
        </pc:sldMkLst>
      </pc:sldChg>
      <pc:sldChg chg="del">
        <pc:chgData name="Ondra Klíma" userId="381e0c8e360e8536" providerId="LiveId" clId="{898D4958-C55D-41A4-B4F1-66A9F08C01D0}" dt="2022-12-01T05:23:01.257" v="5" actId="47"/>
        <pc:sldMkLst>
          <pc:docMk/>
          <pc:sldMk cId="2803985307" sldId="292"/>
        </pc:sldMkLst>
      </pc:sldChg>
      <pc:sldChg chg="modSp add mod">
        <pc:chgData name="Ondra Klíma" userId="381e0c8e360e8536" providerId="LiveId" clId="{898D4958-C55D-41A4-B4F1-66A9F08C01D0}" dt="2022-12-01T07:33:57.843" v="7171" actId="20577"/>
        <pc:sldMkLst>
          <pc:docMk/>
          <pc:sldMk cId="4264562955" sldId="292"/>
        </pc:sldMkLst>
        <pc:spChg chg="mod">
          <ac:chgData name="Ondra Klíma" userId="381e0c8e360e8536" providerId="LiveId" clId="{898D4958-C55D-41A4-B4F1-66A9F08C01D0}" dt="2022-12-01T07:22:09.874" v="6753" actId="20577"/>
          <ac:spMkLst>
            <pc:docMk/>
            <pc:sldMk cId="4264562955" sldId="292"/>
            <ac:spMk id="2" creationId="{27B5862E-383C-C905-643B-D62DA6E213A3}"/>
          </ac:spMkLst>
        </pc:spChg>
        <pc:graphicFrameChg chg="mod">
          <ac:chgData name="Ondra Klíma" userId="381e0c8e360e8536" providerId="LiveId" clId="{898D4958-C55D-41A4-B4F1-66A9F08C01D0}" dt="2022-12-01T07:33:57.843" v="7171" actId="20577"/>
          <ac:graphicFrameMkLst>
            <pc:docMk/>
            <pc:sldMk cId="4264562955" sldId="292"/>
            <ac:graphicFrameMk id="5" creationId="{E7947B11-75E0-0695-0EA6-DEF872878C89}"/>
          </ac:graphicFrameMkLst>
        </pc:graphicFrameChg>
      </pc:sldChg>
      <pc:sldChg chg="del">
        <pc:chgData name="Ondra Klíma" userId="381e0c8e360e8536" providerId="LiveId" clId="{898D4958-C55D-41A4-B4F1-66A9F08C01D0}" dt="2022-12-01T05:23:01.257" v="5" actId="47"/>
        <pc:sldMkLst>
          <pc:docMk/>
          <pc:sldMk cId="2443881765" sldId="293"/>
        </pc:sldMkLst>
      </pc:sldChg>
      <pc:sldChg chg="new del">
        <pc:chgData name="Ondra Klíma" userId="381e0c8e360e8536" providerId="LiveId" clId="{898D4958-C55D-41A4-B4F1-66A9F08C01D0}" dt="2022-12-01T07:42:42.076" v="7335" actId="47"/>
        <pc:sldMkLst>
          <pc:docMk/>
          <pc:sldMk cId="2658580143" sldId="293"/>
        </pc:sldMkLst>
      </pc:sldChg>
      <pc:sldChg chg="addSp delSp modSp add mod">
        <pc:chgData name="Ondra Klíma" userId="381e0c8e360e8536" providerId="LiveId" clId="{898D4958-C55D-41A4-B4F1-66A9F08C01D0}" dt="2022-12-01T07:59:31.611" v="8301" actId="26606"/>
        <pc:sldMkLst>
          <pc:docMk/>
          <pc:sldMk cId="3000891516" sldId="293"/>
        </pc:sldMkLst>
        <pc:spChg chg="mod">
          <ac:chgData name="Ondra Klíma" userId="381e0c8e360e8536" providerId="LiveId" clId="{898D4958-C55D-41A4-B4F1-66A9F08C01D0}" dt="2022-12-01T07:42:54.610" v="7375" actId="27636"/>
          <ac:spMkLst>
            <pc:docMk/>
            <pc:sldMk cId="3000891516" sldId="293"/>
            <ac:spMk id="2" creationId="{72BD1759-9292-AC4F-6412-3D0E2DF94C99}"/>
          </ac:spMkLst>
        </pc:spChg>
        <pc:spChg chg="add del mod">
          <ac:chgData name="Ondra Klíma" userId="381e0c8e360e8536" providerId="LiveId" clId="{898D4958-C55D-41A4-B4F1-66A9F08C01D0}" dt="2022-12-01T07:59:31.611" v="8301" actId="26606"/>
          <ac:spMkLst>
            <pc:docMk/>
            <pc:sldMk cId="3000891516" sldId="293"/>
            <ac:spMk id="3" creationId="{46235C08-23BB-B9D0-536C-1F4DA2B8D640}"/>
          </ac:spMkLst>
        </pc:spChg>
        <pc:graphicFrameChg chg="add del">
          <ac:chgData name="Ondra Klíma" userId="381e0c8e360e8536" providerId="LiveId" clId="{898D4958-C55D-41A4-B4F1-66A9F08C01D0}" dt="2022-12-01T07:59:31.611" v="8301" actId="26606"/>
          <ac:graphicFrameMkLst>
            <pc:docMk/>
            <pc:sldMk cId="3000891516" sldId="293"/>
            <ac:graphicFrameMk id="5" creationId="{051B250F-C0D6-C9C6-2133-B265AEE3543F}"/>
          </ac:graphicFrameMkLst>
        </pc:graphicFrameChg>
      </pc:sldChg>
      <pc:sldChg chg="del">
        <pc:chgData name="Ondra Klíma" userId="381e0c8e360e8536" providerId="LiveId" clId="{898D4958-C55D-41A4-B4F1-66A9F08C01D0}" dt="2022-12-01T05:22:46.665" v="0" actId="47"/>
        <pc:sldMkLst>
          <pc:docMk/>
          <pc:sldMk cId="1241318019" sldId="294"/>
        </pc:sldMkLst>
      </pc:sldChg>
      <pc:sldChg chg="del">
        <pc:chgData name="Ondra Klíma" userId="381e0c8e360e8536" providerId="LiveId" clId="{898D4958-C55D-41A4-B4F1-66A9F08C01D0}" dt="2022-12-01T05:22:46.665" v="0" actId="47"/>
        <pc:sldMkLst>
          <pc:docMk/>
          <pc:sldMk cId="2969448715" sldId="295"/>
        </pc:sldMkLst>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docChgLst>
    <pc:chgData name="Ondra Klíma" userId="381e0c8e360e8536" providerId="LiveId" clId="{E2B63ADE-3EB2-4471-9293-33A763D2E53F}"/>
    <pc:docChg chg="undo redo custSel addSld delSld modSld">
      <pc:chgData name="Ondra Klíma" userId="381e0c8e360e8536" providerId="LiveId" clId="{E2B63ADE-3EB2-4471-9293-33A763D2E53F}" dt="2022-11-03T09:45:23.493" v="6913" actId="20577"/>
      <pc:docMkLst>
        <pc:docMk/>
      </pc:docMkLst>
      <pc:sldChg chg="modSp modNotesTx">
        <pc:chgData name="Ondra Klíma" userId="381e0c8e360e8536" providerId="LiveId" clId="{E2B63ADE-3EB2-4471-9293-33A763D2E53F}" dt="2022-11-03T08:44:53.849" v="6897" actId="20577"/>
        <pc:sldMkLst>
          <pc:docMk/>
          <pc:sldMk cId="820938414" sldId="256"/>
        </pc:sldMkLst>
        <pc:spChg chg="mod">
          <ac:chgData name="Ondra Klíma" userId="381e0c8e360e8536" providerId="LiveId" clId="{E2B63ADE-3EB2-4471-9293-33A763D2E53F}" dt="2022-11-03T05:09:37.622" v="0"/>
          <ac:spMkLst>
            <pc:docMk/>
            <pc:sldMk cId="820938414" sldId="256"/>
            <ac:spMk id="2" creationId="{7A81CABB-0357-D3D6-AD68-C5F981E995CC}"/>
          </ac:spMkLst>
        </pc:spChg>
      </pc:sldChg>
      <pc:sldChg chg="modSp">
        <pc:chgData name="Ondra Klíma" userId="381e0c8e360e8536" providerId="LiveId" clId="{E2B63ADE-3EB2-4471-9293-33A763D2E53F}" dt="2022-11-03T05:25:53.459" v="842"/>
        <pc:sldMkLst>
          <pc:docMk/>
          <pc:sldMk cId="2240082487" sldId="259"/>
        </pc:sldMkLst>
        <pc:graphicFrameChg chg="mod">
          <ac:chgData name="Ondra Klíma" userId="381e0c8e360e8536" providerId="LiveId" clId="{E2B63ADE-3EB2-4471-9293-33A763D2E53F}" dt="2022-11-03T05:25:53.459" v="842"/>
          <ac:graphicFrameMkLst>
            <pc:docMk/>
            <pc:sldMk cId="2240082487" sldId="259"/>
            <ac:graphicFrameMk id="5" creationId="{8C65F979-AAF3-07C7-A6EE-9B312F954BE9}"/>
          </ac:graphicFrameMkLst>
        </pc:graphicFrameChg>
      </pc:sldChg>
      <pc:sldChg chg="modSp">
        <pc:chgData name="Ondra Klíma" userId="381e0c8e360e8536" providerId="LiveId" clId="{E2B63ADE-3EB2-4471-9293-33A763D2E53F}" dt="2022-11-03T05:25:58.299" v="844"/>
        <pc:sldMkLst>
          <pc:docMk/>
          <pc:sldMk cId="1496334493" sldId="270"/>
        </pc:sldMkLst>
        <pc:graphicFrameChg chg="mod">
          <ac:chgData name="Ondra Klíma" userId="381e0c8e360e8536" providerId="LiveId" clId="{E2B63ADE-3EB2-4471-9293-33A763D2E53F}" dt="2022-11-03T05:25:58.299" v="844"/>
          <ac:graphicFrameMkLst>
            <pc:docMk/>
            <pc:sldMk cId="1496334493" sldId="270"/>
            <ac:graphicFrameMk id="5" creationId="{3F9AC063-EE43-3A52-92EA-DB164AB78FCC}"/>
          </ac:graphicFrameMkLst>
        </pc:graphicFrameChg>
      </pc:sldChg>
      <pc:sldChg chg="modSp mod">
        <pc:chgData name="Ondra Klíma" userId="381e0c8e360e8536" providerId="LiveId" clId="{E2B63ADE-3EB2-4471-9293-33A763D2E53F}" dt="2022-11-03T05:10:14.593" v="8"/>
        <pc:sldMkLst>
          <pc:docMk/>
          <pc:sldMk cId="467520318" sldId="272"/>
        </pc:sldMkLst>
        <pc:spChg chg="mod">
          <ac:chgData name="Ondra Klíma" userId="381e0c8e360e8536" providerId="LiveId" clId="{E2B63ADE-3EB2-4471-9293-33A763D2E53F}" dt="2022-11-03T05:10:14.593" v="8"/>
          <ac:spMkLst>
            <pc:docMk/>
            <pc:sldMk cId="467520318" sldId="272"/>
            <ac:spMk id="3" creationId="{5609133B-8834-B1B4-978A-FCA1F76450F4}"/>
          </ac:spMkLst>
        </pc:spChg>
      </pc:sldChg>
      <pc:sldChg chg="modSp mod modNotesTx">
        <pc:chgData name="Ondra Klíma" userId="381e0c8e360e8536" providerId="LiveId" clId="{E2B63ADE-3EB2-4471-9293-33A763D2E53F}" dt="2022-11-03T07:41:33.905" v="6799" actId="20577"/>
        <pc:sldMkLst>
          <pc:docMk/>
          <pc:sldMk cId="4092044334" sldId="279"/>
        </pc:sldMkLst>
        <pc:spChg chg="mod">
          <ac:chgData name="Ondra Klíma" userId="381e0c8e360e8536" providerId="LiveId" clId="{E2B63ADE-3EB2-4471-9293-33A763D2E53F}" dt="2022-11-03T05:26:59.212" v="884" actId="20577"/>
          <ac:spMkLst>
            <pc:docMk/>
            <pc:sldMk cId="4092044334" sldId="279"/>
            <ac:spMk id="2" creationId="{A27FD7AB-131E-CE83-31BE-AE78AE36EB3A}"/>
          </ac:spMkLst>
        </pc:spChg>
        <pc:spChg chg="mod">
          <ac:chgData name="Ondra Klíma" userId="381e0c8e360e8536" providerId="LiveId" clId="{E2B63ADE-3EB2-4471-9293-33A763D2E53F}" dt="2022-11-03T07:41:33.905" v="6799" actId="20577"/>
          <ac:spMkLst>
            <pc:docMk/>
            <pc:sldMk cId="4092044334" sldId="279"/>
            <ac:spMk id="3" creationId="{70E2C7FD-D8E0-E985-ABAE-6F29E2C41114}"/>
          </ac:spMkLst>
        </pc:spChg>
        <pc:picChg chg="mod">
          <ac:chgData name="Ondra Klíma" userId="381e0c8e360e8536" providerId="LiveId" clId="{E2B63ADE-3EB2-4471-9293-33A763D2E53F}" dt="2022-11-03T05:27:22.420" v="885" actId="14826"/>
          <ac:picMkLst>
            <pc:docMk/>
            <pc:sldMk cId="4092044334" sldId="279"/>
            <ac:picMk id="1026" creationId="{9E74FEC4-FF5D-7861-CC97-315264433CBC}"/>
          </ac:picMkLst>
        </pc:picChg>
      </pc:sldChg>
      <pc:sldChg chg="del">
        <pc:chgData name="Ondra Klíma" userId="381e0c8e360e8536" providerId="LiveId" clId="{E2B63ADE-3EB2-4471-9293-33A763D2E53F}" dt="2022-11-03T05:09:48.915" v="2" actId="47"/>
        <pc:sldMkLst>
          <pc:docMk/>
          <pc:sldMk cId="3542986281" sldId="280"/>
        </pc:sldMkLst>
      </pc:sldChg>
      <pc:sldChg chg="addSp delSp modSp new mod setBg modNotesTx">
        <pc:chgData name="Ondra Klíma" userId="381e0c8e360e8536" providerId="LiveId" clId="{E2B63ADE-3EB2-4471-9293-33A763D2E53F}" dt="2022-11-03T07:36:41.498" v="6769" actId="313"/>
        <pc:sldMkLst>
          <pc:docMk/>
          <pc:sldMk cId="3846181227" sldId="280"/>
        </pc:sldMkLst>
        <pc:spChg chg="mod">
          <ac:chgData name="Ondra Klíma" userId="381e0c8e360e8536" providerId="LiveId" clId="{E2B63ADE-3EB2-4471-9293-33A763D2E53F}" dt="2022-11-03T06:24:13.855" v="4508" actId="27636"/>
          <ac:spMkLst>
            <pc:docMk/>
            <pc:sldMk cId="3846181227" sldId="280"/>
            <ac:spMk id="2" creationId="{97995450-1673-A8C4-A2BF-80E02D14B721}"/>
          </ac:spMkLst>
        </pc:spChg>
        <pc:spChg chg="add del mod">
          <ac:chgData name="Ondra Klíma" userId="381e0c8e360e8536" providerId="LiveId" clId="{E2B63ADE-3EB2-4471-9293-33A763D2E53F}" dt="2022-11-03T05:23:56.928" v="814" actId="26606"/>
          <ac:spMkLst>
            <pc:docMk/>
            <pc:sldMk cId="3846181227" sldId="280"/>
            <ac:spMk id="3" creationId="{A072B970-4073-2161-C283-036817CE9DBC}"/>
          </ac:spMkLst>
        </pc:spChg>
        <pc:spChg chg="add mod">
          <ac:chgData name="Ondra Klíma" userId="381e0c8e360e8536" providerId="LiveId" clId="{E2B63ADE-3EB2-4471-9293-33A763D2E53F}" dt="2022-11-03T07:36:41.498" v="6769" actId="313"/>
          <ac:spMkLst>
            <pc:docMk/>
            <pc:sldMk cId="3846181227" sldId="280"/>
            <ac:spMk id="4" creationId="{EB57013F-F52F-40D4-919F-10134ABE4D45}"/>
          </ac:spMkLst>
        </pc:spChg>
        <pc:spChg chg="add del mod">
          <ac:chgData name="Ondra Klíma" userId="381e0c8e360e8536" providerId="LiveId" clId="{E2B63ADE-3EB2-4471-9293-33A763D2E53F}" dt="2022-11-03T06:24:29.103" v="4512" actId="767"/>
          <ac:spMkLst>
            <pc:docMk/>
            <pc:sldMk cId="3846181227" sldId="280"/>
            <ac:spMk id="6" creationId="{A4CA3EAC-DB6D-B2B5-703D-5864CF3CDEAF}"/>
          </ac:spMkLst>
        </pc:spChg>
        <pc:spChg chg="add del">
          <ac:chgData name="Ondra Klíma" userId="381e0c8e360e8536" providerId="LiveId" clId="{E2B63ADE-3EB2-4471-9293-33A763D2E53F}" dt="2022-11-03T05:23:56.909" v="813" actId="26606"/>
          <ac:spMkLst>
            <pc:docMk/>
            <pc:sldMk cId="3846181227" sldId="280"/>
            <ac:spMk id="9" creationId="{60B7752B-728D-4CA3-8923-C4F7F77029E3}"/>
          </ac:spMkLst>
        </pc:spChg>
        <pc:spChg chg="add del">
          <ac:chgData name="Ondra Klíma" userId="381e0c8e360e8536" providerId="LiveId" clId="{E2B63ADE-3EB2-4471-9293-33A763D2E53F}" dt="2022-11-03T05:23:56.909" v="813" actId="26606"/>
          <ac:spMkLst>
            <pc:docMk/>
            <pc:sldMk cId="3846181227" sldId="280"/>
            <ac:spMk id="11" creationId="{429899A3-416E-4DB5-846D-023526052013}"/>
          </ac:spMkLst>
        </pc:spChg>
        <pc:spChg chg="add">
          <ac:chgData name="Ondra Klíma" userId="381e0c8e360e8536" providerId="LiveId" clId="{E2B63ADE-3EB2-4471-9293-33A763D2E53F}" dt="2022-11-03T05:23:56.928" v="814" actId="26606"/>
          <ac:spMkLst>
            <pc:docMk/>
            <pc:sldMk cId="3846181227" sldId="280"/>
            <ac:spMk id="13" creationId="{60B7752B-728D-4CA3-8923-C4F7F77029E3}"/>
          </ac:spMkLst>
        </pc:spChg>
        <pc:spChg chg="add">
          <ac:chgData name="Ondra Klíma" userId="381e0c8e360e8536" providerId="LiveId" clId="{E2B63ADE-3EB2-4471-9293-33A763D2E53F}" dt="2022-11-03T05:23:56.928" v="814" actId="26606"/>
          <ac:spMkLst>
            <pc:docMk/>
            <pc:sldMk cId="3846181227" sldId="280"/>
            <ac:spMk id="14" creationId="{88392DC7-0988-443B-A0D0-E726C7DB622B}"/>
          </ac:spMkLst>
        </pc:spChg>
        <pc:graphicFrameChg chg="add del">
          <ac:chgData name="Ondra Klíma" userId="381e0c8e360e8536" providerId="LiveId" clId="{E2B63ADE-3EB2-4471-9293-33A763D2E53F}" dt="2022-11-03T05:23:56.909" v="813" actId="26606"/>
          <ac:graphicFrameMkLst>
            <pc:docMk/>
            <pc:sldMk cId="3846181227" sldId="280"/>
            <ac:graphicFrameMk id="5" creationId="{3FF4F414-D4A1-5BD2-AEF3-7468C586615D}"/>
          </ac:graphicFrameMkLst>
        </pc:graphicFrameChg>
        <pc:graphicFrameChg chg="add mod modGraphic">
          <ac:chgData name="Ondra Klíma" userId="381e0c8e360e8536" providerId="LiveId" clId="{E2B63ADE-3EB2-4471-9293-33A763D2E53F}" dt="2022-11-03T07:34:10.268" v="6758" actId="26606"/>
          <ac:graphicFrameMkLst>
            <pc:docMk/>
            <pc:sldMk cId="3846181227" sldId="280"/>
            <ac:graphicFrameMk id="15" creationId="{DE768610-6511-CAD9-C16D-03CEB34E6F1F}"/>
          </ac:graphicFrameMkLst>
        </pc:graphicFrameChg>
      </pc:sldChg>
      <pc:sldChg chg="addSp delSp modSp new mod setBg">
        <pc:chgData name="Ondra Klíma" userId="381e0c8e360e8536" providerId="LiveId" clId="{E2B63ADE-3EB2-4471-9293-33A763D2E53F}" dt="2022-11-03T05:35:53.343" v="1551" actId="26606"/>
        <pc:sldMkLst>
          <pc:docMk/>
          <pc:sldMk cId="2939639653" sldId="281"/>
        </pc:sldMkLst>
        <pc:spChg chg="mod">
          <ac:chgData name="Ondra Klíma" userId="381e0c8e360e8536" providerId="LiveId" clId="{E2B63ADE-3EB2-4471-9293-33A763D2E53F}" dt="2022-11-03T05:35:53.343" v="1551" actId="26606"/>
          <ac:spMkLst>
            <pc:docMk/>
            <pc:sldMk cId="2939639653" sldId="281"/>
            <ac:spMk id="2" creationId="{908DC488-DF13-BA20-C82E-33A34B2A23D6}"/>
          </ac:spMkLst>
        </pc:spChg>
        <pc:spChg chg="del mod">
          <ac:chgData name="Ondra Klíma" userId="381e0c8e360e8536" providerId="LiveId" clId="{E2B63ADE-3EB2-4471-9293-33A763D2E53F}" dt="2022-11-03T05:35:53.343" v="1551" actId="26606"/>
          <ac:spMkLst>
            <pc:docMk/>
            <pc:sldMk cId="2939639653" sldId="281"/>
            <ac:spMk id="3" creationId="{D27CA727-B6CE-DFB6-261D-E9505791EBD3}"/>
          </ac:spMkLst>
        </pc:spChg>
        <pc:spChg chg="add">
          <ac:chgData name="Ondra Klíma" userId="381e0c8e360e8536" providerId="LiveId" clId="{E2B63ADE-3EB2-4471-9293-33A763D2E53F}" dt="2022-11-03T05:35:53.343" v="1551" actId="26606"/>
          <ac:spMkLst>
            <pc:docMk/>
            <pc:sldMk cId="2939639653" sldId="281"/>
            <ac:spMk id="9" creationId="{60B7752B-728D-4CA3-8923-C4F7F77029E3}"/>
          </ac:spMkLst>
        </pc:spChg>
        <pc:spChg chg="add">
          <ac:chgData name="Ondra Klíma" userId="381e0c8e360e8536" providerId="LiveId" clId="{E2B63ADE-3EB2-4471-9293-33A763D2E53F}" dt="2022-11-03T05:35:53.343" v="1551" actId="26606"/>
          <ac:spMkLst>
            <pc:docMk/>
            <pc:sldMk cId="2939639653" sldId="281"/>
            <ac:spMk id="11" creationId="{429899A3-416E-4DB5-846D-023526052013}"/>
          </ac:spMkLst>
        </pc:spChg>
        <pc:graphicFrameChg chg="add">
          <ac:chgData name="Ondra Klíma" userId="381e0c8e360e8536" providerId="LiveId" clId="{E2B63ADE-3EB2-4471-9293-33A763D2E53F}" dt="2022-11-03T05:35:53.343" v="1551" actId="26606"/>
          <ac:graphicFrameMkLst>
            <pc:docMk/>
            <pc:sldMk cId="2939639653" sldId="281"/>
            <ac:graphicFrameMk id="5" creationId="{970D9B11-BE47-01F5-572C-EFE87D26DB77}"/>
          </ac:graphicFrameMkLst>
        </pc:graphicFrameChg>
      </pc:sldChg>
      <pc:sldChg chg="del">
        <pc:chgData name="Ondra Klíma" userId="381e0c8e360e8536" providerId="LiveId" clId="{E2B63ADE-3EB2-4471-9293-33A763D2E53F}" dt="2022-11-03T05:09:57.443" v="3" actId="47"/>
        <pc:sldMkLst>
          <pc:docMk/>
          <pc:sldMk cId="4095004537" sldId="281"/>
        </pc:sldMkLst>
      </pc:sldChg>
      <pc:sldChg chg="del">
        <pc:chgData name="Ondra Klíma" userId="381e0c8e360e8536" providerId="LiveId" clId="{E2B63ADE-3EB2-4471-9293-33A763D2E53F}" dt="2022-11-03T05:09:57.443" v="3" actId="47"/>
        <pc:sldMkLst>
          <pc:docMk/>
          <pc:sldMk cId="2300807630" sldId="282"/>
        </pc:sldMkLst>
      </pc:sldChg>
      <pc:sldChg chg="addSp delSp modSp add mod modNotesTx">
        <pc:chgData name="Ondra Klíma" userId="381e0c8e360e8536" providerId="LiveId" clId="{E2B63ADE-3EB2-4471-9293-33A763D2E53F}" dt="2022-11-03T05:39:50.553" v="1695" actId="20577"/>
        <pc:sldMkLst>
          <pc:docMk/>
          <pc:sldMk cId="4187038940" sldId="282"/>
        </pc:sldMkLst>
        <pc:spChg chg="mod">
          <ac:chgData name="Ondra Klíma" userId="381e0c8e360e8536" providerId="LiveId" clId="{E2B63ADE-3EB2-4471-9293-33A763D2E53F}" dt="2022-11-03T05:36:57.893" v="1641" actId="26606"/>
          <ac:spMkLst>
            <pc:docMk/>
            <pc:sldMk cId="4187038940" sldId="282"/>
            <ac:spMk id="2" creationId="{908DC488-DF13-BA20-C82E-33A34B2A23D6}"/>
          </ac:spMkLst>
        </pc:spChg>
        <pc:spChg chg="add del">
          <ac:chgData name="Ondra Klíma" userId="381e0c8e360e8536" providerId="LiveId" clId="{E2B63ADE-3EB2-4471-9293-33A763D2E53F}" dt="2022-11-03T05:36:57.893" v="1641" actId="26606"/>
          <ac:spMkLst>
            <pc:docMk/>
            <pc:sldMk cId="4187038940" sldId="282"/>
            <ac:spMk id="9"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11" creationId="{429899A3-416E-4DB5-846D-023526052013}"/>
          </ac:spMkLst>
        </pc:spChg>
        <pc:spChg chg="add del">
          <ac:chgData name="Ondra Klíma" userId="381e0c8e360e8536" providerId="LiveId" clId="{E2B63ADE-3EB2-4471-9293-33A763D2E53F}" dt="2022-11-03T05:36:57.893" v="1641" actId="26606"/>
          <ac:spMkLst>
            <pc:docMk/>
            <pc:sldMk cId="4187038940" sldId="282"/>
            <ac:spMk id="16"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22" creationId="{52D58DC7-20C8-4471-BAA7-B296A2AEC3F6}"/>
          </ac:spMkLst>
        </pc:spChg>
        <pc:spChg chg="add del">
          <ac:chgData name="Ondra Klíma" userId="381e0c8e360e8536" providerId="LiveId" clId="{E2B63ADE-3EB2-4471-9293-33A763D2E53F}" dt="2022-11-03T05:36:57.893" v="1641" actId="26606"/>
          <ac:spMkLst>
            <pc:docMk/>
            <pc:sldMk cId="4187038940" sldId="282"/>
            <ac:spMk id="24" creationId="{8E4AABAC-100B-437F-86D3-981412859411}"/>
          </ac:spMkLst>
        </pc:spChg>
        <pc:spChg chg="add del">
          <ac:chgData name="Ondra Klíma" userId="381e0c8e360e8536" providerId="LiveId" clId="{E2B63ADE-3EB2-4471-9293-33A763D2E53F}" dt="2022-11-03T05:36:57.893" v="1641" actId="26606"/>
          <ac:spMkLst>
            <pc:docMk/>
            <pc:sldMk cId="4187038940" sldId="282"/>
            <ac:spMk id="26" creationId="{1DFD33E0-4D46-4176-BAE2-6AED15231C59}"/>
          </ac:spMkLst>
        </pc:spChg>
        <pc:spChg chg="add del">
          <ac:chgData name="Ondra Klíma" userId="381e0c8e360e8536" providerId="LiveId" clId="{E2B63ADE-3EB2-4471-9293-33A763D2E53F}" dt="2022-11-03T05:36:57.893" v="1641" actId="26606"/>
          <ac:spMkLst>
            <pc:docMk/>
            <pc:sldMk cId="4187038940" sldId="282"/>
            <ac:spMk id="28" creationId="{022B5D87-7689-4E7F-B03A-7F803B5DF799}"/>
          </ac:spMkLst>
        </pc:spChg>
        <pc:grpChg chg="add del">
          <ac:chgData name="Ondra Klíma" userId="381e0c8e360e8536" providerId="LiveId" clId="{E2B63ADE-3EB2-4471-9293-33A763D2E53F}" dt="2022-11-03T05:36:57.893" v="1641" actId="26606"/>
          <ac:grpSpMkLst>
            <pc:docMk/>
            <pc:sldMk cId="4187038940" sldId="282"/>
            <ac:grpSpMk id="18" creationId="{20205E53-D75C-4F15-A4A3-21DA0826FCE9}"/>
          </ac:grpSpMkLst>
        </pc:grpChg>
        <pc:graphicFrameChg chg="mod modGraphic">
          <ac:chgData name="Ondra Klíma" userId="381e0c8e360e8536" providerId="LiveId" clId="{E2B63ADE-3EB2-4471-9293-33A763D2E53F}" dt="2022-11-03T05:38:11.164" v="1645"/>
          <ac:graphicFrameMkLst>
            <pc:docMk/>
            <pc:sldMk cId="4187038940" sldId="282"/>
            <ac:graphicFrameMk id="5" creationId="{970D9B11-BE47-01F5-572C-EFE87D26DB77}"/>
          </ac:graphicFrameMkLst>
        </pc:graphicFrameChg>
      </pc:sldChg>
      <pc:sldChg chg="modSp add mod modNotesTx">
        <pc:chgData name="Ondra Klíma" userId="381e0c8e360e8536" providerId="LiveId" clId="{E2B63ADE-3EB2-4471-9293-33A763D2E53F}" dt="2022-11-03T07:46:08.236" v="6821" actId="20577"/>
        <pc:sldMkLst>
          <pc:docMk/>
          <pc:sldMk cId="1247557188" sldId="283"/>
        </pc:sldMkLst>
        <pc:spChg chg="mod">
          <ac:chgData name="Ondra Klíma" userId="381e0c8e360e8536" providerId="LiveId" clId="{E2B63ADE-3EB2-4471-9293-33A763D2E53F}" dt="2022-11-03T05:42:33.576" v="1792" actId="20577"/>
          <ac:spMkLst>
            <pc:docMk/>
            <pc:sldMk cId="1247557188" sldId="283"/>
            <ac:spMk id="2" creationId="{A27FD7AB-131E-CE83-31BE-AE78AE36EB3A}"/>
          </ac:spMkLst>
        </pc:spChg>
        <pc:spChg chg="mod">
          <ac:chgData name="Ondra Klíma" userId="381e0c8e360e8536" providerId="LiveId" clId="{E2B63ADE-3EB2-4471-9293-33A763D2E53F}" dt="2022-11-03T07:46:08.236" v="6821" actId="20577"/>
          <ac:spMkLst>
            <pc:docMk/>
            <pc:sldMk cId="1247557188" sldId="283"/>
            <ac:spMk id="3" creationId="{70E2C7FD-D8E0-E985-ABAE-6F29E2C41114}"/>
          </ac:spMkLst>
        </pc:spChg>
        <pc:picChg chg="mod">
          <ac:chgData name="Ondra Klíma" userId="381e0c8e360e8536" providerId="LiveId" clId="{E2B63ADE-3EB2-4471-9293-33A763D2E53F}" dt="2022-11-03T05:40:57.353" v="1698" actId="14826"/>
          <ac:picMkLst>
            <pc:docMk/>
            <pc:sldMk cId="1247557188" sldId="283"/>
            <ac:picMk id="1026" creationId="{9E74FEC4-FF5D-7861-CC97-315264433CBC}"/>
          </ac:picMkLst>
        </pc:picChg>
      </pc:sldChg>
      <pc:sldChg chg="del">
        <pc:chgData name="Ondra Klíma" userId="381e0c8e360e8536" providerId="LiveId" clId="{E2B63ADE-3EB2-4471-9293-33A763D2E53F}" dt="2022-11-03T05:09:57.443" v="3" actId="47"/>
        <pc:sldMkLst>
          <pc:docMk/>
          <pc:sldMk cId="3071932732" sldId="283"/>
        </pc:sldMkLst>
      </pc:sldChg>
      <pc:sldChg chg="del">
        <pc:chgData name="Ondra Klíma" userId="381e0c8e360e8536" providerId="LiveId" clId="{E2B63ADE-3EB2-4471-9293-33A763D2E53F}" dt="2022-11-03T05:09:57.443" v="3" actId="47"/>
        <pc:sldMkLst>
          <pc:docMk/>
          <pc:sldMk cId="2522813870" sldId="284"/>
        </pc:sldMkLst>
      </pc:sldChg>
      <pc:sldChg chg="addSp delSp modSp new mod setBg modNotesTx">
        <pc:chgData name="Ondra Klíma" userId="381e0c8e360e8536" providerId="LiveId" clId="{E2B63ADE-3EB2-4471-9293-33A763D2E53F}" dt="2022-11-03T05:55:55.078" v="3064" actId="20577"/>
        <pc:sldMkLst>
          <pc:docMk/>
          <pc:sldMk cId="2974143433" sldId="284"/>
        </pc:sldMkLst>
        <pc:spChg chg="mod">
          <ac:chgData name="Ondra Klíma" userId="381e0c8e360e8536" providerId="LiveId" clId="{E2B63ADE-3EB2-4471-9293-33A763D2E53F}" dt="2022-11-03T05:50:05.964" v="2257" actId="26606"/>
          <ac:spMkLst>
            <pc:docMk/>
            <pc:sldMk cId="2974143433" sldId="284"/>
            <ac:spMk id="2" creationId="{38DEE949-C282-0134-BB9F-24561F6F0D3E}"/>
          </ac:spMkLst>
        </pc:spChg>
        <pc:spChg chg="del mod">
          <ac:chgData name="Ondra Klíma" userId="381e0c8e360e8536" providerId="LiveId" clId="{E2B63ADE-3EB2-4471-9293-33A763D2E53F}" dt="2022-11-03T05:50:05.964" v="2257" actId="26606"/>
          <ac:spMkLst>
            <pc:docMk/>
            <pc:sldMk cId="2974143433" sldId="284"/>
            <ac:spMk id="3" creationId="{7A463744-FE78-DE8A-FFEF-2C0BED771F63}"/>
          </ac:spMkLst>
        </pc:spChg>
        <pc:spChg chg="add">
          <ac:chgData name="Ondra Klíma" userId="381e0c8e360e8536" providerId="LiveId" clId="{E2B63ADE-3EB2-4471-9293-33A763D2E53F}" dt="2022-11-03T05:50:05.964" v="2257" actId="26606"/>
          <ac:spMkLst>
            <pc:docMk/>
            <pc:sldMk cId="2974143433" sldId="284"/>
            <ac:spMk id="9" creationId="{60B7752B-728D-4CA3-8923-C4F7F77029E3}"/>
          </ac:spMkLst>
        </pc:spChg>
        <pc:spChg chg="add">
          <ac:chgData name="Ondra Klíma" userId="381e0c8e360e8536" providerId="LiveId" clId="{E2B63ADE-3EB2-4471-9293-33A763D2E53F}" dt="2022-11-03T05:50:05.964" v="2257" actId="26606"/>
          <ac:spMkLst>
            <pc:docMk/>
            <pc:sldMk cId="2974143433" sldId="284"/>
            <ac:spMk id="11" creationId="{429899A3-416E-4DB5-846D-023526052013}"/>
          </ac:spMkLst>
        </pc:spChg>
        <pc:graphicFrameChg chg="add mod">
          <ac:chgData name="Ondra Klíma" userId="381e0c8e360e8536" providerId="LiveId" clId="{E2B63ADE-3EB2-4471-9293-33A763D2E53F}" dt="2022-11-03T05:52:15.219" v="2486" actId="20577"/>
          <ac:graphicFrameMkLst>
            <pc:docMk/>
            <pc:sldMk cId="2974143433" sldId="284"/>
            <ac:graphicFrameMk id="5" creationId="{F78859A8-60E9-55C0-5A6D-DA427A4B7F51}"/>
          </ac:graphicFrameMkLst>
        </pc:graphicFrameChg>
      </pc:sldChg>
      <pc:sldChg chg="add del modNotesTx">
        <pc:chgData name="Ondra Klíma" userId="381e0c8e360e8536" providerId="LiveId" clId="{E2B63ADE-3EB2-4471-9293-33A763D2E53F}" dt="2022-11-03T05:56:30.222" v="3067" actId="47"/>
        <pc:sldMkLst>
          <pc:docMk/>
          <pc:sldMk cId="182586822" sldId="285"/>
        </pc:sldMkLst>
      </pc:sldChg>
      <pc:sldChg chg="addSp delSp modSp new mod setBg modNotesTx">
        <pc:chgData name="Ondra Klíma" userId="381e0c8e360e8536" providerId="LiveId" clId="{E2B63ADE-3EB2-4471-9293-33A763D2E53F}" dt="2022-11-03T09:45:23.493" v="6913" actId="20577"/>
        <pc:sldMkLst>
          <pc:docMk/>
          <pc:sldMk cId="2213658943" sldId="285"/>
        </pc:sldMkLst>
        <pc:spChg chg="mod">
          <ac:chgData name="Ondra Klíma" userId="381e0c8e360e8536" providerId="LiveId" clId="{E2B63ADE-3EB2-4471-9293-33A763D2E53F}" dt="2022-11-03T06:06:51.566" v="3703" actId="26606"/>
          <ac:spMkLst>
            <pc:docMk/>
            <pc:sldMk cId="2213658943" sldId="285"/>
            <ac:spMk id="2" creationId="{B823CF8F-25EB-AABB-052B-1E836CC6CF39}"/>
          </ac:spMkLst>
        </pc:spChg>
        <pc:spChg chg="add del mod">
          <ac:chgData name="Ondra Klíma" userId="381e0c8e360e8536" providerId="LiveId" clId="{E2B63ADE-3EB2-4471-9293-33A763D2E53F}" dt="2022-11-03T06:06:36.353" v="3702" actId="26606"/>
          <ac:spMkLst>
            <pc:docMk/>
            <pc:sldMk cId="2213658943" sldId="285"/>
            <ac:spMk id="3" creationId="{97D7158D-975F-04A4-2FCC-A053E0754EA0}"/>
          </ac:spMkLst>
        </pc:spChg>
        <pc:spChg chg="add del">
          <ac:chgData name="Ondra Klíma" userId="381e0c8e360e8536" providerId="LiveId" clId="{E2B63ADE-3EB2-4471-9293-33A763D2E53F}" dt="2022-11-03T06:06:34.983" v="3699" actId="26606"/>
          <ac:spMkLst>
            <pc:docMk/>
            <pc:sldMk cId="2213658943" sldId="285"/>
            <ac:spMk id="9" creationId="{60B7752B-728D-4CA3-8923-C4F7F77029E3}"/>
          </ac:spMkLst>
        </pc:spChg>
        <pc:spChg chg="add del">
          <ac:chgData name="Ondra Klíma" userId="381e0c8e360e8536" providerId="LiveId" clId="{E2B63ADE-3EB2-4471-9293-33A763D2E53F}" dt="2022-11-03T06:06:34.983" v="3699" actId="26606"/>
          <ac:spMkLst>
            <pc:docMk/>
            <pc:sldMk cId="2213658943" sldId="285"/>
            <ac:spMk id="11" creationId="{429899A3-416E-4DB5-846D-023526052013}"/>
          </ac:spMkLst>
        </pc:spChg>
        <pc:spChg chg="add del">
          <ac:chgData name="Ondra Klíma" userId="381e0c8e360e8536" providerId="LiveId" clId="{E2B63ADE-3EB2-4471-9293-33A763D2E53F}" dt="2022-11-03T06:06:36.337" v="3701" actId="26606"/>
          <ac:spMkLst>
            <pc:docMk/>
            <pc:sldMk cId="2213658943" sldId="285"/>
            <ac:spMk id="13" creationId="{60B7752B-728D-4CA3-8923-C4F7F77029E3}"/>
          </ac:spMkLst>
        </pc:spChg>
        <pc:spChg chg="add del">
          <ac:chgData name="Ondra Klíma" userId="381e0c8e360e8536" providerId="LiveId" clId="{E2B63ADE-3EB2-4471-9293-33A763D2E53F}" dt="2022-11-03T06:06:36.337" v="3701" actId="26606"/>
          <ac:spMkLst>
            <pc:docMk/>
            <pc:sldMk cId="2213658943" sldId="285"/>
            <ac:spMk id="14" creationId="{429899A3-416E-4DB5-846D-023526052013}"/>
          </ac:spMkLst>
        </pc:spChg>
        <pc:spChg chg="add del">
          <ac:chgData name="Ondra Klíma" userId="381e0c8e360e8536" providerId="LiveId" clId="{E2B63ADE-3EB2-4471-9293-33A763D2E53F}" dt="2022-11-03T06:06:51.566" v="3703" actId="26606"/>
          <ac:spMkLst>
            <pc:docMk/>
            <pc:sldMk cId="2213658943" sldId="285"/>
            <ac:spMk id="17" creationId="{60B7752B-728D-4CA3-8923-C4F7F77029E3}"/>
          </ac:spMkLst>
        </pc:spChg>
        <pc:spChg chg="add del">
          <ac:chgData name="Ondra Klíma" userId="381e0c8e360e8536" providerId="LiveId" clId="{E2B63ADE-3EB2-4471-9293-33A763D2E53F}" dt="2022-11-03T06:06:51.566" v="3703" actId="26606"/>
          <ac:spMkLst>
            <pc:docMk/>
            <pc:sldMk cId="2213658943" sldId="285"/>
            <ac:spMk id="18" creationId="{429899A3-416E-4DB5-846D-023526052013}"/>
          </ac:spMkLst>
        </pc:spChg>
        <pc:spChg chg="add">
          <ac:chgData name="Ondra Klíma" userId="381e0c8e360e8536" providerId="LiveId" clId="{E2B63ADE-3EB2-4471-9293-33A763D2E53F}" dt="2022-11-03T06:06:51.566" v="3703" actId="26606"/>
          <ac:spMkLst>
            <pc:docMk/>
            <pc:sldMk cId="2213658943" sldId="285"/>
            <ac:spMk id="24" creationId="{60B7752B-728D-4CA3-8923-C4F7F77029E3}"/>
          </ac:spMkLst>
        </pc:spChg>
        <pc:graphicFrameChg chg="add del">
          <ac:chgData name="Ondra Klíma" userId="381e0c8e360e8536" providerId="LiveId" clId="{E2B63ADE-3EB2-4471-9293-33A763D2E53F}" dt="2022-11-03T06:06:34.983" v="3699" actId="26606"/>
          <ac:graphicFrameMkLst>
            <pc:docMk/>
            <pc:sldMk cId="2213658943" sldId="285"/>
            <ac:graphicFrameMk id="5" creationId="{99703998-7541-7A42-3344-3BF36020D765}"/>
          </ac:graphicFrameMkLst>
        </pc:graphicFrameChg>
        <pc:graphicFrameChg chg="add del">
          <ac:chgData name="Ondra Klíma" userId="381e0c8e360e8536" providerId="LiveId" clId="{E2B63ADE-3EB2-4471-9293-33A763D2E53F}" dt="2022-11-03T06:06:36.337" v="3701" actId="26606"/>
          <ac:graphicFrameMkLst>
            <pc:docMk/>
            <pc:sldMk cId="2213658943" sldId="285"/>
            <ac:graphicFrameMk id="15" creationId="{FFC17971-725D-A175-F0FE-E7415F7E4D1C}"/>
          </ac:graphicFrameMkLst>
        </pc:graphicFrameChg>
        <pc:graphicFrameChg chg="add mod modGraphic">
          <ac:chgData name="Ondra Klíma" userId="381e0c8e360e8536" providerId="LiveId" clId="{E2B63ADE-3EB2-4471-9293-33A763D2E53F}" dt="2022-11-03T09:45:23.493" v="6913" actId="20577"/>
          <ac:graphicFrameMkLst>
            <pc:docMk/>
            <pc:sldMk cId="2213658943" sldId="285"/>
            <ac:graphicFrameMk id="19" creationId="{99703998-7541-7A42-3344-3BF36020D765}"/>
          </ac:graphicFrameMkLst>
        </pc:graphicFrameChg>
      </pc:sldChg>
      <pc:sldChg chg="del">
        <pc:chgData name="Ondra Klíma" userId="381e0c8e360e8536" providerId="LiveId" clId="{E2B63ADE-3EB2-4471-9293-33A763D2E53F}" dt="2022-11-03T05:09:57.443" v="3" actId="47"/>
        <pc:sldMkLst>
          <pc:docMk/>
          <pc:sldMk cId="3045836092" sldId="285"/>
        </pc:sldMkLst>
      </pc:sldChg>
      <pc:sldChg chg="del">
        <pc:chgData name="Ondra Klíma" userId="381e0c8e360e8536" providerId="LiveId" clId="{E2B63ADE-3EB2-4471-9293-33A763D2E53F}" dt="2022-11-03T05:09:57.443" v="3" actId="47"/>
        <pc:sldMkLst>
          <pc:docMk/>
          <pc:sldMk cId="1219283538" sldId="286"/>
        </pc:sldMkLst>
      </pc:sldChg>
      <pc:sldChg chg="modSp add mod modNotesTx">
        <pc:chgData name="Ondra Klíma" userId="381e0c8e360e8536" providerId="LiveId" clId="{E2B63ADE-3EB2-4471-9293-33A763D2E53F}" dt="2022-11-03T07:25:37.205" v="6757" actId="20577"/>
        <pc:sldMkLst>
          <pc:docMk/>
          <pc:sldMk cId="1304103625" sldId="286"/>
        </pc:sldMkLst>
        <pc:spChg chg="mod">
          <ac:chgData name="Ondra Klíma" userId="381e0c8e360e8536" providerId="LiveId" clId="{E2B63ADE-3EB2-4471-9293-33A763D2E53F}" dt="2022-11-03T06:11:52.902" v="3808" actId="20577"/>
          <ac:spMkLst>
            <pc:docMk/>
            <pc:sldMk cId="1304103625" sldId="286"/>
            <ac:spMk id="2" creationId="{A27FD7AB-131E-CE83-31BE-AE78AE36EB3A}"/>
          </ac:spMkLst>
        </pc:spChg>
        <pc:spChg chg="mod">
          <ac:chgData name="Ondra Klíma" userId="381e0c8e360e8536" providerId="LiveId" clId="{E2B63ADE-3EB2-4471-9293-33A763D2E53F}" dt="2022-11-03T06:14:22.216" v="4094" actId="20577"/>
          <ac:spMkLst>
            <pc:docMk/>
            <pc:sldMk cId="1304103625" sldId="286"/>
            <ac:spMk id="3" creationId="{70E2C7FD-D8E0-E985-ABAE-6F29E2C41114}"/>
          </ac:spMkLst>
        </pc:spChg>
        <pc:picChg chg="mod">
          <ac:chgData name="Ondra Klíma" userId="381e0c8e360e8536" providerId="LiveId" clId="{E2B63ADE-3EB2-4471-9293-33A763D2E53F}" dt="2022-11-03T06:11:20.499" v="3767" actId="14826"/>
          <ac:picMkLst>
            <pc:docMk/>
            <pc:sldMk cId="1304103625" sldId="286"/>
            <ac:picMk id="1026" creationId="{9E74FEC4-FF5D-7861-CC97-315264433CBC}"/>
          </ac:picMkLst>
        </pc:picChg>
      </pc:sldChg>
      <pc:sldChg chg="del">
        <pc:chgData name="Ondra Klíma" userId="381e0c8e360e8536" providerId="LiveId" clId="{E2B63ADE-3EB2-4471-9293-33A763D2E53F}" dt="2022-11-03T05:09:57.443" v="3" actId="47"/>
        <pc:sldMkLst>
          <pc:docMk/>
          <pc:sldMk cId="255372919" sldId="287"/>
        </pc:sldMkLst>
      </pc:sldChg>
      <pc:sldChg chg="addSp delSp modSp new mod setBg modNotesTx">
        <pc:chgData name="Ondra Klíma" userId="381e0c8e360e8536" providerId="LiveId" clId="{E2B63ADE-3EB2-4471-9293-33A763D2E53F}" dt="2022-11-03T06:19:40.793" v="4345" actId="20577"/>
        <pc:sldMkLst>
          <pc:docMk/>
          <pc:sldMk cId="2739963739" sldId="287"/>
        </pc:sldMkLst>
        <pc:spChg chg="mod">
          <ac:chgData name="Ondra Klíma" userId="381e0c8e360e8536" providerId="LiveId" clId="{E2B63ADE-3EB2-4471-9293-33A763D2E53F}" dt="2022-11-03T06:18:51.909" v="4314" actId="26606"/>
          <ac:spMkLst>
            <pc:docMk/>
            <pc:sldMk cId="2739963739" sldId="287"/>
            <ac:spMk id="2" creationId="{01F34D82-61FA-9BD8-5353-41556370E27E}"/>
          </ac:spMkLst>
        </pc:spChg>
        <pc:spChg chg="del mod">
          <ac:chgData name="Ondra Klíma" userId="381e0c8e360e8536" providerId="LiveId" clId="{E2B63ADE-3EB2-4471-9293-33A763D2E53F}" dt="2022-11-03T06:18:51.909" v="4314" actId="26606"/>
          <ac:spMkLst>
            <pc:docMk/>
            <pc:sldMk cId="2739963739" sldId="287"/>
            <ac:spMk id="3" creationId="{976A1D8B-F01F-BC78-8BFF-F15F2530E108}"/>
          </ac:spMkLst>
        </pc:spChg>
        <pc:spChg chg="add">
          <ac:chgData name="Ondra Klíma" userId="381e0c8e360e8536" providerId="LiveId" clId="{E2B63ADE-3EB2-4471-9293-33A763D2E53F}" dt="2022-11-03T06:18:51.909" v="4314" actId="26606"/>
          <ac:spMkLst>
            <pc:docMk/>
            <pc:sldMk cId="2739963739" sldId="287"/>
            <ac:spMk id="9" creationId="{60B7752B-728D-4CA3-8923-C4F7F77029E3}"/>
          </ac:spMkLst>
        </pc:spChg>
        <pc:spChg chg="add">
          <ac:chgData name="Ondra Klíma" userId="381e0c8e360e8536" providerId="LiveId" clId="{E2B63ADE-3EB2-4471-9293-33A763D2E53F}" dt="2022-11-03T06:18:51.909" v="4314" actId="26606"/>
          <ac:spMkLst>
            <pc:docMk/>
            <pc:sldMk cId="2739963739" sldId="287"/>
            <ac:spMk id="11" creationId="{88392DC7-0988-443B-A0D0-E726C7DB622B}"/>
          </ac:spMkLst>
        </pc:spChg>
        <pc:graphicFrameChg chg="add mod">
          <ac:chgData name="Ondra Klíma" userId="381e0c8e360e8536" providerId="LiveId" clId="{E2B63ADE-3EB2-4471-9293-33A763D2E53F}" dt="2022-11-03T06:19:40.793" v="4345" actId="20577"/>
          <ac:graphicFrameMkLst>
            <pc:docMk/>
            <pc:sldMk cId="2739963739" sldId="287"/>
            <ac:graphicFrameMk id="5" creationId="{5776C31D-6DA7-4319-750E-00C6591287F0}"/>
          </ac:graphicFrameMkLst>
        </pc:graphicFrameChg>
      </pc:sldChg>
      <pc:sldChg chg="del">
        <pc:chgData name="Ondra Klíma" userId="381e0c8e360e8536" providerId="LiveId" clId="{E2B63ADE-3EB2-4471-9293-33A763D2E53F}" dt="2022-11-03T05:09:57.443" v="3" actId="47"/>
        <pc:sldMkLst>
          <pc:docMk/>
          <pc:sldMk cId="355641230" sldId="288"/>
        </pc:sldMkLst>
      </pc:sldChg>
      <pc:sldChg chg="modSp add mod modNotesTx">
        <pc:chgData name="Ondra Klíma" userId="381e0c8e360e8536" providerId="LiveId" clId="{E2B63ADE-3EB2-4471-9293-33A763D2E53F}" dt="2022-11-03T06:35:09.150" v="4966" actId="790"/>
        <pc:sldMkLst>
          <pc:docMk/>
          <pc:sldMk cId="2498413296" sldId="288"/>
        </pc:sldMkLst>
        <pc:spChg chg="mod">
          <ac:chgData name="Ondra Klíma" userId="381e0c8e360e8536" providerId="LiveId" clId="{E2B63ADE-3EB2-4471-9293-33A763D2E53F}" dt="2022-11-03T06:26:26.186" v="4593" actId="20577"/>
          <ac:spMkLst>
            <pc:docMk/>
            <pc:sldMk cId="2498413296" sldId="288"/>
            <ac:spMk id="2" creationId="{A27FD7AB-131E-CE83-31BE-AE78AE36EB3A}"/>
          </ac:spMkLst>
        </pc:spChg>
        <pc:spChg chg="mod">
          <ac:chgData name="Ondra Klíma" userId="381e0c8e360e8536" providerId="LiveId" clId="{E2B63ADE-3EB2-4471-9293-33A763D2E53F}" dt="2022-11-03T06:35:09.150" v="4966" actId="790"/>
          <ac:spMkLst>
            <pc:docMk/>
            <pc:sldMk cId="2498413296" sldId="288"/>
            <ac:spMk id="3" creationId="{70E2C7FD-D8E0-E985-ABAE-6F29E2C41114}"/>
          </ac:spMkLst>
        </pc:spChg>
        <pc:picChg chg="mod">
          <ac:chgData name="Ondra Klíma" userId="381e0c8e360e8536" providerId="LiveId" clId="{E2B63ADE-3EB2-4471-9293-33A763D2E53F}" dt="2022-11-03T06:25:38.799" v="4548" actId="14826"/>
          <ac:picMkLst>
            <pc:docMk/>
            <pc:sldMk cId="2498413296" sldId="288"/>
            <ac:picMk id="1026" creationId="{9E74FEC4-FF5D-7861-CC97-315264433CBC}"/>
          </ac:picMkLst>
        </pc:picChg>
      </pc:sldChg>
      <pc:sldChg chg="addSp delSp modSp new mod setBg modNotesTx">
        <pc:chgData name="Ondra Klíma" userId="381e0c8e360e8536" providerId="LiveId" clId="{E2B63ADE-3EB2-4471-9293-33A763D2E53F}" dt="2022-11-03T07:10:13.848" v="6525" actId="20577"/>
        <pc:sldMkLst>
          <pc:docMk/>
          <pc:sldMk cId="132820004" sldId="289"/>
        </pc:sldMkLst>
        <pc:spChg chg="mod">
          <ac:chgData name="Ondra Klíma" userId="381e0c8e360e8536" providerId="LiveId" clId="{E2B63ADE-3EB2-4471-9293-33A763D2E53F}" dt="2022-11-03T06:53:13.641" v="5606" actId="26606"/>
          <ac:spMkLst>
            <pc:docMk/>
            <pc:sldMk cId="132820004" sldId="289"/>
            <ac:spMk id="2" creationId="{7363B08C-9C65-7600-0DC2-55B8BB69A392}"/>
          </ac:spMkLst>
        </pc:spChg>
        <pc:spChg chg="del mod">
          <ac:chgData name="Ondra Klíma" userId="381e0c8e360e8536" providerId="LiveId" clId="{E2B63ADE-3EB2-4471-9293-33A763D2E53F}" dt="2022-11-03T06:53:13.641" v="5606" actId="26606"/>
          <ac:spMkLst>
            <pc:docMk/>
            <pc:sldMk cId="132820004" sldId="289"/>
            <ac:spMk id="3" creationId="{1097FA61-1EE0-163C-E7ED-4C9D353E861B}"/>
          </ac:spMkLst>
        </pc:spChg>
        <pc:spChg chg="add">
          <ac:chgData name="Ondra Klíma" userId="381e0c8e360e8536" providerId="LiveId" clId="{E2B63ADE-3EB2-4471-9293-33A763D2E53F}" dt="2022-11-03T06:53:13.641" v="5606" actId="26606"/>
          <ac:spMkLst>
            <pc:docMk/>
            <pc:sldMk cId="132820004" sldId="289"/>
            <ac:spMk id="9" creationId="{60B7752B-728D-4CA3-8923-C4F7F77029E3}"/>
          </ac:spMkLst>
        </pc:spChg>
        <pc:spChg chg="add">
          <ac:chgData name="Ondra Klíma" userId="381e0c8e360e8536" providerId="LiveId" clId="{E2B63ADE-3EB2-4471-9293-33A763D2E53F}" dt="2022-11-03T06:53:13.641" v="5606" actId="26606"/>
          <ac:spMkLst>
            <pc:docMk/>
            <pc:sldMk cId="132820004" sldId="289"/>
            <ac:spMk id="11" creationId="{429899A3-416E-4DB5-846D-023526052013}"/>
          </ac:spMkLst>
        </pc:spChg>
        <pc:graphicFrameChg chg="add mod">
          <ac:chgData name="Ondra Klíma" userId="381e0c8e360e8536" providerId="LiveId" clId="{E2B63ADE-3EB2-4471-9293-33A763D2E53F}" dt="2022-11-03T06:56:06.711" v="5780"/>
          <ac:graphicFrameMkLst>
            <pc:docMk/>
            <pc:sldMk cId="132820004" sldId="289"/>
            <ac:graphicFrameMk id="5" creationId="{BA939642-02CF-920E-3A3A-FC6DA55E0E8C}"/>
          </ac:graphicFrameMkLst>
        </pc:graphicFrameChg>
      </pc:sldChg>
      <pc:sldChg chg="del">
        <pc:chgData name="Ondra Klíma" userId="381e0c8e360e8536" providerId="LiveId" clId="{E2B63ADE-3EB2-4471-9293-33A763D2E53F}" dt="2022-11-03T05:09:57.443" v="3" actId="47"/>
        <pc:sldMkLst>
          <pc:docMk/>
          <pc:sldMk cId="2146168104" sldId="289"/>
        </pc:sldMkLst>
      </pc:sldChg>
      <pc:sldChg chg="addSp delSp modSp new mod setBg modNotesTx">
        <pc:chgData name="Ondra Klíma" userId="381e0c8e360e8536" providerId="LiveId" clId="{E2B63ADE-3EB2-4471-9293-33A763D2E53F}" dt="2022-11-03T07:57:53.899" v="6885" actId="20577"/>
        <pc:sldMkLst>
          <pc:docMk/>
          <pc:sldMk cId="1597924580" sldId="290"/>
        </pc:sldMkLst>
        <pc:spChg chg="mod">
          <ac:chgData name="Ondra Klíma" userId="381e0c8e360e8536" providerId="LiveId" clId="{E2B63ADE-3EB2-4471-9293-33A763D2E53F}" dt="2022-11-03T07:04:43.926" v="6327" actId="26606"/>
          <ac:spMkLst>
            <pc:docMk/>
            <pc:sldMk cId="1597924580" sldId="290"/>
            <ac:spMk id="2" creationId="{4D8E59D7-0B7A-6790-5F16-A56D291F1BD1}"/>
          </ac:spMkLst>
        </pc:spChg>
        <pc:spChg chg="del mod">
          <ac:chgData name="Ondra Klíma" userId="381e0c8e360e8536" providerId="LiveId" clId="{E2B63ADE-3EB2-4471-9293-33A763D2E53F}" dt="2022-11-03T07:04:43.926" v="6327" actId="26606"/>
          <ac:spMkLst>
            <pc:docMk/>
            <pc:sldMk cId="1597924580" sldId="290"/>
            <ac:spMk id="3" creationId="{DF2BD67A-23BF-791B-979F-3A2808B3F22F}"/>
          </ac:spMkLst>
        </pc:spChg>
        <pc:spChg chg="add">
          <ac:chgData name="Ondra Klíma" userId="381e0c8e360e8536" providerId="LiveId" clId="{E2B63ADE-3EB2-4471-9293-33A763D2E53F}" dt="2022-11-03T07:04:43.926" v="6327" actId="26606"/>
          <ac:spMkLst>
            <pc:docMk/>
            <pc:sldMk cId="1597924580" sldId="290"/>
            <ac:spMk id="9" creationId="{60B7752B-728D-4CA3-8923-C4F7F77029E3}"/>
          </ac:spMkLst>
        </pc:spChg>
        <pc:spChg chg="add">
          <ac:chgData name="Ondra Klíma" userId="381e0c8e360e8536" providerId="LiveId" clId="{E2B63ADE-3EB2-4471-9293-33A763D2E53F}" dt="2022-11-03T07:04:43.926" v="6327" actId="26606"/>
          <ac:spMkLst>
            <pc:docMk/>
            <pc:sldMk cId="1597924580" sldId="290"/>
            <ac:spMk id="11" creationId="{429899A3-416E-4DB5-846D-023526052013}"/>
          </ac:spMkLst>
        </pc:spChg>
        <pc:graphicFrameChg chg="add">
          <ac:chgData name="Ondra Klíma" userId="381e0c8e360e8536" providerId="LiveId" clId="{E2B63ADE-3EB2-4471-9293-33A763D2E53F}" dt="2022-11-03T07:04:43.926" v="6327" actId="26606"/>
          <ac:graphicFrameMkLst>
            <pc:docMk/>
            <pc:sldMk cId="1597924580" sldId="290"/>
            <ac:graphicFrameMk id="5" creationId="{D1A6662B-1B6F-E976-42DD-17013390F400}"/>
          </ac:graphicFrameMkLst>
        </pc:graphicFrameChg>
      </pc:sldChg>
      <pc:sldChg chg="del">
        <pc:chgData name="Ondra Klíma" userId="381e0c8e360e8536" providerId="LiveId" clId="{E2B63ADE-3EB2-4471-9293-33A763D2E53F}" dt="2022-11-03T05:09:57.443" v="3" actId="47"/>
        <pc:sldMkLst>
          <pc:docMk/>
          <pc:sldMk cId="2651135148" sldId="290"/>
        </pc:sldMkLst>
      </pc:sldChg>
      <pc:sldChg chg="del">
        <pc:chgData name="Ondra Klíma" userId="381e0c8e360e8536" providerId="LiveId" clId="{E2B63ADE-3EB2-4471-9293-33A763D2E53F}" dt="2022-11-03T05:09:57.443" v="3" actId="47"/>
        <pc:sldMkLst>
          <pc:docMk/>
          <pc:sldMk cId="1374347433" sldId="291"/>
        </pc:sldMkLst>
      </pc:sldChg>
      <pc:sldChg chg="addSp delSp modSp new mod modClrScheme modAnim chgLayout modNotesTx">
        <pc:chgData name="Ondra Klíma" userId="381e0c8e360e8536" providerId="LiveId" clId="{E2B63ADE-3EB2-4471-9293-33A763D2E53F}" dt="2022-11-03T08:04:26.134" v="6891" actId="20577"/>
        <pc:sldMkLst>
          <pc:docMk/>
          <pc:sldMk cId="1866000805" sldId="291"/>
        </pc:sldMkLst>
        <pc:spChg chg="del">
          <ac:chgData name="Ondra Klíma" userId="381e0c8e360e8536" providerId="LiveId" clId="{E2B63ADE-3EB2-4471-9293-33A763D2E53F}" dt="2022-11-03T07:12:56.168" v="6529" actId="700"/>
          <ac:spMkLst>
            <pc:docMk/>
            <pc:sldMk cId="1866000805" sldId="291"/>
            <ac:spMk id="2" creationId="{4A02671B-5394-C69D-A345-969EE875BAAD}"/>
          </ac:spMkLst>
        </pc:spChg>
        <pc:spChg chg="add del">
          <ac:chgData name="Ondra Klíma" userId="381e0c8e360e8536" providerId="LiveId" clId="{E2B63ADE-3EB2-4471-9293-33A763D2E53F}" dt="2022-11-03T07:12:56.168" v="6529" actId="700"/>
          <ac:spMkLst>
            <pc:docMk/>
            <pc:sldMk cId="1866000805" sldId="291"/>
            <ac:spMk id="3" creationId="{7E9D43EE-8BFE-4626-442D-F8A8C5962C68}"/>
          </ac:spMkLst>
        </pc:spChg>
        <pc:picChg chg="add mod">
          <ac:chgData name="Ondra Klíma" userId="381e0c8e360e8536" providerId="LiveId" clId="{E2B63ADE-3EB2-4471-9293-33A763D2E53F}" dt="2022-11-03T07:12:48.260" v="6528"/>
          <ac:picMkLst>
            <pc:docMk/>
            <pc:sldMk cId="1866000805" sldId="291"/>
            <ac:picMk id="4" creationId="{62D2C442-D535-624A-757D-BB305C349BFA}"/>
          </ac:picMkLst>
        </pc:picChg>
        <pc:picChg chg="add mod">
          <ac:chgData name="Ondra Klíma" userId="381e0c8e360e8536" providerId="LiveId" clId="{E2B63ADE-3EB2-4471-9293-33A763D2E53F}" dt="2022-11-03T07:16:48.516" v="6539" actId="12789"/>
          <ac:picMkLst>
            <pc:docMk/>
            <pc:sldMk cId="1866000805" sldId="291"/>
            <ac:picMk id="5" creationId="{9EB0F497-2BDF-64AE-A923-0FB654BDD1FC}"/>
          </ac:picMkLst>
        </pc:picChg>
      </pc:sldChg>
      <pc:sldChg chg="del">
        <pc:chgData name="Ondra Klíma" userId="381e0c8e360e8536" providerId="LiveId" clId="{E2B63ADE-3EB2-4471-9293-33A763D2E53F}" dt="2022-11-03T05:09:57.443" v="3" actId="47"/>
        <pc:sldMkLst>
          <pc:docMk/>
          <pc:sldMk cId="3321199167" sldId="292"/>
        </pc:sldMkLst>
      </pc:sldChg>
      <pc:sldChg chg="del">
        <pc:chgData name="Ondra Klíma" userId="381e0c8e360e8536" providerId="LiveId" clId="{E2B63ADE-3EB2-4471-9293-33A763D2E53F}" dt="2022-11-03T05:09:57.443" v="3" actId="47"/>
        <pc:sldMkLst>
          <pc:docMk/>
          <pc:sldMk cId="3550687782" sldId="293"/>
        </pc:sldMkLst>
      </pc:sldChg>
      <pc:sldChg chg="del">
        <pc:chgData name="Ondra Klíma" userId="381e0c8e360e8536" providerId="LiveId" clId="{E2B63ADE-3EB2-4471-9293-33A763D2E53F}" dt="2022-11-03T05:09:57.443" v="3" actId="47"/>
        <pc:sldMkLst>
          <pc:docMk/>
          <pc:sldMk cId="4200811429" sldId="294"/>
        </pc:sldMkLst>
      </pc:sldChg>
      <pc:sldChg chg="del">
        <pc:chgData name="Ondra Klíma" userId="381e0c8e360e8536" providerId="LiveId" clId="{E2B63ADE-3EB2-4471-9293-33A763D2E53F}" dt="2022-11-03T05:09:57.443" v="3" actId="47"/>
        <pc:sldMkLst>
          <pc:docMk/>
          <pc:sldMk cId="696523595" sldId="295"/>
        </pc:sldMkLst>
      </pc:sldChg>
      <pc:sldChg chg="del">
        <pc:chgData name="Ondra Klíma" userId="381e0c8e360e8536" providerId="LiveId" clId="{E2B63ADE-3EB2-4471-9293-33A763D2E53F}" dt="2022-11-03T05:09:57.443" v="3" actId="47"/>
        <pc:sldMkLst>
          <pc:docMk/>
          <pc:sldMk cId="2440068568" sldId="296"/>
        </pc:sldMkLst>
      </pc:sldChg>
      <pc:sldChg chg="del">
        <pc:chgData name="Ondra Klíma" userId="381e0c8e360e8536" providerId="LiveId" clId="{E2B63ADE-3EB2-4471-9293-33A763D2E53F}" dt="2022-11-03T05:09:57.443" v="3" actId="47"/>
        <pc:sldMkLst>
          <pc:docMk/>
          <pc:sldMk cId="873871853" sldId="297"/>
        </pc:sldMkLst>
      </pc:sldChg>
      <pc:sldChg chg="del">
        <pc:chgData name="Ondra Klíma" userId="381e0c8e360e8536" providerId="LiveId" clId="{E2B63ADE-3EB2-4471-9293-33A763D2E53F}" dt="2022-11-03T05:09:57.443" v="3" actId="47"/>
        <pc:sldMkLst>
          <pc:docMk/>
          <pc:sldMk cId="2208676202" sldId="298"/>
        </pc:sldMkLst>
      </pc:sldChg>
      <pc:sldChg chg="del">
        <pc:chgData name="Ondra Klíma" userId="381e0c8e360e8536" providerId="LiveId" clId="{E2B63ADE-3EB2-4471-9293-33A763D2E53F}" dt="2022-11-03T05:09:57.443" v="3" actId="47"/>
        <pc:sldMkLst>
          <pc:docMk/>
          <pc:sldMk cId="3485044422" sldId="299"/>
        </pc:sldMkLst>
      </pc:sldChg>
      <pc:sldChg chg="del">
        <pc:chgData name="Ondra Klíma" userId="381e0c8e360e8536" providerId="LiveId" clId="{E2B63ADE-3EB2-4471-9293-33A763D2E53F}" dt="2022-11-03T05:09:57.443" v="3" actId="47"/>
        <pc:sldMkLst>
          <pc:docMk/>
          <pc:sldMk cId="378460799" sldId="300"/>
        </pc:sldMkLst>
      </pc:sldChg>
      <pc:sldChg chg="del">
        <pc:chgData name="Ondra Klíma" userId="381e0c8e360e8536" providerId="LiveId" clId="{E2B63ADE-3EB2-4471-9293-33A763D2E53F}" dt="2022-11-03T05:09:57.443" v="3" actId="47"/>
        <pc:sldMkLst>
          <pc:docMk/>
          <pc:sldMk cId="1025534888" sldId="301"/>
        </pc:sldMkLst>
      </pc:sldChg>
    </pc:docChg>
  </pc:docChgLst>
  <pc:docChgLst>
    <pc:chgData name="Ondra Klíma" userId="381e0c8e360e8536" providerId="LiveId" clId="{4444D546-4F39-4D16-A941-F58080B36B23}"/>
    <pc:docChg chg="undo custSel addSld delSld modSld">
      <pc:chgData name="Ondra Klíma" userId="381e0c8e360e8536" providerId="LiveId" clId="{4444D546-4F39-4D16-A941-F58080B36B23}" dt="2022-10-27T08:29:23.988" v="13008" actId="20577"/>
      <pc:docMkLst>
        <pc:docMk/>
      </pc:docMkLst>
      <pc:sldChg chg="modSp">
        <pc:chgData name="Ondra Klíma" userId="381e0c8e360e8536" providerId="LiveId" clId="{4444D546-4F39-4D16-A941-F58080B36B23}" dt="2022-10-26T20:23:37.743" v="0"/>
        <pc:sldMkLst>
          <pc:docMk/>
          <pc:sldMk cId="820938414" sldId="256"/>
        </pc:sldMkLst>
        <pc:spChg chg="mod">
          <ac:chgData name="Ondra Klíma" userId="381e0c8e360e8536" providerId="LiveId" clId="{4444D546-4F39-4D16-A941-F58080B36B23}" dt="2022-10-26T20:23:37.743" v="0"/>
          <ac:spMkLst>
            <pc:docMk/>
            <pc:sldMk cId="820938414" sldId="256"/>
            <ac:spMk id="2" creationId="{7A81CABB-0357-D3D6-AD68-C5F981E995CC}"/>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2-10-26T23:12:10.409" v="1141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0-26T23:12:10.409" v="114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98F6CE0A-78C3-4423-AB16-6E035F260521}"/>
    <pc:docChg chg="undo redo custSel addSld delSld modSld sldOrd">
      <pc:chgData name="Ondra Klíma" userId="381e0c8e360e8536" providerId="LiveId" clId="{98F6CE0A-78C3-4423-AB16-6E035F260521}" dt="2022-11-24T09:38:06.331" v="9845" actId="20577"/>
      <pc:docMkLst>
        <pc:docMk/>
      </pc:docMkLst>
      <pc:sldChg chg="modSp modNotesTx">
        <pc:chgData name="Ondra Klíma" userId="381e0c8e360e8536" providerId="LiveId" clId="{98F6CE0A-78C3-4423-AB16-6E035F260521}" dt="2022-11-24T08:26:13.075" v="8369" actId="6549"/>
        <pc:sldMkLst>
          <pc:docMk/>
          <pc:sldMk cId="820938414" sldId="256"/>
        </pc:sldMkLst>
        <pc:spChg chg="mod">
          <ac:chgData name="Ondra Klíma" userId="381e0c8e360e8536" providerId="LiveId" clId="{98F6CE0A-78C3-4423-AB16-6E035F260521}" dt="2022-11-23T22:12:16.955" v="7"/>
          <ac:spMkLst>
            <pc:docMk/>
            <pc:sldMk cId="820938414" sldId="256"/>
            <ac:spMk id="2" creationId="{7A81CABB-0357-D3D6-AD68-C5F981E995CC}"/>
          </ac:spMkLst>
        </pc:spChg>
      </pc:sldChg>
      <pc:sldChg chg="modSp">
        <pc:chgData name="Ondra Klíma" userId="381e0c8e360e8536" providerId="LiveId" clId="{98F6CE0A-78C3-4423-AB16-6E035F260521}" dt="2022-11-24T00:42:40.372" v="8337" actId="20577"/>
        <pc:sldMkLst>
          <pc:docMk/>
          <pc:sldMk cId="2240082487" sldId="259"/>
        </pc:sldMkLst>
        <pc:graphicFrameChg chg="mod">
          <ac:chgData name="Ondra Klíma" userId="381e0c8e360e8536" providerId="LiveId" clId="{98F6CE0A-78C3-4423-AB16-6E035F260521}" dt="2022-11-24T00:42:40.372" v="8337" actId="20577"/>
          <ac:graphicFrameMkLst>
            <pc:docMk/>
            <pc:sldMk cId="2240082487" sldId="259"/>
            <ac:graphicFrameMk id="5" creationId="{8C65F979-AAF3-07C7-A6EE-9B312F954BE9}"/>
          </ac:graphicFrameMkLst>
        </pc:graphicFrameChg>
      </pc:sldChg>
      <pc:sldChg chg="modSp">
        <pc:chgData name="Ondra Klíma" userId="381e0c8e360e8536" providerId="LiveId" clId="{98F6CE0A-78C3-4423-AB16-6E035F260521}" dt="2022-11-24T00:42:49.522" v="8338"/>
        <pc:sldMkLst>
          <pc:docMk/>
          <pc:sldMk cId="1496334493" sldId="270"/>
        </pc:sldMkLst>
        <pc:graphicFrameChg chg="mod">
          <ac:chgData name="Ondra Klíma" userId="381e0c8e360e8536" providerId="LiveId" clId="{98F6CE0A-78C3-4423-AB16-6E035F260521}" dt="2022-11-24T00:42:49.522" v="8338"/>
          <ac:graphicFrameMkLst>
            <pc:docMk/>
            <pc:sldMk cId="1496334493" sldId="270"/>
            <ac:graphicFrameMk id="5" creationId="{3F9AC063-EE43-3A52-92EA-DB164AB78FCC}"/>
          </ac:graphicFrameMkLst>
        </pc:graphicFrameChg>
      </pc:sldChg>
      <pc:sldChg chg="modSp mod">
        <pc:chgData name="Ondra Klíma" userId="381e0c8e360e8536" providerId="LiveId" clId="{98F6CE0A-78C3-4423-AB16-6E035F260521}" dt="2022-11-23T22:11:45.800" v="6"/>
        <pc:sldMkLst>
          <pc:docMk/>
          <pc:sldMk cId="467520318" sldId="272"/>
        </pc:sldMkLst>
        <pc:spChg chg="mod">
          <ac:chgData name="Ondra Klíma" userId="381e0c8e360e8536" providerId="LiveId" clId="{98F6CE0A-78C3-4423-AB16-6E035F260521}" dt="2022-11-23T22:11:45.800" v="6"/>
          <ac:spMkLst>
            <pc:docMk/>
            <pc:sldMk cId="467520318" sldId="272"/>
            <ac:spMk id="3" creationId="{5609133B-8834-B1B4-978A-FCA1F76450F4}"/>
          </ac:spMkLst>
        </pc:spChg>
      </pc:sldChg>
      <pc:sldChg chg="modSp add del mod modNotesTx">
        <pc:chgData name="Ondra Klíma" userId="381e0c8e360e8536" providerId="LiveId" clId="{98F6CE0A-78C3-4423-AB16-6E035F260521}" dt="2022-11-23T22:26:56.281" v="1165" actId="20577"/>
        <pc:sldMkLst>
          <pc:docMk/>
          <pc:sldMk cId="4092044334" sldId="279"/>
        </pc:sldMkLst>
        <pc:spChg chg="mod">
          <ac:chgData name="Ondra Klíma" userId="381e0c8e360e8536" providerId="LiveId" clId="{98F6CE0A-78C3-4423-AB16-6E035F260521}" dt="2022-11-23T22:22:37.491" v="726" actId="20577"/>
          <ac:spMkLst>
            <pc:docMk/>
            <pc:sldMk cId="4092044334" sldId="279"/>
            <ac:spMk id="2" creationId="{A27FD7AB-131E-CE83-31BE-AE78AE36EB3A}"/>
          </ac:spMkLst>
        </pc:spChg>
        <pc:spChg chg="mod">
          <ac:chgData name="Ondra Klíma" userId="381e0c8e360e8536" providerId="LiveId" clId="{98F6CE0A-78C3-4423-AB16-6E035F260521}" dt="2022-11-23T22:26:56.281" v="1165" actId="20577"/>
          <ac:spMkLst>
            <pc:docMk/>
            <pc:sldMk cId="4092044334" sldId="279"/>
            <ac:spMk id="3" creationId="{70E2C7FD-D8E0-E985-ABAE-6F29E2C41114}"/>
          </ac:spMkLst>
        </pc:spChg>
        <pc:picChg chg="mod">
          <ac:chgData name="Ondra Klíma" userId="381e0c8e360e8536" providerId="LiveId" clId="{98F6CE0A-78C3-4423-AB16-6E035F260521}" dt="2022-11-23T22:21:26.633" v="679" actId="14826"/>
          <ac:picMkLst>
            <pc:docMk/>
            <pc:sldMk cId="4092044334" sldId="279"/>
            <ac:picMk id="1026" creationId="{9E74FEC4-FF5D-7861-CC97-315264433CBC}"/>
          </ac:picMkLst>
        </pc:picChg>
      </pc:sldChg>
      <pc:sldChg chg="addSp delSp modSp new mod setBg modNotesTx">
        <pc:chgData name="Ondra Klíma" userId="381e0c8e360e8536" providerId="LiveId" clId="{98F6CE0A-78C3-4423-AB16-6E035F260521}" dt="2022-11-24T08:25:29.265" v="8368" actId="20577"/>
        <pc:sldMkLst>
          <pc:docMk/>
          <pc:sldMk cId="2910800729" sldId="280"/>
        </pc:sldMkLst>
        <pc:spChg chg="mod">
          <ac:chgData name="Ondra Klíma" userId="381e0c8e360e8536" providerId="LiveId" clId="{98F6CE0A-78C3-4423-AB16-6E035F260521}" dt="2022-11-23T22:19:37.720" v="658" actId="26606"/>
          <ac:spMkLst>
            <pc:docMk/>
            <pc:sldMk cId="2910800729" sldId="280"/>
            <ac:spMk id="2" creationId="{C0C24795-8F04-93A1-BB58-EC1717B589A8}"/>
          </ac:spMkLst>
        </pc:spChg>
        <pc:spChg chg="add del mod">
          <ac:chgData name="Ondra Klíma" userId="381e0c8e360e8536" providerId="LiveId" clId="{98F6CE0A-78C3-4423-AB16-6E035F260521}" dt="2022-11-23T22:19:37.720" v="658" actId="26606"/>
          <ac:spMkLst>
            <pc:docMk/>
            <pc:sldMk cId="2910800729" sldId="280"/>
            <ac:spMk id="3" creationId="{F336EFD2-FBAA-E9D6-5E70-01B8587EA081}"/>
          </ac:spMkLst>
        </pc:spChg>
        <pc:spChg chg="add del">
          <ac:chgData name="Ondra Klíma" userId="381e0c8e360e8536" providerId="LiveId" clId="{98F6CE0A-78C3-4423-AB16-6E035F260521}" dt="2022-11-23T22:19:26.171" v="651" actId="26606"/>
          <ac:spMkLst>
            <pc:docMk/>
            <pc:sldMk cId="2910800729" sldId="280"/>
            <ac:spMk id="9" creationId="{60B7752B-728D-4CA3-8923-C4F7F77029E3}"/>
          </ac:spMkLst>
        </pc:spChg>
        <pc:spChg chg="add del">
          <ac:chgData name="Ondra Klíma" userId="381e0c8e360e8536" providerId="LiveId" clId="{98F6CE0A-78C3-4423-AB16-6E035F260521}" dt="2022-11-23T22:19:26.171" v="651" actId="26606"/>
          <ac:spMkLst>
            <pc:docMk/>
            <pc:sldMk cId="2910800729" sldId="280"/>
            <ac:spMk id="11" creationId="{AFF323B2-FCDB-4497-8AF0-2F7A3C881B85}"/>
          </ac:spMkLst>
        </pc:spChg>
        <pc:spChg chg="add del">
          <ac:chgData name="Ondra Klíma" userId="381e0c8e360e8536" providerId="LiveId" clId="{98F6CE0A-78C3-4423-AB16-6E035F260521}" dt="2022-11-23T22:19:27.794" v="653" actId="26606"/>
          <ac:spMkLst>
            <pc:docMk/>
            <pc:sldMk cId="2910800729" sldId="280"/>
            <ac:spMk id="22" creationId="{60B7752B-728D-4CA3-8923-C4F7F77029E3}"/>
          </ac:spMkLst>
        </pc:spChg>
        <pc:spChg chg="add del">
          <ac:chgData name="Ondra Klíma" userId="381e0c8e360e8536" providerId="LiveId" clId="{98F6CE0A-78C3-4423-AB16-6E035F260521}" dt="2022-11-23T22:19:27.794" v="653" actId="26606"/>
          <ac:spMkLst>
            <pc:docMk/>
            <pc:sldMk cId="2910800729" sldId="280"/>
            <ac:spMk id="23" creationId="{429899A3-416E-4DB5-846D-023526052013}"/>
          </ac:spMkLst>
        </pc:spChg>
        <pc:spChg chg="add del">
          <ac:chgData name="Ondra Klíma" userId="381e0c8e360e8536" providerId="LiveId" clId="{98F6CE0A-78C3-4423-AB16-6E035F260521}" dt="2022-11-23T22:19:29.892" v="655" actId="26606"/>
          <ac:spMkLst>
            <pc:docMk/>
            <pc:sldMk cId="2910800729" sldId="280"/>
            <ac:spMk id="26" creationId="{60B7752B-728D-4CA3-8923-C4F7F77029E3}"/>
          </ac:spMkLst>
        </pc:spChg>
        <pc:spChg chg="add del">
          <ac:chgData name="Ondra Klíma" userId="381e0c8e360e8536" providerId="LiveId" clId="{98F6CE0A-78C3-4423-AB16-6E035F260521}" dt="2022-11-23T22:19:29.892" v="655" actId="26606"/>
          <ac:spMkLst>
            <pc:docMk/>
            <pc:sldMk cId="2910800729" sldId="280"/>
            <ac:spMk id="27" creationId="{88392DC7-0988-443B-A0D0-E726C7DB622B}"/>
          </ac:spMkLst>
        </pc:spChg>
        <pc:spChg chg="add del">
          <ac:chgData name="Ondra Klíma" userId="381e0c8e360e8536" providerId="LiveId" clId="{98F6CE0A-78C3-4423-AB16-6E035F260521}" dt="2022-11-23T22:19:37.707" v="657" actId="26606"/>
          <ac:spMkLst>
            <pc:docMk/>
            <pc:sldMk cId="2910800729" sldId="280"/>
            <ac:spMk id="30" creationId="{60B7752B-728D-4CA3-8923-C4F7F77029E3}"/>
          </ac:spMkLst>
        </pc:spChg>
        <pc:spChg chg="add del">
          <ac:chgData name="Ondra Klíma" userId="381e0c8e360e8536" providerId="LiveId" clId="{98F6CE0A-78C3-4423-AB16-6E035F260521}" dt="2022-11-23T22:19:37.707" v="657" actId="26606"/>
          <ac:spMkLst>
            <pc:docMk/>
            <pc:sldMk cId="2910800729" sldId="280"/>
            <ac:spMk id="31" creationId="{429899A3-416E-4DB5-846D-023526052013}"/>
          </ac:spMkLst>
        </pc:spChg>
        <pc:spChg chg="add">
          <ac:chgData name="Ondra Klíma" userId="381e0c8e360e8536" providerId="LiveId" clId="{98F6CE0A-78C3-4423-AB16-6E035F260521}" dt="2022-11-23T22:19:37.720" v="658" actId="26606"/>
          <ac:spMkLst>
            <pc:docMk/>
            <pc:sldMk cId="2910800729" sldId="280"/>
            <ac:spMk id="34" creationId="{60B7752B-728D-4CA3-8923-C4F7F77029E3}"/>
          </ac:spMkLst>
        </pc:spChg>
        <pc:spChg chg="add">
          <ac:chgData name="Ondra Klíma" userId="381e0c8e360e8536" providerId="LiveId" clId="{98F6CE0A-78C3-4423-AB16-6E035F260521}" dt="2022-11-23T22:19:37.720" v="658" actId="26606"/>
          <ac:spMkLst>
            <pc:docMk/>
            <pc:sldMk cId="2910800729" sldId="280"/>
            <ac:spMk id="35" creationId="{429899A3-416E-4DB5-846D-023526052013}"/>
          </ac:spMkLst>
        </pc:spChg>
        <pc:grpChg chg="add del">
          <ac:chgData name="Ondra Klíma" userId="381e0c8e360e8536" providerId="LiveId" clId="{98F6CE0A-78C3-4423-AB16-6E035F260521}" dt="2022-11-23T22:19:26.171" v="651" actId="26606"/>
          <ac:grpSpMkLst>
            <pc:docMk/>
            <pc:sldMk cId="2910800729" sldId="280"/>
            <ac:grpSpMk id="13" creationId="{7B7CADF7-83F2-4D18-8E02-975078DBAAB2}"/>
          </ac:grpSpMkLst>
        </pc:grpChg>
        <pc:grpChg chg="add del">
          <ac:chgData name="Ondra Klíma" userId="381e0c8e360e8536" providerId="LiveId" clId="{98F6CE0A-78C3-4423-AB16-6E035F260521}" dt="2022-11-23T22:19:26.171" v="651" actId="26606"/>
          <ac:grpSpMkLst>
            <pc:docMk/>
            <pc:sldMk cId="2910800729" sldId="280"/>
            <ac:grpSpMk id="18" creationId="{F76A531C-147A-4C94-B721-EA95D8E88BB2}"/>
          </ac:grpSpMkLst>
        </pc:grpChg>
        <pc:graphicFrameChg chg="add del">
          <ac:chgData name="Ondra Klíma" userId="381e0c8e360e8536" providerId="LiveId" clId="{98F6CE0A-78C3-4423-AB16-6E035F260521}" dt="2022-11-23T22:19:26.171" v="651" actId="26606"/>
          <ac:graphicFrameMkLst>
            <pc:docMk/>
            <pc:sldMk cId="2910800729" sldId="280"/>
            <ac:graphicFrameMk id="5" creationId="{0486A14E-A81D-6F64-CD63-795D96B2DB8C}"/>
          </ac:graphicFrameMkLst>
        </pc:graphicFrameChg>
        <pc:graphicFrameChg chg="add del">
          <ac:chgData name="Ondra Klíma" userId="381e0c8e360e8536" providerId="LiveId" clId="{98F6CE0A-78C3-4423-AB16-6E035F260521}" dt="2022-11-23T22:19:27.794" v="653" actId="26606"/>
          <ac:graphicFrameMkLst>
            <pc:docMk/>
            <pc:sldMk cId="2910800729" sldId="280"/>
            <ac:graphicFrameMk id="24" creationId="{19AB418F-1987-A08D-9DD3-4B17A80DFB94}"/>
          </ac:graphicFrameMkLst>
        </pc:graphicFrameChg>
        <pc:graphicFrameChg chg="add del">
          <ac:chgData name="Ondra Klíma" userId="381e0c8e360e8536" providerId="LiveId" clId="{98F6CE0A-78C3-4423-AB16-6E035F260521}" dt="2022-11-23T22:19:29.892" v="655" actId="26606"/>
          <ac:graphicFrameMkLst>
            <pc:docMk/>
            <pc:sldMk cId="2910800729" sldId="280"/>
            <ac:graphicFrameMk id="28" creationId="{286398E9-6A08-08EC-C6B8-83D54ADD8F2E}"/>
          </ac:graphicFrameMkLst>
        </pc:graphicFrameChg>
        <pc:graphicFrameChg chg="add del">
          <ac:chgData name="Ondra Klíma" userId="381e0c8e360e8536" providerId="LiveId" clId="{98F6CE0A-78C3-4423-AB16-6E035F260521}" dt="2022-11-23T22:19:37.707" v="657" actId="26606"/>
          <ac:graphicFrameMkLst>
            <pc:docMk/>
            <pc:sldMk cId="2910800729" sldId="280"/>
            <ac:graphicFrameMk id="32" creationId="{19AB418F-1987-A08D-9DD3-4B17A80DFB94}"/>
          </ac:graphicFrameMkLst>
        </pc:graphicFrameChg>
        <pc:graphicFrameChg chg="add mod">
          <ac:chgData name="Ondra Klíma" userId="381e0c8e360e8536" providerId="LiveId" clId="{98F6CE0A-78C3-4423-AB16-6E035F260521}" dt="2022-11-24T08:25:29.265" v="8368" actId="20577"/>
          <ac:graphicFrameMkLst>
            <pc:docMk/>
            <pc:sldMk cId="2910800729" sldId="280"/>
            <ac:graphicFrameMk id="36" creationId="{F8515FA3-FBCB-B5BA-B21E-3B38AB51ADE0}"/>
          </ac:graphicFrameMkLst>
        </pc:graphicFrameChg>
      </pc:sldChg>
      <pc:sldChg chg="del">
        <pc:chgData name="Ondra Klíma" userId="381e0c8e360e8536" providerId="LiveId" clId="{98F6CE0A-78C3-4423-AB16-6E035F260521}" dt="2022-11-23T22:14:19.153" v="175" actId="47"/>
        <pc:sldMkLst>
          <pc:docMk/>
          <pc:sldMk cId="3275703795" sldId="280"/>
        </pc:sldMkLst>
      </pc:sldChg>
      <pc:sldChg chg="del">
        <pc:chgData name="Ondra Klíma" userId="381e0c8e360e8536" providerId="LiveId" clId="{98F6CE0A-78C3-4423-AB16-6E035F260521}" dt="2022-11-23T22:11:27.783" v="4" actId="47"/>
        <pc:sldMkLst>
          <pc:docMk/>
          <pc:sldMk cId="450706711" sldId="281"/>
        </pc:sldMkLst>
      </pc:sldChg>
      <pc:sldChg chg="addSp modSp new mod modNotesTx">
        <pc:chgData name="Ondra Klíma" userId="381e0c8e360e8536" providerId="LiveId" clId="{98F6CE0A-78C3-4423-AB16-6E035F260521}" dt="2022-11-24T08:32:25.046" v="8395" actId="1076"/>
        <pc:sldMkLst>
          <pc:docMk/>
          <pc:sldMk cId="2748271008" sldId="281"/>
        </pc:sldMkLst>
        <pc:spChg chg="mod">
          <ac:chgData name="Ondra Klíma" userId="381e0c8e360e8536" providerId="LiveId" clId="{98F6CE0A-78C3-4423-AB16-6E035F260521}" dt="2022-11-24T08:32:25.046" v="8395" actId="1076"/>
          <ac:spMkLst>
            <pc:docMk/>
            <pc:sldMk cId="2748271008" sldId="281"/>
            <ac:spMk id="2" creationId="{F74D2BA3-7853-8FD0-1B46-4C4C11C081FE}"/>
          </ac:spMkLst>
        </pc:spChg>
        <pc:spChg chg="mod">
          <ac:chgData name="Ondra Klíma" userId="381e0c8e360e8536" providerId="LiveId" clId="{98F6CE0A-78C3-4423-AB16-6E035F260521}" dt="2022-11-24T08:31:56.216" v="8393" actId="20577"/>
          <ac:spMkLst>
            <pc:docMk/>
            <pc:sldMk cId="2748271008" sldId="281"/>
            <ac:spMk id="3" creationId="{8F21480E-2271-A642-A96A-575D96E62092}"/>
          </ac:spMkLst>
        </pc:spChg>
        <pc:picChg chg="add mod">
          <ac:chgData name="Ondra Klíma" userId="381e0c8e360e8536" providerId="LiveId" clId="{98F6CE0A-78C3-4423-AB16-6E035F260521}" dt="2022-11-23T22:49:32.111" v="2054" actId="207"/>
          <ac:picMkLst>
            <pc:docMk/>
            <pc:sldMk cId="2748271008" sldId="281"/>
            <ac:picMk id="5" creationId="{B7182AAA-8B2D-055A-D91F-135B86B1A50E}"/>
          </ac:picMkLst>
        </pc:picChg>
      </pc:sldChg>
      <pc:sldChg chg="del">
        <pc:chgData name="Ondra Klíma" userId="381e0c8e360e8536" providerId="LiveId" clId="{98F6CE0A-78C3-4423-AB16-6E035F260521}" dt="2022-11-23T22:11:27.783" v="4" actId="47"/>
        <pc:sldMkLst>
          <pc:docMk/>
          <pc:sldMk cId="523539920" sldId="282"/>
        </pc:sldMkLst>
      </pc:sldChg>
      <pc:sldChg chg="addSp delSp modSp new mod ord modClrScheme modAnim chgLayout modNotesTx">
        <pc:chgData name="Ondra Klíma" userId="381e0c8e360e8536" providerId="LiveId" clId="{98F6CE0A-78C3-4423-AB16-6E035F260521}" dt="2022-11-23T22:55:37.924" v="2183"/>
        <pc:sldMkLst>
          <pc:docMk/>
          <pc:sldMk cId="2947944658" sldId="282"/>
        </pc:sldMkLst>
        <pc:spChg chg="del">
          <ac:chgData name="Ondra Klíma" userId="381e0c8e360e8536" providerId="LiveId" clId="{98F6CE0A-78C3-4423-AB16-6E035F260521}" dt="2022-11-23T22:46:10.823" v="1937" actId="700"/>
          <ac:spMkLst>
            <pc:docMk/>
            <pc:sldMk cId="2947944658" sldId="282"/>
            <ac:spMk id="2" creationId="{A1555EE9-682A-BC4C-A2F2-274CE35177A6}"/>
          </ac:spMkLst>
        </pc:spChg>
        <pc:spChg chg="del">
          <ac:chgData name="Ondra Klíma" userId="381e0c8e360e8536" providerId="LiveId" clId="{98F6CE0A-78C3-4423-AB16-6E035F260521}" dt="2022-11-23T22:46:10.823" v="1937" actId="700"/>
          <ac:spMkLst>
            <pc:docMk/>
            <pc:sldMk cId="2947944658" sldId="282"/>
            <ac:spMk id="3" creationId="{EBA304CA-7CEF-8DE5-B3E6-51052AC55FB2}"/>
          </ac:spMkLst>
        </pc:spChg>
        <pc:picChg chg="add mod">
          <ac:chgData name="Ondra Klíma" userId="381e0c8e360e8536" providerId="LiveId" clId="{98F6CE0A-78C3-4423-AB16-6E035F260521}" dt="2022-11-23T22:46:32.904" v="1939" actId="14100"/>
          <ac:picMkLst>
            <pc:docMk/>
            <pc:sldMk cId="2947944658" sldId="282"/>
            <ac:picMk id="4" creationId="{3C5C7F4A-8441-BCF0-41D6-BF86AFBAFA86}"/>
          </ac:picMkLst>
        </pc:picChg>
      </pc:sldChg>
      <pc:sldChg chg="modSp add mod modNotesTx">
        <pc:chgData name="Ondra Klíma" userId="381e0c8e360e8536" providerId="LiveId" clId="{98F6CE0A-78C3-4423-AB16-6E035F260521}" dt="2022-11-23T22:59:59.125" v="2539" actId="313"/>
        <pc:sldMkLst>
          <pc:docMk/>
          <pc:sldMk cId="1936648039" sldId="283"/>
        </pc:sldMkLst>
        <pc:spChg chg="mod">
          <ac:chgData name="Ondra Klíma" userId="381e0c8e360e8536" providerId="LiveId" clId="{98F6CE0A-78C3-4423-AB16-6E035F260521}" dt="2022-11-23T22:56:41.126" v="2219" actId="20577"/>
          <ac:spMkLst>
            <pc:docMk/>
            <pc:sldMk cId="1936648039" sldId="283"/>
            <ac:spMk id="2" creationId="{A27FD7AB-131E-CE83-31BE-AE78AE36EB3A}"/>
          </ac:spMkLst>
        </pc:spChg>
        <pc:spChg chg="mod">
          <ac:chgData name="Ondra Klíma" userId="381e0c8e360e8536" providerId="LiveId" clId="{98F6CE0A-78C3-4423-AB16-6E035F260521}" dt="2022-11-23T22:59:59.125" v="2539" actId="313"/>
          <ac:spMkLst>
            <pc:docMk/>
            <pc:sldMk cId="1936648039" sldId="283"/>
            <ac:spMk id="3" creationId="{70E2C7FD-D8E0-E985-ABAE-6F29E2C41114}"/>
          </ac:spMkLst>
        </pc:spChg>
        <pc:picChg chg="mod">
          <ac:chgData name="Ondra Klíma" userId="381e0c8e360e8536" providerId="LiveId" clId="{98F6CE0A-78C3-4423-AB16-6E035F260521}" dt="2022-11-23T22:56:29.413" v="2211" actId="14826"/>
          <ac:picMkLst>
            <pc:docMk/>
            <pc:sldMk cId="1936648039" sldId="283"/>
            <ac:picMk id="1026" creationId="{9E74FEC4-FF5D-7861-CC97-315264433CBC}"/>
          </ac:picMkLst>
        </pc:picChg>
      </pc:sldChg>
      <pc:sldChg chg="del">
        <pc:chgData name="Ondra Klíma" userId="381e0c8e360e8536" providerId="LiveId" clId="{98F6CE0A-78C3-4423-AB16-6E035F260521}" dt="2022-11-23T22:11:27.783" v="4" actId="47"/>
        <pc:sldMkLst>
          <pc:docMk/>
          <pc:sldMk cId="2250518616" sldId="283"/>
        </pc:sldMkLst>
      </pc:sldChg>
      <pc:sldChg chg="del">
        <pc:chgData name="Ondra Klíma" userId="381e0c8e360e8536" providerId="LiveId" clId="{98F6CE0A-78C3-4423-AB16-6E035F260521}" dt="2022-11-23T22:11:27.783" v="4" actId="47"/>
        <pc:sldMkLst>
          <pc:docMk/>
          <pc:sldMk cId="2342537529" sldId="284"/>
        </pc:sldMkLst>
      </pc:sldChg>
      <pc:sldChg chg="addSp modSp new mod">
        <pc:chgData name="Ondra Klíma" userId="381e0c8e360e8536" providerId="LiveId" clId="{98F6CE0A-78C3-4423-AB16-6E035F260521}" dt="2022-11-23T23:16:01.476" v="3702" actId="20577"/>
        <pc:sldMkLst>
          <pc:docMk/>
          <pc:sldMk cId="4274097881" sldId="284"/>
        </pc:sldMkLst>
        <pc:spChg chg="mod">
          <ac:chgData name="Ondra Klíma" userId="381e0c8e360e8536" providerId="LiveId" clId="{98F6CE0A-78C3-4423-AB16-6E035F260521}" dt="2022-11-23T23:02:04.104" v="2627" actId="404"/>
          <ac:spMkLst>
            <pc:docMk/>
            <pc:sldMk cId="4274097881" sldId="284"/>
            <ac:spMk id="2" creationId="{682C942B-6285-8AE9-9373-2ABFFB9E52F0}"/>
          </ac:spMkLst>
        </pc:spChg>
        <pc:spChg chg="mod">
          <ac:chgData name="Ondra Klíma" userId="381e0c8e360e8536" providerId="LiveId" clId="{98F6CE0A-78C3-4423-AB16-6E035F260521}" dt="2022-11-23T23:16:01.476" v="3702" actId="20577"/>
          <ac:spMkLst>
            <pc:docMk/>
            <pc:sldMk cId="4274097881" sldId="284"/>
            <ac:spMk id="3" creationId="{8FE31BA7-C61C-E483-AD98-C2F99B24D2D9}"/>
          </ac:spMkLst>
        </pc:spChg>
        <pc:picChg chg="add mod">
          <ac:chgData name="Ondra Klíma" userId="381e0c8e360e8536" providerId="LiveId" clId="{98F6CE0A-78C3-4423-AB16-6E035F260521}" dt="2022-11-23T23:12:58.371" v="3563" actId="207"/>
          <ac:picMkLst>
            <pc:docMk/>
            <pc:sldMk cId="4274097881" sldId="284"/>
            <ac:picMk id="5" creationId="{6DEB754E-38F2-CC2B-FCC3-6D4CEA141B35}"/>
          </ac:picMkLst>
        </pc:picChg>
      </pc:sldChg>
      <pc:sldChg chg="modSp add mod modNotesTx">
        <pc:chgData name="Ondra Klíma" userId="381e0c8e360e8536" providerId="LiveId" clId="{98F6CE0A-78C3-4423-AB16-6E035F260521}" dt="2022-11-24T08:44:34.084" v="8451" actId="20577"/>
        <pc:sldMkLst>
          <pc:docMk/>
          <pc:sldMk cId="504814497" sldId="285"/>
        </pc:sldMkLst>
        <pc:spChg chg="mod">
          <ac:chgData name="Ondra Klíma" userId="381e0c8e360e8536" providerId="LiveId" clId="{98F6CE0A-78C3-4423-AB16-6E035F260521}" dt="2022-11-23T23:21:01.360" v="3786" actId="20577"/>
          <ac:spMkLst>
            <pc:docMk/>
            <pc:sldMk cId="504814497" sldId="285"/>
            <ac:spMk id="2" creationId="{A27FD7AB-131E-CE83-31BE-AE78AE36EB3A}"/>
          </ac:spMkLst>
        </pc:spChg>
        <pc:spChg chg="mod">
          <ac:chgData name="Ondra Klíma" userId="381e0c8e360e8536" providerId="LiveId" clId="{98F6CE0A-78C3-4423-AB16-6E035F260521}" dt="2022-11-24T08:40:47.260" v="8434" actId="20577"/>
          <ac:spMkLst>
            <pc:docMk/>
            <pc:sldMk cId="504814497" sldId="285"/>
            <ac:spMk id="3" creationId="{70E2C7FD-D8E0-E985-ABAE-6F29E2C41114}"/>
          </ac:spMkLst>
        </pc:spChg>
        <pc:picChg chg="mod">
          <ac:chgData name="Ondra Klíma" userId="381e0c8e360e8536" providerId="LiveId" clId="{98F6CE0A-78C3-4423-AB16-6E035F260521}" dt="2022-11-23T23:17:51.672" v="3705" actId="14826"/>
          <ac:picMkLst>
            <pc:docMk/>
            <pc:sldMk cId="504814497" sldId="285"/>
            <ac:picMk id="1026" creationId="{9E74FEC4-FF5D-7861-CC97-315264433CBC}"/>
          </ac:picMkLst>
        </pc:picChg>
      </pc:sldChg>
      <pc:sldChg chg="del">
        <pc:chgData name="Ondra Klíma" userId="381e0c8e360e8536" providerId="LiveId" clId="{98F6CE0A-78C3-4423-AB16-6E035F260521}" dt="2022-11-23T22:11:27.783" v="4" actId="47"/>
        <pc:sldMkLst>
          <pc:docMk/>
          <pc:sldMk cId="2484996275" sldId="285"/>
        </pc:sldMkLst>
      </pc:sldChg>
      <pc:sldChg chg="del">
        <pc:chgData name="Ondra Klíma" userId="381e0c8e360e8536" providerId="LiveId" clId="{98F6CE0A-78C3-4423-AB16-6E035F260521}" dt="2022-11-23T22:11:27.783" v="4" actId="47"/>
        <pc:sldMkLst>
          <pc:docMk/>
          <pc:sldMk cId="2541320516" sldId="286"/>
        </pc:sldMkLst>
      </pc:sldChg>
      <pc:sldChg chg="modSp new mod modNotesTx">
        <pc:chgData name="Ondra Klíma" userId="381e0c8e360e8536" providerId="LiveId" clId="{98F6CE0A-78C3-4423-AB16-6E035F260521}" dt="2022-11-23T23:32:54.730" v="4776" actId="6549"/>
        <pc:sldMkLst>
          <pc:docMk/>
          <pc:sldMk cId="3590298545" sldId="286"/>
        </pc:sldMkLst>
        <pc:spChg chg="mod">
          <ac:chgData name="Ondra Klíma" userId="381e0c8e360e8536" providerId="LiveId" clId="{98F6CE0A-78C3-4423-AB16-6E035F260521}" dt="2022-11-23T23:26:48.038" v="4321" actId="20577"/>
          <ac:spMkLst>
            <pc:docMk/>
            <pc:sldMk cId="3590298545" sldId="286"/>
            <ac:spMk id="2" creationId="{A079EE7E-5D80-C58B-8C02-C9C14064ADC3}"/>
          </ac:spMkLst>
        </pc:spChg>
        <pc:spChg chg="mod">
          <ac:chgData name="Ondra Klíma" userId="381e0c8e360e8536" providerId="LiveId" clId="{98F6CE0A-78C3-4423-AB16-6E035F260521}" dt="2022-11-23T23:32:21.264" v="4767" actId="313"/>
          <ac:spMkLst>
            <pc:docMk/>
            <pc:sldMk cId="3590298545" sldId="286"/>
            <ac:spMk id="3" creationId="{E2C7CB20-1733-2112-216B-C05BEF800E00}"/>
          </ac:spMkLst>
        </pc:spChg>
      </pc:sldChg>
      <pc:sldChg chg="modSp new mod modNotesTx">
        <pc:chgData name="Ondra Klíma" userId="381e0c8e360e8536" providerId="LiveId" clId="{98F6CE0A-78C3-4423-AB16-6E035F260521}" dt="2022-11-23T23:52:48.464" v="5775" actId="20577"/>
        <pc:sldMkLst>
          <pc:docMk/>
          <pc:sldMk cId="1158998319" sldId="287"/>
        </pc:sldMkLst>
        <pc:spChg chg="mod">
          <ac:chgData name="Ondra Klíma" userId="381e0c8e360e8536" providerId="LiveId" clId="{98F6CE0A-78C3-4423-AB16-6E035F260521}" dt="2022-11-23T23:33:31.167" v="4789" actId="20577"/>
          <ac:spMkLst>
            <pc:docMk/>
            <pc:sldMk cId="1158998319" sldId="287"/>
            <ac:spMk id="2" creationId="{7B5E3E58-00DB-6DCD-6CA0-98FD70252C5A}"/>
          </ac:spMkLst>
        </pc:spChg>
        <pc:spChg chg="mod">
          <ac:chgData name="Ondra Klíma" userId="381e0c8e360e8536" providerId="LiveId" clId="{98F6CE0A-78C3-4423-AB16-6E035F260521}" dt="2022-11-23T23:46:47.667" v="5195" actId="20577"/>
          <ac:spMkLst>
            <pc:docMk/>
            <pc:sldMk cId="1158998319" sldId="287"/>
            <ac:spMk id="3" creationId="{01167357-F4CA-2AC7-06DE-4F37775836F2}"/>
          </ac:spMkLst>
        </pc:spChg>
      </pc:sldChg>
      <pc:sldChg chg="del">
        <pc:chgData name="Ondra Klíma" userId="381e0c8e360e8536" providerId="LiveId" clId="{98F6CE0A-78C3-4423-AB16-6E035F260521}" dt="2022-11-23T22:11:27.783" v="4" actId="47"/>
        <pc:sldMkLst>
          <pc:docMk/>
          <pc:sldMk cId="1651885377" sldId="287"/>
        </pc:sldMkLst>
      </pc:sldChg>
      <pc:sldChg chg="addSp delSp modSp new mod modClrScheme modAnim chgLayout">
        <pc:chgData name="Ondra Klíma" userId="381e0c8e360e8536" providerId="LiveId" clId="{98F6CE0A-78C3-4423-AB16-6E035F260521}" dt="2022-11-23T23:59:00.629" v="5779" actId="14100"/>
        <pc:sldMkLst>
          <pc:docMk/>
          <pc:sldMk cId="707407890" sldId="288"/>
        </pc:sldMkLst>
        <pc:spChg chg="del">
          <ac:chgData name="Ondra Klíma" userId="381e0c8e360e8536" providerId="LiveId" clId="{98F6CE0A-78C3-4423-AB16-6E035F260521}" dt="2022-11-23T23:58:46.641" v="5777" actId="700"/>
          <ac:spMkLst>
            <pc:docMk/>
            <pc:sldMk cId="707407890" sldId="288"/>
            <ac:spMk id="2" creationId="{DED48E84-85FF-E339-BE4F-6FD643E5ECFF}"/>
          </ac:spMkLst>
        </pc:spChg>
        <pc:spChg chg="del">
          <ac:chgData name="Ondra Klíma" userId="381e0c8e360e8536" providerId="LiveId" clId="{98F6CE0A-78C3-4423-AB16-6E035F260521}" dt="2022-11-23T23:58:46.641" v="5777" actId="700"/>
          <ac:spMkLst>
            <pc:docMk/>
            <pc:sldMk cId="707407890" sldId="288"/>
            <ac:spMk id="3" creationId="{DC8BBAAC-62CF-4CF2-ED19-F3D8032F535E}"/>
          </ac:spMkLst>
        </pc:spChg>
        <pc:picChg chg="add mod">
          <ac:chgData name="Ondra Klíma" userId="381e0c8e360e8536" providerId="LiveId" clId="{98F6CE0A-78C3-4423-AB16-6E035F260521}" dt="2022-11-23T23:59:00.629" v="5779" actId="14100"/>
          <ac:picMkLst>
            <pc:docMk/>
            <pc:sldMk cId="707407890" sldId="288"/>
            <ac:picMk id="4" creationId="{98223592-E9E6-129A-D1A9-DEBB1ABE19B7}"/>
          </ac:picMkLst>
        </pc:picChg>
      </pc:sldChg>
      <pc:sldChg chg="del">
        <pc:chgData name="Ondra Klíma" userId="381e0c8e360e8536" providerId="LiveId" clId="{98F6CE0A-78C3-4423-AB16-6E035F260521}" dt="2022-11-23T22:11:27.783" v="4" actId="47"/>
        <pc:sldMkLst>
          <pc:docMk/>
          <pc:sldMk cId="1370060800" sldId="288"/>
        </pc:sldMkLst>
      </pc:sldChg>
      <pc:sldChg chg="del">
        <pc:chgData name="Ondra Klíma" userId="381e0c8e360e8536" providerId="LiveId" clId="{98F6CE0A-78C3-4423-AB16-6E035F260521}" dt="2022-11-23T22:11:27.783" v="4" actId="47"/>
        <pc:sldMkLst>
          <pc:docMk/>
          <pc:sldMk cId="666576771" sldId="289"/>
        </pc:sldMkLst>
      </pc:sldChg>
      <pc:sldChg chg="addSp delSp modSp add mod modNotesTx">
        <pc:chgData name="Ondra Klíma" userId="381e0c8e360e8536" providerId="LiveId" clId="{98F6CE0A-78C3-4423-AB16-6E035F260521}" dt="2022-11-24T00:10:23.528" v="6238" actId="27636"/>
        <pc:sldMkLst>
          <pc:docMk/>
          <pc:sldMk cId="1155377068" sldId="289"/>
        </pc:sldMkLst>
        <pc:spChg chg="mod">
          <ac:chgData name="Ondra Klíma" userId="381e0c8e360e8536" providerId="LiveId" clId="{98F6CE0A-78C3-4423-AB16-6E035F260521}" dt="2022-11-24T00:02:10.765" v="5794" actId="20577"/>
          <ac:spMkLst>
            <pc:docMk/>
            <pc:sldMk cId="1155377068" sldId="289"/>
            <ac:spMk id="2" creationId="{A27FD7AB-131E-CE83-31BE-AE78AE36EB3A}"/>
          </ac:spMkLst>
        </pc:spChg>
        <pc:spChg chg="mod">
          <ac:chgData name="Ondra Klíma" userId="381e0c8e360e8536" providerId="LiveId" clId="{98F6CE0A-78C3-4423-AB16-6E035F260521}" dt="2022-11-24T00:10:23.528" v="6238" actId="27636"/>
          <ac:spMkLst>
            <pc:docMk/>
            <pc:sldMk cId="1155377068" sldId="289"/>
            <ac:spMk id="3" creationId="{70E2C7FD-D8E0-E985-ABAE-6F29E2C41114}"/>
          </ac:spMkLst>
        </pc:spChg>
        <pc:picChg chg="add del">
          <ac:chgData name="Ondra Klíma" userId="381e0c8e360e8536" providerId="LiveId" clId="{98F6CE0A-78C3-4423-AB16-6E035F260521}" dt="2022-11-24T00:01:39.494" v="5783" actId="22"/>
          <ac:picMkLst>
            <pc:docMk/>
            <pc:sldMk cId="1155377068" sldId="289"/>
            <ac:picMk id="5" creationId="{6D8214A8-D96D-0292-9D15-BD88F4A3CF6A}"/>
          </ac:picMkLst>
        </pc:picChg>
        <pc:picChg chg="mod">
          <ac:chgData name="Ondra Klíma" userId="381e0c8e360e8536" providerId="LiveId" clId="{98F6CE0A-78C3-4423-AB16-6E035F260521}" dt="2022-11-24T00:01:29.067" v="5781" actId="14826"/>
          <ac:picMkLst>
            <pc:docMk/>
            <pc:sldMk cId="1155377068" sldId="289"/>
            <ac:picMk id="1026" creationId="{9E74FEC4-FF5D-7861-CC97-315264433CBC}"/>
          </ac:picMkLst>
        </pc:picChg>
      </pc:sldChg>
      <pc:sldChg chg="addSp delSp modSp new mod setBg modNotesTx">
        <pc:chgData name="Ondra Klíma" userId="381e0c8e360e8536" providerId="LiveId" clId="{98F6CE0A-78C3-4423-AB16-6E035F260521}" dt="2022-11-24T00:16:23.667" v="6841" actId="20577"/>
        <pc:sldMkLst>
          <pc:docMk/>
          <pc:sldMk cId="3374019653" sldId="290"/>
        </pc:sldMkLst>
        <pc:spChg chg="mod">
          <ac:chgData name="Ondra Klíma" userId="381e0c8e360e8536" providerId="LiveId" clId="{98F6CE0A-78C3-4423-AB16-6E035F260521}" dt="2022-11-24T00:14:41.129" v="6482" actId="26606"/>
          <ac:spMkLst>
            <pc:docMk/>
            <pc:sldMk cId="3374019653" sldId="290"/>
            <ac:spMk id="2" creationId="{5FC7BF65-DE37-B59E-BA37-01426719E03F}"/>
          </ac:spMkLst>
        </pc:spChg>
        <pc:spChg chg="del mod">
          <ac:chgData name="Ondra Klíma" userId="381e0c8e360e8536" providerId="LiveId" clId="{98F6CE0A-78C3-4423-AB16-6E035F260521}" dt="2022-11-24T00:14:41.129" v="6482" actId="26606"/>
          <ac:spMkLst>
            <pc:docMk/>
            <pc:sldMk cId="3374019653" sldId="290"/>
            <ac:spMk id="3" creationId="{2FD80C10-0CD3-EF6A-5596-12CA21443957}"/>
          </ac:spMkLst>
        </pc:spChg>
        <pc:spChg chg="add">
          <ac:chgData name="Ondra Klíma" userId="381e0c8e360e8536" providerId="LiveId" clId="{98F6CE0A-78C3-4423-AB16-6E035F260521}" dt="2022-11-24T00:14:41.129" v="6482" actId="26606"/>
          <ac:spMkLst>
            <pc:docMk/>
            <pc:sldMk cId="3374019653" sldId="290"/>
            <ac:spMk id="9" creationId="{60B7752B-728D-4CA3-8923-C4F7F77029E3}"/>
          </ac:spMkLst>
        </pc:spChg>
        <pc:spChg chg="add">
          <ac:chgData name="Ondra Klíma" userId="381e0c8e360e8536" providerId="LiveId" clId="{98F6CE0A-78C3-4423-AB16-6E035F260521}" dt="2022-11-24T00:14:41.129" v="6482" actId="26606"/>
          <ac:spMkLst>
            <pc:docMk/>
            <pc:sldMk cId="3374019653" sldId="290"/>
            <ac:spMk id="11" creationId="{429899A3-416E-4DB5-846D-023526052013}"/>
          </ac:spMkLst>
        </pc:spChg>
        <pc:graphicFrameChg chg="add">
          <ac:chgData name="Ondra Klíma" userId="381e0c8e360e8536" providerId="LiveId" clId="{98F6CE0A-78C3-4423-AB16-6E035F260521}" dt="2022-11-24T00:14:41.129" v="6482" actId="26606"/>
          <ac:graphicFrameMkLst>
            <pc:docMk/>
            <pc:sldMk cId="3374019653" sldId="290"/>
            <ac:graphicFrameMk id="5" creationId="{EC1EFA5E-ACA2-6168-C0D1-48F5389BB8B7}"/>
          </ac:graphicFrameMkLst>
        </pc:graphicFrameChg>
      </pc:sldChg>
      <pc:sldChg chg="del">
        <pc:chgData name="Ondra Klíma" userId="381e0c8e360e8536" providerId="LiveId" clId="{98F6CE0A-78C3-4423-AB16-6E035F260521}" dt="2022-11-23T22:11:27.783" v="4" actId="47"/>
        <pc:sldMkLst>
          <pc:docMk/>
          <pc:sldMk cId="4108992682" sldId="290"/>
        </pc:sldMkLst>
      </pc:sldChg>
      <pc:sldChg chg="addSp delSp modSp new mod setBg modNotesTx">
        <pc:chgData name="Ondra Klíma" userId="381e0c8e360e8536" providerId="LiveId" clId="{98F6CE0A-78C3-4423-AB16-6E035F260521}" dt="2022-11-24T00:41:55.262" v="8318" actId="20577"/>
        <pc:sldMkLst>
          <pc:docMk/>
          <pc:sldMk cId="553715824" sldId="291"/>
        </pc:sldMkLst>
        <pc:spChg chg="mod">
          <ac:chgData name="Ondra Klíma" userId="381e0c8e360e8536" providerId="LiveId" clId="{98F6CE0A-78C3-4423-AB16-6E035F260521}" dt="2022-11-24T00:19:38.724" v="6892" actId="26606"/>
          <ac:spMkLst>
            <pc:docMk/>
            <pc:sldMk cId="553715824" sldId="291"/>
            <ac:spMk id="2" creationId="{28AEFCC2-EC1B-A931-9763-6E3E17D5A2E0}"/>
          </ac:spMkLst>
        </pc:spChg>
        <pc:spChg chg="del mod">
          <ac:chgData name="Ondra Klíma" userId="381e0c8e360e8536" providerId="LiveId" clId="{98F6CE0A-78C3-4423-AB16-6E035F260521}" dt="2022-11-24T00:19:38.724" v="6892" actId="26606"/>
          <ac:spMkLst>
            <pc:docMk/>
            <pc:sldMk cId="553715824" sldId="291"/>
            <ac:spMk id="3" creationId="{4BE2FF13-2F99-212E-D353-138587673E83}"/>
          </ac:spMkLst>
        </pc:spChg>
        <pc:spChg chg="add">
          <ac:chgData name="Ondra Klíma" userId="381e0c8e360e8536" providerId="LiveId" clId="{98F6CE0A-78C3-4423-AB16-6E035F260521}" dt="2022-11-24T00:19:38.724" v="6892" actId="26606"/>
          <ac:spMkLst>
            <pc:docMk/>
            <pc:sldMk cId="553715824" sldId="291"/>
            <ac:spMk id="9" creationId="{60B7752B-728D-4CA3-8923-C4F7F77029E3}"/>
          </ac:spMkLst>
        </pc:spChg>
        <pc:spChg chg="add">
          <ac:chgData name="Ondra Klíma" userId="381e0c8e360e8536" providerId="LiveId" clId="{98F6CE0A-78C3-4423-AB16-6E035F260521}" dt="2022-11-24T00:19:38.724" v="6892" actId="26606"/>
          <ac:spMkLst>
            <pc:docMk/>
            <pc:sldMk cId="553715824" sldId="291"/>
            <ac:spMk id="11" creationId="{429899A3-416E-4DB5-846D-023526052013}"/>
          </ac:spMkLst>
        </pc:spChg>
        <pc:graphicFrameChg chg="add">
          <ac:chgData name="Ondra Klíma" userId="381e0c8e360e8536" providerId="LiveId" clId="{98F6CE0A-78C3-4423-AB16-6E035F260521}" dt="2022-11-24T00:19:38.724" v="6892" actId="26606"/>
          <ac:graphicFrameMkLst>
            <pc:docMk/>
            <pc:sldMk cId="553715824" sldId="291"/>
            <ac:graphicFrameMk id="5" creationId="{748AAB99-9B53-BF9B-3FBC-137A45E365D9}"/>
          </ac:graphicFrameMkLst>
        </pc:graphicFrameChg>
      </pc:sldChg>
      <pc:sldChg chg="del">
        <pc:chgData name="Ondra Klíma" userId="381e0c8e360e8536" providerId="LiveId" clId="{98F6CE0A-78C3-4423-AB16-6E035F260521}" dt="2022-11-23T22:11:27.783" v="4" actId="47"/>
        <pc:sldMkLst>
          <pc:docMk/>
          <pc:sldMk cId="608722513" sldId="291"/>
        </pc:sldMkLst>
      </pc:sldChg>
      <pc:sldChg chg="del">
        <pc:chgData name="Ondra Klíma" userId="381e0c8e360e8536" providerId="LiveId" clId="{98F6CE0A-78C3-4423-AB16-6E035F260521}" dt="2022-11-23T22:11:27.783" v="4" actId="47"/>
        <pc:sldMkLst>
          <pc:docMk/>
          <pc:sldMk cId="2155022080" sldId="292"/>
        </pc:sldMkLst>
      </pc:sldChg>
      <pc:sldChg chg="addSp delSp modSp new mod setBg modNotesTx">
        <pc:chgData name="Ondra Klíma" userId="381e0c8e360e8536" providerId="LiveId" clId="{98F6CE0A-78C3-4423-AB16-6E035F260521}" dt="2022-11-24T00:26:47.747" v="7607"/>
        <pc:sldMkLst>
          <pc:docMk/>
          <pc:sldMk cId="2803985307" sldId="292"/>
        </pc:sldMkLst>
        <pc:spChg chg="mod">
          <ac:chgData name="Ondra Klíma" userId="381e0c8e360e8536" providerId="LiveId" clId="{98F6CE0A-78C3-4423-AB16-6E035F260521}" dt="2022-11-24T00:25:27.340" v="7590" actId="20577"/>
          <ac:spMkLst>
            <pc:docMk/>
            <pc:sldMk cId="2803985307" sldId="292"/>
            <ac:spMk id="2" creationId="{B86F5C48-1D25-A79A-DCEF-136EFE87A34A}"/>
          </ac:spMkLst>
        </pc:spChg>
        <pc:spChg chg="del mod">
          <ac:chgData name="Ondra Klíma" userId="381e0c8e360e8536" providerId="LiveId" clId="{98F6CE0A-78C3-4423-AB16-6E035F260521}" dt="2022-11-24T00:25:06.199" v="7559" actId="26606"/>
          <ac:spMkLst>
            <pc:docMk/>
            <pc:sldMk cId="2803985307" sldId="292"/>
            <ac:spMk id="3" creationId="{46CF0D3E-2EA5-9322-B25B-016140299926}"/>
          </ac:spMkLst>
        </pc:spChg>
        <pc:spChg chg="add">
          <ac:chgData name="Ondra Klíma" userId="381e0c8e360e8536" providerId="LiveId" clId="{98F6CE0A-78C3-4423-AB16-6E035F260521}" dt="2022-11-24T00:25:06.199" v="7559" actId="26606"/>
          <ac:spMkLst>
            <pc:docMk/>
            <pc:sldMk cId="2803985307" sldId="292"/>
            <ac:spMk id="9" creationId="{60B7752B-728D-4CA3-8923-C4F7F77029E3}"/>
          </ac:spMkLst>
        </pc:spChg>
        <pc:spChg chg="add">
          <ac:chgData name="Ondra Klíma" userId="381e0c8e360e8536" providerId="LiveId" clId="{98F6CE0A-78C3-4423-AB16-6E035F260521}" dt="2022-11-24T00:25:06.199" v="7559" actId="26606"/>
          <ac:spMkLst>
            <pc:docMk/>
            <pc:sldMk cId="2803985307" sldId="292"/>
            <ac:spMk id="11" creationId="{429899A3-416E-4DB5-846D-023526052013}"/>
          </ac:spMkLst>
        </pc:spChg>
        <pc:graphicFrameChg chg="add mod">
          <ac:chgData name="Ondra Klíma" userId="381e0c8e360e8536" providerId="LiveId" clId="{98F6CE0A-78C3-4423-AB16-6E035F260521}" dt="2022-11-24T00:25:17.949" v="7572" actId="20577"/>
          <ac:graphicFrameMkLst>
            <pc:docMk/>
            <pc:sldMk cId="2803985307" sldId="292"/>
            <ac:graphicFrameMk id="5" creationId="{8FB5565B-349F-00E0-7E13-CBA2BA752B61}"/>
          </ac:graphicFrameMkLst>
        </pc:graphicFrameChg>
      </pc:sldChg>
      <pc:sldChg chg="del">
        <pc:chgData name="Ondra Klíma" userId="381e0c8e360e8536" providerId="LiveId" clId="{98F6CE0A-78C3-4423-AB16-6E035F260521}" dt="2022-11-23T22:11:27.783" v="4" actId="47"/>
        <pc:sldMkLst>
          <pc:docMk/>
          <pc:sldMk cId="671397153" sldId="293"/>
        </pc:sldMkLst>
      </pc:sldChg>
      <pc:sldChg chg="addSp delSp modSp new mod modNotesTx">
        <pc:chgData name="Ondra Klíma" userId="381e0c8e360e8536" providerId="LiveId" clId="{98F6CE0A-78C3-4423-AB16-6E035F260521}" dt="2022-11-24T00:41:00.641" v="8246" actId="20577"/>
        <pc:sldMkLst>
          <pc:docMk/>
          <pc:sldMk cId="2443881765" sldId="293"/>
        </pc:sldMkLst>
        <pc:spChg chg="mod">
          <ac:chgData name="Ondra Klíma" userId="381e0c8e360e8536" providerId="LiveId" clId="{98F6CE0A-78C3-4423-AB16-6E035F260521}" dt="2022-11-24T00:33:40.282" v="7649" actId="20577"/>
          <ac:spMkLst>
            <pc:docMk/>
            <pc:sldMk cId="2443881765" sldId="293"/>
            <ac:spMk id="2" creationId="{0E49D966-0E34-8207-1E59-83B36ABFED5F}"/>
          </ac:spMkLst>
        </pc:spChg>
        <pc:spChg chg="mod">
          <ac:chgData name="Ondra Klíma" userId="381e0c8e360e8536" providerId="LiveId" clId="{98F6CE0A-78C3-4423-AB16-6E035F260521}" dt="2022-11-24T00:41:00.641" v="8246" actId="20577"/>
          <ac:spMkLst>
            <pc:docMk/>
            <pc:sldMk cId="2443881765" sldId="293"/>
            <ac:spMk id="3" creationId="{B92390D5-05A7-2A76-959A-6FAD59845856}"/>
          </ac:spMkLst>
        </pc:spChg>
        <pc:picChg chg="add del mod">
          <ac:chgData name="Ondra Klíma" userId="381e0c8e360e8536" providerId="LiveId" clId="{98F6CE0A-78C3-4423-AB16-6E035F260521}" dt="2022-11-24T00:40:06.234" v="8227" actId="478"/>
          <ac:picMkLst>
            <pc:docMk/>
            <pc:sldMk cId="2443881765" sldId="293"/>
            <ac:picMk id="5" creationId="{D1FA1923-06F0-E047-02FF-746960820877}"/>
          </ac:picMkLst>
        </pc:picChg>
      </pc:sldChg>
      <pc:sldChg chg="addSp delSp modSp new mod setBg modNotesTx">
        <pc:chgData name="Ondra Klíma" userId="381e0c8e360e8536" providerId="LiveId" clId="{98F6CE0A-78C3-4423-AB16-6E035F260521}" dt="2022-11-24T09:32:27.675" v="9454" actId="20577"/>
        <pc:sldMkLst>
          <pc:docMk/>
          <pc:sldMk cId="1241318019" sldId="294"/>
        </pc:sldMkLst>
        <pc:spChg chg="mod">
          <ac:chgData name="Ondra Klíma" userId="381e0c8e360e8536" providerId="LiveId" clId="{98F6CE0A-78C3-4423-AB16-6E035F260521}" dt="2022-11-24T09:02:02.296" v="8588" actId="26606"/>
          <ac:spMkLst>
            <pc:docMk/>
            <pc:sldMk cId="1241318019" sldId="294"/>
            <ac:spMk id="2" creationId="{3A50B701-7A0C-36B6-8E28-276F0B833B7C}"/>
          </ac:spMkLst>
        </pc:spChg>
        <pc:spChg chg="add del">
          <ac:chgData name="Ondra Klíma" userId="381e0c8e360e8536" providerId="LiveId" clId="{98F6CE0A-78C3-4423-AB16-6E035F260521}" dt="2022-11-24T09:01:10.516" v="8491" actId="26606"/>
          <ac:spMkLst>
            <pc:docMk/>
            <pc:sldMk cId="1241318019" sldId="294"/>
            <ac:spMk id="3" creationId="{6B541651-90C0-0FDC-12F7-E5AA3273667F}"/>
          </ac:spMkLst>
        </pc:spChg>
        <pc:spChg chg="add mod">
          <ac:chgData name="Ondra Klíma" userId="381e0c8e360e8536" providerId="LiveId" clId="{98F6CE0A-78C3-4423-AB16-6E035F260521}" dt="2022-11-24T09:32:27.675" v="9454" actId="20577"/>
          <ac:spMkLst>
            <pc:docMk/>
            <pc:sldMk cId="1241318019" sldId="294"/>
            <ac:spMk id="4" creationId="{F4AC00B5-88DD-B4BD-2D12-8E4723DA1FC2}"/>
          </ac:spMkLst>
        </pc:spChg>
        <pc:spChg chg="add del">
          <ac:chgData name="Ondra Klíma" userId="381e0c8e360e8536" providerId="LiveId" clId="{98F6CE0A-78C3-4423-AB16-6E035F260521}" dt="2022-11-24T09:01:05.869" v="8488" actId="26606"/>
          <ac:spMkLst>
            <pc:docMk/>
            <pc:sldMk cId="1241318019" sldId="294"/>
            <ac:spMk id="9" creationId="{82184FF4-7029-4ED7-813A-192E60608764}"/>
          </ac:spMkLst>
        </pc:spChg>
        <pc:spChg chg="add del">
          <ac:chgData name="Ondra Klíma" userId="381e0c8e360e8536" providerId="LiveId" clId="{98F6CE0A-78C3-4423-AB16-6E035F260521}" dt="2022-11-24T09:02:02.296" v="8588" actId="26606"/>
          <ac:spMkLst>
            <pc:docMk/>
            <pc:sldMk cId="1241318019" sldId="294"/>
            <ac:spMk id="10" creationId="{82184FF4-7029-4ED7-813A-192E60608764}"/>
          </ac:spMkLst>
        </pc:spChg>
        <pc:spChg chg="add del">
          <ac:chgData name="Ondra Klíma" userId="381e0c8e360e8536" providerId="LiveId" clId="{98F6CE0A-78C3-4423-AB16-6E035F260521}" dt="2022-11-24T09:01:05.869" v="8488" actId="26606"/>
          <ac:spMkLst>
            <pc:docMk/>
            <pc:sldMk cId="1241318019" sldId="294"/>
            <ac:spMk id="11" creationId="{AAA7AB09-557C-41AD-9113-FF9F68FA1035}"/>
          </ac:spMkLst>
        </pc:spChg>
        <pc:spChg chg="add del">
          <ac:chgData name="Ondra Klíma" userId="381e0c8e360e8536" providerId="LiveId" clId="{98F6CE0A-78C3-4423-AB16-6E035F260521}" dt="2022-11-24T09:02:02.296" v="8588" actId="26606"/>
          <ac:spMkLst>
            <pc:docMk/>
            <pc:sldMk cId="1241318019" sldId="294"/>
            <ac:spMk id="12" creationId="{AAA7AB09-557C-41AD-9113-FF9F68FA1035}"/>
          </ac:spMkLst>
        </pc:spChg>
        <pc:spChg chg="add del">
          <ac:chgData name="Ondra Klíma" userId="381e0c8e360e8536" providerId="LiveId" clId="{98F6CE0A-78C3-4423-AB16-6E035F260521}" dt="2022-11-24T09:01:05.869" v="8488" actId="26606"/>
          <ac:spMkLst>
            <pc:docMk/>
            <pc:sldMk cId="1241318019" sldId="294"/>
            <ac:spMk id="13" creationId="{EF99ECAA-1F11-4937-BBA6-51935AB44C9D}"/>
          </ac:spMkLst>
        </pc:spChg>
        <pc:spChg chg="add del">
          <ac:chgData name="Ondra Klíma" userId="381e0c8e360e8536" providerId="LiveId" clId="{98F6CE0A-78C3-4423-AB16-6E035F260521}" dt="2022-11-24T09:02:02.296" v="8588" actId="26606"/>
          <ac:spMkLst>
            <pc:docMk/>
            <pc:sldMk cId="1241318019" sldId="294"/>
            <ac:spMk id="14" creationId="{EF99ECAA-1F11-4937-BBA6-51935AB44C9D}"/>
          </ac:spMkLst>
        </pc:spChg>
        <pc:spChg chg="add del">
          <ac:chgData name="Ondra Klíma" userId="381e0c8e360e8536" providerId="LiveId" clId="{98F6CE0A-78C3-4423-AB16-6E035F260521}" dt="2022-11-24T09:01:05.869" v="8488" actId="26606"/>
          <ac:spMkLst>
            <pc:docMk/>
            <pc:sldMk cId="1241318019" sldId="294"/>
            <ac:spMk id="21" creationId="{1DB043B4-68C6-45B9-82AC-A5800EADB8DB}"/>
          </ac:spMkLst>
        </pc:spChg>
        <pc:spChg chg="add del">
          <ac:chgData name="Ondra Klíma" userId="381e0c8e360e8536" providerId="LiveId" clId="{98F6CE0A-78C3-4423-AB16-6E035F260521}" dt="2022-11-24T09:02:02.296" v="8588" actId="26606"/>
          <ac:spMkLst>
            <pc:docMk/>
            <pc:sldMk cId="1241318019" sldId="294"/>
            <ac:spMk id="22" creationId="{1DB043B4-68C6-45B9-82AC-A5800EADB8DB}"/>
          </ac:spMkLst>
        </pc:spChg>
        <pc:spChg chg="add del">
          <ac:chgData name="Ondra Klíma" userId="381e0c8e360e8536" providerId="LiveId" clId="{98F6CE0A-78C3-4423-AB16-6E035F260521}" dt="2022-11-24T09:01:05.869" v="8488" actId="26606"/>
          <ac:spMkLst>
            <pc:docMk/>
            <pc:sldMk cId="1241318019" sldId="294"/>
            <ac:spMk id="23" creationId="{AD4EA4DF-0E7C-4098-86F6-7D0ACAEFC0BF}"/>
          </ac:spMkLst>
        </pc:spChg>
        <pc:spChg chg="add del">
          <ac:chgData name="Ondra Klíma" userId="381e0c8e360e8536" providerId="LiveId" clId="{98F6CE0A-78C3-4423-AB16-6E035F260521}" dt="2022-11-24T09:02:02.296" v="8588" actId="26606"/>
          <ac:spMkLst>
            <pc:docMk/>
            <pc:sldMk cId="1241318019" sldId="294"/>
            <ac:spMk id="24" creationId="{28A00A08-E4E6-4184-B484-E0E034072AE0}"/>
          </ac:spMkLst>
        </pc:spChg>
        <pc:spChg chg="add del">
          <ac:chgData name="Ondra Klíma" userId="381e0c8e360e8536" providerId="LiveId" clId="{98F6CE0A-78C3-4423-AB16-6E035F260521}" dt="2022-11-24T09:01:05.869" v="8488" actId="26606"/>
          <ac:spMkLst>
            <pc:docMk/>
            <pc:sldMk cId="1241318019" sldId="294"/>
            <ac:spMk id="25" creationId="{FE05BC49-0F00-4C85-9AF5-A0CC5B39C8D2}"/>
          </ac:spMkLst>
        </pc:spChg>
        <pc:spChg chg="add del">
          <ac:chgData name="Ondra Klíma" userId="381e0c8e360e8536" providerId="LiveId" clId="{98F6CE0A-78C3-4423-AB16-6E035F260521}" dt="2022-11-24T09:01:10.504" v="8490" actId="26606"/>
          <ac:spMkLst>
            <pc:docMk/>
            <pc:sldMk cId="1241318019" sldId="294"/>
            <ac:spMk id="27" creationId="{82184FF4-7029-4ED7-813A-192E60608764}"/>
          </ac:spMkLst>
        </pc:spChg>
        <pc:spChg chg="add del">
          <ac:chgData name="Ondra Klíma" userId="381e0c8e360e8536" providerId="LiveId" clId="{98F6CE0A-78C3-4423-AB16-6E035F260521}" dt="2022-11-24T09:01:10.504" v="8490" actId="26606"/>
          <ac:spMkLst>
            <pc:docMk/>
            <pc:sldMk cId="1241318019" sldId="294"/>
            <ac:spMk id="28" creationId="{AAA7AB09-557C-41AD-9113-FF9F68FA1035}"/>
          </ac:spMkLst>
        </pc:spChg>
        <pc:spChg chg="add del">
          <ac:chgData name="Ondra Klíma" userId="381e0c8e360e8536" providerId="LiveId" clId="{98F6CE0A-78C3-4423-AB16-6E035F260521}" dt="2022-11-24T09:01:10.504" v="8490" actId="26606"/>
          <ac:spMkLst>
            <pc:docMk/>
            <pc:sldMk cId="1241318019" sldId="294"/>
            <ac:spMk id="29" creationId="{EF99ECAA-1F11-4937-BBA6-51935AB44C9D}"/>
          </ac:spMkLst>
        </pc:spChg>
        <pc:spChg chg="add del">
          <ac:chgData name="Ondra Klíma" userId="381e0c8e360e8536" providerId="LiveId" clId="{98F6CE0A-78C3-4423-AB16-6E035F260521}" dt="2022-11-24T09:01:10.504" v="8490" actId="26606"/>
          <ac:spMkLst>
            <pc:docMk/>
            <pc:sldMk cId="1241318019" sldId="294"/>
            <ac:spMk id="35" creationId="{1DB043B4-68C6-45B9-82AC-A5800EADB8DB}"/>
          </ac:spMkLst>
        </pc:spChg>
        <pc:spChg chg="add del">
          <ac:chgData name="Ondra Klíma" userId="381e0c8e360e8536" providerId="LiveId" clId="{98F6CE0A-78C3-4423-AB16-6E035F260521}" dt="2022-11-24T09:01:10.504" v="8490" actId="26606"/>
          <ac:spMkLst>
            <pc:docMk/>
            <pc:sldMk cId="1241318019" sldId="294"/>
            <ac:spMk id="37" creationId="{E49CA12F-6E27-4C54-88C4-EE6CE7C473F1}"/>
          </ac:spMkLst>
        </pc:spChg>
        <pc:spChg chg="add del">
          <ac:chgData name="Ondra Klíma" userId="381e0c8e360e8536" providerId="LiveId" clId="{98F6CE0A-78C3-4423-AB16-6E035F260521}" dt="2022-11-24T09:01:10.504" v="8490" actId="26606"/>
          <ac:spMkLst>
            <pc:docMk/>
            <pc:sldMk cId="1241318019" sldId="294"/>
            <ac:spMk id="38" creationId="{5337EA23-6703-4C96-9EEB-A408CBDD67BD}"/>
          </ac:spMkLst>
        </pc:spChg>
        <pc:spChg chg="add">
          <ac:chgData name="Ondra Klíma" userId="381e0c8e360e8536" providerId="LiveId" clId="{98F6CE0A-78C3-4423-AB16-6E035F260521}" dt="2022-11-24T09:02:02.296" v="8588" actId="26606"/>
          <ac:spMkLst>
            <pc:docMk/>
            <pc:sldMk cId="1241318019" sldId="294"/>
            <ac:spMk id="50" creationId="{A5931BE0-4B93-4D6C-878E-ACC59D6B4587}"/>
          </ac:spMkLst>
        </pc:spChg>
        <pc:grpChg chg="add del">
          <ac:chgData name="Ondra Klíma" userId="381e0c8e360e8536" providerId="LiveId" clId="{98F6CE0A-78C3-4423-AB16-6E035F260521}" dt="2022-11-24T09:01:05.869" v="8488" actId="26606"/>
          <ac:grpSpMkLst>
            <pc:docMk/>
            <pc:sldMk cId="1241318019" sldId="294"/>
            <ac:grpSpMk id="15"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16"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26" creationId="{0780E404-3121-4F33-AF2D-65F659A97798}"/>
          </ac:grpSpMkLst>
        </pc:grpChg>
        <pc:grpChg chg="add del">
          <ac:chgData name="Ondra Klíma" userId="381e0c8e360e8536" providerId="LiveId" clId="{98F6CE0A-78C3-4423-AB16-6E035F260521}" dt="2022-11-24T09:01:10.504" v="8490" actId="26606"/>
          <ac:grpSpMkLst>
            <pc:docMk/>
            <pc:sldMk cId="1241318019" sldId="294"/>
            <ac:grpSpMk id="30"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42" creationId="{4B158E9A-DBF4-4AA7-B6B7-8C8EB2FBDD68}"/>
          </ac:grpSpMkLst>
        </pc:grpChg>
        <pc:picChg chg="add del">
          <ac:chgData name="Ondra Klíma" userId="381e0c8e360e8536" providerId="LiveId" clId="{98F6CE0A-78C3-4423-AB16-6E035F260521}" dt="2022-11-24T09:01:05.869" v="8488" actId="26606"/>
          <ac:picMkLst>
            <pc:docMk/>
            <pc:sldMk cId="1241318019" sldId="294"/>
            <ac:picMk id="5" creationId="{7D9C6492-1EFC-82B5-D1AF-E42EA1DF8595}"/>
          </ac:picMkLst>
        </pc:picChg>
        <pc:picChg chg="add mod">
          <ac:chgData name="Ondra Klíma" userId="381e0c8e360e8536" providerId="LiveId" clId="{98F6CE0A-78C3-4423-AB16-6E035F260521}" dt="2022-11-24T09:02:02.296" v="8588" actId="26606"/>
          <ac:picMkLst>
            <pc:docMk/>
            <pc:sldMk cId="1241318019" sldId="294"/>
            <ac:picMk id="7" creationId="{7BEEF44A-6833-8168-AD02-253C68E0C504}"/>
          </ac:picMkLst>
        </pc:picChg>
        <pc:picChg chg="add del">
          <ac:chgData name="Ondra Klíma" userId="381e0c8e360e8536" providerId="LiveId" clId="{98F6CE0A-78C3-4423-AB16-6E035F260521}" dt="2022-11-24T09:01:10.504" v="8490" actId="26606"/>
          <ac:picMkLst>
            <pc:docMk/>
            <pc:sldMk cId="1241318019" sldId="294"/>
            <ac:picMk id="36" creationId="{70C6E17E-F63E-9B34-03BD-2460F5517BE8}"/>
          </ac:picMkLst>
        </pc:picChg>
      </pc:sldChg>
      <pc:sldChg chg="addSp modSp new mod modNotesTx">
        <pc:chgData name="Ondra Klíma" userId="381e0c8e360e8536" providerId="LiveId" clId="{98F6CE0A-78C3-4423-AB16-6E035F260521}" dt="2022-11-24T09:38:06.331" v="9845" actId="20577"/>
        <pc:sldMkLst>
          <pc:docMk/>
          <pc:sldMk cId="2969448715" sldId="295"/>
        </pc:sldMkLst>
        <pc:spChg chg="mod">
          <ac:chgData name="Ondra Klíma" userId="381e0c8e360e8536" providerId="LiveId" clId="{98F6CE0A-78C3-4423-AB16-6E035F260521}" dt="2022-11-24T09:25:09.996" v="9149" actId="20577"/>
          <ac:spMkLst>
            <pc:docMk/>
            <pc:sldMk cId="2969448715" sldId="295"/>
            <ac:spMk id="2" creationId="{5B6A8B0B-AF79-AF14-897E-C644DED9040F}"/>
          </ac:spMkLst>
        </pc:spChg>
        <pc:spChg chg="mod">
          <ac:chgData name="Ondra Klíma" userId="381e0c8e360e8536" providerId="LiveId" clId="{98F6CE0A-78C3-4423-AB16-6E035F260521}" dt="2022-11-24T09:30:38.741" v="9443" actId="20577"/>
          <ac:spMkLst>
            <pc:docMk/>
            <pc:sldMk cId="2969448715" sldId="295"/>
            <ac:spMk id="3" creationId="{26C37C68-0946-A67F-86AB-9C9310E640D9}"/>
          </ac:spMkLst>
        </pc:spChg>
        <pc:picChg chg="add mod">
          <ac:chgData name="Ondra Klíma" userId="381e0c8e360e8536" providerId="LiveId" clId="{98F6CE0A-78C3-4423-AB16-6E035F260521}" dt="2022-11-24T09:28:08.670" v="9185" actId="1076"/>
          <ac:picMkLst>
            <pc:docMk/>
            <pc:sldMk cId="2969448715" sldId="295"/>
            <ac:picMk id="5" creationId="{C28E21F2-B57E-F4B6-992C-432A258EDCD7}"/>
          </ac:picMkLst>
        </pc:picChg>
        <pc:picChg chg="add mod">
          <ac:chgData name="Ondra Klíma" userId="381e0c8e360e8536" providerId="LiveId" clId="{98F6CE0A-78C3-4423-AB16-6E035F260521}" dt="2022-11-24T09:27:09.016" v="9172" actId="1076"/>
          <ac:picMkLst>
            <pc:docMk/>
            <pc:sldMk cId="2969448715" sldId="295"/>
            <ac:picMk id="6" creationId="{DFAC2936-349A-97F8-B1E4-2F1B77C102F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Struktura a jednání</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0940EF0F-0E13-42E0-B688-C5EBCC64E93A}">
      <dgm:prSet/>
      <dgm:spPr/>
      <dgm:t>
        <a:bodyPr/>
        <a:lstStyle/>
        <a:p>
          <a:r>
            <a:rPr lang="cs-CZ" dirty="0"/>
            <a:t>Anthony Giddens</a:t>
          </a:r>
        </a:p>
      </dgm:t>
    </dgm:pt>
    <dgm:pt modelId="{CE7EA9AD-F121-4B1D-9EBE-3E54B5DFBE59}" type="parTrans" cxnId="{69354EA7-0D39-4FE6-A665-31AD4EA36CD5}">
      <dgm:prSet/>
      <dgm:spPr/>
      <dgm:t>
        <a:bodyPr/>
        <a:lstStyle/>
        <a:p>
          <a:endParaRPr lang="en-US"/>
        </a:p>
      </dgm:t>
    </dgm:pt>
    <dgm:pt modelId="{6F0C1D37-8218-4DD6-91A3-FFA031293A7D}" type="sibTrans" cxnId="{69354EA7-0D39-4FE6-A665-31AD4EA36CD5}">
      <dgm:prSet/>
      <dgm:spPr/>
      <dgm:t>
        <a:bodyPr/>
        <a:lstStyle/>
        <a:p>
          <a:endParaRPr lang="en-US"/>
        </a:p>
      </dgm:t>
    </dgm:pt>
    <dgm:pt modelId="{A517280F-336A-4245-A4F6-42949FB6BD5C}">
      <dgm:prSet/>
      <dgm:spPr/>
      <dgm:t>
        <a:bodyPr/>
        <a:lstStyle/>
        <a:p>
          <a:r>
            <a:rPr lang="cs-CZ" dirty="0"/>
            <a:t>Pierre Bourdieu</a:t>
          </a:r>
        </a:p>
      </dgm:t>
    </dgm:pt>
    <dgm:pt modelId="{6780318D-D104-44D7-B6E1-A39329FAF0C7}" type="parTrans" cxnId="{F12B2A5A-4AF6-44F1-B6B3-555952B76E97}">
      <dgm:prSet/>
      <dgm:spPr/>
      <dgm:t>
        <a:bodyPr/>
        <a:lstStyle/>
        <a:p>
          <a:endParaRPr lang="en-US"/>
        </a:p>
      </dgm:t>
    </dgm:pt>
    <dgm:pt modelId="{EEBAFD2A-C08E-4002-88FE-3FBBCD2FFC66}" type="sibTrans" cxnId="{F12B2A5A-4AF6-44F1-B6B3-555952B76E97}">
      <dgm:prSet/>
      <dgm:spPr/>
      <dgm:t>
        <a:bodyPr/>
        <a:lstStyle/>
        <a:p>
          <a:endParaRPr lang="en-US"/>
        </a:p>
      </dgm:t>
    </dgm:pt>
    <dgm:pt modelId="{D32C71E5-4F17-4B2F-8E27-49870FFF895F}">
      <dgm:prSet/>
      <dgm:spPr/>
      <dgm:t>
        <a:bodyPr/>
        <a:lstStyle/>
        <a:p>
          <a:r>
            <a:rPr lang="cs-CZ" dirty="0"/>
            <a:t>Problémy determinismu a individualismu</a:t>
          </a:r>
        </a:p>
      </dgm:t>
    </dgm:pt>
    <dgm:pt modelId="{F2B1D419-B166-409B-AB30-881313A60990}" type="parTrans" cxnId="{6A12DACB-AB76-4B6A-BDA0-EF971B0D2F83}">
      <dgm:prSet/>
      <dgm:spPr/>
      <dgm:t>
        <a:bodyPr/>
        <a:lstStyle/>
        <a:p>
          <a:endParaRPr lang="en-US"/>
        </a:p>
      </dgm:t>
    </dgm:pt>
    <dgm:pt modelId="{DAAD983B-890E-4855-B9DB-BC1357A899F1}" type="sibTrans" cxnId="{6A12DACB-AB76-4B6A-BDA0-EF971B0D2F83}">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4"/>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4"/>
      <dgm:spPr/>
    </dgm:pt>
    <dgm:pt modelId="{4773B798-A1EB-4C76-93BD-F04BC8AE58A6}" type="pres">
      <dgm:prSet presAssocID="{9DF403D9-A14E-464B-B2FC-D819E676CE49}" presName="vert1" presStyleCnt="0"/>
      <dgm:spPr/>
    </dgm:pt>
    <dgm:pt modelId="{8CEBF4C6-8C37-411F-9571-AA20D659F3E1}" type="pres">
      <dgm:prSet presAssocID="{0940EF0F-0E13-42E0-B688-C5EBCC64E93A}" presName="thickLine" presStyleLbl="alignNode1" presStyleIdx="1" presStyleCnt="4"/>
      <dgm:spPr/>
    </dgm:pt>
    <dgm:pt modelId="{9FD84106-429A-4852-BE2F-68C67B144DAD}" type="pres">
      <dgm:prSet presAssocID="{0940EF0F-0E13-42E0-B688-C5EBCC64E93A}" presName="horz1" presStyleCnt="0"/>
      <dgm:spPr/>
    </dgm:pt>
    <dgm:pt modelId="{FA8A13CA-4CB6-4CAB-899F-D21C13D292AC}" type="pres">
      <dgm:prSet presAssocID="{0940EF0F-0E13-42E0-B688-C5EBCC64E93A}" presName="tx1" presStyleLbl="revTx" presStyleIdx="1" presStyleCnt="4"/>
      <dgm:spPr/>
    </dgm:pt>
    <dgm:pt modelId="{00253E75-8BDD-41DB-8D4B-FFB90A4090B8}" type="pres">
      <dgm:prSet presAssocID="{0940EF0F-0E13-42E0-B688-C5EBCC64E93A}" presName="vert1" presStyleCnt="0"/>
      <dgm:spPr/>
    </dgm:pt>
    <dgm:pt modelId="{89C43CEA-29A9-4299-96AD-C39CB372D624}" type="pres">
      <dgm:prSet presAssocID="{A517280F-336A-4245-A4F6-42949FB6BD5C}" presName="thickLine" presStyleLbl="alignNode1" presStyleIdx="2" presStyleCnt="4"/>
      <dgm:spPr/>
    </dgm:pt>
    <dgm:pt modelId="{B12A7DCA-F830-4940-8FD3-5095F3E90E34}" type="pres">
      <dgm:prSet presAssocID="{A517280F-336A-4245-A4F6-42949FB6BD5C}" presName="horz1" presStyleCnt="0"/>
      <dgm:spPr/>
    </dgm:pt>
    <dgm:pt modelId="{82123F52-6B5A-45A8-BEA3-3B0F0BD71CDE}" type="pres">
      <dgm:prSet presAssocID="{A517280F-336A-4245-A4F6-42949FB6BD5C}" presName="tx1" presStyleLbl="revTx" presStyleIdx="2" presStyleCnt="4"/>
      <dgm:spPr/>
    </dgm:pt>
    <dgm:pt modelId="{1C6FF8B7-A69C-4998-975F-8F17B04C8D8F}" type="pres">
      <dgm:prSet presAssocID="{A517280F-336A-4245-A4F6-42949FB6BD5C}" presName="vert1" presStyleCnt="0"/>
      <dgm:spPr/>
    </dgm:pt>
    <dgm:pt modelId="{CB1E532F-29EB-4080-8958-3B468432C686}" type="pres">
      <dgm:prSet presAssocID="{D32C71E5-4F17-4B2F-8E27-49870FFF895F}" presName="thickLine" presStyleLbl="alignNode1" presStyleIdx="3" presStyleCnt="4"/>
      <dgm:spPr/>
    </dgm:pt>
    <dgm:pt modelId="{2C110554-26F9-46E6-92D9-B7A5312E34D4}" type="pres">
      <dgm:prSet presAssocID="{D32C71E5-4F17-4B2F-8E27-49870FFF895F}" presName="horz1" presStyleCnt="0"/>
      <dgm:spPr/>
    </dgm:pt>
    <dgm:pt modelId="{128B022C-9FD6-42BD-9138-E36108B65083}" type="pres">
      <dgm:prSet presAssocID="{D32C71E5-4F17-4B2F-8E27-49870FFF895F}" presName="tx1" presStyleLbl="revTx" presStyleIdx="3" presStyleCnt="4"/>
      <dgm:spPr/>
    </dgm:pt>
    <dgm:pt modelId="{E5A8B2D6-ACDA-4EA8-85C2-1EBBDEDA2AAC}" type="pres">
      <dgm:prSet presAssocID="{D32C71E5-4F17-4B2F-8E27-49870FFF895F}" presName="vert1" presStyleCnt="0"/>
      <dgm:spPr/>
    </dgm:pt>
  </dgm:ptLst>
  <dgm:cxnLst>
    <dgm:cxn modelId="{35573F1A-2870-40A1-BBF1-465CFE9834AC}" srcId="{0700450D-7F04-42DD-A49A-DA94E3FB3C69}" destId="{9DF403D9-A14E-464B-B2FC-D819E676CE49}" srcOrd="0" destOrd="0" parTransId="{E7E99260-E174-467D-A50A-7AFEC0D926EB}" sibTransId="{7E238B3E-B145-4230-85B7-CA3BBC62FB05}"/>
    <dgm:cxn modelId="{3327BD4C-940A-4ED3-9888-6EDF22B5194A}" type="presOf" srcId="{A517280F-336A-4245-A4F6-42949FB6BD5C}" destId="{82123F52-6B5A-45A8-BEA3-3B0F0BD71CDE}" srcOrd="0" destOrd="0" presId="urn:microsoft.com/office/officeart/2008/layout/LinedList"/>
    <dgm:cxn modelId="{F12B2A5A-4AF6-44F1-B6B3-555952B76E97}" srcId="{0700450D-7F04-42DD-A49A-DA94E3FB3C69}" destId="{A517280F-336A-4245-A4F6-42949FB6BD5C}" srcOrd="2" destOrd="0" parTransId="{6780318D-D104-44D7-B6E1-A39329FAF0C7}" sibTransId="{EEBAFD2A-C08E-4002-88FE-3FBBCD2FFC66}"/>
    <dgm:cxn modelId="{69354EA7-0D39-4FE6-A665-31AD4EA36CD5}" srcId="{0700450D-7F04-42DD-A49A-DA94E3FB3C69}" destId="{0940EF0F-0E13-42E0-B688-C5EBCC64E93A}" srcOrd="1" destOrd="0" parTransId="{CE7EA9AD-F121-4B1D-9EBE-3E54B5DFBE59}" sibTransId="{6F0C1D37-8218-4DD6-91A3-FFA031293A7D}"/>
    <dgm:cxn modelId="{B4ED85A7-D256-49B4-AB00-A8F7CABB06BD}" type="presOf" srcId="{0700450D-7F04-42DD-A49A-DA94E3FB3C69}" destId="{4A0FA09E-5822-4F0F-AF5C-9399593CD3B5}" srcOrd="0" destOrd="0" presId="urn:microsoft.com/office/officeart/2008/layout/LinedList"/>
    <dgm:cxn modelId="{6C2CDAB2-B5C5-49E0-B2C2-0442E04B6337}" type="presOf" srcId="{0940EF0F-0E13-42E0-B688-C5EBCC64E93A}" destId="{FA8A13CA-4CB6-4CAB-899F-D21C13D292AC}" srcOrd="0" destOrd="0" presId="urn:microsoft.com/office/officeart/2008/layout/LinedList"/>
    <dgm:cxn modelId="{4B193FB8-96CB-4032-A84D-B0100A137E54}" type="presOf" srcId="{D32C71E5-4F17-4B2F-8E27-49870FFF895F}" destId="{128B022C-9FD6-42BD-9138-E36108B65083}" srcOrd="0" destOrd="0" presId="urn:microsoft.com/office/officeart/2008/layout/LinedList"/>
    <dgm:cxn modelId="{6A12DACB-AB76-4B6A-BDA0-EF971B0D2F83}" srcId="{0700450D-7F04-42DD-A49A-DA94E3FB3C69}" destId="{D32C71E5-4F17-4B2F-8E27-49870FFF895F}" srcOrd="3" destOrd="0" parTransId="{F2B1D419-B166-409B-AB30-881313A60990}" sibTransId="{DAAD983B-890E-4855-B9DB-BC1357A899F1}"/>
    <dgm:cxn modelId="{894FC4DD-74A6-4F70-A5CA-FF9E510546CF}" type="presOf" srcId="{9DF403D9-A14E-464B-B2FC-D819E676CE49}" destId="{376D089A-A557-4871-A338-38D072332016}" srcOrd="0" destOrd="0" presId="urn:microsoft.com/office/officeart/2008/layout/LinedList"/>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EAF7EBCC-543F-4463-BDB5-43E4BE036DA1}" type="presParOf" srcId="{4A0FA09E-5822-4F0F-AF5C-9399593CD3B5}" destId="{8CEBF4C6-8C37-411F-9571-AA20D659F3E1}" srcOrd="2" destOrd="0" presId="urn:microsoft.com/office/officeart/2008/layout/LinedList"/>
    <dgm:cxn modelId="{2D90F7D8-90B0-4DB8-952B-5A5CC2A07C20}" type="presParOf" srcId="{4A0FA09E-5822-4F0F-AF5C-9399593CD3B5}" destId="{9FD84106-429A-4852-BE2F-68C67B144DAD}" srcOrd="3" destOrd="0" presId="urn:microsoft.com/office/officeart/2008/layout/LinedList"/>
    <dgm:cxn modelId="{77CD7926-9CAC-4126-BBD9-71699E21465D}" type="presParOf" srcId="{9FD84106-429A-4852-BE2F-68C67B144DAD}" destId="{FA8A13CA-4CB6-4CAB-899F-D21C13D292AC}" srcOrd="0" destOrd="0" presId="urn:microsoft.com/office/officeart/2008/layout/LinedList"/>
    <dgm:cxn modelId="{60EB26D7-7C62-4FD6-BD34-8C4EF232C7FD}" type="presParOf" srcId="{9FD84106-429A-4852-BE2F-68C67B144DAD}" destId="{00253E75-8BDD-41DB-8D4B-FFB90A4090B8}" srcOrd="1" destOrd="0" presId="urn:microsoft.com/office/officeart/2008/layout/LinedList"/>
    <dgm:cxn modelId="{3A583CA1-5BD2-49CF-9FF2-EC70AE6D2653}" type="presParOf" srcId="{4A0FA09E-5822-4F0F-AF5C-9399593CD3B5}" destId="{89C43CEA-29A9-4299-96AD-C39CB372D624}" srcOrd="4" destOrd="0" presId="urn:microsoft.com/office/officeart/2008/layout/LinedList"/>
    <dgm:cxn modelId="{098F95E2-1F4B-41CC-A547-D01D363FA9CE}" type="presParOf" srcId="{4A0FA09E-5822-4F0F-AF5C-9399593CD3B5}" destId="{B12A7DCA-F830-4940-8FD3-5095F3E90E34}" srcOrd="5" destOrd="0" presId="urn:microsoft.com/office/officeart/2008/layout/LinedList"/>
    <dgm:cxn modelId="{06BCA411-5C4D-4096-9527-38E6CDAEF921}" type="presParOf" srcId="{B12A7DCA-F830-4940-8FD3-5095F3E90E34}" destId="{82123F52-6B5A-45A8-BEA3-3B0F0BD71CDE}" srcOrd="0" destOrd="0" presId="urn:microsoft.com/office/officeart/2008/layout/LinedList"/>
    <dgm:cxn modelId="{C288FA87-AE89-47FF-9BBC-07BAC22790C5}" type="presParOf" srcId="{B12A7DCA-F830-4940-8FD3-5095F3E90E34}" destId="{1C6FF8B7-A69C-4998-975F-8F17B04C8D8F}" srcOrd="1" destOrd="0" presId="urn:microsoft.com/office/officeart/2008/layout/LinedList"/>
    <dgm:cxn modelId="{1AC6512E-6A7F-419E-9DA7-F1D688D6881C}" type="presParOf" srcId="{4A0FA09E-5822-4F0F-AF5C-9399593CD3B5}" destId="{CB1E532F-29EB-4080-8958-3B468432C686}" srcOrd="6" destOrd="0" presId="urn:microsoft.com/office/officeart/2008/layout/LinedList"/>
    <dgm:cxn modelId="{BE37B0F9-6445-420D-9F33-12AF268C6D13}" type="presParOf" srcId="{4A0FA09E-5822-4F0F-AF5C-9399593CD3B5}" destId="{2C110554-26F9-46E6-92D9-B7A5312E34D4}" srcOrd="7" destOrd="0" presId="urn:microsoft.com/office/officeart/2008/layout/LinedList"/>
    <dgm:cxn modelId="{6008762C-98E6-45DE-85EE-A9D9889C044D}" type="presParOf" srcId="{2C110554-26F9-46E6-92D9-B7A5312E34D4}" destId="{128B022C-9FD6-42BD-9138-E36108B65083}" srcOrd="0" destOrd="0" presId="urn:microsoft.com/office/officeart/2008/layout/LinedList"/>
    <dgm:cxn modelId="{B8B9DE89-C90C-42E2-A7D3-A3CF1DD3895A}" type="presParOf" srcId="{2C110554-26F9-46E6-92D9-B7A5312E34D4}" destId="{E5A8B2D6-ACDA-4EA8-85C2-1EBBDEDA2A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F62B4B-8E24-44E2-98DD-3B6266679EA3}"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en-US"/>
        </a:p>
      </dgm:t>
    </dgm:pt>
    <dgm:pt modelId="{A3379379-7ECA-4CFC-AF69-FF51DBF88BB5}">
      <dgm:prSet/>
      <dgm:spPr/>
      <dgm:t>
        <a:bodyPr/>
        <a:lstStyle/>
        <a:p>
          <a:r>
            <a:rPr lang="cs-CZ" dirty="0"/>
            <a:t>Struktura jsou pravidelné a zobecnělé rysy sociálního života </a:t>
          </a:r>
          <a:endParaRPr lang="en-US" dirty="0"/>
        </a:p>
      </dgm:t>
    </dgm:pt>
    <dgm:pt modelId="{4754222A-478C-4D1D-ABFB-165F1901889A}" type="parTrans" cxnId="{06EEF5C6-F234-4E64-9234-8895A902A8A3}">
      <dgm:prSet/>
      <dgm:spPr/>
      <dgm:t>
        <a:bodyPr/>
        <a:lstStyle/>
        <a:p>
          <a:endParaRPr lang="en-US"/>
        </a:p>
      </dgm:t>
    </dgm:pt>
    <dgm:pt modelId="{F8E52BD1-067F-40BD-AC7B-E4A84ECBB1F7}" type="sibTrans" cxnId="{06EEF5C6-F234-4E64-9234-8895A902A8A3}">
      <dgm:prSet/>
      <dgm:spPr/>
      <dgm:t>
        <a:bodyPr/>
        <a:lstStyle/>
        <a:p>
          <a:endParaRPr lang="en-US"/>
        </a:p>
      </dgm:t>
    </dgm:pt>
    <dgm:pt modelId="{E7349FF5-5984-43E4-841D-B3151F8E6934}">
      <dgm:prSet/>
      <dgm:spPr/>
      <dgm:t>
        <a:bodyPr/>
        <a:lstStyle/>
        <a:p>
          <a:r>
            <a:rPr lang="cs-CZ"/>
            <a:t>Strukturu vztahujeme k institucím, systémům a silám </a:t>
          </a:r>
          <a:endParaRPr lang="en-US"/>
        </a:p>
      </dgm:t>
    </dgm:pt>
    <dgm:pt modelId="{CE67A2D0-0EAB-4AC6-8D6D-DB32B2D37AB9}" type="parTrans" cxnId="{F8041467-0D83-44C6-9F41-D165BE77D822}">
      <dgm:prSet/>
      <dgm:spPr/>
      <dgm:t>
        <a:bodyPr/>
        <a:lstStyle/>
        <a:p>
          <a:endParaRPr lang="en-US"/>
        </a:p>
      </dgm:t>
    </dgm:pt>
    <dgm:pt modelId="{858143E7-DB4F-4390-BAF2-DCA5E9E72DA3}" type="sibTrans" cxnId="{F8041467-0D83-44C6-9F41-D165BE77D822}">
      <dgm:prSet/>
      <dgm:spPr/>
      <dgm:t>
        <a:bodyPr/>
        <a:lstStyle/>
        <a:p>
          <a:endParaRPr lang="en-US"/>
        </a:p>
      </dgm:t>
    </dgm:pt>
    <dgm:pt modelId="{FA162D37-9D9F-4E46-BB7D-9AEC563644BC}">
      <dgm:prSet/>
      <dgm:spPr/>
      <dgm:t>
        <a:bodyPr/>
        <a:lstStyle/>
        <a:p>
          <a:r>
            <a:rPr lang="cs-CZ"/>
            <a:t>Jednání označuje konání jedinců nebo skupin jedinců </a:t>
          </a:r>
          <a:endParaRPr lang="en-US"/>
        </a:p>
      </dgm:t>
    </dgm:pt>
    <dgm:pt modelId="{F2772642-0985-4238-A1DE-F43E649D20DE}" type="parTrans" cxnId="{89C85E19-3E6D-42DC-BC57-3261508AC048}">
      <dgm:prSet/>
      <dgm:spPr/>
      <dgm:t>
        <a:bodyPr/>
        <a:lstStyle/>
        <a:p>
          <a:endParaRPr lang="en-US"/>
        </a:p>
      </dgm:t>
    </dgm:pt>
    <dgm:pt modelId="{905A3E89-C1C8-4B72-B7AA-CF52F6ED5BFC}" type="sibTrans" cxnId="{89C85E19-3E6D-42DC-BC57-3261508AC048}">
      <dgm:prSet/>
      <dgm:spPr/>
      <dgm:t>
        <a:bodyPr/>
        <a:lstStyle/>
        <a:p>
          <a:endParaRPr lang="en-US"/>
        </a:p>
      </dgm:t>
    </dgm:pt>
    <dgm:pt modelId="{B3538109-4BA0-447E-99D1-4EFAFA26D76A}">
      <dgm:prSet/>
      <dgm:spPr>
        <a:solidFill>
          <a:schemeClr val="accent1"/>
        </a:solidFill>
      </dgm:spPr>
      <dgm:t>
        <a:bodyPr/>
        <a:lstStyle/>
        <a:p>
          <a:r>
            <a:rPr lang="cs-CZ" dirty="0"/>
            <a:t>Sociologie pak zkoumá to, jak se struktury sociálního života reprodukují ve společnosti jednáním</a:t>
          </a:r>
          <a:endParaRPr lang="en-US" dirty="0"/>
        </a:p>
      </dgm:t>
    </dgm:pt>
    <dgm:pt modelId="{7547D0F8-EEE9-458A-AC30-89AF3615D019}" type="parTrans" cxnId="{2A8054E5-7DF8-4207-93C9-7B31CF6B5FBD}">
      <dgm:prSet/>
      <dgm:spPr/>
      <dgm:t>
        <a:bodyPr/>
        <a:lstStyle/>
        <a:p>
          <a:endParaRPr lang="en-US"/>
        </a:p>
      </dgm:t>
    </dgm:pt>
    <dgm:pt modelId="{7CFC7B5E-4717-4939-94A0-6120C042D704}" type="sibTrans" cxnId="{2A8054E5-7DF8-4207-93C9-7B31CF6B5FBD}">
      <dgm:prSet/>
      <dgm:spPr/>
      <dgm:t>
        <a:bodyPr/>
        <a:lstStyle/>
        <a:p>
          <a:endParaRPr lang="en-US"/>
        </a:p>
      </dgm:t>
    </dgm:pt>
    <dgm:pt modelId="{CC835EDB-64F6-4E8B-9A41-D46E66D982B0}" type="pres">
      <dgm:prSet presAssocID="{27F62B4B-8E24-44E2-98DD-3B6266679EA3}" presName="matrix" presStyleCnt="0">
        <dgm:presLayoutVars>
          <dgm:chMax val="1"/>
          <dgm:dir/>
          <dgm:resizeHandles val="exact"/>
        </dgm:presLayoutVars>
      </dgm:prSet>
      <dgm:spPr/>
    </dgm:pt>
    <dgm:pt modelId="{99175F77-5378-4C8A-86DC-07191999114A}" type="pres">
      <dgm:prSet presAssocID="{27F62B4B-8E24-44E2-98DD-3B6266679EA3}" presName="diamond" presStyleLbl="bgShp" presStyleIdx="0" presStyleCnt="1"/>
      <dgm:spPr/>
    </dgm:pt>
    <dgm:pt modelId="{1549701B-A363-40BD-BB5F-FD1AC20B16AF}" type="pres">
      <dgm:prSet presAssocID="{27F62B4B-8E24-44E2-98DD-3B6266679EA3}" presName="quad1" presStyleLbl="node1" presStyleIdx="0" presStyleCnt="4">
        <dgm:presLayoutVars>
          <dgm:chMax val="0"/>
          <dgm:chPref val="0"/>
          <dgm:bulletEnabled val="1"/>
        </dgm:presLayoutVars>
      </dgm:prSet>
      <dgm:spPr/>
    </dgm:pt>
    <dgm:pt modelId="{CE99768C-D812-4F74-BC56-072E2826A6A1}" type="pres">
      <dgm:prSet presAssocID="{27F62B4B-8E24-44E2-98DD-3B6266679EA3}" presName="quad2" presStyleLbl="node1" presStyleIdx="1" presStyleCnt="4">
        <dgm:presLayoutVars>
          <dgm:chMax val="0"/>
          <dgm:chPref val="0"/>
          <dgm:bulletEnabled val="1"/>
        </dgm:presLayoutVars>
      </dgm:prSet>
      <dgm:spPr/>
    </dgm:pt>
    <dgm:pt modelId="{D2FE285E-3EFB-437A-99A0-F9B5FA343173}" type="pres">
      <dgm:prSet presAssocID="{27F62B4B-8E24-44E2-98DD-3B6266679EA3}" presName="quad3" presStyleLbl="node1" presStyleIdx="2" presStyleCnt="4">
        <dgm:presLayoutVars>
          <dgm:chMax val="0"/>
          <dgm:chPref val="0"/>
          <dgm:bulletEnabled val="1"/>
        </dgm:presLayoutVars>
      </dgm:prSet>
      <dgm:spPr/>
    </dgm:pt>
    <dgm:pt modelId="{85869EDE-4BAF-43D7-8E30-8FE0CA1BACF2}" type="pres">
      <dgm:prSet presAssocID="{27F62B4B-8E24-44E2-98DD-3B6266679EA3}" presName="quad4" presStyleLbl="node1" presStyleIdx="3" presStyleCnt="4">
        <dgm:presLayoutVars>
          <dgm:chMax val="0"/>
          <dgm:chPref val="0"/>
          <dgm:bulletEnabled val="1"/>
        </dgm:presLayoutVars>
      </dgm:prSet>
      <dgm:spPr/>
    </dgm:pt>
  </dgm:ptLst>
  <dgm:cxnLst>
    <dgm:cxn modelId="{E1D07715-2E81-4E4A-8A51-B8961B233B0C}" type="presOf" srcId="{FA162D37-9D9F-4E46-BB7D-9AEC563644BC}" destId="{D2FE285E-3EFB-437A-99A0-F9B5FA343173}" srcOrd="0" destOrd="0" presId="urn:microsoft.com/office/officeart/2005/8/layout/matrix3"/>
    <dgm:cxn modelId="{89C85E19-3E6D-42DC-BC57-3261508AC048}" srcId="{27F62B4B-8E24-44E2-98DD-3B6266679EA3}" destId="{FA162D37-9D9F-4E46-BB7D-9AEC563644BC}" srcOrd="2" destOrd="0" parTransId="{F2772642-0985-4238-A1DE-F43E649D20DE}" sibTransId="{905A3E89-C1C8-4B72-B7AA-CF52F6ED5BFC}"/>
    <dgm:cxn modelId="{F8041467-0D83-44C6-9F41-D165BE77D822}" srcId="{27F62B4B-8E24-44E2-98DD-3B6266679EA3}" destId="{E7349FF5-5984-43E4-841D-B3151F8E6934}" srcOrd="1" destOrd="0" parTransId="{CE67A2D0-0EAB-4AC6-8D6D-DB32B2D37AB9}" sibTransId="{858143E7-DB4F-4390-BAF2-DCA5E9E72DA3}"/>
    <dgm:cxn modelId="{4E67C589-B900-4428-97A7-2A3347221A46}" type="presOf" srcId="{27F62B4B-8E24-44E2-98DD-3B6266679EA3}" destId="{CC835EDB-64F6-4E8B-9A41-D46E66D982B0}" srcOrd="0" destOrd="0" presId="urn:microsoft.com/office/officeart/2005/8/layout/matrix3"/>
    <dgm:cxn modelId="{87EAA691-BAE4-49D3-AFC3-73F1A2977CD2}" type="presOf" srcId="{B3538109-4BA0-447E-99D1-4EFAFA26D76A}" destId="{85869EDE-4BAF-43D7-8E30-8FE0CA1BACF2}" srcOrd="0" destOrd="0" presId="urn:microsoft.com/office/officeart/2005/8/layout/matrix3"/>
    <dgm:cxn modelId="{2003DEAC-160E-4E21-A2C9-246C7A47E624}" type="presOf" srcId="{E7349FF5-5984-43E4-841D-B3151F8E6934}" destId="{CE99768C-D812-4F74-BC56-072E2826A6A1}" srcOrd="0" destOrd="0" presId="urn:microsoft.com/office/officeart/2005/8/layout/matrix3"/>
    <dgm:cxn modelId="{06EEF5C6-F234-4E64-9234-8895A902A8A3}" srcId="{27F62B4B-8E24-44E2-98DD-3B6266679EA3}" destId="{A3379379-7ECA-4CFC-AF69-FF51DBF88BB5}" srcOrd="0" destOrd="0" parTransId="{4754222A-478C-4D1D-ABFB-165F1901889A}" sibTransId="{F8E52BD1-067F-40BD-AC7B-E4A84ECBB1F7}"/>
    <dgm:cxn modelId="{FEC267CE-F334-4425-B8F4-1CA348E34BD6}" type="presOf" srcId="{A3379379-7ECA-4CFC-AF69-FF51DBF88BB5}" destId="{1549701B-A363-40BD-BB5F-FD1AC20B16AF}" srcOrd="0" destOrd="0" presId="urn:microsoft.com/office/officeart/2005/8/layout/matrix3"/>
    <dgm:cxn modelId="{2A8054E5-7DF8-4207-93C9-7B31CF6B5FBD}" srcId="{27F62B4B-8E24-44E2-98DD-3B6266679EA3}" destId="{B3538109-4BA0-447E-99D1-4EFAFA26D76A}" srcOrd="3" destOrd="0" parTransId="{7547D0F8-EEE9-458A-AC30-89AF3615D019}" sibTransId="{7CFC7B5E-4717-4939-94A0-6120C042D704}"/>
    <dgm:cxn modelId="{15F495B7-66E5-45FD-B877-01755E90575B}" type="presParOf" srcId="{CC835EDB-64F6-4E8B-9A41-D46E66D982B0}" destId="{99175F77-5378-4C8A-86DC-07191999114A}" srcOrd="0" destOrd="0" presId="urn:microsoft.com/office/officeart/2005/8/layout/matrix3"/>
    <dgm:cxn modelId="{D9D8C6FF-B3A7-407D-BEA5-FDB72902F3B5}" type="presParOf" srcId="{CC835EDB-64F6-4E8B-9A41-D46E66D982B0}" destId="{1549701B-A363-40BD-BB5F-FD1AC20B16AF}" srcOrd="1" destOrd="0" presId="urn:microsoft.com/office/officeart/2005/8/layout/matrix3"/>
    <dgm:cxn modelId="{8372E548-D3B4-4B34-9418-450AB960FADF}" type="presParOf" srcId="{CC835EDB-64F6-4E8B-9A41-D46E66D982B0}" destId="{CE99768C-D812-4F74-BC56-072E2826A6A1}" srcOrd="2" destOrd="0" presId="urn:microsoft.com/office/officeart/2005/8/layout/matrix3"/>
    <dgm:cxn modelId="{D1F745A4-0594-423B-885C-2A5E23AEE836}" type="presParOf" srcId="{CC835EDB-64F6-4E8B-9A41-D46E66D982B0}" destId="{D2FE285E-3EFB-437A-99A0-F9B5FA343173}" srcOrd="3" destOrd="0" presId="urn:microsoft.com/office/officeart/2005/8/layout/matrix3"/>
    <dgm:cxn modelId="{58339B9B-80C3-49DE-B3C6-348825417FCB}" type="presParOf" srcId="{CC835EDB-64F6-4E8B-9A41-D46E66D982B0}" destId="{85869EDE-4BAF-43D7-8E30-8FE0CA1BACF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787C7A-74BA-4355-B4FE-595CBF4A820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74476BDD-7526-4A3F-BDDF-4A9B612E262B}">
      <dgm:prSet/>
      <dgm:spPr/>
      <dgm:t>
        <a:bodyPr/>
        <a:lstStyle/>
        <a:p>
          <a:r>
            <a:rPr lang="cs-CZ"/>
            <a:t>Obraz struktury a jednání je v souladu s každodenní zkušeností </a:t>
          </a:r>
          <a:endParaRPr lang="en-US"/>
        </a:p>
      </dgm:t>
    </dgm:pt>
    <dgm:pt modelId="{E37AC3A7-AE51-4DE7-9CCC-90A46CAA999A}" type="parTrans" cxnId="{041C8A68-8EB9-4E03-90E6-5088F857DAAE}">
      <dgm:prSet/>
      <dgm:spPr/>
      <dgm:t>
        <a:bodyPr/>
        <a:lstStyle/>
        <a:p>
          <a:endParaRPr lang="en-US"/>
        </a:p>
      </dgm:t>
    </dgm:pt>
    <dgm:pt modelId="{3D727606-48F0-4CCE-8E34-A340A1C0BF41}" type="sibTrans" cxnId="{041C8A68-8EB9-4E03-90E6-5088F857DAAE}">
      <dgm:prSet/>
      <dgm:spPr/>
      <dgm:t>
        <a:bodyPr/>
        <a:lstStyle/>
        <a:p>
          <a:endParaRPr lang="en-US"/>
        </a:p>
      </dgm:t>
    </dgm:pt>
    <dgm:pt modelId="{16FB92DE-0E08-4261-9465-C8501F55BE2D}">
      <dgm:prSet/>
      <dgm:spPr/>
      <dgm:t>
        <a:bodyPr/>
        <a:lstStyle/>
        <a:p>
          <a:r>
            <a:rPr lang="cs-CZ"/>
            <a:t>Jedinci jsou neustále konfrontování s institucemi nad kterými nemají plnou kontrolu ale stále mají jistý stupeň svobody „jednak jak chtějí“</a:t>
          </a:r>
          <a:endParaRPr lang="en-US"/>
        </a:p>
      </dgm:t>
    </dgm:pt>
    <dgm:pt modelId="{16323BD6-BE8E-42BF-A2BC-812E4C6382C6}" type="parTrans" cxnId="{5E342431-9D94-4EBB-B1D3-63831F445FB0}">
      <dgm:prSet/>
      <dgm:spPr/>
      <dgm:t>
        <a:bodyPr/>
        <a:lstStyle/>
        <a:p>
          <a:endParaRPr lang="en-US"/>
        </a:p>
      </dgm:t>
    </dgm:pt>
    <dgm:pt modelId="{9391065F-3FB3-40D3-A64E-0D97A5645B33}" type="sibTrans" cxnId="{5E342431-9D94-4EBB-B1D3-63831F445FB0}">
      <dgm:prSet/>
      <dgm:spPr/>
      <dgm:t>
        <a:bodyPr/>
        <a:lstStyle/>
        <a:p>
          <a:endParaRPr lang="en-US"/>
        </a:p>
      </dgm:t>
    </dgm:pt>
    <dgm:pt modelId="{65C4DC6E-5A8B-42AC-867B-F181EA9189D9}">
      <dgm:prSet/>
      <dgm:spPr/>
      <dgm:t>
        <a:bodyPr/>
        <a:lstStyle/>
        <a:p>
          <a:r>
            <a:rPr lang="cs-CZ"/>
            <a:t>Tedy jsme omezeni tím kam ve společnosti patříme (rodina, třída, příjmová skupina, kultura, náboženství, geografická poloha)</a:t>
          </a:r>
          <a:endParaRPr lang="en-US"/>
        </a:p>
      </dgm:t>
    </dgm:pt>
    <dgm:pt modelId="{CE42BAE4-9E8A-4C21-85CF-7E22AF38ACC5}" type="parTrans" cxnId="{C877BFB1-0F12-4DC3-88A6-C9304D298E29}">
      <dgm:prSet/>
      <dgm:spPr/>
      <dgm:t>
        <a:bodyPr/>
        <a:lstStyle/>
        <a:p>
          <a:endParaRPr lang="en-US"/>
        </a:p>
      </dgm:t>
    </dgm:pt>
    <dgm:pt modelId="{DE338E4C-0BA7-4C30-88B5-0A1F15494B6E}" type="sibTrans" cxnId="{C877BFB1-0F12-4DC3-88A6-C9304D298E29}">
      <dgm:prSet/>
      <dgm:spPr/>
      <dgm:t>
        <a:bodyPr/>
        <a:lstStyle/>
        <a:p>
          <a:endParaRPr lang="en-US"/>
        </a:p>
      </dgm:t>
    </dgm:pt>
    <dgm:pt modelId="{BAD3B8DD-765C-469B-AA83-3659F2080596}">
      <dgm:prSet/>
      <dgm:spPr/>
      <dgm:t>
        <a:bodyPr/>
        <a:lstStyle/>
        <a:p>
          <a:r>
            <a:rPr lang="cs-CZ"/>
            <a:t>Ovšem v rámci těchto omezení máme jistou míru svobody jednat</a:t>
          </a:r>
          <a:endParaRPr lang="en-US"/>
        </a:p>
      </dgm:t>
    </dgm:pt>
    <dgm:pt modelId="{8485FA91-FF2C-4F8F-BEA2-A02A999524C5}" type="parTrans" cxnId="{24AF690A-1475-4076-BF2D-8C90D1A78624}">
      <dgm:prSet/>
      <dgm:spPr/>
      <dgm:t>
        <a:bodyPr/>
        <a:lstStyle/>
        <a:p>
          <a:endParaRPr lang="en-US"/>
        </a:p>
      </dgm:t>
    </dgm:pt>
    <dgm:pt modelId="{925EF89A-11F3-4631-B389-6D2D44B272FD}" type="sibTrans" cxnId="{24AF690A-1475-4076-BF2D-8C90D1A78624}">
      <dgm:prSet/>
      <dgm:spPr/>
      <dgm:t>
        <a:bodyPr/>
        <a:lstStyle/>
        <a:p>
          <a:endParaRPr lang="en-US"/>
        </a:p>
      </dgm:t>
    </dgm:pt>
    <dgm:pt modelId="{107009B4-B2C7-48FE-AF32-7D2B1540D322}" type="pres">
      <dgm:prSet presAssocID="{13787C7A-74BA-4355-B4FE-595CBF4A8206}" presName="outerComposite" presStyleCnt="0">
        <dgm:presLayoutVars>
          <dgm:chMax val="5"/>
          <dgm:dir/>
          <dgm:resizeHandles val="exact"/>
        </dgm:presLayoutVars>
      </dgm:prSet>
      <dgm:spPr/>
    </dgm:pt>
    <dgm:pt modelId="{A4B19341-AEFC-49D4-99C0-1B16C9E77A69}" type="pres">
      <dgm:prSet presAssocID="{13787C7A-74BA-4355-B4FE-595CBF4A8206}" presName="dummyMaxCanvas" presStyleCnt="0">
        <dgm:presLayoutVars/>
      </dgm:prSet>
      <dgm:spPr/>
    </dgm:pt>
    <dgm:pt modelId="{DFB2B9DD-0E6D-486F-BA79-13006EF65267}" type="pres">
      <dgm:prSet presAssocID="{13787C7A-74BA-4355-B4FE-595CBF4A8206}" presName="FourNodes_1" presStyleLbl="node1" presStyleIdx="0" presStyleCnt="4">
        <dgm:presLayoutVars>
          <dgm:bulletEnabled val="1"/>
        </dgm:presLayoutVars>
      </dgm:prSet>
      <dgm:spPr/>
    </dgm:pt>
    <dgm:pt modelId="{B8C464CD-08E5-49F9-9024-73760CBDE2AA}" type="pres">
      <dgm:prSet presAssocID="{13787C7A-74BA-4355-B4FE-595CBF4A8206}" presName="FourNodes_2" presStyleLbl="node1" presStyleIdx="1" presStyleCnt="4">
        <dgm:presLayoutVars>
          <dgm:bulletEnabled val="1"/>
        </dgm:presLayoutVars>
      </dgm:prSet>
      <dgm:spPr/>
    </dgm:pt>
    <dgm:pt modelId="{3BF67A42-23D2-4CF2-BC70-3978ABD831D3}" type="pres">
      <dgm:prSet presAssocID="{13787C7A-74BA-4355-B4FE-595CBF4A8206}" presName="FourNodes_3" presStyleLbl="node1" presStyleIdx="2" presStyleCnt="4">
        <dgm:presLayoutVars>
          <dgm:bulletEnabled val="1"/>
        </dgm:presLayoutVars>
      </dgm:prSet>
      <dgm:spPr/>
    </dgm:pt>
    <dgm:pt modelId="{7E386EA8-0510-44F4-BDD6-8FF29871B05F}" type="pres">
      <dgm:prSet presAssocID="{13787C7A-74BA-4355-B4FE-595CBF4A8206}" presName="FourNodes_4" presStyleLbl="node1" presStyleIdx="3" presStyleCnt="4">
        <dgm:presLayoutVars>
          <dgm:bulletEnabled val="1"/>
        </dgm:presLayoutVars>
      </dgm:prSet>
      <dgm:spPr/>
    </dgm:pt>
    <dgm:pt modelId="{A750E4FB-9B0E-4728-9221-BD668ABC5768}" type="pres">
      <dgm:prSet presAssocID="{13787C7A-74BA-4355-B4FE-595CBF4A8206}" presName="FourConn_1-2" presStyleLbl="fgAccFollowNode1" presStyleIdx="0" presStyleCnt="3">
        <dgm:presLayoutVars>
          <dgm:bulletEnabled val="1"/>
        </dgm:presLayoutVars>
      </dgm:prSet>
      <dgm:spPr/>
    </dgm:pt>
    <dgm:pt modelId="{31B95EFA-8613-4000-A8E4-01BD50D5BC1E}" type="pres">
      <dgm:prSet presAssocID="{13787C7A-74BA-4355-B4FE-595CBF4A8206}" presName="FourConn_2-3" presStyleLbl="fgAccFollowNode1" presStyleIdx="1" presStyleCnt="3">
        <dgm:presLayoutVars>
          <dgm:bulletEnabled val="1"/>
        </dgm:presLayoutVars>
      </dgm:prSet>
      <dgm:spPr/>
    </dgm:pt>
    <dgm:pt modelId="{0DD4339F-2FFD-40C4-BA8B-D18A8CFB6B67}" type="pres">
      <dgm:prSet presAssocID="{13787C7A-74BA-4355-B4FE-595CBF4A8206}" presName="FourConn_3-4" presStyleLbl="fgAccFollowNode1" presStyleIdx="2" presStyleCnt="3">
        <dgm:presLayoutVars>
          <dgm:bulletEnabled val="1"/>
        </dgm:presLayoutVars>
      </dgm:prSet>
      <dgm:spPr/>
    </dgm:pt>
    <dgm:pt modelId="{EB2C447E-6EC0-4986-BEB8-F5F572AA4F27}" type="pres">
      <dgm:prSet presAssocID="{13787C7A-74BA-4355-B4FE-595CBF4A8206}" presName="FourNodes_1_text" presStyleLbl="node1" presStyleIdx="3" presStyleCnt="4">
        <dgm:presLayoutVars>
          <dgm:bulletEnabled val="1"/>
        </dgm:presLayoutVars>
      </dgm:prSet>
      <dgm:spPr/>
    </dgm:pt>
    <dgm:pt modelId="{DA1FE2DB-6220-4085-93D0-24EDC17BAA7B}" type="pres">
      <dgm:prSet presAssocID="{13787C7A-74BA-4355-B4FE-595CBF4A8206}" presName="FourNodes_2_text" presStyleLbl="node1" presStyleIdx="3" presStyleCnt="4">
        <dgm:presLayoutVars>
          <dgm:bulletEnabled val="1"/>
        </dgm:presLayoutVars>
      </dgm:prSet>
      <dgm:spPr/>
    </dgm:pt>
    <dgm:pt modelId="{57D34330-B9F8-4516-AB6E-BCC0C7E8DB0D}" type="pres">
      <dgm:prSet presAssocID="{13787C7A-74BA-4355-B4FE-595CBF4A8206}" presName="FourNodes_3_text" presStyleLbl="node1" presStyleIdx="3" presStyleCnt="4">
        <dgm:presLayoutVars>
          <dgm:bulletEnabled val="1"/>
        </dgm:presLayoutVars>
      </dgm:prSet>
      <dgm:spPr/>
    </dgm:pt>
    <dgm:pt modelId="{492183E0-105C-48AE-8B8F-DC96FA1056DA}" type="pres">
      <dgm:prSet presAssocID="{13787C7A-74BA-4355-B4FE-595CBF4A8206}" presName="FourNodes_4_text" presStyleLbl="node1" presStyleIdx="3" presStyleCnt="4">
        <dgm:presLayoutVars>
          <dgm:bulletEnabled val="1"/>
        </dgm:presLayoutVars>
      </dgm:prSet>
      <dgm:spPr/>
    </dgm:pt>
  </dgm:ptLst>
  <dgm:cxnLst>
    <dgm:cxn modelId="{24AF690A-1475-4076-BF2D-8C90D1A78624}" srcId="{13787C7A-74BA-4355-B4FE-595CBF4A8206}" destId="{BAD3B8DD-765C-469B-AA83-3659F2080596}" srcOrd="3" destOrd="0" parTransId="{8485FA91-FF2C-4F8F-BEA2-A02A999524C5}" sibTransId="{925EF89A-11F3-4631-B389-6D2D44B272FD}"/>
    <dgm:cxn modelId="{F8477816-4A84-4BAC-83F8-229267F6527B}" type="presOf" srcId="{13787C7A-74BA-4355-B4FE-595CBF4A8206}" destId="{107009B4-B2C7-48FE-AF32-7D2B1540D322}" srcOrd="0" destOrd="0" presId="urn:microsoft.com/office/officeart/2005/8/layout/vProcess5"/>
    <dgm:cxn modelId="{B1FCDF1E-26ED-41A6-AFBA-2AA8312C6119}" type="presOf" srcId="{16FB92DE-0E08-4261-9465-C8501F55BE2D}" destId="{DA1FE2DB-6220-4085-93D0-24EDC17BAA7B}" srcOrd="1" destOrd="0" presId="urn:microsoft.com/office/officeart/2005/8/layout/vProcess5"/>
    <dgm:cxn modelId="{66D9522D-F2AA-4B79-8085-55745BDF9542}" type="presOf" srcId="{BAD3B8DD-765C-469B-AA83-3659F2080596}" destId="{492183E0-105C-48AE-8B8F-DC96FA1056DA}" srcOrd="1" destOrd="0" presId="urn:microsoft.com/office/officeart/2005/8/layout/vProcess5"/>
    <dgm:cxn modelId="{5E342431-9D94-4EBB-B1D3-63831F445FB0}" srcId="{13787C7A-74BA-4355-B4FE-595CBF4A8206}" destId="{16FB92DE-0E08-4261-9465-C8501F55BE2D}" srcOrd="1" destOrd="0" parTransId="{16323BD6-BE8E-42BF-A2BC-812E4C6382C6}" sibTransId="{9391065F-3FB3-40D3-A64E-0D97A5645B33}"/>
    <dgm:cxn modelId="{A920513F-3FE8-4D37-89D7-7B60818F1BD6}" type="presOf" srcId="{DE338E4C-0BA7-4C30-88B5-0A1F15494B6E}" destId="{0DD4339F-2FFD-40C4-BA8B-D18A8CFB6B67}" srcOrd="0" destOrd="0" presId="urn:microsoft.com/office/officeart/2005/8/layout/vProcess5"/>
    <dgm:cxn modelId="{3A6A255B-7573-4DE9-B9E3-9B3B74F091BE}" type="presOf" srcId="{74476BDD-7526-4A3F-BDDF-4A9B612E262B}" destId="{EB2C447E-6EC0-4986-BEB8-F5F572AA4F27}" srcOrd="1" destOrd="0" presId="urn:microsoft.com/office/officeart/2005/8/layout/vProcess5"/>
    <dgm:cxn modelId="{041C8A68-8EB9-4E03-90E6-5088F857DAAE}" srcId="{13787C7A-74BA-4355-B4FE-595CBF4A8206}" destId="{74476BDD-7526-4A3F-BDDF-4A9B612E262B}" srcOrd="0" destOrd="0" parTransId="{E37AC3A7-AE51-4DE7-9CCC-90A46CAA999A}" sibTransId="{3D727606-48F0-4CCE-8E34-A340A1C0BF41}"/>
    <dgm:cxn modelId="{17938477-39C2-4816-91C9-0C775EE234AA}" type="presOf" srcId="{BAD3B8DD-765C-469B-AA83-3659F2080596}" destId="{7E386EA8-0510-44F4-BDD6-8FF29871B05F}" srcOrd="0" destOrd="0" presId="urn:microsoft.com/office/officeart/2005/8/layout/vProcess5"/>
    <dgm:cxn modelId="{34993F92-C16E-4D95-89CC-A48A27D8602D}" type="presOf" srcId="{16FB92DE-0E08-4261-9465-C8501F55BE2D}" destId="{B8C464CD-08E5-49F9-9024-73760CBDE2AA}" srcOrd="0" destOrd="0" presId="urn:microsoft.com/office/officeart/2005/8/layout/vProcess5"/>
    <dgm:cxn modelId="{454EA49D-7DD6-45D2-9A60-596230E00A51}" type="presOf" srcId="{65C4DC6E-5A8B-42AC-867B-F181EA9189D9}" destId="{57D34330-B9F8-4516-AB6E-BCC0C7E8DB0D}" srcOrd="1" destOrd="0" presId="urn:microsoft.com/office/officeart/2005/8/layout/vProcess5"/>
    <dgm:cxn modelId="{7F8C939F-9C12-475F-8B73-309DE3276E20}" type="presOf" srcId="{9391065F-3FB3-40D3-A64E-0D97A5645B33}" destId="{31B95EFA-8613-4000-A8E4-01BD50D5BC1E}" srcOrd="0" destOrd="0" presId="urn:microsoft.com/office/officeart/2005/8/layout/vProcess5"/>
    <dgm:cxn modelId="{C877BFB1-0F12-4DC3-88A6-C9304D298E29}" srcId="{13787C7A-74BA-4355-B4FE-595CBF4A8206}" destId="{65C4DC6E-5A8B-42AC-867B-F181EA9189D9}" srcOrd="2" destOrd="0" parTransId="{CE42BAE4-9E8A-4C21-85CF-7E22AF38ACC5}" sibTransId="{DE338E4C-0BA7-4C30-88B5-0A1F15494B6E}"/>
    <dgm:cxn modelId="{0AA0D3D3-2D9B-4EF7-924B-05E4CFB2102B}" type="presOf" srcId="{74476BDD-7526-4A3F-BDDF-4A9B612E262B}" destId="{DFB2B9DD-0E6D-486F-BA79-13006EF65267}" srcOrd="0" destOrd="0" presId="urn:microsoft.com/office/officeart/2005/8/layout/vProcess5"/>
    <dgm:cxn modelId="{838F5FE1-377F-4782-9A92-FE6ECC03BB7C}" type="presOf" srcId="{65C4DC6E-5A8B-42AC-867B-F181EA9189D9}" destId="{3BF67A42-23D2-4CF2-BC70-3978ABD831D3}" srcOrd="0" destOrd="0" presId="urn:microsoft.com/office/officeart/2005/8/layout/vProcess5"/>
    <dgm:cxn modelId="{203BF2F7-6BF0-45A6-B4A3-806C10050D69}" type="presOf" srcId="{3D727606-48F0-4CCE-8E34-A340A1C0BF41}" destId="{A750E4FB-9B0E-4728-9221-BD668ABC5768}" srcOrd="0" destOrd="0" presId="urn:microsoft.com/office/officeart/2005/8/layout/vProcess5"/>
    <dgm:cxn modelId="{54481655-6075-4894-A8E6-F4F63254009D}" type="presParOf" srcId="{107009B4-B2C7-48FE-AF32-7D2B1540D322}" destId="{A4B19341-AEFC-49D4-99C0-1B16C9E77A69}" srcOrd="0" destOrd="0" presId="urn:microsoft.com/office/officeart/2005/8/layout/vProcess5"/>
    <dgm:cxn modelId="{064B4657-4EC6-4F6D-A095-F0C043574E1D}" type="presParOf" srcId="{107009B4-B2C7-48FE-AF32-7D2B1540D322}" destId="{DFB2B9DD-0E6D-486F-BA79-13006EF65267}" srcOrd="1" destOrd="0" presId="urn:microsoft.com/office/officeart/2005/8/layout/vProcess5"/>
    <dgm:cxn modelId="{2988FC22-2029-4062-BE21-53AA0571435D}" type="presParOf" srcId="{107009B4-B2C7-48FE-AF32-7D2B1540D322}" destId="{B8C464CD-08E5-49F9-9024-73760CBDE2AA}" srcOrd="2" destOrd="0" presId="urn:microsoft.com/office/officeart/2005/8/layout/vProcess5"/>
    <dgm:cxn modelId="{8ADA1D3D-BF0B-490D-B8D2-5CD99B18BC8B}" type="presParOf" srcId="{107009B4-B2C7-48FE-AF32-7D2B1540D322}" destId="{3BF67A42-23D2-4CF2-BC70-3978ABD831D3}" srcOrd="3" destOrd="0" presId="urn:microsoft.com/office/officeart/2005/8/layout/vProcess5"/>
    <dgm:cxn modelId="{825E9D9E-B35E-41E8-8683-8C2711AB6340}" type="presParOf" srcId="{107009B4-B2C7-48FE-AF32-7D2B1540D322}" destId="{7E386EA8-0510-44F4-BDD6-8FF29871B05F}" srcOrd="4" destOrd="0" presId="urn:microsoft.com/office/officeart/2005/8/layout/vProcess5"/>
    <dgm:cxn modelId="{B64E04E4-F2DA-4E65-A2E3-23EEE22EE020}" type="presParOf" srcId="{107009B4-B2C7-48FE-AF32-7D2B1540D322}" destId="{A750E4FB-9B0E-4728-9221-BD668ABC5768}" srcOrd="5" destOrd="0" presId="urn:microsoft.com/office/officeart/2005/8/layout/vProcess5"/>
    <dgm:cxn modelId="{F784086E-8CE8-4937-B10D-AB7D3DAF9A9C}" type="presParOf" srcId="{107009B4-B2C7-48FE-AF32-7D2B1540D322}" destId="{31B95EFA-8613-4000-A8E4-01BD50D5BC1E}" srcOrd="6" destOrd="0" presId="urn:microsoft.com/office/officeart/2005/8/layout/vProcess5"/>
    <dgm:cxn modelId="{E21882F6-0EAC-450B-A134-10B6A2C03C1E}" type="presParOf" srcId="{107009B4-B2C7-48FE-AF32-7D2B1540D322}" destId="{0DD4339F-2FFD-40C4-BA8B-D18A8CFB6B67}" srcOrd="7" destOrd="0" presId="urn:microsoft.com/office/officeart/2005/8/layout/vProcess5"/>
    <dgm:cxn modelId="{735386AA-C666-46BD-AACF-DCDE279E26A3}" type="presParOf" srcId="{107009B4-B2C7-48FE-AF32-7D2B1540D322}" destId="{EB2C447E-6EC0-4986-BEB8-F5F572AA4F27}" srcOrd="8" destOrd="0" presId="urn:microsoft.com/office/officeart/2005/8/layout/vProcess5"/>
    <dgm:cxn modelId="{B462DBA2-6513-44A8-BB8A-01C4FBB542D5}" type="presParOf" srcId="{107009B4-B2C7-48FE-AF32-7D2B1540D322}" destId="{DA1FE2DB-6220-4085-93D0-24EDC17BAA7B}" srcOrd="9" destOrd="0" presId="urn:microsoft.com/office/officeart/2005/8/layout/vProcess5"/>
    <dgm:cxn modelId="{A65EF389-4F18-4EF0-99F6-2F57C3A18270}" type="presParOf" srcId="{107009B4-B2C7-48FE-AF32-7D2B1540D322}" destId="{57D34330-B9F8-4516-AB6E-BCC0C7E8DB0D}" srcOrd="10" destOrd="0" presId="urn:microsoft.com/office/officeart/2005/8/layout/vProcess5"/>
    <dgm:cxn modelId="{CF0C224A-2B5E-4E76-909E-906EAB9E697C}" type="presParOf" srcId="{107009B4-B2C7-48FE-AF32-7D2B1540D322}" destId="{492183E0-105C-48AE-8B8F-DC96FA1056D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7E909C-A65A-46F9-8EF8-FE09B440D751}"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4FA648C4-E3CF-451A-AEFE-17D00E22BB31}">
      <dgm:prSet/>
      <dgm:spPr/>
      <dgm:t>
        <a:bodyPr/>
        <a:lstStyle/>
        <a:p>
          <a:r>
            <a:rPr lang="cs-CZ" dirty="0"/>
            <a:t>Rozdíly</a:t>
          </a:r>
          <a:endParaRPr lang="en-US" dirty="0"/>
        </a:p>
      </dgm:t>
    </dgm:pt>
    <dgm:pt modelId="{8B983A91-0DD2-4CB4-8BFF-FBE2B9B6E4D1}" type="parTrans" cxnId="{C2D9E538-0F44-4F04-B4A0-E30328EF6C80}">
      <dgm:prSet/>
      <dgm:spPr/>
      <dgm:t>
        <a:bodyPr/>
        <a:lstStyle/>
        <a:p>
          <a:endParaRPr lang="en-US"/>
        </a:p>
      </dgm:t>
    </dgm:pt>
    <dgm:pt modelId="{1D687272-9BBF-4380-AADA-0249134C9A93}" type="sibTrans" cxnId="{C2D9E538-0F44-4F04-B4A0-E30328EF6C80}">
      <dgm:prSet/>
      <dgm:spPr/>
      <dgm:t>
        <a:bodyPr/>
        <a:lstStyle/>
        <a:p>
          <a:endParaRPr lang="en-US"/>
        </a:p>
      </dgm:t>
    </dgm:pt>
    <dgm:pt modelId="{7305534C-F840-48DC-A9A1-BEBD3E4AACAD}">
      <dgm:prSet/>
      <dgm:spPr/>
      <dgm:t>
        <a:bodyPr/>
        <a:lstStyle/>
        <a:p>
          <a:r>
            <a:rPr lang="cs-CZ" dirty="0"/>
            <a:t>Bourdieu byl silně inspirovaný strukturalisty a marxisty, Giddens byl silně inspirovaný individualistickými přístupy</a:t>
          </a:r>
          <a:endParaRPr lang="en-US" dirty="0"/>
        </a:p>
      </dgm:t>
    </dgm:pt>
    <dgm:pt modelId="{B6639F5F-D0C8-48D5-9713-AB629566CF97}" type="parTrans" cxnId="{057668F5-F2C2-4D23-8A03-E7C13CA44BAD}">
      <dgm:prSet/>
      <dgm:spPr/>
      <dgm:t>
        <a:bodyPr/>
        <a:lstStyle/>
        <a:p>
          <a:endParaRPr lang="en-US"/>
        </a:p>
      </dgm:t>
    </dgm:pt>
    <dgm:pt modelId="{D1328C1B-E239-483C-AEE8-9906797EFB7C}" type="sibTrans" cxnId="{057668F5-F2C2-4D23-8A03-E7C13CA44BAD}">
      <dgm:prSet/>
      <dgm:spPr/>
      <dgm:t>
        <a:bodyPr/>
        <a:lstStyle/>
        <a:p>
          <a:endParaRPr lang="en-US"/>
        </a:p>
      </dgm:t>
    </dgm:pt>
    <dgm:pt modelId="{CDA14A7E-E3F9-4F5A-9FBB-F6F669D3ECDF}">
      <dgm:prSet/>
      <dgm:spPr/>
      <dgm:t>
        <a:bodyPr/>
        <a:lstStyle/>
        <a:p>
          <a:r>
            <a:rPr lang="cs-CZ" dirty="0"/>
            <a:t>Podobnosti</a:t>
          </a:r>
          <a:endParaRPr lang="en-US" dirty="0"/>
        </a:p>
      </dgm:t>
    </dgm:pt>
    <dgm:pt modelId="{915ECB2F-B714-4198-BBFB-B0ABA2876253}" type="parTrans" cxnId="{A02A7789-CBBF-47D2-8FF5-17444FC795A1}">
      <dgm:prSet/>
      <dgm:spPr/>
      <dgm:t>
        <a:bodyPr/>
        <a:lstStyle/>
        <a:p>
          <a:endParaRPr lang="en-US"/>
        </a:p>
      </dgm:t>
    </dgm:pt>
    <dgm:pt modelId="{813C609E-A4E7-48B3-8DE4-27C07FC6F6FD}" type="sibTrans" cxnId="{A02A7789-CBBF-47D2-8FF5-17444FC795A1}">
      <dgm:prSet/>
      <dgm:spPr/>
      <dgm:t>
        <a:bodyPr/>
        <a:lstStyle/>
        <a:p>
          <a:endParaRPr lang="en-US"/>
        </a:p>
      </dgm:t>
    </dgm:pt>
    <dgm:pt modelId="{31BD39DB-E930-4AAD-BD21-472B7FE8EC18}">
      <dgm:prSet/>
      <dgm:spPr/>
      <dgm:t>
        <a:bodyPr/>
        <a:lstStyle/>
        <a:p>
          <a:r>
            <a:rPr lang="cs-CZ" dirty="0"/>
            <a:t>Oba se snaží vysvětlit reprodukci sociálních struktur prostřednictvím jednání lidí </a:t>
          </a:r>
          <a:endParaRPr lang="en-US" dirty="0"/>
        </a:p>
      </dgm:t>
    </dgm:pt>
    <dgm:pt modelId="{A8DADD5F-77DE-483A-BC32-D1AE70DB6BB9}" type="parTrans" cxnId="{42C74BFC-18C4-45B3-9EAD-2EFF195F554F}">
      <dgm:prSet/>
      <dgm:spPr/>
      <dgm:t>
        <a:bodyPr/>
        <a:lstStyle/>
        <a:p>
          <a:endParaRPr lang="en-US"/>
        </a:p>
      </dgm:t>
    </dgm:pt>
    <dgm:pt modelId="{93F2BD2D-9C3D-4240-8944-2111ED9A2B79}" type="sibTrans" cxnId="{42C74BFC-18C4-45B3-9EAD-2EFF195F554F}">
      <dgm:prSet/>
      <dgm:spPr/>
      <dgm:t>
        <a:bodyPr/>
        <a:lstStyle/>
        <a:p>
          <a:endParaRPr lang="en-US"/>
        </a:p>
      </dgm:t>
    </dgm:pt>
    <dgm:pt modelId="{2E500C5C-4AC0-408F-9E0B-36891587F092}">
      <dgm:prSet/>
      <dgm:spPr/>
      <dgm:t>
        <a:bodyPr/>
        <a:lstStyle/>
        <a:p>
          <a:r>
            <a:rPr lang="cs-CZ" dirty="0"/>
            <a:t>Bourdieu se soustředil primárně na empirické poznání, Giddens zpočátku silně teoretizoval </a:t>
          </a:r>
          <a:endParaRPr lang="en-US" dirty="0"/>
        </a:p>
      </dgm:t>
    </dgm:pt>
    <dgm:pt modelId="{A46F282F-55A6-4FCE-94C6-D8BD94A05AA8}" type="parTrans" cxnId="{57F2639A-A929-4E1C-9A8C-492E54A5D258}">
      <dgm:prSet/>
      <dgm:spPr/>
      <dgm:t>
        <a:bodyPr/>
        <a:lstStyle/>
        <a:p>
          <a:endParaRPr lang="en-US"/>
        </a:p>
      </dgm:t>
    </dgm:pt>
    <dgm:pt modelId="{5E3181A6-44BB-46BC-BD16-DE54EA932EDA}" type="sibTrans" cxnId="{57F2639A-A929-4E1C-9A8C-492E54A5D258}">
      <dgm:prSet/>
      <dgm:spPr/>
      <dgm:t>
        <a:bodyPr/>
        <a:lstStyle/>
        <a:p>
          <a:endParaRPr lang="en-US"/>
        </a:p>
      </dgm:t>
    </dgm:pt>
    <dgm:pt modelId="{245BCAAA-61C9-4A1F-8246-231D4609E90F}">
      <dgm:prSet/>
      <dgm:spPr/>
      <dgm:t>
        <a:bodyPr/>
        <a:lstStyle/>
        <a:p>
          <a:r>
            <a:rPr lang="cs-CZ" dirty="0"/>
            <a:t>Oba souhlasí, že toto jednání je ovlivněné kulturními pravidly a zdroji </a:t>
          </a:r>
          <a:endParaRPr lang="en-US" dirty="0"/>
        </a:p>
      </dgm:t>
    </dgm:pt>
    <dgm:pt modelId="{85EB7A12-10BE-4693-9404-64ABF7C85649}" type="parTrans" cxnId="{E395A51C-42DA-4480-BA08-CD7512452168}">
      <dgm:prSet/>
      <dgm:spPr/>
    </dgm:pt>
    <dgm:pt modelId="{919A12E8-AB6B-4B2D-8696-755C4DB10AD7}" type="sibTrans" cxnId="{E395A51C-42DA-4480-BA08-CD7512452168}">
      <dgm:prSet/>
      <dgm:spPr/>
    </dgm:pt>
    <dgm:pt modelId="{FB709B1D-74D8-424F-AEE6-D3609F374A07}" type="pres">
      <dgm:prSet presAssocID="{8A7E909C-A65A-46F9-8EF8-FE09B440D751}" presName="Name0" presStyleCnt="0">
        <dgm:presLayoutVars>
          <dgm:dir/>
          <dgm:animLvl val="lvl"/>
          <dgm:resizeHandles val="exact"/>
        </dgm:presLayoutVars>
      </dgm:prSet>
      <dgm:spPr/>
    </dgm:pt>
    <dgm:pt modelId="{8D9C7E37-5B34-4193-8A78-331EA9BCA673}" type="pres">
      <dgm:prSet presAssocID="{4FA648C4-E3CF-451A-AEFE-17D00E22BB31}" presName="linNode" presStyleCnt="0"/>
      <dgm:spPr/>
    </dgm:pt>
    <dgm:pt modelId="{E5491FF3-32C9-4305-A8C2-0666E910707D}" type="pres">
      <dgm:prSet presAssocID="{4FA648C4-E3CF-451A-AEFE-17D00E22BB31}" presName="parentText" presStyleLbl="node1" presStyleIdx="0" presStyleCnt="2">
        <dgm:presLayoutVars>
          <dgm:chMax val="1"/>
          <dgm:bulletEnabled val="1"/>
        </dgm:presLayoutVars>
      </dgm:prSet>
      <dgm:spPr/>
    </dgm:pt>
    <dgm:pt modelId="{4753B78D-60EE-4DF6-9085-6F335D422878}" type="pres">
      <dgm:prSet presAssocID="{4FA648C4-E3CF-451A-AEFE-17D00E22BB31}" presName="descendantText" presStyleLbl="alignAccFollowNode1" presStyleIdx="0" presStyleCnt="2">
        <dgm:presLayoutVars>
          <dgm:bulletEnabled val="1"/>
        </dgm:presLayoutVars>
      </dgm:prSet>
      <dgm:spPr/>
    </dgm:pt>
    <dgm:pt modelId="{814AD1E3-B10F-4C92-9800-A23F58910264}" type="pres">
      <dgm:prSet presAssocID="{1D687272-9BBF-4380-AADA-0249134C9A93}" presName="sp" presStyleCnt="0"/>
      <dgm:spPr/>
    </dgm:pt>
    <dgm:pt modelId="{8EFB880C-95CD-4B7B-A7BE-5EEA8A7E0E42}" type="pres">
      <dgm:prSet presAssocID="{CDA14A7E-E3F9-4F5A-9FBB-F6F669D3ECDF}" presName="linNode" presStyleCnt="0"/>
      <dgm:spPr/>
    </dgm:pt>
    <dgm:pt modelId="{0329C6B1-A32B-4CFC-B851-7D15F61FEF1F}" type="pres">
      <dgm:prSet presAssocID="{CDA14A7E-E3F9-4F5A-9FBB-F6F669D3ECDF}" presName="parentText" presStyleLbl="node1" presStyleIdx="1" presStyleCnt="2">
        <dgm:presLayoutVars>
          <dgm:chMax val="1"/>
          <dgm:bulletEnabled val="1"/>
        </dgm:presLayoutVars>
      </dgm:prSet>
      <dgm:spPr/>
    </dgm:pt>
    <dgm:pt modelId="{7E1846CA-AC96-4AFD-8C98-BEF13F13DA10}" type="pres">
      <dgm:prSet presAssocID="{CDA14A7E-E3F9-4F5A-9FBB-F6F669D3ECDF}" presName="descendantText" presStyleLbl="alignAccFollowNode1" presStyleIdx="1" presStyleCnt="2">
        <dgm:presLayoutVars>
          <dgm:bulletEnabled val="1"/>
        </dgm:presLayoutVars>
      </dgm:prSet>
      <dgm:spPr/>
    </dgm:pt>
  </dgm:ptLst>
  <dgm:cxnLst>
    <dgm:cxn modelId="{E395A51C-42DA-4480-BA08-CD7512452168}" srcId="{CDA14A7E-E3F9-4F5A-9FBB-F6F669D3ECDF}" destId="{245BCAAA-61C9-4A1F-8246-231D4609E90F}" srcOrd="1" destOrd="0" parTransId="{85EB7A12-10BE-4693-9404-64ABF7C85649}" sibTransId="{919A12E8-AB6B-4B2D-8696-755C4DB10AD7}"/>
    <dgm:cxn modelId="{363A3B31-57FE-497C-8434-85B7B3DB5637}" type="presOf" srcId="{245BCAAA-61C9-4A1F-8246-231D4609E90F}" destId="{7E1846CA-AC96-4AFD-8C98-BEF13F13DA10}" srcOrd="0" destOrd="1" presId="urn:microsoft.com/office/officeart/2005/8/layout/vList5"/>
    <dgm:cxn modelId="{C2D9E538-0F44-4F04-B4A0-E30328EF6C80}" srcId="{8A7E909C-A65A-46F9-8EF8-FE09B440D751}" destId="{4FA648C4-E3CF-451A-AEFE-17D00E22BB31}" srcOrd="0" destOrd="0" parTransId="{8B983A91-0DD2-4CB4-8BFF-FBE2B9B6E4D1}" sibTransId="{1D687272-9BBF-4380-AADA-0249134C9A93}"/>
    <dgm:cxn modelId="{9B7C5140-76A9-49CD-86CB-E1260FB6E891}" type="presOf" srcId="{2E500C5C-4AC0-408F-9E0B-36891587F092}" destId="{4753B78D-60EE-4DF6-9085-6F335D422878}" srcOrd="0" destOrd="1" presId="urn:microsoft.com/office/officeart/2005/8/layout/vList5"/>
    <dgm:cxn modelId="{67F3A261-B9B3-4B47-A9A0-FA02F2865763}" type="presOf" srcId="{31BD39DB-E930-4AAD-BD21-472B7FE8EC18}" destId="{7E1846CA-AC96-4AFD-8C98-BEF13F13DA10}" srcOrd="0" destOrd="0" presId="urn:microsoft.com/office/officeart/2005/8/layout/vList5"/>
    <dgm:cxn modelId="{AB759C71-A947-4B02-BACD-C8540BE7035E}" type="presOf" srcId="{7305534C-F840-48DC-A9A1-BEBD3E4AACAD}" destId="{4753B78D-60EE-4DF6-9085-6F335D422878}" srcOrd="0" destOrd="0" presId="urn:microsoft.com/office/officeart/2005/8/layout/vList5"/>
    <dgm:cxn modelId="{A02A7789-CBBF-47D2-8FF5-17444FC795A1}" srcId="{8A7E909C-A65A-46F9-8EF8-FE09B440D751}" destId="{CDA14A7E-E3F9-4F5A-9FBB-F6F669D3ECDF}" srcOrd="1" destOrd="0" parTransId="{915ECB2F-B714-4198-BBFB-B0ABA2876253}" sibTransId="{813C609E-A4E7-48B3-8DE4-27C07FC6F6FD}"/>
    <dgm:cxn modelId="{57F2639A-A929-4E1C-9A8C-492E54A5D258}" srcId="{4FA648C4-E3CF-451A-AEFE-17D00E22BB31}" destId="{2E500C5C-4AC0-408F-9E0B-36891587F092}" srcOrd="1" destOrd="0" parTransId="{A46F282F-55A6-4FCE-94C6-D8BD94A05AA8}" sibTransId="{5E3181A6-44BB-46BC-BD16-DE54EA932EDA}"/>
    <dgm:cxn modelId="{3FD140AC-6047-4281-8158-01E91C427D06}" type="presOf" srcId="{8A7E909C-A65A-46F9-8EF8-FE09B440D751}" destId="{FB709B1D-74D8-424F-AEE6-D3609F374A07}" srcOrd="0" destOrd="0" presId="urn:microsoft.com/office/officeart/2005/8/layout/vList5"/>
    <dgm:cxn modelId="{6B59DFB7-6495-41B3-A023-5956D3306E5A}" type="presOf" srcId="{4FA648C4-E3CF-451A-AEFE-17D00E22BB31}" destId="{E5491FF3-32C9-4305-A8C2-0666E910707D}" srcOrd="0" destOrd="0" presId="urn:microsoft.com/office/officeart/2005/8/layout/vList5"/>
    <dgm:cxn modelId="{C15A9ED9-C1A0-4A59-88E6-6B6450E3A20E}" type="presOf" srcId="{CDA14A7E-E3F9-4F5A-9FBB-F6F669D3ECDF}" destId="{0329C6B1-A32B-4CFC-B851-7D15F61FEF1F}" srcOrd="0" destOrd="0" presId="urn:microsoft.com/office/officeart/2005/8/layout/vList5"/>
    <dgm:cxn modelId="{057668F5-F2C2-4D23-8A03-E7C13CA44BAD}" srcId="{4FA648C4-E3CF-451A-AEFE-17D00E22BB31}" destId="{7305534C-F840-48DC-A9A1-BEBD3E4AACAD}" srcOrd="0" destOrd="0" parTransId="{B6639F5F-D0C8-48D5-9713-AB629566CF97}" sibTransId="{D1328C1B-E239-483C-AEE8-9906797EFB7C}"/>
    <dgm:cxn modelId="{42C74BFC-18C4-45B3-9EAD-2EFF195F554F}" srcId="{CDA14A7E-E3F9-4F5A-9FBB-F6F669D3ECDF}" destId="{31BD39DB-E930-4AAD-BD21-472B7FE8EC18}" srcOrd="0" destOrd="0" parTransId="{A8DADD5F-77DE-483A-BC32-D1AE70DB6BB9}" sibTransId="{93F2BD2D-9C3D-4240-8944-2111ED9A2B79}"/>
    <dgm:cxn modelId="{098016EE-1910-4D3C-9C78-7EFEBF0D442C}" type="presParOf" srcId="{FB709B1D-74D8-424F-AEE6-D3609F374A07}" destId="{8D9C7E37-5B34-4193-8A78-331EA9BCA673}" srcOrd="0" destOrd="0" presId="urn:microsoft.com/office/officeart/2005/8/layout/vList5"/>
    <dgm:cxn modelId="{B104D8D7-1F01-462C-9FC1-99999A245456}" type="presParOf" srcId="{8D9C7E37-5B34-4193-8A78-331EA9BCA673}" destId="{E5491FF3-32C9-4305-A8C2-0666E910707D}" srcOrd="0" destOrd="0" presId="urn:microsoft.com/office/officeart/2005/8/layout/vList5"/>
    <dgm:cxn modelId="{7BA08D30-F38A-4D0D-B4AD-6ECA89EC5E0E}" type="presParOf" srcId="{8D9C7E37-5B34-4193-8A78-331EA9BCA673}" destId="{4753B78D-60EE-4DF6-9085-6F335D422878}" srcOrd="1" destOrd="0" presId="urn:microsoft.com/office/officeart/2005/8/layout/vList5"/>
    <dgm:cxn modelId="{F5D0D1B3-3120-4204-9AC3-FCFDDE04A37B}" type="presParOf" srcId="{FB709B1D-74D8-424F-AEE6-D3609F374A07}" destId="{814AD1E3-B10F-4C92-9800-A23F58910264}" srcOrd="1" destOrd="0" presId="urn:microsoft.com/office/officeart/2005/8/layout/vList5"/>
    <dgm:cxn modelId="{8ECC2021-A280-4921-B90A-44A608A8CCB1}" type="presParOf" srcId="{FB709B1D-74D8-424F-AEE6-D3609F374A07}" destId="{8EFB880C-95CD-4B7B-A7BE-5EEA8A7E0E42}" srcOrd="2" destOrd="0" presId="urn:microsoft.com/office/officeart/2005/8/layout/vList5"/>
    <dgm:cxn modelId="{EAC130F7-B5B4-48E9-ADFC-001F6F783984}" type="presParOf" srcId="{8EFB880C-95CD-4B7B-A7BE-5EEA8A7E0E42}" destId="{0329C6B1-A32B-4CFC-B851-7D15F61FEF1F}" srcOrd="0" destOrd="0" presId="urn:microsoft.com/office/officeart/2005/8/layout/vList5"/>
    <dgm:cxn modelId="{84134460-BBB0-45C3-8B7E-B79C6CBFF653}" type="presParOf" srcId="{8EFB880C-95CD-4B7B-A7BE-5EEA8A7E0E42}" destId="{7E1846CA-AC96-4AFD-8C98-BEF13F13DA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56DE17-2650-499D-9B7D-E401883B3F4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51A41C7-04B3-4B5E-A7AD-5300742D5C27}">
      <dgm:prSet/>
      <dgm:spPr/>
      <dgm:t>
        <a:bodyPr/>
        <a:lstStyle/>
        <a:p>
          <a:r>
            <a:rPr lang="cs-CZ" dirty="0"/>
            <a:t>Cílem je vyhnout se redukcionizmu aktérů – jedinci v teorii strukturace jsou racionální a sebeuvědomělí</a:t>
          </a:r>
          <a:endParaRPr lang="en-US" dirty="0"/>
        </a:p>
      </dgm:t>
    </dgm:pt>
    <dgm:pt modelId="{5656709B-18F4-4535-B5B2-C452BFDA1851}" type="parTrans" cxnId="{36C052D5-E105-493D-B977-C46498743524}">
      <dgm:prSet/>
      <dgm:spPr/>
      <dgm:t>
        <a:bodyPr/>
        <a:lstStyle/>
        <a:p>
          <a:endParaRPr lang="en-US"/>
        </a:p>
      </dgm:t>
    </dgm:pt>
    <dgm:pt modelId="{32833658-C2D0-4282-A58A-D29425FE636B}" type="sibTrans" cxnId="{36C052D5-E105-493D-B977-C46498743524}">
      <dgm:prSet/>
      <dgm:spPr/>
      <dgm:t>
        <a:bodyPr/>
        <a:lstStyle/>
        <a:p>
          <a:endParaRPr lang="en-US"/>
        </a:p>
      </dgm:t>
    </dgm:pt>
    <dgm:pt modelId="{F306FD8E-29B6-4234-9D28-5606477EDBEF}">
      <dgm:prSet/>
      <dgm:spPr/>
      <dgm:t>
        <a:bodyPr/>
        <a:lstStyle/>
        <a:p>
          <a:r>
            <a:rPr lang="cs-CZ"/>
            <a:t>Je velmi inspirována Goffmanem a Garfinkelem, kteří také kladli důraz na jednání jedinců a jejich racionální rozhodování – ovšem se vyhraňuje proti jejich nedostatečnému začlenění institucí do tohoto rozhodovacího procesu</a:t>
          </a:r>
          <a:endParaRPr lang="en-US"/>
        </a:p>
      </dgm:t>
    </dgm:pt>
    <dgm:pt modelId="{F08F615A-83AF-465F-A118-3A75FF2098E8}" type="parTrans" cxnId="{4AD0DD6C-5E0B-4D2C-9FB5-E61D753837CB}">
      <dgm:prSet/>
      <dgm:spPr/>
      <dgm:t>
        <a:bodyPr/>
        <a:lstStyle/>
        <a:p>
          <a:endParaRPr lang="en-US"/>
        </a:p>
      </dgm:t>
    </dgm:pt>
    <dgm:pt modelId="{85280167-5C15-486A-B570-D7C52A88E699}" type="sibTrans" cxnId="{4AD0DD6C-5E0B-4D2C-9FB5-E61D753837CB}">
      <dgm:prSet/>
      <dgm:spPr/>
      <dgm:t>
        <a:bodyPr/>
        <a:lstStyle/>
        <a:p>
          <a:endParaRPr lang="en-US"/>
        </a:p>
      </dgm:t>
    </dgm:pt>
    <dgm:pt modelId="{69B081B1-867A-4422-9CF9-E2563B2E5E62}">
      <dgm:prSet/>
      <dgm:spPr/>
      <dgm:t>
        <a:bodyPr/>
        <a:lstStyle/>
        <a:p>
          <a:r>
            <a:rPr lang="cs-CZ"/>
            <a:t>Strukturace říká, že společnost není výtvorem subjektů a instituce nelze zjednodušit na konkrétní objekty </a:t>
          </a:r>
          <a:endParaRPr lang="en-US"/>
        </a:p>
      </dgm:t>
    </dgm:pt>
    <dgm:pt modelId="{D92DF386-C825-496D-A2C8-B0E2686E4BFD}" type="parTrans" cxnId="{A3217AB2-D377-428C-9816-09F6402B0684}">
      <dgm:prSet/>
      <dgm:spPr/>
      <dgm:t>
        <a:bodyPr/>
        <a:lstStyle/>
        <a:p>
          <a:endParaRPr lang="en-US"/>
        </a:p>
      </dgm:t>
    </dgm:pt>
    <dgm:pt modelId="{9CF9EA52-74E2-4238-9D17-F7DEE03EBD8D}" type="sibTrans" cxnId="{A3217AB2-D377-428C-9816-09F6402B0684}">
      <dgm:prSet/>
      <dgm:spPr/>
      <dgm:t>
        <a:bodyPr/>
        <a:lstStyle/>
        <a:p>
          <a:endParaRPr lang="en-US"/>
        </a:p>
      </dgm:t>
    </dgm:pt>
    <dgm:pt modelId="{6CFD5CC4-5417-43D1-AAC1-A93F56D391F0}">
      <dgm:prSet/>
      <dgm:spPr/>
      <dgm:t>
        <a:bodyPr/>
        <a:lstStyle/>
        <a:p>
          <a:r>
            <a:rPr lang="cs-CZ" dirty="0"/>
            <a:t>Vysvětluje reprodukci institucionálních řádů skrze poučené jednání jedinců</a:t>
          </a:r>
          <a:endParaRPr lang="en-US" dirty="0"/>
        </a:p>
      </dgm:t>
    </dgm:pt>
    <dgm:pt modelId="{054CBEE5-B2EF-473D-A97F-FB0F4B7F1F79}" type="parTrans" cxnId="{3A62D28A-EF0E-4F5F-BF04-3F4DD7F4A4FF}">
      <dgm:prSet/>
      <dgm:spPr/>
      <dgm:t>
        <a:bodyPr/>
        <a:lstStyle/>
        <a:p>
          <a:endParaRPr lang="en-US"/>
        </a:p>
      </dgm:t>
    </dgm:pt>
    <dgm:pt modelId="{284391A4-049B-4223-B2E5-8CE9D5A7B6E6}" type="sibTrans" cxnId="{3A62D28A-EF0E-4F5F-BF04-3F4DD7F4A4FF}">
      <dgm:prSet/>
      <dgm:spPr/>
      <dgm:t>
        <a:bodyPr/>
        <a:lstStyle/>
        <a:p>
          <a:endParaRPr lang="en-US"/>
        </a:p>
      </dgm:t>
    </dgm:pt>
    <dgm:pt modelId="{4A19DE87-FEEA-4D9A-9335-852919052891}" type="pres">
      <dgm:prSet presAssocID="{B456DE17-2650-499D-9B7D-E401883B3F42}" presName="linear" presStyleCnt="0">
        <dgm:presLayoutVars>
          <dgm:animLvl val="lvl"/>
          <dgm:resizeHandles val="exact"/>
        </dgm:presLayoutVars>
      </dgm:prSet>
      <dgm:spPr/>
    </dgm:pt>
    <dgm:pt modelId="{7EC94F7A-A342-4500-9260-127B3FB7E563}" type="pres">
      <dgm:prSet presAssocID="{151A41C7-04B3-4B5E-A7AD-5300742D5C27}" presName="parentText" presStyleLbl="node1" presStyleIdx="0" presStyleCnt="4">
        <dgm:presLayoutVars>
          <dgm:chMax val="0"/>
          <dgm:bulletEnabled val="1"/>
        </dgm:presLayoutVars>
      </dgm:prSet>
      <dgm:spPr/>
    </dgm:pt>
    <dgm:pt modelId="{6A6F46D6-C46B-40E2-9E9B-50B0D3174287}" type="pres">
      <dgm:prSet presAssocID="{32833658-C2D0-4282-A58A-D29425FE636B}" presName="spacer" presStyleCnt="0"/>
      <dgm:spPr/>
    </dgm:pt>
    <dgm:pt modelId="{D2B17777-2B65-49BB-A313-F19006073032}" type="pres">
      <dgm:prSet presAssocID="{F306FD8E-29B6-4234-9D28-5606477EDBEF}" presName="parentText" presStyleLbl="node1" presStyleIdx="1" presStyleCnt="4">
        <dgm:presLayoutVars>
          <dgm:chMax val="0"/>
          <dgm:bulletEnabled val="1"/>
        </dgm:presLayoutVars>
      </dgm:prSet>
      <dgm:spPr/>
    </dgm:pt>
    <dgm:pt modelId="{173FA719-654B-42C9-84E6-DB253821B539}" type="pres">
      <dgm:prSet presAssocID="{85280167-5C15-486A-B570-D7C52A88E699}" presName="spacer" presStyleCnt="0"/>
      <dgm:spPr/>
    </dgm:pt>
    <dgm:pt modelId="{5309DCDB-9097-4280-BA5F-C6C5DC3631D7}" type="pres">
      <dgm:prSet presAssocID="{69B081B1-867A-4422-9CF9-E2563B2E5E62}" presName="parentText" presStyleLbl="node1" presStyleIdx="2" presStyleCnt="4">
        <dgm:presLayoutVars>
          <dgm:chMax val="0"/>
          <dgm:bulletEnabled val="1"/>
        </dgm:presLayoutVars>
      </dgm:prSet>
      <dgm:spPr/>
    </dgm:pt>
    <dgm:pt modelId="{A1C460E0-6FC3-464E-9018-D5C26EEAEE8D}" type="pres">
      <dgm:prSet presAssocID="{9CF9EA52-74E2-4238-9D17-F7DEE03EBD8D}" presName="spacer" presStyleCnt="0"/>
      <dgm:spPr/>
    </dgm:pt>
    <dgm:pt modelId="{81BE5F37-C019-47EB-81B8-B0DA8D0DE55C}" type="pres">
      <dgm:prSet presAssocID="{6CFD5CC4-5417-43D1-AAC1-A93F56D391F0}" presName="parentText" presStyleLbl="node1" presStyleIdx="3" presStyleCnt="4">
        <dgm:presLayoutVars>
          <dgm:chMax val="0"/>
          <dgm:bulletEnabled val="1"/>
        </dgm:presLayoutVars>
      </dgm:prSet>
      <dgm:spPr/>
    </dgm:pt>
  </dgm:ptLst>
  <dgm:cxnLst>
    <dgm:cxn modelId="{1D07406C-3407-4F57-B490-D960DAC48F96}" type="presOf" srcId="{B456DE17-2650-499D-9B7D-E401883B3F42}" destId="{4A19DE87-FEEA-4D9A-9335-852919052891}" srcOrd="0" destOrd="0" presId="urn:microsoft.com/office/officeart/2005/8/layout/vList2"/>
    <dgm:cxn modelId="{4AD0DD6C-5E0B-4D2C-9FB5-E61D753837CB}" srcId="{B456DE17-2650-499D-9B7D-E401883B3F42}" destId="{F306FD8E-29B6-4234-9D28-5606477EDBEF}" srcOrd="1" destOrd="0" parTransId="{F08F615A-83AF-465F-A118-3A75FF2098E8}" sibTransId="{85280167-5C15-486A-B570-D7C52A88E699}"/>
    <dgm:cxn modelId="{3A62D28A-EF0E-4F5F-BF04-3F4DD7F4A4FF}" srcId="{B456DE17-2650-499D-9B7D-E401883B3F42}" destId="{6CFD5CC4-5417-43D1-AAC1-A93F56D391F0}" srcOrd="3" destOrd="0" parTransId="{054CBEE5-B2EF-473D-A97F-FB0F4B7F1F79}" sibTransId="{284391A4-049B-4223-B2E5-8CE9D5A7B6E6}"/>
    <dgm:cxn modelId="{0D142896-462C-48B6-B213-5CB7E7D0D2B8}" type="presOf" srcId="{69B081B1-867A-4422-9CF9-E2563B2E5E62}" destId="{5309DCDB-9097-4280-BA5F-C6C5DC3631D7}" srcOrd="0" destOrd="0" presId="urn:microsoft.com/office/officeart/2005/8/layout/vList2"/>
    <dgm:cxn modelId="{A3217AB2-D377-428C-9816-09F6402B0684}" srcId="{B456DE17-2650-499D-9B7D-E401883B3F42}" destId="{69B081B1-867A-4422-9CF9-E2563B2E5E62}" srcOrd="2" destOrd="0" parTransId="{D92DF386-C825-496D-A2C8-B0E2686E4BFD}" sibTransId="{9CF9EA52-74E2-4238-9D17-F7DEE03EBD8D}"/>
    <dgm:cxn modelId="{36C052D5-E105-493D-B977-C46498743524}" srcId="{B456DE17-2650-499D-9B7D-E401883B3F42}" destId="{151A41C7-04B3-4B5E-A7AD-5300742D5C27}" srcOrd="0" destOrd="0" parTransId="{5656709B-18F4-4535-B5B2-C452BFDA1851}" sibTransId="{32833658-C2D0-4282-A58A-D29425FE636B}"/>
    <dgm:cxn modelId="{94BE58E0-74FF-4107-95B4-9EED00185D11}" type="presOf" srcId="{151A41C7-04B3-4B5E-A7AD-5300742D5C27}" destId="{7EC94F7A-A342-4500-9260-127B3FB7E563}" srcOrd="0" destOrd="0" presId="urn:microsoft.com/office/officeart/2005/8/layout/vList2"/>
    <dgm:cxn modelId="{7EA57BE9-7E9F-4B7D-8839-D03706247CE4}" type="presOf" srcId="{6CFD5CC4-5417-43D1-AAC1-A93F56D391F0}" destId="{81BE5F37-C019-47EB-81B8-B0DA8D0DE55C}" srcOrd="0" destOrd="0" presId="urn:microsoft.com/office/officeart/2005/8/layout/vList2"/>
    <dgm:cxn modelId="{9A44B0EE-236C-43F2-ABC6-8A0BA2A47C84}" type="presOf" srcId="{F306FD8E-29B6-4234-9D28-5606477EDBEF}" destId="{D2B17777-2B65-49BB-A313-F19006073032}" srcOrd="0" destOrd="0" presId="urn:microsoft.com/office/officeart/2005/8/layout/vList2"/>
    <dgm:cxn modelId="{0EF0DAA6-0AEE-4419-8899-E4E9D3BC038E}" type="presParOf" srcId="{4A19DE87-FEEA-4D9A-9335-852919052891}" destId="{7EC94F7A-A342-4500-9260-127B3FB7E563}" srcOrd="0" destOrd="0" presId="urn:microsoft.com/office/officeart/2005/8/layout/vList2"/>
    <dgm:cxn modelId="{B4CEF622-5553-4A38-85EA-92F0A3E18967}" type="presParOf" srcId="{4A19DE87-FEEA-4D9A-9335-852919052891}" destId="{6A6F46D6-C46B-40E2-9E9B-50B0D3174287}" srcOrd="1" destOrd="0" presId="urn:microsoft.com/office/officeart/2005/8/layout/vList2"/>
    <dgm:cxn modelId="{C11330C4-F9C1-44E8-9664-F5DCCA7C12A0}" type="presParOf" srcId="{4A19DE87-FEEA-4D9A-9335-852919052891}" destId="{D2B17777-2B65-49BB-A313-F19006073032}" srcOrd="2" destOrd="0" presId="urn:microsoft.com/office/officeart/2005/8/layout/vList2"/>
    <dgm:cxn modelId="{1ED2BE8D-5965-4537-AB0B-D2078AA421C6}" type="presParOf" srcId="{4A19DE87-FEEA-4D9A-9335-852919052891}" destId="{173FA719-654B-42C9-84E6-DB253821B539}" srcOrd="3" destOrd="0" presId="urn:microsoft.com/office/officeart/2005/8/layout/vList2"/>
    <dgm:cxn modelId="{0F11266F-2AE9-48BA-8689-0B162749367C}" type="presParOf" srcId="{4A19DE87-FEEA-4D9A-9335-852919052891}" destId="{5309DCDB-9097-4280-BA5F-C6C5DC3631D7}" srcOrd="4" destOrd="0" presId="urn:microsoft.com/office/officeart/2005/8/layout/vList2"/>
    <dgm:cxn modelId="{33FFD467-C089-4374-BD69-EB7B7D483134}" type="presParOf" srcId="{4A19DE87-FEEA-4D9A-9335-852919052891}" destId="{A1C460E0-6FC3-464E-9018-D5C26EEAEE8D}" srcOrd="5" destOrd="0" presId="urn:microsoft.com/office/officeart/2005/8/layout/vList2"/>
    <dgm:cxn modelId="{0540D60F-EE15-4485-B304-4A3CEED5E059}" type="presParOf" srcId="{4A19DE87-FEEA-4D9A-9335-852919052891}" destId="{81BE5F37-C019-47EB-81B8-B0DA8D0DE55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7E909C-A65A-46F9-8EF8-FE09B440D751}"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4FA648C4-E3CF-451A-AEFE-17D00E22BB31}">
      <dgm:prSet/>
      <dgm:spPr/>
      <dgm:t>
        <a:bodyPr/>
        <a:lstStyle/>
        <a:p>
          <a:r>
            <a:rPr lang="cs-CZ" dirty="0"/>
            <a:t>Habitus</a:t>
          </a:r>
          <a:endParaRPr lang="en-US" dirty="0"/>
        </a:p>
      </dgm:t>
    </dgm:pt>
    <dgm:pt modelId="{8B983A91-0DD2-4CB4-8BFF-FBE2B9B6E4D1}" type="parTrans" cxnId="{C2D9E538-0F44-4F04-B4A0-E30328EF6C80}">
      <dgm:prSet/>
      <dgm:spPr/>
      <dgm:t>
        <a:bodyPr/>
        <a:lstStyle/>
        <a:p>
          <a:endParaRPr lang="en-US"/>
        </a:p>
      </dgm:t>
    </dgm:pt>
    <dgm:pt modelId="{1D687272-9BBF-4380-AADA-0249134C9A93}" type="sibTrans" cxnId="{C2D9E538-0F44-4F04-B4A0-E30328EF6C80}">
      <dgm:prSet/>
      <dgm:spPr/>
      <dgm:t>
        <a:bodyPr/>
        <a:lstStyle/>
        <a:p>
          <a:endParaRPr lang="en-US"/>
        </a:p>
      </dgm:t>
    </dgm:pt>
    <dgm:pt modelId="{7305534C-F840-48DC-A9A1-BEBD3E4AACAD}">
      <dgm:prSet/>
      <dgm:spPr/>
      <dgm:t>
        <a:bodyPr/>
        <a:lstStyle/>
        <a:p>
          <a:r>
            <a:rPr lang="cs-CZ" dirty="0"/>
            <a:t>Obsahuje včleněné dispozice organizující jednání a vnímání světa</a:t>
          </a:r>
          <a:endParaRPr lang="en-US" dirty="0"/>
        </a:p>
      </dgm:t>
    </dgm:pt>
    <dgm:pt modelId="{B6639F5F-D0C8-48D5-9713-AB629566CF97}" type="parTrans" cxnId="{057668F5-F2C2-4D23-8A03-E7C13CA44BAD}">
      <dgm:prSet/>
      <dgm:spPr/>
      <dgm:t>
        <a:bodyPr/>
        <a:lstStyle/>
        <a:p>
          <a:endParaRPr lang="en-US"/>
        </a:p>
      </dgm:t>
    </dgm:pt>
    <dgm:pt modelId="{D1328C1B-E239-483C-AEE8-9906797EFB7C}" type="sibTrans" cxnId="{057668F5-F2C2-4D23-8A03-E7C13CA44BAD}">
      <dgm:prSet/>
      <dgm:spPr/>
      <dgm:t>
        <a:bodyPr/>
        <a:lstStyle/>
        <a:p>
          <a:endParaRPr lang="en-US"/>
        </a:p>
      </dgm:t>
    </dgm:pt>
    <dgm:pt modelId="{CDA14A7E-E3F9-4F5A-9FBB-F6F669D3ECDF}">
      <dgm:prSet/>
      <dgm:spPr/>
      <dgm:t>
        <a:bodyPr/>
        <a:lstStyle/>
        <a:p>
          <a:r>
            <a:rPr lang="cs-CZ" dirty="0"/>
            <a:t>Pole</a:t>
          </a:r>
          <a:endParaRPr lang="en-US" dirty="0"/>
        </a:p>
      </dgm:t>
    </dgm:pt>
    <dgm:pt modelId="{915ECB2F-B714-4198-BBFB-B0ABA2876253}" type="parTrans" cxnId="{A02A7789-CBBF-47D2-8FF5-17444FC795A1}">
      <dgm:prSet/>
      <dgm:spPr/>
      <dgm:t>
        <a:bodyPr/>
        <a:lstStyle/>
        <a:p>
          <a:endParaRPr lang="en-US"/>
        </a:p>
      </dgm:t>
    </dgm:pt>
    <dgm:pt modelId="{813C609E-A4E7-48B3-8DE4-27C07FC6F6FD}" type="sibTrans" cxnId="{A02A7789-CBBF-47D2-8FF5-17444FC795A1}">
      <dgm:prSet/>
      <dgm:spPr/>
      <dgm:t>
        <a:bodyPr/>
        <a:lstStyle/>
        <a:p>
          <a:endParaRPr lang="en-US"/>
        </a:p>
      </dgm:t>
    </dgm:pt>
    <dgm:pt modelId="{31BD39DB-E930-4AAD-BD21-472B7FE8EC18}">
      <dgm:prSet/>
      <dgm:spPr/>
      <dgm:t>
        <a:bodyPr/>
        <a:lstStyle/>
        <a:p>
          <a:r>
            <a:rPr lang="cs-CZ" dirty="0"/>
            <a:t>Institucionální prostředí</a:t>
          </a:r>
          <a:endParaRPr lang="en-US" dirty="0"/>
        </a:p>
      </dgm:t>
    </dgm:pt>
    <dgm:pt modelId="{A8DADD5F-77DE-483A-BC32-D1AE70DB6BB9}" type="parTrans" cxnId="{42C74BFC-18C4-45B3-9EAD-2EFF195F554F}">
      <dgm:prSet/>
      <dgm:spPr/>
      <dgm:t>
        <a:bodyPr/>
        <a:lstStyle/>
        <a:p>
          <a:endParaRPr lang="en-US"/>
        </a:p>
      </dgm:t>
    </dgm:pt>
    <dgm:pt modelId="{93F2BD2D-9C3D-4240-8944-2111ED9A2B79}" type="sibTrans" cxnId="{42C74BFC-18C4-45B3-9EAD-2EFF195F554F}">
      <dgm:prSet/>
      <dgm:spPr/>
      <dgm:t>
        <a:bodyPr/>
        <a:lstStyle/>
        <a:p>
          <a:endParaRPr lang="en-US"/>
        </a:p>
      </dgm:t>
    </dgm:pt>
    <dgm:pt modelId="{BA0AA672-EC0E-48F7-BAE2-D284604418C1}">
      <dgm:prSet/>
      <dgm:spPr/>
      <dgm:t>
        <a:bodyPr/>
        <a:lstStyle/>
        <a:p>
          <a:r>
            <a:rPr lang="cs-CZ" dirty="0"/>
            <a:t>Obsahuje sociální struktury (kognitivní)</a:t>
          </a:r>
          <a:endParaRPr lang="en-US" dirty="0"/>
        </a:p>
      </dgm:t>
    </dgm:pt>
    <dgm:pt modelId="{31A7F7C4-C489-49BA-988A-B17AD680F4FE}" type="parTrans" cxnId="{7939B9D2-876C-4B2A-B55B-62CAAC0C1BB1}">
      <dgm:prSet/>
      <dgm:spPr/>
      <dgm:t>
        <a:bodyPr/>
        <a:lstStyle/>
        <a:p>
          <a:endParaRPr lang="en-US"/>
        </a:p>
      </dgm:t>
    </dgm:pt>
    <dgm:pt modelId="{0998DBDF-B0AF-4BE9-90ED-574CB0741EED}" type="sibTrans" cxnId="{7939B9D2-876C-4B2A-B55B-62CAAC0C1BB1}">
      <dgm:prSet/>
      <dgm:spPr/>
      <dgm:t>
        <a:bodyPr/>
        <a:lstStyle/>
        <a:p>
          <a:endParaRPr lang="en-US"/>
        </a:p>
      </dgm:t>
    </dgm:pt>
    <dgm:pt modelId="{2FBF4283-2339-4C32-82B2-C7F5BA19083E}">
      <dgm:prSet/>
      <dgm:spPr/>
      <dgm:t>
        <a:bodyPr/>
        <a:lstStyle/>
        <a:p>
          <a:r>
            <a:rPr lang="cs-CZ" dirty="0"/>
            <a:t>Odvozuje se od socioekonomické pozice – osvojení vkusu a praktik sociálního postavení (svou roli)</a:t>
          </a:r>
          <a:endParaRPr lang="en-US" dirty="0"/>
        </a:p>
      </dgm:t>
    </dgm:pt>
    <dgm:pt modelId="{4C999AD2-6008-48F0-A481-078B1C7BCA78}" type="parTrans" cxnId="{466A40A4-772B-4403-BC38-06CD2CB12FE4}">
      <dgm:prSet/>
      <dgm:spPr/>
      <dgm:t>
        <a:bodyPr/>
        <a:lstStyle/>
        <a:p>
          <a:endParaRPr lang="en-US"/>
        </a:p>
      </dgm:t>
    </dgm:pt>
    <dgm:pt modelId="{3C62AD77-96F7-45CF-AC7A-6DDB2FB6DD4E}" type="sibTrans" cxnId="{466A40A4-772B-4403-BC38-06CD2CB12FE4}">
      <dgm:prSet/>
      <dgm:spPr/>
      <dgm:t>
        <a:bodyPr/>
        <a:lstStyle/>
        <a:p>
          <a:endParaRPr lang="en-US"/>
        </a:p>
      </dgm:t>
    </dgm:pt>
    <dgm:pt modelId="{0B9D5CD4-0C00-4300-9EFB-9C17348D6268}">
      <dgm:prSet/>
      <dgm:spPr/>
      <dgm:t>
        <a:bodyPr/>
        <a:lstStyle/>
        <a:p>
          <a:r>
            <a:rPr lang="cs-CZ" dirty="0"/>
            <a:t>Struktura sociálních vztahů nezávislá na jedincích kterého ho obsazují</a:t>
          </a:r>
          <a:endParaRPr lang="en-US" dirty="0"/>
        </a:p>
      </dgm:t>
    </dgm:pt>
    <dgm:pt modelId="{DE9C9E5E-10D4-4910-8681-0273E07B5322}" type="parTrans" cxnId="{7375D6FF-C151-4FFA-A620-4A4599122D28}">
      <dgm:prSet/>
      <dgm:spPr/>
      <dgm:t>
        <a:bodyPr/>
        <a:lstStyle/>
        <a:p>
          <a:endParaRPr lang="en-US"/>
        </a:p>
      </dgm:t>
    </dgm:pt>
    <dgm:pt modelId="{A785F64A-63D2-48CB-A07B-1659B3D35D44}" type="sibTrans" cxnId="{7375D6FF-C151-4FFA-A620-4A4599122D28}">
      <dgm:prSet/>
      <dgm:spPr/>
      <dgm:t>
        <a:bodyPr/>
        <a:lstStyle/>
        <a:p>
          <a:endParaRPr lang="en-US"/>
        </a:p>
      </dgm:t>
    </dgm:pt>
    <dgm:pt modelId="{9EDCF5F9-B6B2-495C-9A8E-7BD61D4DAD37}">
      <dgm:prSet/>
      <dgm:spPr/>
      <dgm:t>
        <a:bodyPr/>
        <a:lstStyle/>
        <a:p>
          <a:r>
            <a:rPr lang="cs-CZ" dirty="0"/>
            <a:t>Habitus zajišťuje reprodukci pole </a:t>
          </a:r>
          <a:endParaRPr lang="en-US" dirty="0"/>
        </a:p>
      </dgm:t>
    </dgm:pt>
    <dgm:pt modelId="{398B3A2D-DA5B-4378-83DA-428F2BF39DF4}" type="parTrans" cxnId="{57109FB8-7951-4682-B144-BC08ED4EFCAB}">
      <dgm:prSet/>
      <dgm:spPr/>
      <dgm:t>
        <a:bodyPr/>
        <a:lstStyle/>
        <a:p>
          <a:endParaRPr lang="en-US"/>
        </a:p>
      </dgm:t>
    </dgm:pt>
    <dgm:pt modelId="{6CFF78FE-E57B-41EB-B816-F93034E91182}" type="sibTrans" cxnId="{57109FB8-7951-4682-B144-BC08ED4EFCAB}">
      <dgm:prSet/>
      <dgm:spPr/>
      <dgm:t>
        <a:bodyPr/>
        <a:lstStyle/>
        <a:p>
          <a:endParaRPr lang="en-US"/>
        </a:p>
      </dgm:t>
    </dgm:pt>
    <dgm:pt modelId="{BABC66F9-DC53-464E-B11F-EC179DBFB4DB}">
      <dgm:prSet/>
      <dgm:spPr/>
      <dgm:t>
        <a:bodyPr/>
        <a:lstStyle/>
        <a:p>
          <a:r>
            <a:rPr lang="cs-CZ" dirty="0"/>
            <a:t>V poli se pak soupeří o sociální (třídní) nadřazenost / odlišnost </a:t>
          </a:r>
          <a:endParaRPr lang="en-US" dirty="0"/>
        </a:p>
      </dgm:t>
    </dgm:pt>
    <dgm:pt modelId="{1A73DA23-CE39-4BA9-9DB7-02F51CA73485}" type="parTrans" cxnId="{25488C78-E50B-42B5-9A96-95856DE485FE}">
      <dgm:prSet/>
      <dgm:spPr/>
      <dgm:t>
        <a:bodyPr/>
        <a:lstStyle/>
        <a:p>
          <a:endParaRPr lang="en-US"/>
        </a:p>
      </dgm:t>
    </dgm:pt>
    <dgm:pt modelId="{8D1203AA-D657-4F54-AFE2-A91C252B4E90}" type="sibTrans" cxnId="{25488C78-E50B-42B5-9A96-95856DE485FE}">
      <dgm:prSet/>
      <dgm:spPr/>
      <dgm:t>
        <a:bodyPr/>
        <a:lstStyle/>
        <a:p>
          <a:endParaRPr lang="en-US"/>
        </a:p>
      </dgm:t>
    </dgm:pt>
    <dgm:pt modelId="{FB709B1D-74D8-424F-AEE6-D3609F374A07}" type="pres">
      <dgm:prSet presAssocID="{8A7E909C-A65A-46F9-8EF8-FE09B440D751}" presName="Name0" presStyleCnt="0">
        <dgm:presLayoutVars>
          <dgm:dir/>
          <dgm:animLvl val="lvl"/>
          <dgm:resizeHandles val="exact"/>
        </dgm:presLayoutVars>
      </dgm:prSet>
      <dgm:spPr/>
    </dgm:pt>
    <dgm:pt modelId="{8D9C7E37-5B34-4193-8A78-331EA9BCA673}" type="pres">
      <dgm:prSet presAssocID="{4FA648C4-E3CF-451A-AEFE-17D00E22BB31}" presName="linNode" presStyleCnt="0"/>
      <dgm:spPr/>
    </dgm:pt>
    <dgm:pt modelId="{E5491FF3-32C9-4305-A8C2-0666E910707D}" type="pres">
      <dgm:prSet presAssocID="{4FA648C4-E3CF-451A-AEFE-17D00E22BB31}" presName="parentText" presStyleLbl="node1" presStyleIdx="0" presStyleCnt="2">
        <dgm:presLayoutVars>
          <dgm:chMax val="1"/>
          <dgm:bulletEnabled val="1"/>
        </dgm:presLayoutVars>
      </dgm:prSet>
      <dgm:spPr/>
    </dgm:pt>
    <dgm:pt modelId="{4753B78D-60EE-4DF6-9085-6F335D422878}" type="pres">
      <dgm:prSet presAssocID="{4FA648C4-E3CF-451A-AEFE-17D00E22BB31}" presName="descendantText" presStyleLbl="alignAccFollowNode1" presStyleIdx="0" presStyleCnt="2">
        <dgm:presLayoutVars>
          <dgm:bulletEnabled val="1"/>
        </dgm:presLayoutVars>
      </dgm:prSet>
      <dgm:spPr/>
    </dgm:pt>
    <dgm:pt modelId="{814AD1E3-B10F-4C92-9800-A23F58910264}" type="pres">
      <dgm:prSet presAssocID="{1D687272-9BBF-4380-AADA-0249134C9A93}" presName="sp" presStyleCnt="0"/>
      <dgm:spPr/>
    </dgm:pt>
    <dgm:pt modelId="{8EFB880C-95CD-4B7B-A7BE-5EEA8A7E0E42}" type="pres">
      <dgm:prSet presAssocID="{CDA14A7E-E3F9-4F5A-9FBB-F6F669D3ECDF}" presName="linNode" presStyleCnt="0"/>
      <dgm:spPr/>
    </dgm:pt>
    <dgm:pt modelId="{0329C6B1-A32B-4CFC-B851-7D15F61FEF1F}" type="pres">
      <dgm:prSet presAssocID="{CDA14A7E-E3F9-4F5A-9FBB-F6F669D3ECDF}" presName="parentText" presStyleLbl="node1" presStyleIdx="1" presStyleCnt="2">
        <dgm:presLayoutVars>
          <dgm:chMax val="1"/>
          <dgm:bulletEnabled val="1"/>
        </dgm:presLayoutVars>
      </dgm:prSet>
      <dgm:spPr/>
    </dgm:pt>
    <dgm:pt modelId="{7E1846CA-AC96-4AFD-8C98-BEF13F13DA10}" type="pres">
      <dgm:prSet presAssocID="{CDA14A7E-E3F9-4F5A-9FBB-F6F669D3ECDF}" presName="descendantText" presStyleLbl="alignAccFollowNode1" presStyleIdx="1" presStyleCnt="2">
        <dgm:presLayoutVars>
          <dgm:bulletEnabled val="1"/>
        </dgm:presLayoutVars>
      </dgm:prSet>
      <dgm:spPr/>
    </dgm:pt>
  </dgm:ptLst>
  <dgm:cxnLst>
    <dgm:cxn modelId="{C2D9E538-0F44-4F04-B4A0-E30328EF6C80}" srcId="{8A7E909C-A65A-46F9-8EF8-FE09B440D751}" destId="{4FA648C4-E3CF-451A-AEFE-17D00E22BB31}" srcOrd="0" destOrd="0" parTransId="{8B983A91-0DD2-4CB4-8BFF-FBE2B9B6E4D1}" sibTransId="{1D687272-9BBF-4380-AADA-0249134C9A93}"/>
    <dgm:cxn modelId="{1C377D60-369B-40C8-A3CE-899854422935}" type="presOf" srcId="{BA0AA672-EC0E-48F7-BAE2-D284604418C1}" destId="{4753B78D-60EE-4DF6-9085-6F335D422878}" srcOrd="0" destOrd="1" presId="urn:microsoft.com/office/officeart/2005/8/layout/vList5"/>
    <dgm:cxn modelId="{67F3A261-B9B3-4B47-A9A0-FA02F2865763}" type="presOf" srcId="{31BD39DB-E930-4AAD-BD21-472B7FE8EC18}" destId="{7E1846CA-AC96-4AFD-8C98-BEF13F13DA10}" srcOrd="0" destOrd="0" presId="urn:microsoft.com/office/officeart/2005/8/layout/vList5"/>
    <dgm:cxn modelId="{AB759C71-A947-4B02-BACD-C8540BE7035E}" type="presOf" srcId="{7305534C-F840-48DC-A9A1-BEBD3E4AACAD}" destId="{4753B78D-60EE-4DF6-9085-6F335D422878}" srcOrd="0" destOrd="0" presId="urn:microsoft.com/office/officeart/2005/8/layout/vList5"/>
    <dgm:cxn modelId="{25488C78-E50B-42B5-9A96-95856DE485FE}" srcId="{CDA14A7E-E3F9-4F5A-9FBB-F6F669D3ECDF}" destId="{BABC66F9-DC53-464E-B11F-EC179DBFB4DB}" srcOrd="3" destOrd="0" parTransId="{1A73DA23-CE39-4BA9-9DB7-02F51CA73485}" sibTransId="{8D1203AA-D657-4F54-AFE2-A91C252B4E90}"/>
    <dgm:cxn modelId="{E37A4485-0B41-4DFF-9B52-48B15BD16A89}" type="presOf" srcId="{0B9D5CD4-0C00-4300-9EFB-9C17348D6268}" destId="{7E1846CA-AC96-4AFD-8C98-BEF13F13DA10}" srcOrd="0" destOrd="1" presId="urn:microsoft.com/office/officeart/2005/8/layout/vList5"/>
    <dgm:cxn modelId="{A02A7789-CBBF-47D2-8FF5-17444FC795A1}" srcId="{8A7E909C-A65A-46F9-8EF8-FE09B440D751}" destId="{CDA14A7E-E3F9-4F5A-9FBB-F6F669D3ECDF}" srcOrd="1" destOrd="0" parTransId="{915ECB2F-B714-4198-BBFB-B0ABA2876253}" sibTransId="{813C609E-A4E7-48B3-8DE4-27C07FC6F6FD}"/>
    <dgm:cxn modelId="{C411F096-8A0A-4268-847A-3AFD62AC4955}" type="presOf" srcId="{9EDCF5F9-B6B2-495C-9A8E-7BD61D4DAD37}" destId="{7E1846CA-AC96-4AFD-8C98-BEF13F13DA10}" srcOrd="0" destOrd="2" presId="urn:microsoft.com/office/officeart/2005/8/layout/vList5"/>
    <dgm:cxn modelId="{466A40A4-772B-4403-BC38-06CD2CB12FE4}" srcId="{4FA648C4-E3CF-451A-AEFE-17D00E22BB31}" destId="{2FBF4283-2339-4C32-82B2-C7F5BA19083E}" srcOrd="2" destOrd="0" parTransId="{4C999AD2-6008-48F0-A481-078B1C7BCA78}" sibTransId="{3C62AD77-96F7-45CF-AC7A-6DDB2FB6DD4E}"/>
    <dgm:cxn modelId="{3FD140AC-6047-4281-8158-01E91C427D06}" type="presOf" srcId="{8A7E909C-A65A-46F9-8EF8-FE09B440D751}" destId="{FB709B1D-74D8-424F-AEE6-D3609F374A07}" srcOrd="0" destOrd="0" presId="urn:microsoft.com/office/officeart/2005/8/layout/vList5"/>
    <dgm:cxn modelId="{6B59DFB7-6495-41B3-A023-5956D3306E5A}" type="presOf" srcId="{4FA648C4-E3CF-451A-AEFE-17D00E22BB31}" destId="{E5491FF3-32C9-4305-A8C2-0666E910707D}" srcOrd="0" destOrd="0" presId="urn:microsoft.com/office/officeart/2005/8/layout/vList5"/>
    <dgm:cxn modelId="{57109FB8-7951-4682-B144-BC08ED4EFCAB}" srcId="{CDA14A7E-E3F9-4F5A-9FBB-F6F669D3ECDF}" destId="{9EDCF5F9-B6B2-495C-9A8E-7BD61D4DAD37}" srcOrd="2" destOrd="0" parTransId="{398B3A2D-DA5B-4378-83DA-428F2BF39DF4}" sibTransId="{6CFF78FE-E57B-41EB-B816-F93034E91182}"/>
    <dgm:cxn modelId="{7939B9D2-876C-4B2A-B55B-62CAAC0C1BB1}" srcId="{4FA648C4-E3CF-451A-AEFE-17D00E22BB31}" destId="{BA0AA672-EC0E-48F7-BAE2-D284604418C1}" srcOrd="1" destOrd="0" parTransId="{31A7F7C4-C489-49BA-988A-B17AD680F4FE}" sibTransId="{0998DBDF-B0AF-4BE9-90ED-574CB0741EED}"/>
    <dgm:cxn modelId="{F42EDBD2-6C66-4382-A850-E2436622131D}" type="presOf" srcId="{BABC66F9-DC53-464E-B11F-EC179DBFB4DB}" destId="{7E1846CA-AC96-4AFD-8C98-BEF13F13DA10}" srcOrd="0" destOrd="3" presId="urn:microsoft.com/office/officeart/2005/8/layout/vList5"/>
    <dgm:cxn modelId="{C15A9ED9-C1A0-4A59-88E6-6B6450E3A20E}" type="presOf" srcId="{CDA14A7E-E3F9-4F5A-9FBB-F6F669D3ECDF}" destId="{0329C6B1-A32B-4CFC-B851-7D15F61FEF1F}" srcOrd="0" destOrd="0" presId="urn:microsoft.com/office/officeart/2005/8/layout/vList5"/>
    <dgm:cxn modelId="{43AFA3F4-5E22-4F59-B76F-FC9A1E678685}" type="presOf" srcId="{2FBF4283-2339-4C32-82B2-C7F5BA19083E}" destId="{4753B78D-60EE-4DF6-9085-6F335D422878}" srcOrd="0" destOrd="2" presId="urn:microsoft.com/office/officeart/2005/8/layout/vList5"/>
    <dgm:cxn modelId="{057668F5-F2C2-4D23-8A03-E7C13CA44BAD}" srcId="{4FA648C4-E3CF-451A-AEFE-17D00E22BB31}" destId="{7305534C-F840-48DC-A9A1-BEBD3E4AACAD}" srcOrd="0" destOrd="0" parTransId="{B6639F5F-D0C8-48D5-9713-AB629566CF97}" sibTransId="{D1328C1B-E239-483C-AEE8-9906797EFB7C}"/>
    <dgm:cxn modelId="{42C74BFC-18C4-45B3-9EAD-2EFF195F554F}" srcId="{CDA14A7E-E3F9-4F5A-9FBB-F6F669D3ECDF}" destId="{31BD39DB-E930-4AAD-BD21-472B7FE8EC18}" srcOrd="0" destOrd="0" parTransId="{A8DADD5F-77DE-483A-BC32-D1AE70DB6BB9}" sibTransId="{93F2BD2D-9C3D-4240-8944-2111ED9A2B79}"/>
    <dgm:cxn modelId="{7375D6FF-C151-4FFA-A620-4A4599122D28}" srcId="{CDA14A7E-E3F9-4F5A-9FBB-F6F669D3ECDF}" destId="{0B9D5CD4-0C00-4300-9EFB-9C17348D6268}" srcOrd="1" destOrd="0" parTransId="{DE9C9E5E-10D4-4910-8681-0273E07B5322}" sibTransId="{A785F64A-63D2-48CB-A07B-1659B3D35D44}"/>
    <dgm:cxn modelId="{098016EE-1910-4D3C-9C78-7EFEBF0D442C}" type="presParOf" srcId="{FB709B1D-74D8-424F-AEE6-D3609F374A07}" destId="{8D9C7E37-5B34-4193-8A78-331EA9BCA673}" srcOrd="0" destOrd="0" presId="urn:microsoft.com/office/officeart/2005/8/layout/vList5"/>
    <dgm:cxn modelId="{B104D8D7-1F01-462C-9FC1-99999A245456}" type="presParOf" srcId="{8D9C7E37-5B34-4193-8A78-331EA9BCA673}" destId="{E5491FF3-32C9-4305-A8C2-0666E910707D}" srcOrd="0" destOrd="0" presId="urn:microsoft.com/office/officeart/2005/8/layout/vList5"/>
    <dgm:cxn modelId="{7BA08D30-F38A-4D0D-B4AD-6ECA89EC5E0E}" type="presParOf" srcId="{8D9C7E37-5B34-4193-8A78-331EA9BCA673}" destId="{4753B78D-60EE-4DF6-9085-6F335D422878}" srcOrd="1" destOrd="0" presId="urn:microsoft.com/office/officeart/2005/8/layout/vList5"/>
    <dgm:cxn modelId="{F5D0D1B3-3120-4204-9AC3-FCFDDE04A37B}" type="presParOf" srcId="{FB709B1D-74D8-424F-AEE6-D3609F374A07}" destId="{814AD1E3-B10F-4C92-9800-A23F58910264}" srcOrd="1" destOrd="0" presId="urn:microsoft.com/office/officeart/2005/8/layout/vList5"/>
    <dgm:cxn modelId="{8ECC2021-A280-4921-B90A-44A608A8CCB1}" type="presParOf" srcId="{FB709B1D-74D8-424F-AEE6-D3609F374A07}" destId="{8EFB880C-95CD-4B7B-A7BE-5EEA8A7E0E42}" srcOrd="2" destOrd="0" presId="urn:microsoft.com/office/officeart/2005/8/layout/vList5"/>
    <dgm:cxn modelId="{EAC130F7-B5B4-48E9-ADFC-001F6F783984}" type="presParOf" srcId="{8EFB880C-95CD-4B7B-A7BE-5EEA8A7E0E42}" destId="{0329C6B1-A32B-4CFC-B851-7D15F61FEF1F}" srcOrd="0" destOrd="0" presId="urn:microsoft.com/office/officeart/2005/8/layout/vList5"/>
    <dgm:cxn modelId="{84134460-BBB0-45C3-8B7E-B79C6CBFF653}" type="presParOf" srcId="{8EFB880C-95CD-4B7B-A7BE-5EEA8A7E0E42}" destId="{7E1846CA-AC96-4AFD-8C98-BEF13F13DA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7E909C-A65A-46F9-8EF8-FE09B440D751}"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4FA648C4-E3CF-451A-AEFE-17D00E22BB31}">
      <dgm:prSet/>
      <dgm:spPr/>
      <dgm:t>
        <a:bodyPr/>
        <a:lstStyle/>
        <a:p>
          <a:r>
            <a:rPr lang="cs-CZ" dirty="0"/>
            <a:t>Ekonomický</a:t>
          </a:r>
          <a:endParaRPr lang="en-US" dirty="0"/>
        </a:p>
      </dgm:t>
    </dgm:pt>
    <dgm:pt modelId="{8B983A91-0DD2-4CB4-8BFF-FBE2B9B6E4D1}" type="parTrans" cxnId="{C2D9E538-0F44-4F04-B4A0-E30328EF6C80}">
      <dgm:prSet/>
      <dgm:spPr/>
      <dgm:t>
        <a:bodyPr/>
        <a:lstStyle/>
        <a:p>
          <a:endParaRPr lang="en-US"/>
        </a:p>
      </dgm:t>
    </dgm:pt>
    <dgm:pt modelId="{1D687272-9BBF-4380-AADA-0249134C9A93}" type="sibTrans" cxnId="{C2D9E538-0F44-4F04-B4A0-E30328EF6C80}">
      <dgm:prSet/>
      <dgm:spPr/>
      <dgm:t>
        <a:bodyPr/>
        <a:lstStyle/>
        <a:p>
          <a:endParaRPr lang="en-US"/>
        </a:p>
      </dgm:t>
    </dgm:pt>
    <dgm:pt modelId="{7305534C-F840-48DC-A9A1-BEBD3E4AACAD}">
      <dgm:prSet/>
      <dgm:spPr/>
      <dgm:t>
        <a:bodyPr/>
        <a:lstStyle/>
        <a:p>
          <a:r>
            <a:rPr lang="cs-CZ" dirty="0"/>
            <a:t>Pasivně ekonomické postavení jedince</a:t>
          </a:r>
          <a:endParaRPr lang="en-US" dirty="0"/>
        </a:p>
      </dgm:t>
    </dgm:pt>
    <dgm:pt modelId="{B6639F5F-D0C8-48D5-9713-AB629566CF97}" type="parTrans" cxnId="{057668F5-F2C2-4D23-8A03-E7C13CA44BAD}">
      <dgm:prSet/>
      <dgm:spPr/>
      <dgm:t>
        <a:bodyPr/>
        <a:lstStyle/>
        <a:p>
          <a:endParaRPr lang="en-US"/>
        </a:p>
      </dgm:t>
    </dgm:pt>
    <dgm:pt modelId="{D1328C1B-E239-483C-AEE8-9906797EFB7C}" type="sibTrans" cxnId="{057668F5-F2C2-4D23-8A03-E7C13CA44BAD}">
      <dgm:prSet/>
      <dgm:spPr/>
      <dgm:t>
        <a:bodyPr/>
        <a:lstStyle/>
        <a:p>
          <a:endParaRPr lang="en-US"/>
        </a:p>
      </dgm:t>
    </dgm:pt>
    <dgm:pt modelId="{CDA14A7E-E3F9-4F5A-9FBB-F6F669D3ECDF}">
      <dgm:prSet/>
      <dgm:spPr/>
      <dgm:t>
        <a:bodyPr/>
        <a:lstStyle/>
        <a:p>
          <a:r>
            <a:rPr lang="cs-CZ" dirty="0"/>
            <a:t>Kulturní</a:t>
          </a:r>
          <a:endParaRPr lang="en-US" dirty="0"/>
        </a:p>
      </dgm:t>
    </dgm:pt>
    <dgm:pt modelId="{915ECB2F-B714-4198-BBFB-B0ABA2876253}" type="parTrans" cxnId="{A02A7789-CBBF-47D2-8FF5-17444FC795A1}">
      <dgm:prSet/>
      <dgm:spPr/>
      <dgm:t>
        <a:bodyPr/>
        <a:lstStyle/>
        <a:p>
          <a:endParaRPr lang="en-US"/>
        </a:p>
      </dgm:t>
    </dgm:pt>
    <dgm:pt modelId="{813C609E-A4E7-48B3-8DE4-27C07FC6F6FD}" type="sibTrans" cxnId="{A02A7789-CBBF-47D2-8FF5-17444FC795A1}">
      <dgm:prSet/>
      <dgm:spPr/>
      <dgm:t>
        <a:bodyPr/>
        <a:lstStyle/>
        <a:p>
          <a:endParaRPr lang="en-US"/>
        </a:p>
      </dgm:t>
    </dgm:pt>
    <dgm:pt modelId="{31BD39DB-E930-4AAD-BD21-472B7FE8EC18}">
      <dgm:prSet/>
      <dgm:spPr/>
      <dgm:t>
        <a:bodyPr/>
        <a:lstStyle/>
        <a:p>
          <a:r>
            <a:rPr lang="cs-CZ" dirty="0"/>
            <a:t>Získané zkušenosti a praktiky z habitu</a:t>
          </a:r>
          <a:endParaRPr lang="en-US" dirty="0"/>
        </a:p>
      </dgm:t>
    </dgm:pt>
    <dgm:pt modelId="{A8DADD5F-77DE-483A-BC32-D1AE70DB6BB9}" type="parTrans" cxnId="{42C74BFC-18C4-45B3-9EAD-2EFF195F554F}">
      <dgm:prSet/>
      <dgm:spPr/>
      <dgm:t>
        <a:bodyPr/>
        <a:lstStyle/>
        <a:p>
          <a:endParaRPr lang="en-US"/>
        </a:p>
      </dgm:t>
    </dgm:pt>
    <dgm:pt modelId="{93F2BD2D-9C3D-4240-8944-2111ED9A2B79}" type="sibTrans" cxnId="{42C74BFC-18C4-45B3-9EAD-2EFF195F554F}">
      <dgm:prSet/>
      <dgm:spPr/>
      <dgm:t>
        <a:bodyPr/>
        <a:lstStyle/>
        <a:p>
          <a:endParaRPr lang="en-US"/>
        </a:p>
      </dgm:t>
    </dgm:pt>
    <dgm:pt modelId="{DCB1129D-90A3-4240-B2D7-6AA9E44FFBC5}">
      <dgm:prSet/>
      <dgm:spPr/>
      <dgm:t>
        <a:bodyPr/>
        <a:lstStyle/>
        <a:p>
          <a:r>
            <a:rPr lang="cs-CZ" dirty="0"/>
            <a:t>Ekonomická síla – jakou kontrolu má jedinec nad zdroji (výrobní, peníze, materiály)</a:t>
          </a:r>
          <a:endParaRPr lang="en-US" dirty="0"/>
        </a:p>
      </dgm:t>
    </dgm:pt>
    <dgm:pt modelId="{1A717091-1AA2-4AEA-9C56-47B25C5E78DE}" type="parTrans" cxnId="{3571A169-9DA3-44A4-935C-F8EC1FDBC97B}">
      <dgm:prSet/>
      <dgm:spPr/>
    </dgm:pt>
    <dgm:pt modelId="{19BB6190-C0BE-4C12-94F1-41BCF47F7B79}" type="sibTrans" cxnId="{3571A169-9DA3-44A4-935C-F8EC1FDBC97B}">
      <dgm:prSet/>
      <dgm:spPr/>
    </dgm:pt>
    <dgm:pt modelId="{E8E22812-5773-494B-9522-C27B3B5AA267}">
      <dgm:prSet/>
      <dgm:spPr/>
      <dgm:t>
        <a:bodyPr/>
        <a:lstStyle/>
        <a:p>
          <a:r>
            <a:rPr lang="cs-CZ" dirty="0"/>
            <a:t>Získáním obdivovaných / záviděných praktik roste kulturní kapitál (a sociální postavení)</a:t>
          </a:r>
          <a:endParaRPr lang="en-US" dirty="0"/>
        </a:p>
      </dgm:t>
    </dgm:pt>
    <dgm:pt modelId="{284B9767-761F-4CDF-BAA0-391720FB4D5B}" type="parTrans" cxnId="{705A5783-4380-4EFA-B3A1-4B2F0A2E3A5C}">
      <dgm:prSet/>
      <dgm:spPr/>
    </dgm:pt>
    <dgm:pt modelId="{EACC492E-F3C5-4DC9-923A-C68CEC1F6EF4}" type="sibTrans" cxnId="{705A5783-4380-4EFA-B3A1-4B2F0A2E3A5C}">
      <dgm:prSet/>
      <dgm:spPr/>
    </dgm:pt>
    <dgm:pt modelId="{CF0926C3-7124-4DB7-AFF8-8C21DF8869E0}">
      <dgm:prSet/>
      <dgm:spPr/>
      <dgm:t>
        <a:bodyPr/>
        <a:lstStyle/>
        <a:p>
          <a:r>
            <a:rPr lang="cs-CZ" dirty="0"/>
            <a:t>Často se mluví o získání kultivovanosti </a:t>
          </a:r>
          <a:endParaRPr lang="en-US" dirty="0"/>
        </a:p>
      </dgm:t>
    </dgm:pt>
    <dgm:pt modelId="{EB8F7883-D374-4B41-9B42-8D2CAE88FFE6}" type="parTrans" cxnId="{797B2907-2848-4F4C-9B17-40355789BBC2}">
      <dgm:prSet/>
      <dgm:spPr/>
    </dgm:pt>
    <dgm:pt modelId="{62606C70-BE71-41A1-9F6E-6E601A3F3EC1}" type="sibTrans" cxnId="{797B2907-2848-4F4C-9B17-40355789BBC2}">
      <dgm:prSet/>
      <dgm:spPr/>
    </dgm:pt>
    <dgm:pt modelId="{FB709B1D-74D8-424F-AEE6-D3609F374A07}" type="pres">
      <dgm:prSet presAssocID="{8A7E909C-A65A-46F9-8EF8-FE09B440D751}" presName="Name0" presStyleCnt="0">
        <dgm:presLayoutVars>
          <dgm:dir/>
          <dgm:animLvl val="lvl"/>
          <dgm:resizeHandles val="exact"/>
        </dgm:presLayoutVars>
      </dgm:prSet>
      <dgm:spPr/>
    </dgm:pt>
    <dgm:pt modelId="{8D9C7E37-5B34-4193-8A78-331EA9BCA673}" type="pres">
      <dgm:prSet presAssocID="{4FA648C4-E3CF-451A-AEFE-17D00E22BB31}" presName="linNode" presStyleCnt="0"/>
      <dgm:spPr/>
    </dgm:pt>
    <dgm:pt modelId="{E5491FF3-32C9-4305-A8C2-0666E910707D}" type="pres">
      <dgm:prSet presAssocID="{4FA648C4-E3CF-451A-AEFE-17D00E22BB31}" presName="parentText" presStyleLbl="node1" presStyleIdx="0" presStyleCnt="2">
        <dgm:presLayoutVars>
          <dgm:chMax val="1"/>
          <dgm:bulletEnabled val="1"/>
        </dgm:presLayoutVars>
      </dgm:prSet>
      <dgm:spPr/>
    </dgm:pt>
    <dgm:pt modelId="{4753B78D-60EE-4DF6-9085-6F335D422878}" type="pres">
      <dgm:prSet presAssocID="{4FA648C4-E3CF-451A-AEFE-17D00E22BB31}" presName="descendantText" presStyleLbl="alignAccFollowNode1" presStyleIdx="0" presStyleCnt="2">
        <dgm:presLayoutVars>
          <dgm:bulletEnabled val="1"/>
        </dgm:presLayoutVars>
      </dgm:prSet>
      <dgm:spPr/>
    </dgm:pt>
    <dgm:pt modelId="{814AD1E3-B10F-4C92-9800-A23F58910264}" type="pres">
      <dgm:prSet presAssocID="{1D687272-9BBF-4380-AADA-0249134C9A93}" presName="sp" presStyleCnt="0"/>
      <dgm:spPr/>
    </dgm:pt>
    <dgm:pt modelId="{8EFB880C-95CD-4B7B-A7BE-5EEA8A7E0E42}" type="pres">
      <dgm:prSet presAssocID="{CDA14A7E-E3F9-4F5A-9FBB-F6F669D3ECDF}" presName="linNode" presStyleCnt="0"/>
      <dgm:spPr/>
    </dgm:pt>
    <dgm:pt modelId="{0329C6B1-A32B-4CFC-B851-7D15F61FEF1F}" type="pres">
      <dgm:prSet presAssocID="{CDA14A7E-E3F9-4F5A-9FBB-F6F669D3ECDF}" presName="parentText" presStyleLbl="node1" presStyleIdx="1" presStyleCnt="2">
        <dgm:presLayoutVars>
          <dgm:chMax val="1"/>
          <dgm:bulletEnabled val="1"/>
        </dgm:presLayoutVars>
      </dgm:prSet>
      <dgm:spPr/>
    </dgm:pt>
    <dgm:pt modelId="{7E1846CA-AC96-4AFD-8C98-BEF13F13DA10}" type="pres">
      <dgm:prSet presAssocID="{CDA14A7E-E3F9-4F5A-9FBB-F6F669D3ECDF}" presName="descendantText" presStyleLbl="alignAccFollowNode1" presStyleIdx="1" presStyleCnt="2">
        <dgm:presLayoutVars>
          <dgm:bulletEnabled val="1"/>
        </dgm:presLayoutVars>
      </dgm:prSet>
      <dgm:spPr/>
    </dgm:pt>
  </dgm:ptLst>
  <dgm:cxnLst>
    <dgm:cxn modelId="{797B2907-2848-4F4C-9B17-40355789BBC2}" srcId="{CDA14A7E-E3F9-4F5A-9FBB-F6F669D3ECDF}" destId="{CF0926C3-7124-4DB7-AFF8-8C21DF8869E0}" srcOrd="2" destOrd="0" parTransId="{EB8F7883-D374-4B41-9B42-8D2CAE88FFE6}" sibTransId="{62606C70-BE71-41A1-9F6E-6E601A3F3EC1}"/>
    <dgm:cxn modelId="{E7A0D034-C3B5-4696-B1C0-E653B4147E7D}" type="presOf" srcId="{CF0926C3-7124-4DB7-AFF8-8C21DF8869E0}" destId="{7E1846CA-AC96-4AFD-8C98-BEF13F13DA10}" srcOrd="0" destOrd="2" presId="urn:microsoft.com/office/officeart/2005/8/layout/vList5"/>
    <dgm:cxn modelId="{C2D9E538-0F44-4F04-B4A0-E30328EF6C80}" srcId="{8A7E909C-A65A-46F9-8EF8-FE09B440D751}" destId="{4FA648C4-E3CF-451A-AEFE-17D00E22BB31}" srcOrd="0" destOrd="0" parTransId="{8B983A91-0DD2-4CB4-8BFF-FBE2B9B6E4D1}" sibTransId="{1D687272-9BBF-4380-AADA-0249134C9A93}"/>
    <dgm:cxn modelId="{67F3A261-B9B3-4B47-A9A0-FA02F2865763}" type="presOf" srcId="{31BD39DB-E930-4AAD-BD21-472B7FE8EC18}" destId="{7E1846CA-AC96-4AFD-8C98-BEF13F13DA10}" srcOrd="0" destOrd="0" presId="urn:microsoft.com/office/officeart/2005/8/layout/vList5"/>
    <dgm:cxn modelId="{3571A169-9DA3-44A4-935C-F8EC1FDBC97B}" srcId="{4FA648C4-E3CF-451A-AEFE-17D00E22BB31}" destId="{DCB1129D-90A3-4240-B2D7-6AA9E44FFBC5}" srcOrd="1" destOrd="0" parTransId="{1A717091-1AA2-4AEA-9C56-47B25C5E78DE}" sibTransId="{19BB6190-C0BE-4C12-94F1-41BCF47F7B79}"/>
    <dgm:cxn modelId="{AB759C71-A947-4B02-BACD-C8540BE7035E}" type="presOf" srcId="{7305534C-F840-48DC-A9A1-BEBD3E4AACAD}" destId="{4753B78D-60EE-4DF6-9085-6F335D422878}" srcOrd="0" destOrd="0" presId="urn:microsoft.com/office/officeart/2005/8/layout/vList5"/>
    <dgm:cxn modelId="{705A5783-4380-4EFA-B3A1-4B2F0A2E3A5C}" srcId="{CDA14A7E-E3F9-4F5A-9FBB-F6F669D3ECDF}" destId="{E8E22812-5773-494B-9522-C27B3B5AA267}" srcOrd="1" destOrd="0" parTransId="{284B9767-761F-4CDF-BAA0-391720FB4D5B}" sibTransId="{EACC492E-F3C5-4DC9-923A-C68CEC1F6EF4}"/>
    <dgm:cxn modelId="{A02A7789-CBBF-47D2-8FF5-17444FC795A1}" srcId="{8A7E909C-A65A-46F9-8EF8-FE09B440D751}" destId="{CDA14A7E-E3F9-4F5A-9FBB-F6F669D3ECDF}" srcOrd="1" destOrd="0" parTransId="{915ECB2F-B714-4198-BBFB-B0ABA2876253}" sibTransId="{813C609E-A4E7-48B3-8DE4-27C07FC6F6FD}"/>
    <dgm:cxn modelId="{3FD140AC-6047-4281-8158-01E91C427D06}" type="presOf" srcId="{8A7E909C-A65A-46F9-8EF8-FE09B440D751}" destId="{FB709B1D-74D8-424F-AEE6-D3609F374A07}" srcOrd="0" destOrd="0" presId="urn:microsoft.com/office/officeart/2005/8/layout/vList5"/>
    <dgm:cxn modelId="{6B59DFB7-6495-41B3-A023-5956D3306E5A}" type="presOf" srcId="{4FA648C4-E3CF-451A-AEFE-17D00E22BB31}" destId="{E5491FF3-32C9-4305-A8C2-0666E910707D}" srcOrd="0" destOrd="0" presId="urn:microsoft.com/office/officeart/2005/8/layout/vList5"/>
    <dgm:cxn modelId="{6D3AA7C7-B9D9-46D9-921A-E95A00122931}" type="presOf" srcId="{E8E22812-5773-494B-9522-C27B3B5AA267}" destId="{7E1846CA-AC96-4AFD-8C98-BEF13F13DA10}" srcOrd="0" destOrd="1" presId="urn:microsoft.com/office/officeart/2005/8/layout/vList5"/>
    <dgm:cxn modelId="{C0D804C8-FD83-46D4-8CD6-632827A7BD4B}" type="presOf" srcId="{DCB1129D-90A3-4240-B2D7-6AA9E44FFBC5}" destId="{4753B78D-60EE-4DF6-9085-6F335D422878}" srcOrd="0" destOrd="1" presId="urn:microsoft.com/office/officeart/2005/8/layout/vList5"/>
    <dgm:cxn modelId="{C15A9ED9-C1A0-4A59-88E6-6B6450E3A20E}" type="presOf" srcId="{CDA14A7E-E3F9-4F5A-9FBB-F6F669D3ECDF}" destId="{0329C6B1-A32B-4CFC-B851-7D15F61FEF1F}" srcOrd="0" destOrd="0" presId="urn:microsoft.com/office/officeart/2005/8/layout/vList5"/>
    <dgm:cxn modelId="{057668F5-F2C2-4D23-8A03-E7C13CA44BAD}" srcId="{4FA648C4-E3CF-451A-AEFE-17D00E22BB31}" destId="{7305534C-F840-48DC-A9A1-BEBD3E4AACAD}" srcOrd="0" destOrd="0" parTransId="{B6639F5F-D0C8-48D5-9713-AB629566CF97}" sibTransId="{D1328C1B-E239-483C-AEE8-9906797EFB7C}"/>
    <dgm:cxn modelId="{42C74BFC-18C4-45B3-9EAD-2EFF195F554F}" srcId="{CDA14A7E-E3F9-4F5A-9FBB-F6F669D3ECDF}" destId="{31BD39DB-E930-4AAD-BD21-472B7FE8EC18}" srcOrd="0" destOrd="0" parTransId="{A8DADD5F-77DE-483A-BC32-D1AE70DB6BB9}" sibTransId="{93F2BD2D-9C3D-4240-8944-2111ED9A2B79}"/>
    <dgm:cxn modelId="{098016EE-1910-4D3C-9C78-7EFEBF0D442C}" type="presParOf" srcId="{FB709B1D-74D8-424F-AEE6-D3609F374A07}" destId="{8D9C7E37-5B34-4193-8A78-331EA9BCA673}" srcOrd="0" destOrd="0" presId="urn:microsoft.com/office/officeart/2005/8/layout/vList5"/>
    <dgm:cxn modelId="{B104D8D7-1F01-462C-9FC1-99999A245456}" type="presParOf" srcId="{8D9C7E37-5B34-4193-8A78-331EA9BCA673}" destId="{E5491FF3-32C9-4305-A8C2-0666E910707D}" srcOrd="0" destOrd="0" presId="urn:microsoft.com/office/officeart/2005/8/layout/vList5"/>
    <dgm:cxn modelId="{7BA08D30-F38A-4D0D-B4AD-6ECA89EC5E0E}" type="presParOf" srcId="{8D9C7E37-5B34-4193-8A78-331EA9BCA673}" destId="{4753B78D-60EE-4DF6-9085-6F335D422878}" srcOrd="1" destOrd="0" presId="urn:microsoft.com/office/officeart/2005/8/layout/vList5"/>
    <dgm:cxn modelId="{F5D0D1B3-3120-4204-9AC3-FCFDDE04A37B}" type="presParOf" srcId="{FB709B1D-74D8-424F-AEE6-D3609F374A07}" destId="{814AD1E3-B10F-4C92-9800-A23F58910264}" srcOrd="1" destOrd="0" presId="urn:microsoft.com/office/officeart/2005/8/layout/vList5"/>
    <dgm:cxn modelId="{8ECC2021-A280-4921-B90A-44A608A8CCB1}" type="presParOf" srcId="{FB709B1D-74D8-424F-AEE6-D3609F374A07}" destId="{8EFB880C-95CD-4B7B-A7BE-5EEA8A7E0E42}" srcOrd="2" destOrd="0" presId="urn:microsoft.com/office/officeart/2005/8/layout/vList5"/>
    <dgm:cxn modelId="{EAC130F7-B5B4-48E9-ADFC-001F6F783984}" type="presParOf" srcId="{8EFB880C-95CD-4B7B-A7BE-5EEA8A7E0E42}" destId="{0329C6B1-A32B-4CFC-B851-7D15F61FEF1F}" srcOrd="0" destOrd="0" presId="urn:microsoft.com/office/officeart/2005/8/layout/vList5"/>
    <dgm:cxn modelId="{84134460-BBB0-45C3-8B7E-B79C6CBFF653}" type="presParOf" srcId="{8EFB880C-95CD-4B7B-A7BE-5EEA8A7E0E42}" destId="{7E1846CA-AC96-4AFD-8C98-BEF13F13DA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4A59C6-CF92-499C-BDB3-E7587450E4CF}">
      <dgm:prSet/>
      <dgm:spPr/>
      <dgm:t>
        <a:bodyPr/>
        <a:lstStyle/>
        <a:p>
          <a:r>
            <a:rPr lang="cs-CZ" dirty="0"/>
            <a:t>Struktura a jednání</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8ACE2299-9CF3-4DA7-9011-0972E8E559CF}">
      <dgm:prSet/>
      <dgm:spPr/>
      <dgm:t>
        <a:bodyPr/>
        <a:lstStyle/>
        <a:p>
          <a:r>
            <a:rPr lang="cs-CZ" dirty="0"/>
            <a:t>Anthony Giddens</a:t>
          </a:r>
        </a:p>
      </dgm:t>
    </dgm:pt>
    <dgm:pt modelId="{8F14E063-9EC7-47A5-8287-8683056731B6}" type="parTrans" cxnId="{29028715-BEB6-4426-BB09-4789BFA58B8E}">
      <dgm:prSet/>
      <dgm:spPr/>
      <dgm:t>
        <a:bodyPr/>
        <a:lstStyle/>
        <a:p>
          <a:endParaRPr lang="en-US"/>
        </a:p>
      </dgm:t>
    </dgm:pt>
    <dgm:pt modelId="{88C893C0-19DA-4A07-99B9-3B46B82EF470}" type="sibTrans" cxnId="{29028715-BEB6-4426-BB09-4789BFA58B8E}">
      <dgm:prSet/>
      <dgm:spPr/>
      <dgm:t>
        <a:bodyPr/>
        <a:lstStyle/>
        <a:p>
          <a:endParaRPr lang="en-US"/>
        </a:p>
      </dgm:t>
    </dgm:pt>
    <dgm:pt modelId="{488CB1B7-5345-4B83-ADDD-358F10F2CDE2}">
      <dgm:prSet/>
      <dgm:spPr/>
      <dgm:t>
        <a:bodyPr/>
        <a:lstStyle/>
        <a:p>
          <a:r>
            <a:rPr lang="cs-CZ" dirty="0"/>
            <a:t>Pierre Bourdieu</a:t>
          </a:r>
        </a:p>
      </dgm:t>
    </dgm:pt>
    <dgm:pt modelId="{A7C7CDF1-5305-4EDE-8BA1-0D60B809FBE2}" type="parTrans" cxnId="{15570EDE-C9E7-42C6-B1A3-276DF3CA52BD}">
      <dgm:prSet/>
      <dgm:spPr/>
      <dgm:t>
        <a:bodyPr/>
        <a:lstStyle/>
        <a:p>
          <a:endParaRPr lang="en-US"/>
        </a:p>
      </dgm:t>
    </dgm:pt>
    <dgm:pt modelId="{C79ED0B4-FFF8-40BE-A094-A211E88858D8}" type="sibTrans" cxnId="{15570EDE-C9E7-42C6-B1A3-276DF3CA52BD}">
      <dgm:prSet/>
      <dgm:spPr/>
      <dgm:t>
        <a:bodyPr/>
        <a:lstStyle/>
        <a:p>
          <a:endParaRPr lang="en-US"/>
        </a:p>
      </dgm:t>
    </dgm:pt>
    <dgm:pt modelId="{9CB525D9-3F36-4F9A-8660-384CD8927D44}">
      <dgm:prSet/>
      <dgm:spPr/>
      <dgm:t>
        <a:bodyPr/>
        <a:lstStyle/>
        <a:p>
          <a:r>
            <a:rPr lang="cs-CZ" dirty="0"/>
            <a:t>Problémy determinismu a individualismu</a:t>
          </a:r>
        </a:p>
      </dgm:t>
    </dgm:pt>
    <dgm:pt modelId="{97532370-2623-40B8-B7E5-2C0593BB0D02}" type="parTrans" cxnId="{4402A182-E3DD-4FF8-ACB5-523C1F4A62D7}">
      <dgm:prSet/>
      <dgm:spPr/>
      <dgm:t>
        <a:bodyPr/>
        <a:lstStyle/>
        <a:p>
          <a:endParaRPr lang="en-US"/>
        </a:p>
      </dgm:t>
    </dgm:pt>
    <dgm:pt modelId="{500627A8-621D-43D2-BF68-38C2B86DB44C}" type="sibTrans" cxnId="{4402A182-E3DD-4FF8-ACB5-523C1F4A62D7}">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4" custLinFactNeighborX="-126" custLinFactNeighborY="-1766">
        <dgm:presLayoutVars>
          <dgm:bulletEnabled val="1"/>
        </dgm:presLayoutVars>
      </dgm:prSet>
      <dgm:spPr/>
    </dgm:pt>
    <dgm:pt modelId="{2BC0220F-991C-4B02-AF9F-29112BB61D25}" type="pres">
      <dgm:prSet presAssocID="{8B6906DD-CD14-4D09-AC76-A8448E58A4E1}" presName="sibTrans" presStyleCnt="0"/>
      <dgm:spPr/>
    </dgm:pt>
    <dgm:pt modelId="{C0C00AA6-03F4-4148-8EA4-6E82289FA408}" type="pres">
      <dgm:prSet presAssocID="{8ACE2299-9CF3-4DA7-9011-0972E8E559CF}" presName="node" presStyleLbl="node1" presStyleIdx="1" presStyleCnt="4">
        <dgm:presLayoutVars>
          <dgm:bulletEnabled val="1"/>
        </dgm:presLayoutVars>
      </dgm:prSet>
      <dgm:spPr/>
    </dgm:pt>
    <dgm:pt modelId="{BB045235-E282-4704-A7CD-0230E5377F07}" type="pres">
      <dgm:prSet presAssocID="{88C893C0-19DA-4A07-99B9-3B46B82EF470}" presName="sibTrans" presStyleCnt="0"/>
      <dgm:spPr/>
    </dgm:pt>
    <dgm:pt modelId="{9F26920C-6A48-4247-BD0E-ACB3C8A827DD}" type="pres">
      <dgm:prSet presAssocID="{488CB1B7-5345-4B83-ADDD-358F10F2CDE2}" presName="node" presStyleLbl="node1" presStyleIdx="2" presStyleCnt="4">
        <dgm:presLayoutVars>
          <dgm:bulletEnabled val="1"/>
        </dgm:presLayoutVars>
      </dgm:prSet>
      <dgm:spPr/>
    </dgm:pt>
    <dgm:pt modelId="{24EF5684-FFC2-44B4-B7EA-490E1C4B2E73}" type="pres">
      <dgm:prSet presAssocID="{C79ED0B4-FFF8-40BE-A094-A211E88858D8}" presName="sibTrans" presStyleCnt="0"/>
      <dgm:spPr/>
    </dgm:pt>
    <dgm:pt modelId="{08FC1BA6-123F-4E7E-8620-C48EC736F967}" type="pres">
      <dgm:prSet presAssocID="{9CB525D9-3F36-4F9A-8660-384CD8927D44}" presName="node" presStyleLbl="node1" presStyleIdx="3" presStyleCnt="4">
        <dgm:presLayoutVars>
          <dgm:bulletEnabled val="1"/>
        </dgm:presLayoutVars>
      </dgm:prSet>
      <dgm:spPr/>
    </dgm:pt>
  </dgm:ptLst>
  <dgm:cxnLst>
    <dgm:cxn modelId="{8389C609-FF50-47DF-8525-92CCB7006F58}" type="presOf" srcId="{AC4A59C6-CF92-499C-BDB3-E7587450E4CF}" destId="{FEFDDB0A-FCA4-48C7-92E2-A008C2A52EF0}" srcOrd="0" destOrd="0" presId="urn:microsoft.com/office/officeart/2005/8/layout/default"/>
    <dgm:cxn modelId="{29028715-BEB6-4426-BB09-4789BFA58B8E}" srcId="{AEB335A6-5933-4E6E-B030-854C0E34B821}" destId="{8ACE2299-9CF3-4DA7-9011-0972E8E559CF}" srcOrd="1" destOrd="0" parTransId="{8F14E063-9EC7-47A5-8287-8683056731B6}" sibTransId="{88C893C0-19DA-4A07-99B9-3B46B82EF470}"/>
    <dgm:cxn modelId="{45CE5F50-77AA-4C9C-9BF0-1A0D37BD51C0}" type="presOf" srcId="{488CB1B7-5345-4B83-ADDD-358F10F2CDE2}" destId="{9F26920C-6A48-4247-BD0E-ACB3C8A827DD}" srcOrd="0" destOrd="0" presId="urn:microsoft.com/office/officeart/2005/8/layout/default"/>
    <dgm:cxn modelId="{4402A182-E3DD-4FF8-ACB5-523C1F4A62D7}" srcId="{AEB335A6-5933-4E6E-B030-854C0E34B821}" destId="{9CB525D9-3F36-4F9A-8660-384CD8927D44}" srcOrd="3" destOrd="0" parTransId="{97532370-2623-40B8-B7E5-2C0593BB0D02}" sibTransId="{500627A8-621D-43D2-BF68-38C2B86DB44C}"/>
    <dgm:cxn modelId="{5CF1AA82-1773-4E36-8E2D-4DF19E06CD69}" type="presOf" srcId="{9CB525D9-3F36-4F9A-8660-384CD8927D44}" destId="{08FC1BA6-123F-4E7E-8620-C48EC736F967}" srcOrd="0" destOrd="0" presId="urn:microsoft.com/office/officeart/2005/8/layout/default"/>
    <dgm:cxn modelId="{98950B90-8BF0-44B8-981D-F14CF2685EE3}" type="presOf" srcId="{AEB335A6-5933-4E6E-B030-854C0E34B821}" destId="{C4285EDB-954F-4B95-ADC1-70ACB7114A75}" srcOrd="0" destOrd="0" presId="urn:microsoft.com/office/officeart/2005/8/layout/default"/>
    <dgm:cxn modelId="{15570EDE-C9E7-42C6-B1A3-276DF3CA52BD}" srcId="{AEB335A6-5933-4E6E-B030-854C0E34B821}" destId="{488CB1B7-5345-4B83-ADDD-358F10F2CDE2}" srcOrd="2" destOrd="0" parTransId="{A7C7CDF1-5305-4EDE-8BA1-0D60B809FBE2}" sibTransId="{C79ED0B4-FFF8-40BE-A094-A211E88858D8}"/>
    <dgm:cxn modelId="{5ED254E8-111C-4C73-9C71-DE3CECB06D47}" srcId="{AEB335A6-5933-4E6E-B030-854C0E34B821}" destId="{AC4A59C6-CF92-499C-BDB3-E7587450E4CF}" srcOrd="0" destOrd="0" parTransId="{AFF27DBB-642F-4057-880D-B2977F42AC57}" sibTransId="{8B6906DD-CD14-4D09-AC76-A8448E58A4E1}"/>
    <dgm:cxn modelId="{01FE0DF5-51C5-4EF9-BB51-8FAE56D4F2A2}" type="presOf" srcId="{8ACE2299-9CF3-4DA7-9011-0972E8E559CF}" destId="{C0C00AA6-03F4-4148-8EA4-6E82289FA408}" srcOrd="0" destOrd="0" presId="urn:microsoft.com/office/officeart/2005/8/layout/default"/>
    <dgm:cxn modelId="{541C4A7F-3909-407A-BAAD-72B0EC7D6234}" type="presParOf" srcId="{C4285EDB-954F-4B95-ADC1-70ACB7114A75}" destId="{FEFDDB0A-FCA4-48C7-92E2-A008C2A52EF0}" srcOrd="0" destOrd="0" presId="urn:microsoft.com/office/officeart/2005/8/layout/default"/>
    <dgm:cxn modelId="{8598913F-7668-45C5-A14F-19DA6F87E902}" type="presParOf" srcId="{C4285EDB-954F-4B95-ADC1-70ACB7114A75}" destId="{2BC0220F-991C-4B02-AF9F-29112BB61D25}" srcOrd="1" destOrd="0" presId="urn:microsoft.com/office/officeart/2005/8/layout/default"/>
    <dgm:cxn modelId="{FAE3A0F6-32CD-42A6-B3FD-77776F7CA05A}" type="presParOf" srcId="{C4285EDB-954F-4B95-ADC1-70ACB7114A75}" destId="{C0C00AA6-03F4-4148-8EA4-6E82289FA408}" srcOrd="2" destOrd="0" presId="urn:microsoft.com/office/officeart/2005/8/layout/default"/>
    <dgm:cxn modelId="{BE4DCFC2-6051-4A6E-9F8C-9CEE345D8BB5}" type="presParOf" srcId="{C4285EDB-954F-4B95-ADC1-70ACB7114A75}" destId="{BB045235-E282-4704-A7CD-0230E5377F07}" srcOrd="3" destOrd="0" presId="urn:microsoft.com/office/officeart/2005/8/layout/default"/>
    <dgm:cxn modelId="{F296ADD9-C2A2-41A4-AA14-F49E4F4104E0}" type="presParOf" srcId="{C4285EDB-954F-4B95-ADC1-70ACB7114A75}" destId="{9F26920C-6A48-4247-BD0E-ACB3C8A827DD}" srcOrd="4" destOrd="0" presId="urn:microsoft.com/office/officeart/2005/8/layout/default"/>
    <dgm:cxn modelId="{9BF1FAFC-2893-4A98-AF79-203A03778F15}" type="presParOf" srcId="{C4285EDB-954F-4B95-ADC1-70ACB7114A75}" destId="{24EF5684-FFC2-44B4-B7EA-490E1C4B2E73}" srcOrd="5" destOrd="0" presId="urn:microsoft.com/office/officeart/2005/8/layout/default"/>
    <dgm:cxn modelId="{08ECE582-BEF2-4D59-8FEB-33FF10CD6F15}" type="presParOf" srcId="{C4285EDB-954F-4B95-ADC1-70ACB7114A75}" destId="{08FC1BA6-123F-4E7E-8620-C48EC736F96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0"/>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0"/>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Struktura a jednání</a:t>
          </a:r>
        </a:p>
      </dsp:txBody>
      <dsp:txXfrm>
        <a:off x="0" y="0"/>
        <a:ext cx="6373813" cy="1439862"/>
      </dsp:txXfrm>
    </dsp:sp>
    <dsp:sp modelId="{8CEBF4C6-8C37-411F-9571-AA20D659F3E1}">
      <dsp:nvSpPr>
        <dsp:cNvPr id="0" name=""/>
        <dsp:cNvSpPr/>
      </dsp:nvSpPr>
      <dsp:spPr>
        <a:xfrm>
          <a:off x="0" y="1439862"/>
          <a:ext cx="6373813" cy="0"/>
        </a:xfrm>
        <a:prstGeom prst="line">
          <a:avLst/>
        </a:prstGeom>
        <a:solidFill>
          <a:schemeClr val="accent2">
            <a:hueOff val="2564293"/>
            <a:satOff val="2735"/>
            <a:lumOff val="850"/>
            <a:alphaOff val="0"/>
          </a:schemeClr>
        </a:solidFill>
        <a:ln w="12700" cap="flat" cmpd="sng" algn="ctr">
          <a:solidFill>
            <a:schemeClr val="accent2">
              <a:hueOff val="2564293"/>
              <a:satOff val="2735"/>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8A13CA-4CB6-4CAB-899F-D21C13D292AC}">
      <dsp:nvSpPr>
        <dsp:cNvPr id="0" name=""/>
        <dsp:cNvSpPr/>
      </dsp:nvSpPr>
      <dsp:spPr>
        <a:xfrm>
          <a:off x="0" y="1439862"/>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Anthony Giddens</a:t>
          </a:r>
        </a:p>
      </dsp:txBody>
      <dsp:txXfrm>
        <a:off x="0" y="1439862"/>
        <a:ext cx="6373813" cy="1439862"/>
      </dsp:txXfrm>
    </dsp:sp>
    <dsp:sp modelId="{89C43CEA-29A9-4299-96AD-C39CB372D624}">
      <dsp:nvSpPr>
        <dsp:cNvPr id="0" name=""/>
        <dsp:cNvSpPr/>
      </dsp:nvSpPr>
      <dsp:spPr>
        <a:xfrm>
          <a:off x="0" y="2879725"/>
          <a:ext cx="6373813" cy="0"/>
        </a:xfrm>
        <a:prstGeom prst="line">
          <a:avLst/>
        </a:prstGeom>
        <a:solidFill>
          <a:schemeClr val="accent2">
            <a:hueOff val="5128586"/>
            <a:satOff val="5470"/>
            <a:lumOff val="1701"/>
            <a:alphaOff val="0"/>
          </a:schemeClr>
        </a:solidFill>
        <a:ln w="12700" cap="flat" cmpd="sng" algn="ctr">
          <a:solidFill>
            <a:schemeClr val="accent2">
              <a:hueOff val="5128586"/>
              <a:satOff val="5470"/>
              <a:lumOff val="1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23F52-6B5A-45A8-BEA3-3B0F0BD71CDE}">
      <dsp:nvSpPr>
        <dsp:cNvPr id="0" name=""/>
        <dsp:cNvSpPr/>
      </dsp:nvSpPr>
      <dsp:spPr>
        <a:xfrm>
          <a:off x="0" y="2879724"/>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Pierre Bourdieu</a:t>
          </a:r>
        </a:p>
      </dsp:txBody>
      <dsp:txXfrm>
        <a:off x="0" y="2879724"/>
        <a:ext cx="6373813" cy="1439862"/>
      </dsp:txXfrm>
    </dsp:sp>
    <dsp:sp modelId="{CB1E532F-29EB-4080-8958-3B468432C686}">
      <dsp:nvSpPr>
        <dsp:cNvPr id="0" name=""/>
        <dsp:cNvSpPr/>
      </dsp:nvSpPr>
      <dsp:spPr>
        <a:xfrm>
          <a:off x="0" y="4319587"/>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8B022C-9FD6-42BD-9138-E36108B65083}">
      <dsp:nvSpPr>
        <dsp:cNvPr id="0" name=""/>
        <dsp:cNvSpPr/>
      </dsp:nvSpPr>
      <dsp:spPr>
        <a:xfrm>
          <a:off x="0" y="4319587"/>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Problémy determinismu a individualismu</a:t>
          </a:r>
        </a:p>
      </dsp:txBody>
      <dsp:txXfrm>
        <a:off x="0" y="4319587"/>
        <a:ext cx="6373813" cy="1439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75F77-5378-4C8A-86DC-07191999114A}">
      <dsp:nvSpPr>
        <dsp:cNvPr id="0" name=""/>
        <dsp:cNvSpPr/>
      </dsp:nvSpPr>
      <dsp:spPr>
        <a:xfrm>
          <a:off x="307181" y="0"/>
          <a:ext cx="5759450" cy="575945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49701B-A363-40BD-BB5F-FD1AC20B16AF}">
      <dsp:nvSpPr>
        <dsp:cNvPr id="0" name=""/>
        <dsp:cNvSpPr/>
      </dsp:nvSpPr>
      <dsp:spPr>
        <a:xfrm>
          <a:off x="854329" y="547147"/>
          <a:ext cx="2246185" cy="224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a:t>Struktura jsou pravidelné a zobecnělé rysy sociálního života </a:t>
          </a:r>
          <a:endParaRPr lang="en-US" sz="1900" kern="1200" dirty="0"/>
        </a:p>
      </dsp:txBody>
      <dsp:txXfrm>
        <a:off x="963979" y="656797"/>
        <a:ext cx="2026885" cy="2026885"/>
      </dsp:txXfrm>
    </dsp:sp>
    <dsp:sp modelId="{CE99768C-D812-4F74-BC56-072E2826A6A1}">
      <dsp:nvSpPr>
        <dsp:cNvPr id="0" name=""/>
        <dsp:cNvSpPr/>
      </dsp:nvSpPr>
      <dsp:spPr>
        <a:xfrm>
          <a:off x="3273298" y="547147"/>
          <a:ext cx="2246185" cy="224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Strukturu vztahujeme k institucím, systémům a silám </a:t>
          </a:r>
          <a:endParaRPr lang="en-US" sz="1900" kern="1200"/>
        </a:p>
      </dsp:txBody>
      <dsp:txXfrm>
        <a:off x="3382948" y="656797"/>
        <a:ext cx="2026885" cy="2026885"/>
      </dsp:txXfrm>
    </dsp:sp>
    <dsp:sp modelId="{D2FE285E-3EFB-437A-99A0-F9B5FA343173}">
      <dsp:nvSpPr>
        <dsp:cNvPr id="0" name=""/>
        <dsp:cNvSpPr/>
      </dsp:nvSpPr>
      <dsp:spPr>
        <a:xfrm>
          <a:off x="854329" y="2966116"/>
          <a:ext cx="2246185" cy="224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Jednání označuje konání jedinců nebo skupin jedinců </a:t>
          </a:r>
          <a:endParaRPr lang="en-US" sz="1900" kern="1200"/>
        </a:p>
      </dsp:txBody>
      <dsp:txXfrm>
        <a:off x="963979" y="3075766"/>
        <a:ext cx="2026885" cy="2026885"/>
      </dsp:txXfrm>
    </dsp:sp>
    <dsp:sp modelId="{85869EDE-4BAF-43D7-8E30-8FE0CA1BACF2}">
      <dsp:nvSpPr>
        <dsp:cNvPr id="0" name=""/>
        <dsp:cNvSpPr/>
      </dsp:nvSpPr>
      <dsp:spPr>
        <a:xfrm>
          <a:off x="3273298" y="2966116"/>
          <a:ext cx="2246185" cy="224618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a:t>Sociologie pak zkoumá to, jak se struktury sociálního života reprodukují ve společnosti jednáním</a:t>
          </a:r>
          <a:endParaRPr lang="en-US" sz="1900" kern="1200" dirty="0"/>
        </a:p>
      </dsp:txBody>
      <dsp:txXfrm>
        <a:off x="3382948" y="3075766"/>
        <a:ext cx="2026885" cy="2026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2B9DD-0E6D-486F-BA79-13006EF65267}">
      <dsp:nvSpPr>
        <dsp:cNvPr id="0" name=""/>
        <dsp:cNvSpPr/>
      </dsp:nvSpPr>
      <dsp:spPr>
        <a:xfrm>
          <a:off x="0" y="0"/>
          <a:ext cx="8872220" cy="76311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Obraz struktury a jednání je v souladu s každodenní zkušeností </a:t>
          </a:r>
          <a:endParaRPr lang="en-US" sz="1800" kern="1200"/>
        </a:p>
      </dsp:txBody>
      <dsp:txXfrm>
        <a:off x="22351" y="22351"/>
        <a:ext cx="7984280" cy="718409"/>
      </dsp:txXfrm>
    </dsp:sp>
    <dsp:sp modelId="{B8C464CD-08E5-49F9-9024-73760CBDE2AA}">
      <dsp:nvSpPr>
        <dsp:cNvPr id="0" name=""/>
        <dsp:cNvSpPr/>
      </dsp:nvSpPr>
      <dsp:spPr>
        <a:xfrm>
          <a:off x="743048" y="901859"/>
          <a:ext cx="8872220" cy="7631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Jedinci jsou neustále konfrontování s institucemi nad kterými nemají plnou kontrolu ale stále mají jistý stupeň svobody „jednak jak chtějí“</a:t>
          </a:r>
          <a:endParaRPr lang="en-US" sz="1800" kern="1200"/>
        </a:p>
      </dsp:txBody>
      <dsp:txXfrm>
        <a:off x="765399" y="924210"/>
        <a:ext cx="7588447" cy="718409"/>
      </dsp:txXfrm>
    </dsp:sp>
    <dsp:sp modelId="{3BF67A42-23D2-4CF2-BC70-3978ABD831D3}">
      <dsp:nvSpPr>
        <dsp:cNvPr id="0" name=""/>
        <dsp:cNvSpPr/>
      </dsp:nvSpPr>
      <dsp:spPr>
        <a:xfrm>
          <a:off x="1475006" y="1803718"/>
          <a:ext cx="8872220" cy="7631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Tedy jsme omezeni tím kam ve společnosti patříme (rodina, třída, příjmová skupina, kultura, náboženství, geografická poloha)</a:t>
          </a:r>
          <a:endParaRPr lang="en-US" sz="1800" kern="1200"/>
        </a:p>
      </dsp:txBody>
      <dsp:txXfrm>
        <a:off x="1497357" y="1826069"/>
        <a:ext cx="7599537" cy="718409"/>
      </dsp:txXfrm>
    </dsp:sp>
    <dsp:sp modelId="{7E386EA8-0510-44F4-BDD6-8FF29871B05F}">
      <dsp:nvSpPr>
        <dsp:cNvPr id="0" name=""/>
        <dsp:cNvSpPr/>
      </dsp:nvSpPr>
      <dsp:spPr>
        <a:xfrm>
          <a:off x="2218055" y="2705578"/>
          <a:ext cx="8872220" cy="76311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Ovšem v rámci těchto omezení máme jistou míru svobody jednat</a:t>
          </a:r>
          <a:endParaRPr lang="en-US" sz="1800" kern="1200"/>
        </a:p>
      </dsp:txBody>
      <dsp:txXfrm>
        <a:off x="2240406" y="2727929"/>
        <a:ext cx="7588447" cy="718409"/>
      </dsp:txXfrm>
    </dsp:sp>
    <dsp:sp modelId="{A750E4FB-9B0E-4728-9221-BD668ABC5768}">
      <dsp:nvSpPr>
        <dsp:cNvPr id="0" name=""/>
        <dsp:cNvSpPr/>
      </dsp:nvSpPr>
      <dsp:spPr>
        <a:xfrm>
          <a:off x="8376198" y="584474"/>
          <a:ext cx="496022" cy="49602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487803" y="584474"/>
        <a:ext cx="272812" cy="373257"/>
      </dsp:txXfrm>
    </dsp:sp>
    <dsp:sp modelId="{31B95EFA-8613-4000-A8E4-01BD50D5BC1E}">
      <dsp:nvSpPr>
        <dsp:cNvPr id="0" name=""/>
        <dsp:cNvSpPr/>
      </dsp:nvSpPr>
      <dsp:spPr>
        <a:xfrm>
          <a:off x="9119246" y="1486333"/>
          <a:ext cx="496022" cy="49602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230851" y="1486333"/>
        <a:ext cx="272812" cy="373257"/>
      </dsp:txXfrm>
    </dsp:sp>
    <dsp:sp modelId="{0DD4339F-2FFD-40C4-BA8B-D18A8CFB6B67}">
      <dsp:nvSpPr>
        <dsp:cNvPr id="0" name=""/>
        <dsp:cNvSpPr/>
      </dsp:nvSpPr>
      <dsp:spPr>
        <a:xfrm>
          <a:off x="9851204" y="2388193"/>
          <a:ext cx="496022" cy="49602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962809" y="2388193"/>
        <a:ext cx="272812" cy="373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3B78D-60EE-4DF6-9085-6F335D422878}">
      <dsp:nvSpPr>
        <dsp:cNvPr id="0" name=""/>
        <dsp:cNvSpPr/>
      </dsp:nvSpPr>
      <dsp:spPr>
        <a:xfrm rot="5400000">
          <a:off x="6864586" y="-2702844"/>
          <a:ext cx="1353602" cy="7097776"/>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a:t>Bourdieu byl silně inspirovaný strukturalisty a marxisty, Giddens byl silně inspirovaný individualistickými přístupy</a:t>
          </a:r>
          <a:endParaRPr lang="en-US" sz="1900" kern="1200" dirty="0"/>
        </a:p>
        <a:p>
          <a:pPr marL="171450" lvl="1" indent="-171450" algn="l" defTabSz="844550">
            <a:lnSpc>
              <a:spcPct val="90000"/>
            </a:lnSpc>
            <a:spcBef>
              <a:spcPct val="0"/>
            </a:spcBef>
            <a:spcAft>
              <a:spcPct val="15000"/>
            </a:spcAft>
            <a:buChar char="•"/>
          </a:pPr>
          <a:r>
            <a:rPr lang="cs-CZ" sz="1900" kern="1200" dirty="0"/>
            <a:t>Bourdieu se soustředil primárně na empirické poznání, Giddens zpočátku silně teoretizoval </a:t>
          </a:r>
          <a:endParaRPr lang="en-US" sz="1900" kern="1200" dirty="0"/>
        </a:p>
      </dsp:txBody>
      <dsp:txXfrm rot="-5400000">
        <a:off x="3992500" y="235319"/>
        <a:ext cx="7031699" cy="1221448"/>
      </dsp:txXfrm>
    </dsp:sp>
    <dsp:sp modelId="{E5491FF3-32C9-4305-A8C2-0666E910707D}">
      <dsp:nvSpPr>
        <dsp:cNvPr id="0" name=""/>
        <dsp:cNvSpPr/>
      </dsp:nvSpPr>
      <dsp:spPr>
        <a:xfrm>
          <a:off x="0" y="42"/>
          <a:ext cx="3992499" cy="169200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cs-CZ" sz="4900" kern="1200" dirty="0"/>
            <a:t>Rozdíly</a:t>
          </a:r>
          <a:endParaRPr lang="en-US" sz="4900" kern="1200" dirty="0"/>
        </a:p>
      </dsp:txBody>
      <dsp:txXfrm>
        <a:off x="82597" y="82639"/>
        <a:ext cx="3827305" cy="1526808"/>
      </dsp:txXfrm>
    </dsp:sp>
    <dsp:sp modelId="{7E1846CA-AC96-4AFD-8C98-BEF13F13DA10}">
      <dsp:nvSpPr>
        <dsp:cNvPr id="0" name=""/>
        <dsp:cNvSpPr/>
      </dsp:nvSpPr>
      <dsp:spPr>
        <a:xfrm rot="5400000">
          <a:off x="6864586" y="-926241"/>
          <a:ext cx="1353602" cy="7097776"/>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a:t>Oba se snaží vysvětlit reprodukci sociálních struktur prostřednictvím jednání lidí </a:t>
          </a:r>
          <a:endParaRPr lang="en-US" sz="1900" kern="1200" dirty="0"/>
        </a:p>
        <a:p>
          <a:pPr marL="171450" lvl="1" indent="-171450" algn="l" defTabSz="844550">
            <a:lnSpc>
              <a:spcPct val="90000"/>
            </a:lnSpc>
            <a:spcBef>
              <a:spcPct val="0"/>
            </a:spcBef>
            <a:spcAft>
              <a:spcPct val="15000"/>
            </a:spcAft>
            <a:buChar char="•"/>
          </a:pPr>
          <a:r>
            <a:rPr lang="cs-CZ" sz="1900" kern="1200" dirty="0"/>
            <a:t>Oba souhlasí, že toto jednání je ovlivněné kulturními pravidly a zdroji </a:t>
          </a:r>
          <a:endParaRPr lang="en-US" sz="1900" kern="1200" dirty="0"/>
        </a:p>
      </dsp:txBody>
      <dsp:txXfrm rot="-5400000">
        <a:off x="3992500" y="2011922"/>
        <a:ext cx="7031699" cy="1221448"/>
      </dsp:txXfrm>
    </dsp:sp>
    <dsp:sp modelId="{0329C6B1-A32B-4CFC-B851-7D15F61FEF1F}">
      <dsp:nvSpPr>
        <dsp:cNvPr id="0" name=""/>
        <dsp:cNvSpPr/>
      </dsp:nvSpPr>
      <dsp:spPr>
        <a:xfrm>
          <a:off x="0" y="1776645"/>
          <a:ext cx="3992499" cy="169200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cs-CZ" sz="4900" kern="1200" dirty="0"/>
            <a:t>Podobnosti</a:t>
          </a:r>
          <a:endParaRPr lang="en-US" sz="4900" kern="1200" dirty="0"/>
        </a:p>
      </dsp:txBody>
      <dsp:txXfrm>
        <a:off x="82597" y="1859242"/>
        <a:ext cx="3827305" cy="152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94F7A-A342-4500-9260-127B3FB7E563}">
      <dsp:nvSpPr>
        <dsp:cNvPr id="0" name=""/>
        <dsp:cNvSpPr/>
      </dsp:nvSpPr>
      <dsp:spPr>
        <a:xfrm>
          <a:off x="0" y="397108"/>
          <a:ext cx="6373813" cy="12045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Cílem je vyhnout se redukcionizmu aktérů – jedinci v teorii strukturace jsou racionální a sebeuvědomělí</a:t>
          </a:r>
          <a:endParaRPr lang="en-US" sz="1700" kern="1200" dirty="0"/>
        </a:p>
      </dsp:txBody>
      <dsp:txXfrm>
        <a:off x="58803" y="455911"/>
        <a:ext cx="6256207" cy="1086982"/>
      </dsp:txXfrm>
    </dsp:sp>
    <dsp:sp modelId="{D2B17777-2B65-49BB-A313-F19006073032}">
      <dsp:nvSpPr>
        <dsp:cNvPr id="0" name=""/>
        <dsp:cNvSpPr/>
      </dsp:nvSpPr>
      <dsp:spPr>
        <a:xfrm>
          <a:off x="0" y="1650656"/>
          <a:ext cx="6373813" cy="1204588"/>
        </a:xfrm>
        <a:prstGeom prst="round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Je velmi inspirována Goffmanem a Garfinkelem, kteří také kladli důraz na jednání jedinců a jejich racionální rozhodování – ovšem se vyhraňuje proti jejich nedostatečnému začlenění institucí do tohoto rozhodovacího procesu</a:t>
          </a:r>
          <a:endParaRPr lang="en-US" sz="1700" kern="1200"/>
        </a:p>
      </dsp:txBody>
      <dsp:txXfrm>
        <a:off x="58803" y="1709459"/>
        <a:ext cx="6256207" cy="1086982"/>
      </dsp:txXfrm>
    </dsp:sp>
    <dsp:sp modelId="{5309DCDB-9097-4280-BA5F-C6C5DC3631D7}">
      <dsp:nvSpPr>
        <dsp:cNvPr id="0" name=""/>
        <dsp:cNvSpPr/>
      </dsp:nvSpPr>
      <dsp:spPr>
        <a:xfrm>
          <a:off x="0" y="2904204"/>
          <a:ext cx="6373813" cy="1204588"/>
        </a:xfrm>
        <a:prstGeom prst="round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Strukturace říká, že společnost není výtvorem subjektů a instituce nelze zjednodušit na konkrétní objekty </a:t>
          </a:r>
          <a:endParaRPr lang="en-US" sz="1700" kern="1200"/>
        </a:p>
      </dsp:txBody>
      <dsp:txXfrm>
        <a:off x="58803" y="2963007"/>
        <a:ext cx="6256207" cy="1086982"/>
      </dsp:txXfrm>
    </dsp:sp>
    <dsp:sp modelId="{81BE5F37-C019-47EB-81B8-B0DA8D0DE55C}">
      <dsp:nvSpPr>
        <dsp:cNvPr id="0" name=""/>
        <dsp:cNvSpPr/>
      </dsp:nvSpPr>
      <dsp:spPr>
        <a:xfrm>
          <a:off x="0" y="4157753"/>
          <a:ext cx="6373813" cy="1204588"/>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Vysvětluje reprodukci institucionálních řádů skrze poučené jednání jedinců</a:t>
          </a:r>
          <a:endParaRPr lang="en-US" sz="1700" kern="1200" dirty="0"/>
        </a:p>
      </dsp:txBody>
      <dsp:txXfrm>
        <a:off x="58803" y="4216556"/>
        <a:ext cx="6256207" cy="10869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3B78D-60EE-4DF6-9085-6F335D422878}">
      <dsp:nvSpPr>
        <dsp:cNvPr id="0" name=""/>
        <dsp:cNvSpPr/>
      </dsp:nvSpPr>
      <dsp:spPr>
        <a:xfrm rot="5400000">
          <a:off x="6864586" y="-2702844"/>
          <a:ext cx="1353602" cy="7097776"/>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Obsahuje včleněné dispozice organizující jednání a vnímání světa</a:t>
          </a:r>
          <a:endParaRPr lang="en-US" sz="1600" kern="1200" dirty="0"/>
        </a:p>
        <a:p>
          <a:pPr marL="171450" lvl="1" indent="-171450" algn="l" defTabSz="711200">
            <a:lnSpc>
              <a:spcPct val="90000"/>
            </a:lnSpc>
            <a:spcBef>
              <a:spcPct val="0"/>
            </a:spcBef>
            <a:spcAft>
              <a:spcPct val="15000"/>
            </a:spcAft>
            <a:buChar char="•"/>
          </a:pPr>
          <a:r>
            <a:rPr lang="cs-CZ" sz="1600" kern="1200" dirty="0"/>
            <a:t>Obsahuje sociální struktury (kognitivní)</a:t>
          </a:r>
          <a:endParaRPr lang="en-US" sz="1600" kern="1200" dirty="0"/>
        </a:p>
        <a:p>
          <a:pPr marL="171450" lvl="1" indent="-171450" algn="l" defTabSz="711200">
            <a:lnSpc>
              <a:spcPct val="90000"/>
            </a:lnSpc>
            <a:spcBef>
              <a:spcPct val="0"/>
            </a:spcBef>
            <a:spcAft>
              <a:spcPct val="15000"/>
            </a:spcAft>
            <a:buChar char="•"/>
          </a:pPr>
          <a:r>
            <a:rPr lang="cs-CZ" sz="1600" kern="1200" dirty="0"/>
            <a:t>Odvozuje se od socioekonomické pozice – osvojení vkusu a praktik sociálního postavení (svou roli)</a:t>
          </a:r>
          <a:endParaRPr lang="en-US" sz="1600" kern="1200" dirty="0"/>
        </a:p>
      </dsp:txBody>
      <dsp:txXfrm rot="-5400000">
        <a:off x="3992500" y="235319"/>
        <a:ext cx="7031699" cy="1221448"/>
      </dsp:txXfrm>
    </dsp:sp>
    <dsp:sp modelId="{E5491FF3-32C9-4305-A8C2-0666E910707D}">
      <dsp:nvSpPr>
        <dsp:cNvPr id="0" name=""/>
        <dsp:cNvSpPr/>
      </dsp:nvSpPr>
      <dsp:spPr>
        <a:xfrm>
          <a:off x="0" y="42"/>
          <a:ext cx="3992499" cy="169200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cs-CZ" sz="6500" kern="1200" dirty="0"/>
            <a:t>Habitus</a:t>
          </a:r>
          <a:endParaRPr lang="en-US" sz="6500" kern="1200" dirty="0"/>
        </a:p>
      </dsp:txBody>
      <dsp:txXfrm>
        <a:off x="82597" y="82639"/>
        <a:ext cx="3827305" cy="1526808"/>
      </dsp:txXfrm>
    </dsp:sp>
    <dsp:sp modelId="{7E1846CA-AC96-4AFD-8C98-BEF13F13DA10}">
      <dsp:nvSpPr>
        <dsp:cNvPr id="0" name=""/>
        <dsp:cNvSpPr/>
      </dsp:nvSpPr>
      <dsp:spPr>
        <a:xfrm rot="5400000">
          <a:off x="6864586" y="-926241"/>
          <a:ext cx="1353602" cy="7097776"/>
        </a:xfrm>
        <a:prstGeom prst="round2SameRect">
          <a:avLst/>
        </a:prstGeom>
        <a:solidFill>
          <a:schemeClr val="accent3">
            <a:tint val="40000"/>
            <a:alpha val="90000"/>
            <a:hueOff val="-19016865"/>
            <a:satOff val="-24548"/>
            <a:lumOff val="-380"/>
            <a:alphaOff val="0"/>
          </a:schemeClr>
        </a:solidFill>
        <a:ln w="6350" cap="flat" cmpd="sng" algn="ctr">
          <a:solidFill>
            <a:schemeClr val="accent3">
              <a:tint val="40000"/>
              <a:alpha val="90000"/>
              <a:hueOff val="-19016865"/>
              <a:satOff val="-24548"/>
              <a:lumOff val="-38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Institucionální prostředí</a:t>
          </a:r>
          <a:endParaRPr lang="en-US" sz="1600" kern="1200" dirty="0"/>
        </a:p>
        <a:p>
          <a:pPr marL="171450" lvl="1" indent="-171450" algn="l" defTabSz="711200">
            <a:lnSpc>
              <a:spcPct val="90000"/>
            </a:lnSpc>
            <a:spcBef>
              <a:spcPct val="0"/>
            </a:spcBef>
            <a:spcAft>
              <a:spcPct val="15000"/>
            </a:spcAft>
            <a:buChar char="•"/>
          </a:pPr>
          <a:r>
            <a:rPr lang="cs-CZ" sz="1600" kern="1200" dirty="0"/>
            <a:t>Struktura sociálních vztahů nezávislá na jedincích kterého ho obsazují</a:t>
          </a:r>
          <a:endParaRPr lang="en-US" sz="1600" kern="1200" dirty="0"/>
        </a:p>
        <a:p>
          <a:pPr marL="171450" lvl="1" indent="-171450" algn="l" defTabSz="711200">
            <a:lnSpc>
              <a:spcPct val="90000"/>
            </a:lnSpc>
            <a:spcBef>
              <a:spcPct val="0"/>
            </a:spcBef>
            <a:spcAft>
              <a:spcPct val="15000"/>
            </a:spcAft>
            <a:buChar char="•"/>
          </a:pPr>
          <a:r>
            <a:rPr lang="cs-CZ" sz="1600" kern="1200" dirty="0"/>
            <a:t>Habitus zajišťuje reprodukci pole </a:t>
          </a:r>
          <a:endParaRPr lang="en-US" sz="1600" kern="1200" dirty="0"/>
        </a:p>
        <a:p>
          <a:pPr marL="171450" lvl="1" indent="-171450" algn="l" defTabSz="711200">
            <a:lnSpc>
              <a:spcPct val="90000"/>
            </a:lnSpc>
            <a:spcBef>
              <a:spcPct val="0"/>
            </a:spcBef>
            <a:spcAft>
              <a:spcPct val="15000"/>
            </a:spcAft>
            <a:buChar char="•"/>
          </a:pPr>
          <a:r>
            <a:rPr lang="cs-CZ" sz="1600" kern="1200" dirty="0"/>
            <a:t>V poli se pak soupeří o sociální (třídní) nadřazenost / odlišnost </a:t>
          </a:r>
          <a:endParaRPr lang="en-US" sz="1600" kern="1200" dirty="0"/>
        </a:p>
      </dsp:txBody>
      <dsp:txXfrm rot="-5400000">
        <a:off x="3992500" y="2011922"/>
        <a:ext cx="7031699" cy="1221448"/>
      </dsp:txXfrm>
    </dsp:sp>
    <dsp:sp modelId="{0329C6B1-A32B-4CFC-B851-7D15F61FEF1F}">
      <dsp:nvSpPr>
        <dsp:cNvPr id="0" name=""/>
        <dsp:cNvSpPr/>
      </dsp:nvSpPr>
      <dsp:spPr>
        <a:xfrm>
          <a:off x="0" y="1776645"/>
          <a:ext cx="3992499" cy="1692002"/>
        </a:xfrm>
        <a:prstGeom prst="roundRect">
          <a:avLst/>
        </a:prstGeom>
        <a:gradFill rotWithShape="0">
          <a:gsLst>
            <a:gs pos="0">
              <a:schemeClr val="accent3">
                <a:hueOff val="-18281860"/>
                <a:satOff val="-53259"/>
                <a:lumOff val="11762"/>
                <a:alphaOff val="0"/>
                <a:satMod val="103000"/>
                <a:lumMod val="102000"/>
                <a:tint val="94000"/>
              </a:schemeClr>
            </a:gs>
            <a:gs pos="50000">
              <a:schemeClr val="accent3">
                <a:hueOff val="-18281860"/>
                <a:satOff val="-53259"/>
                <a:lumOff val="11762"/>
                <a:alphaOff val="0"/>
                <a:satMod val="110000"/>
                <a:lumMod val="100000"/>
                <a:shade val="100000"/>
              </a:schemeClr>
            </a:gs>
            <a:gs pos="100000">
              <a:schemeClr val="accent3">
                <a:hueOff val="-18281860"/>
                <a:satOff val="-53259"/>
                <a:lumOff val="117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cs-CZ" sz="6500" kern="1200" dirty="0"/>
            <a:t>Pole</a:t>
          </a:r>
          <a:endParaRPr lang="en-US" sz="6500" kern="1200" dirty="0"/>
        </a:p>
      </dsp:txBody>
      <dsp:txXfrm>
        <a:off x="82597" y="1859242"/>
        <a:ext cx="3827305" cy="1526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3B78D-60EE-4DF6-9085-6F335D422878}">
      <dsp:nvSpPr>
        <dsp:cNvPr id="0" name=""/>
        <dsp:cNvSpPr/>
      </dsp:nvSpPr>
      <dsp:spPr>
        <a:xfrm rot="5400000">
          <a:off x="6864586" y="-2702844"/>
          <a:ext cx="1353602" cy="7097776"/>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a:t>Pasivně ekonomické postavení jedince</a:t>
          </a:r>
          <a:endParaRPr lang="en-US" sz="1900" kern="1200" dirty="0"/>
        </a:p>
        <a:p>
          <a:pPr marL="171450" lvl="1" indent="-171450" algn="l" defTabSz="844550">
            <a:lnSpc>
              <a:spcPct val="90000"/>
            </a:lnSpc>
            <a:spcBef>
              <a:spcPct val="0"/>
            </a:spcBef>
            <a:spcAft>
              <a:spcPct val="15000"/>
            </a:spcAft>
            <a:buChar char="•"/>
          </a:pPr>
          <a:r>
            <a:rPr lang="cs-CZ" sz="1900" kern="1200" dirty="0"/>
            <a:t>Ekonomická síla – jakou kontrolu má jedinec nad zdroji (výrobní, peníze, materiály)</a:t>
          </a:r>
          <a:endParaRPr lang="en-US" sz="1900" kern="1200" dirty="0"/>
        </a:p>
      </dsp:txBody>
      <dsp:txXfrm rot="-5400000">
        <a:off x="3992500" y="235319"/>
        <a:ext cx="7031699" cy="1221448"/>
      </dsp:txXfrm>
    </dsp:sp>
    <dsp:sp modelId="{E5491FF3-32C9-4305-A8C2-0666E910707D}">
      <dsp:nvSpPr>
        <dsp:cNvPr id="0" name=""/>
        <dsp:cNvSpPr/>
      </dsp:nvSpPr>
      <dsp:spPr>
        <a:xfrm>
          <a:off x="0" y="42"/>
          <a:ext cx="3992499" cy="169200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cs-CZ" sz="4700" kern="1200" dirty="0"/>
            <a:t>Ekonomický</a:t>
          </a:r>
          <a:endParaRPr lang="en-US" sz="4700" kern="1200" dirty="0"/>
        </a:p>
      </dsp:txBody>
      <dsp:txXfrm>
        <a:off x="82597" y="82639"/>
        <a:ext cx="3827305" cy="1526808"/>
      </dsp:txXfrm>
    </dsp:sp>
    <dsp:sp modelId="{7E1846CA-AC96-4AFD-8C98-BEF13F13DA10}">
      <dsp:nvSpPr>
        <dsp:cNvPr id="0" name=""/>
        <dsp:cNvSpPr/>
      </dsp:nvSpPr>
      <dsp:spPr>
        <a:xfrm rot="5400000">
          <a:off x="6864586" y="-926241"/>
          <a:ext cx="1353602" cy="7097776"/>
        </a:xfrm>
        <a:prstGeom prst="round2SameRect">
          <a:avLst/>
        </a:prstGeom>
        <a:solidFill>
          <a:schemeClr val="accent5">
            <a:tint val="40000"/>
            <a:alpha val="90000"/>
            <a:hueOff val="259899"/>
            <a:satOff val="-11893"/>
            <a:lumOff val="-8220"/>
            <a:alphaOff val="0"/>
          </a:schemeClr>
        </a:solidFill>
        <a:ln w="6350" cap="flat" cmpd="sng" algn="ctr">
          <a:solidFill>
            <a:schemeClr val="accent5">
              <a:tint val="40000"/>
              <a:alpha val="90000"/>
              <a:hueOff val="259899"/>
              <a:satOff val="-11893"/>
              <a:lumOff val="-822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a:t>Získané zkušenosti a praktiky z habitu</a:t>
          </a:r>
          <a:endParaRPr lang="en-US" sz="1900" kern="1200" dirty="0"/>
        </a:p>
        <a:p>
          <a:pPr marL="171450" lvl="1" indent="-171450" algn="l" defTabSz="844550">
            <a:lnSpc>
              <a:spcPct val="90000"/>
            </a:lnSpc>
            <a:spcBef>
              <a:spcPct val="0"/>
            </a:spcBef>
            <a:spcAft>
              <a:spcPct val="15000"/>
            </a:spcAft>
            <a:buChar char="•"/>
          </a:pPr>
          <a:r>
            <a:rPr lang="cs-CZ" sz="1900" kern="1200" dirty="0"/>
            <a:t>Získáním obdivovaných / záviděných praktik roste kulturní kapitál (a sociální postavení)</a:t>
          </a:r>
          <a:endParaRPr lang="en-US" sz="1900" kern="1200" dirty="0"/>
        </a:p>
        <a:p>
          <a:pPr marL="171450" lvl="1" indent="-171450" algn="l" defTabSz="844550">
            <a:lnSpc>
              <a:spcPct val="90000"/>
            </a:lnSpc>
            <a:spcBef>
              <a:spcPct val="0"/>
            </a:spcBef>
            <a:spcAft>
              <a:spcPct val="15000"/>
            </a:spcAft>
            <a:buChar char="•"/>
          </a:pPr>
          <a:r>
            <a:rPr lang="cs-CZ" sz="1900" kern="1200" dirty="0"/>
            <a:t>Často se mluví o získání kultivovanosti </a:t>
          </a:r>
          <a:endParaRPr lang="en-US" sz="1900" kern="1200" dirty="0"/>
        </a:p>
      </dsp:txBody>
      <dsp:txXfrm rot="-5400000">
        <a:off x="3992500" y="2011922"/>
        <a:ext cx="7031699" cy="1221448"/>
      </dsp:txXfrm>
    </dsp:sp>
    <dsp:sp modelId="{0329C6B1-A32B-4CFC-B851-7D15F61FEF1F}">
      <dsp:nvSpPr>
        <dsp:cNvPr id="0" name=""/>
        <dsp:cNvSpPr/>
      </dsp:nvSpPr>
      <dsp:spPr>
        <a:xfrm>
          <a:off x="0" y="1776645"/>
          <a:ext cx="3992499" cy="1692002"/>
        </a:xfrm>
        <a:prstGeom prst="roundRect">
          <a:avLst/>
        </a:prstGeom>
        <a:gradFill rotWithShape="0">
          <a:gsLst>
            <a:gs pos="0">
              <a:schemeClr val="accent5">
                <a:hueOff val="360006"/>
                <a:satOff val="8692"/>
                <a:lumOff val="-41961"/>
                <a:alphaOff val="0"/>
                <a:satMod val="103000"/>
                <a:lumMod val="102000"/>
                <a:tint val="94000"/>
              </a:schemeClr>
            </a:gs>
            <a:gs pos="50000">
              <a:schemeClr val="accent5">
                <a:hueOff val="360006"/>
                <a:satOff val="8692"/>
                <a:lumOff val="-41961"/>
                <a:alphaOff val="0"/>
                <a:satMod val="110000"/>
                <a:lumMod val="100000"/>
                <a:shade val="100000"/>
              </a:schemeClr>
            </a:gs>
            <a:gs pos="100000">
              <a:schemeClr val="accent5">
                <a:hueOff val="360006"/>
                <a:satOff val="8692"/>
                <a:lumOff val="-4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cs-CZ" sz="4700" kern="1200" dirty="0"/>
            <a:t>Kulturní</a:t>
          </a:r>
          <a:endParaRPr lang="en-US" sz="4700" kern="1200" dirty="0"/>
        </a:p>
      </dsp:txBody>
      <dsp:txXfrm>
        <a:off x="82597" y="1859242"/>
        <a:ext cx="3827305" cy="1526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274620" y="0"/>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cs-CZ" sz="2700" kern="1200" dirty="0"/>
            <a:t>Struktura a jednání</a:t>
          </a:r>
          <a:endParaRPr lang="en-US" sz="2700" kern="1200" dirty="0"/>
        </a:p>
      </dsp:txBody>
      <dsp:txXfrm>
        <a:off x="1274620" y="0"/>
        <a:ext cx="2666973" cy="1600183"/>
      </dsp:txXfrm>
    </dsp:sp>
    <dsp:sp modelId="{C0C00AA6-03F4-4148-8EA4-6E82289FA408}">
      <dsp:nvSpPr>
        <dsp:cNvPr id="0" name=""/>
        <dsp:cNvSpPr/>
      </dsp:nvSpPr>
      <dsp:spPr>
        <a:xfrm>
          <a:off x="4211651" y="812"/>
          <a:ext cx="2666973" cy="1600183"/>
        </a:xfrm>
        <a:prstGeom prst="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cs-CZ" sz="2700" kern="1200" dirty="0"/>
            <a:t>Anthony Giddens</a:t>
          </a:r>
        </a:p>
      </dsp:txBody>
      <dsp:txXfrm>
        <a:off x="4211651" y="812"/>
        <a:ext cx="2666973" cy="1600183"/>
      </dsp:txXfrm>
    </dsp:sp>
    <dsp:sp modelId="{9F26920C-6A48-4247-BD0E-ACB3C8A827DD}">
      <dsp:nvSpPr>
        <dsp:cNvPr id="0" name=""/>
        <dsp:cNvSpPr/>
      </dsp:nvSpPr>
      <dsp:spPr>
        <a:xfrm>
          <a:off x="7145321" y="812"/>
          <a:ext cx="2666973" cy="1600183"/>
        </a:xfrm>
        <a:prstGeom prst="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cs-CZ" sz="2700" kern="1200" dirty="0"/>
            <a:t>Pierre Bourdieu</a:t>
          </a:r>
        </a:p>
      </dsp:txBody>
      <dsp:txXfrm>
        <a:off x="7145321" y="812"/>
        <a:ext cx="2666973" cy="1600183"/>
      </dsp:txXfrm>
    </dsp:sp>
    <dsp:sp modelId="{08FC1BA6-123F-4E7E-8620-C48EC736F967}">
      <dsp:nvSpPr>
        <dsp:cNvPr id="0" name=""/>
        <dsp:cNvSpPr/>
      </dsp:nvSpPr>
      <dsp:spPr>
        <a:xfrm>
          <a:off x="4211651" y="1867693"/>
          <a:ext cx="2666973" cy="1600183"/>
        </a:xfrm>
        <a:prstGeom prst="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cs-CZ" sz="2700" kern="1200" dirty="0"/>
            <a:t>Problémy determinismu a individualismu</a:t>
          </a:r>
        </a:p>
      </dsp:txBody>
      <dsp:txXfrm>
        <a:off x="4211651"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12/7/2023</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a:t>
            </a:fld>
            <a:endParaRPr lang="en-US"/>
          </a:p>
        </p:txBody>
      </p:sp>
    </p:spTree>
    <p:extLst>
      <p:ext uri="{BB962C8B-B14F-4D97-AF65-F5344CB8AC3E}">
        <p14:creationId xmlns:p14="http://schemas.microsoft.com/office/powerpoint/2010/main" val="415787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Bourdieu také velmi silně kritizoval Giddense, který podle něj upevňoval svými teorie stávající sociální systémy místo toho aby na ně pohlížel kriticky.</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160981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Bourdieu také velmi silně kritizoval Giddense, který podle něj upevňoval svými teorie stávající sociální systémy místo toho aby na ně pohlížel kriticky.</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142114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Schéma sociálního prostoru (Pole) a jednotlivých habitů -&gt; získávání sociálního statusu</a:t>
            </a:r>
          </a:p>
          <a:p>
            <a:endParaRPr lang="cs-CZ" noProof="0" dirty="0"/>
          </a:p>
          <a:p>
            <a:r>
              <a:rPr lang="cs-CZ" noProof="0" dirty="0" err="1"/>
              <a:t>Introduction</a:t>
            </a:r>
            <a:r>
              <a:rPr lang="cs-CZ" noProof="0" dirty="0"/>
              <a:t> to Bourdieu: Habitus</a:t>
            </a:r>
          </a:p>
          <a:p>
            <a:r>
              <a:rPr lang="cs-CZ" noProof="0" dirty="0" err="1"/>
              <a:t>Then</a:t>
            </a:r>
            <a:r>
              <a:rPr lang="cs-CZ" noProof="0" dirty="0"/>
              <a:t> &amp; </a:t>
            </a:r>
            <a:r>
              <a:rPr lang="cs-CZ" noProof="0" dirty="0" err="1"/>
              <a:t>Now</a:t>
            </a:r>
            <a:endParaRPr lang="cs-CZ" noProof="0" dirty="0"/>
          </a:p>
          <a:p>
            <a:r>
              <a:rPr lang="cs-CZ" noProof="0" dirty="0"/>
              <a:t>https://www.youtube.com/watch?v=WvzahvBpd_A</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232759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12214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Sociologická teorie se pak zaměřuje na to tyto struktury popsat a vysvětlit. Chceme zjistit jak moc ovlivňují náš každodenní život a do jaké míry ho opravdu předurčují. Teorie jednání nám ukazuje jak moc náročné je přecházet navzdory našemu sociálnímu / ekonomickému zasazení mezi vrstvami / třídami společnosti, ale že to není zcela nemožné, pouze velmi nepravděpodobné.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400562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Bourdieu také velmi silně kritizoval Giddense, který podle něj upevňoval svými teorie stávající sociální systémy místo toho aby na ně pohlížel kriticky.</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160096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Anthony Giddens, Baron Giddens (* 18. ledna 1938, Londýn, Anglie, Velká Británie) je britský sociolog známý svou teorií strukturace a holistickým pohledem na moderní společnosti. V současné době je považovaný za jednoho z nejvlivnějších moderních autorů, napsal více než 30 knih a stal se jedním z nejcitovanějších autorů v humanitních oborech. V letech 1997–2003 působil jako ředitel prestižní London </a:t>
            </a:r>
            <a:r>
              <a:rPr lang="cs-CZ" noProof="0" dirty="0" err="1"/>
              <a:t>School</a:t>
            </a:r>
            <a:r>
              <a:rPr lang="cs-CZ" noProof="0" dirty="0"/>
              <a:t> </a:t>
            </a:r>
            <a:r>
              <a:rPr lang="cs-CZ" noProof="0" dirty="0" err="1"/>
              <a:t>of</a:t>
            </a:r>
            <a:r>
              <a:rPr lang="cs-CZ" noProof="0" dirty="0"/>
              <a:t> </a:t>
            </a:r>
            <a:r>
              <a:rPr lang="cs-CZ" noProof="0" dirty="0" err="1"/>
              <a:t>Economics</a:t>
            </a:r>
            <a:r>
              <a:rPr lang="cs-CZ" noProof="0" dirty="0"/>
              <a:t>, kde je v současnosti emeritním profesorem. Laická veřejnost ho může znát jako autora knihy Sociologie (Sociology, 1989), v níž přehledně shrnul a srozumitelně vysvětlil základní sociologická témata. </a:t>
            </a:r>
          </a:p>
          <a:p>
            <a:endParaRPr lang="cs-CZ" noProof="0" dirty="0"/>
          </a:p>
          <a:p>
            <a:r>
              <a:rPr lang="cs-CZ" noProof="0" dirty="0" err="1"/>
              <a:t>Giddensovo</a:t>
            </a:r>
            <a:r>
              <a:rPr lang="cs-CZ" noProof="0" dirty="0"/>
              <a:t> dílo je možné tematicky rozdělit do několika období. V prvním, které spadá do 60. a 70. let 20. století, přinesl analýzu kapitalistického systému a novou vizi sociologie, založenou na kritické reinterpretaci klasických autorů, jako byli M. Weber, E. Durkheim nebo K. Marx. Stěžejními díly tohoto období jsou Kapitalismus a teorie moderní společnosti (</a:t>
            </a:r>
            <a:r>
              <a:rPr lang="cs-CZ" noProof="0" dirty="0" err="1"/>
              <a:t>Capitalism</a:t>
            </a:r>
            <a:r>
              <a:rPr lang="cs-CZ" noProof="0" dirty="0"/>
              <a:t> and </a:t>
            </a:r>
            <a:r>
              <a:rPr lang="cs-CZ" noProof="0" dirty="0" err="1"/>
              <a:t>Modern</a:t>
            </a:r>
            <a:r>
              <a:rPr lang="cs-CZ" noProof="0" dirty="0"/>
              <a:t> </a:t>
            </a:r>
            <a:r>
              <a:rPr lang="cs-CZ" noProof="0" dirty="0" err="1"/>
              <a:t>Social</a:t>
            </a:r>
            <a:r>
              <a:rPr lang="cs-CZ" noProof="0" dirty="0"/>
              <a:t> </a:t>
            </a:r>
            <a:r>
              <a:rPr lang="cs-CZ" noProof="0" dirty="0" err="1"/>
              <a:t>Theory</a:t>
            </a:r>
            <a:r>
              <a:rPr lang="cs-CZ" noProof="0" dirty="0"/>
              <a:t>, 1971) a Nová pravidla sociologické metody (New </a:t>
            </a:r>
            <a:r>
              <a:rPr lang="cs-CZ" noProof="0" dirty="0" err="1"/>
              <a:t>Rules</a:t>
            </a:r>
            <a:r>
              <a:rPr lang="cs-CZ" noProof="0" dirty="0"/>
              <a:t> </a:t>
            </a:r>
            <a:r>
              <a:rPr lang="cs-CZ" noProof="0" dirty="0" err="1"/>
              <a:t>of</a:t>
            </a:r>
            <a:r>
              <a:rPr lang="cs-CZ" noProof="0" dirty="0"/>
              <a:t> </a:t>
            </a:r>
            <a:r>
              <a:rPr lang="cs-CZ" noProof="0" dirty="0" err="1"/>
              <a:t>Sociological</a:t>
            </a:r>
            <a:r>
              <a:rPr lang="cs-CZ" noProof="0" dirty="0"/>
              <a:t> </a:t>
            </a:r>
            <a:r>
              <a:rPr lang="cs-CZ" noProof="0" dirty="0" err="1"/>
              <a:t>Method</a:t>
            </a:r>
            <a:r>
              <a:rPr lang="cs-CZ" noProof="0" dirty="0"/>
              <a:t>, 1976). Ze studia třídní stratifikace společnosti v první polovině 70. let vytěžil podklady ke knize Třídní struktura rozvinutých společností (</a:t>
            </a:r>
            <a:r>
              <a:rPr lang="cs-CZ" noProof="0" dirty="0" err="1"/>
              <a:t>The</a:t>
            </a:r>
            <a:r>
              <a:rPr lang="cs-CZ" noProof="0" dirty="0"/>
              <a:t> </a:t>
            </a:r>
            <a:r>
              <a:rPr lang="cs-CZ" noProof="0" dirty="0" err="1"/>
              <a:t>Class</a:t>
            </a:r>
            <a:r>
              <a:rPr lang="cs-CZ" noProof="0" dirty="0"/>
              <a:t> </a:t>
            </a:r>
            <a:r>
              <a:rPr lang="cs-CZ" noProof="0" dirty="0" err="1"/>
              <a:t>Structure</a:t>
            </a:r>
            <a:r>
              <a:rPr lang="cs-CZ" noProof="0" dirty="0"/>
              <a:t> </a:t>
            </a:r>
            <a:r>
              <a:rPr lang="cs-CZ" noProof="0" dirty="0" err="1"/>
              <a:t>of</a:t>
            </a:r>
            <a:r>
              <a:rPr lang="cs-CZ" noProof="0" dirty="0"/>
              <a:t> </a:t>
            </a:r>
            <a:r>
              <a:rPr lang="cs-CZ" noProof="0" dirty="0" err="1"/>
              <a:t>the</a:t>
            </a:r>
            <a:r>
              <a:rPr lang="cs-CZ" noProof="0" dirty="0"/>
              <a:t> </a:t>
            </a:r>
            <a:r>
              <a:rPr lang="cs-CZ" noProof="0" dirty="0" err="1"/>
              <a:t>Advanced</a:t>
            </a:r>
            <a:r>
              <a:rPr lang="cs-CZ" noProof="0" dirty="0"/>
              <a:t> </a:t>
            </a:r>
            <a:r>
              <a:rPr lang="cs-CZ" noProof="0" dirty="0" err="1"/>
              <a:t>Societies</a:t>
            </a:r>
            <a:r>
              <a:rPr lang="cs-CZ" noProof="0" dirty="0"/>
              <a:t>, 1973).</a:t>
            </a:r>
          </a:p>
          <a:p>
            <a:endParaRPr lang="cs-CZ" noProof="0" dirty="0"/>
          </a:p>
          <a:p>
            <a:r>
              <a:rPr lang="cs-CZ" noProof="0" dirty="0"/>
              <a:t>Kniha Důsledky modernity:</a:t>
            </a:r>
          </a:p>
          <a:p>
            <a:r>
              <a:rPr lang="cs-CZ" noProof="0" dirty="0"/>
              <a:t>https://www.databazeknih.cz/knihy/dusledky-modernity-106694</a:t>
            </a:r>
          </a:p>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Lord Giddens o sociologickém pohledu </a:t>
            </a:r>
          </a:p>
          <a:p>
            <a:r>
              <a:rPr lang="en-US" dirty="0"/>
              <a:t>https://www.youtube.com/watch?v=xl6FoLrv4JQ</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404044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Kdyby vás zajímalo více o Freudově psychoanalýze tak tady je to pěkně zpracované:</a:t>
            </a:r>
          </a:p>
          <a:p>
            <a:endParaRPr lang="cs-CZ" dirty="0"/>
          </a:p>
          <a:p>
            <a:r>
              <a:rPr lang="cs-CZ" dirty="0"/>
              <a:t>PSYCHOLOGICKÉ TEORIE SIGMUNDA FREUDA | Psychoanalýza | Terapie mluvením (#7 Psychologie, Maturita)</a:t>
            </a:r>
          </a:p>
          <a:p>
            <a:r>
              <a:rPr lang="cs-CZ" dirty="0"/>
              <a:t>Online Učitel</a:t>
            </a:r>
          </a:p>
          <a:p>
            <a:r>
              <a:rPr lang="en-US" dirty="0"/>
              <a:t>https://www.youtube.com/watch?v=y4M7yeh5pDo</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283902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Když napíšu seminární práci podle zadání tak podporuji reprodukci systému výuky a systému vzdělávání.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375548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Pierre </a:t>
            </a:r>
            <a:r>
              <a:rPr lang="cs-CZ" noProof="0" dirty="0" err="1"/>
              <a:t>Félix</a:t>
            </a:r>
            <a:r>
              <a:rPr lang="cs-CZ" noProof="0" dirty="0"/>
              <a:t> Bourdieu [</a:t>
            </a:r>
            <a:r>
              <a:rPr lang="cs-CZ" noProof="0" dirty="0" err="1"/>
              <a:t>pjerr</a:t>
            </a:r>
            <a:r>
              <a:rPr lang="cs-CZ" noProof="0" dirty="0"/>
              <a:t> </a:t>
            </a:r>
            <a:r>
              <a:rPr lang="cs-CZ" noProof="0" dirty="0" err="1"/>
              <a:t>féliks</a:t>
            </a:r>
            <a:r>
              <a:rPr lang="cs-CZ" noProof="0" dirty="0"/>
              <a:t> </a:t>
            </a:r>
            <a:r>
              <a:rPr lang="cs-CZ" noProof="0" dirty="0" err="1"/>
              <a:t>burďjö</a:t>
            </a:r>
            <a:r>
              <a:rPr lang="cs-CZ" noProof="0" dirty="0"/>
              <a:t>] (1. srpna 1930 </a:t>
            </a:r>
            <a:r>
              <a:rPr lang="cs-CZ" noProof="0" dirty="0" err="1"/>
              <a:t>Denguin</a:t>
            </a:r>
            <a:r>
              <a:rPr lang="cs-CZ" noProof="0" dirty="0"/>
              <a:t>, Francie – 23. ledna 2002 Paříž) byl francouzský sociolog a antropolog. Věnoval se mj. sociologii vzdělání a kultury.</a:t>
            </a:r>
          </a:p>
          <a:p>
            <a:endParaRPr lang="cs-CZ" noProof="0" dirty="0"/>
          </a:p>
          <a:p>
            <a:r>
              <a:rPr lang="cs-CZ" noProof="0" dirty="0"/>
              <a:t>Bourdieu patří k proudu tzv. kritické či angažované sociologie, orientoval se silně empiricky, všímal si však zároveň i individuálních lidských osudů a zkušeností. Programově se snažil propojit dosud zdánlivě neslučitelné pohledy sociologie subjektivistické a objektivistické a prostředkovat mezi idealismem a materialismem.</a:t>
            </a:r>
          </a:p>
          <a:p>
            <a:endParaRPr lang="cs-CZ" noProof="0" dirty="0"/>
          </a:p>
          <a:p>
            <a:r>
              <a:rPr lang="cs-CZ" noProof="0" dirty="0"/>
              <a:t>Zavedené sociologické pojmy jako habitus, sociální pole, kapitál a třída originálním způsobem rozvinul a vytvořil novou sociologickou teorii, která se obvykle nazývá „teorie jednání“ či praxe. V kulturní sociologii přirovnává běžné každodenní interakce ke hře. Každý z účastníků disponuje jistými možnostmi, které lze do jisté míry proměňovat jednu ve druhou. Postavení člověka ve společnosti tak lze znázornit na rovinném grafu se dvěma navzájem kolmými osami, na nichž se odečítá ekonomický a symbolický kapitál. Ten tvoří jednak kulturní kapitál, který zahrnuje například kompetence, výmluvnost či vzdělání, jednak sociální kapitál, tvořený styky a známostmi. Do takového grafu lze zanášet nejen postavení jednotlivců, ale také celých tříd a profesí, typická jídla, pivo nebo víno.</a:t>
            </a:r>
          </a:p>
          <a:p>
            <a:endParaRPr lang="cs-CZ" noProof="0" dirty="0"/>
          </a:p>
          <a:p>
            <a:r>
              <a:rPr lang="cs-CZ" noProof="0" dirty="0"/>
              <a:t>Bourdieu se zabýval také symbolickými systémy a zejména symbolickým násilím, a studoval různé strategie, jak se mocné společenské skupiny snaží prosazovat a reprodukovat. Takové soutěže probíhají na různých polích, kde se ovšem vedou také odlišnými prostředky. Prokázal, jak jemné odlišnosti řeči, například přízvuk, výslovnost nebo styl významně ovlivňují možnosti společenského vzestupu, například při hledání lepšího místa. Kritizoval inflaci diplomů ve francouzském školství, která snižuje jejich cenu a vytváří vrstvu trvale nezaměstnaných vysokoškoláků. Podobně varoval před „strukturálním násilím“ neomezené konkurence, která poškozuje už nejen lidi na okraji, ale i běžné zaměstnance. Věnoval se také sociologii fotografie, rolí intelektuálů v soudobém světě a možnostem sociologie ovlivnit průběh a dynamiku sociálních změn v moderní společnosti.</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3334362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December 7,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December 7,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December 7,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December 7,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December 7,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December 7,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December 7,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December 7,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December 7,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December 7,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December 7,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December 7,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5375374" cy="2429284"/>
          </a:xfrm>
        </p:spPr>
        <p:txBody>
          <a:bodyPr anchor="b">
            <a:normAutofit/>
          </a:bodyPr>
          <a:lstStyle/>
          <a:p>
            <a:r>
              <a:rPr lang="pl-PL" sz="4800" dirty="0">
                <a:latin typeface="Roboto" panose="02000000000000000000" pitchFamily="2" charset="0"/>
              </a:rPr>
              <a:t>Struktura a jednání ve společnosti</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klima@fss.muni.cz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Pierre Bourdieu</a:t>
            </a:r>
            <a:br>
              <a:rPr lang="cs-CZ" sz="4100" dirty="0"/>
            </a:br>
            <a:r>
              <a:rPr lang="cs-CZ" sz="2400" dirty="0"/>
              <a:t>Pierre </a:t>
            </a:r>
            <a:r>
              <a:rPr lang="cs-CZ" sz="2400" dirty="0" err="1"/>
              <a:t>Félix</a:t>
            </a:r>
            <a:r>
              <a:rPr lang="cs-CZ" sz="2400" dirty="0"/>
              <a:t> Bourdieu</a:t>
            </a:r>
            <a:br>
              <a:rPr lang="cs-CZ" sz="2400" dirty="0"/>
            </a:br>
            <a:r>
              <a:rPr lang="cs-CZ" sz="2400" dirty="0"/>
              <a:t>1930 - 2002</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Kombinoval objektivistický důraz na strukturu se subjektivistickým důrazem na jednání </a:t>
            </a:r>
          </a:p>
          <a:p>
            <a:r>
              <a:rPr lang="cs-CZ" sz="2000" dirty="0"/>
              <a:t>Jeho teorie praxe se snaží o vysvětlení institucionální skutečnosti moderní společnosti skrze pozitivistický přístup zkoumání </a:t>
            </a:r>
          </a:p>
          <a:p>
            <a:r>
              <a:rPr lang="cs-CZ" sz="2000" dirty="0"/>
              <a:t>Přišel s koncepty habitu, pole a kulturního kapitálu</a:t>
            </a:r>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27" b="9027"/>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86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BD1759-9292-AC4F-6412-3D0E2DF94C99}"/>
              </a:ext>
            </a:extLst>
          </p:cNvPr>
          <p:cNvSpPr>
            <a:spLocks noGrp="1"/>
          </p:cNvSpPr>
          <p:nvPr>
            <p:ph type="title"/>
          </p:nvPr>
        </p:nvSpPr>
        <p:spPr/>
        <p:txBody>
          <a:bodyPr/>
          <a:lstStyle/>
          <a:p>
            <a:r>
              <a:rPr lang="cs-CZ" dirty="0"/>
              <a:t>Teorie praxe</a:t>
            </a:r>
            <a:endParaRPr lang="en-US" dirty="0"/>
          </a:p>
        </p:txBody>
      </p:sp>
      <p:sp>
        <p:nvSpPr>
          <p:cNvPr id="3" name="Zástupný obsah 2">
            <a:extLst>
              <a:ext uri="{FF2B5EF4-FFF2-40B4-BE49-F238E27FC236}">
                <a16:creationId xmlns:a16="http://schemas.microsoft.com/office/drawing/2014/main" id="{46235C08-23BB-B9D0-536C-1F4DA2B8D640}"/>
              </a:ext>
            </a:extLst>
          </p:cNvPr>
          <p:cNvSpPr>
            <a:spLocks noGrp="1"/>
          </p:cNvSpPr>
          <p:nvPr>
            <p:ph idx="1"/>
          </p:nvPr>
        </p:nvSpPr>
        <p:spPr/>
        <p:txBody>
          <a:bodyPr>
            <a:normAutofit fontScale="85000" lnSpcReduction="10000"/>
          </a:bodyPr>
          <a:lstStyle/>
          <a:p>
            <a:r>
              <a:rPr lang="cs-CZ" dirty="0"/>
              <a:t>Kritizoval „objektivní pozorování“ v sociologii – dle něj není možné protože zkresluje sociální realitu nepochopením vnitřních systémů známým přirozeně těm, které pozorujeme (vidíme co dělají, ale proč pouze interpretujeme)</a:t>
            </a:r>
          </a:p>
          <a:p>
            <a:r>
              <a:rPr lang="cs-CZ" dirty="0"/>
              <a:t>Přichází s pojmem reflexivní sociologie – kdy sociolog vytváří teorii vlastního postavení ve vztahu k účastníkům studie (zkoumáme jednání badatelů i pozorovaných)</a:t>
            </a:r>
          </a:p>
          <a:p>
            <a:r>
              <a:rPr lang="cs-CZ" dirty="0"/>
              <a:t>Sociální aktéři jsou podle Bourdieho „virtuózy“ – znají hru tak dobře, že nepřemýšlí nad arbitrárními pravidly, dokáží improvizovat a automaticky rozhodovat o tom co je „dobře“ </a:t>
            </a:r>
          </a:p>
          <a:p>
            <a:r>
              <a:rPr lang="cs-CZ" dirty="0"/>
              <a:t>Tento „smysl pro hru“ není individualistický ale vychází z pochopení ostatních ve stejné sociální skupině – co se považuje za dobré a co za špatné </a:t>
            </a:r>
            <a:endParaRPr lang="en-US" dirty="0"/>
          </a:p>
        </p:txBody>
      </p:sp>
    </p:spTree>
    <p:extLst>
      <p:ext uri="{BB962C8B-B14F-4D97-AF65-F5344CB8AC3E}">
        <p14:creationId xmlns:p14="http://schemas.microsoft.com/office/powerpoint/2010/main" val="2683743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B5862E-383C-C905-643B-D62DA6E213A3}"/>
              </a:ext>
            </a:extLst>
          </p:cNvPr>
          <p:cNvSpPr>
            <a:spLocks noGrp="1"/>
          </p:cNvSpPr>
          <p:nvPr>
            <p:ph type="title"/>
          </p:nvPr>
        </p:nvSpPr>
        <p:spPr>
          <a:xfrm>
            <a:off x="550863" y="550800"/>
            <a:ext cx="7308850" cy="986400"/>
          </a:xfrm>
        </p:spPr>
        <p:txBody>
          <a:bodyPr wrap="square" anchor="ctr">
            <a:normAutofit/>
          </a:bodyPr>
          <a:lstStyle/>
          <a:p>
            <a:r>
              <a:rPr lang="cs-CZ" dirty="0"/>
              <a:t>Habitus a pole</a:t>
            </a:r>
            <a:endParaRPr lang="en-US" dirty="0"/>
          </a:p>
        </p:txBody>
      </p:sp>
      <p:graphicFrame>
        <p:nvGraphicFramePr>
          <p:cNvPr id="5" name="Zástupný obsah 2">
            <a:extLst>
              <a:ext uri="{FF2B5EF4-FFF2-40B4-BE49-F238E27FC236}">
                <a16:creationId xmlns:a16="http://schemas.microsoft.com/office/drawing/2014/main" id="{E7947B11-75E0-0695-0EA6-DEF872878C89}"/>
              </a:ext>
            </a:extLst>
          </p:cNvPr>
          <p:cNvGraphicFramePr>
            <a:graphicFrameLocks noGrp="1"/>
          </p:cNvGraphicFramePr>
          <p:nvPr>
            <p:ph idx="1"/>
            <p:extLst>
              <p:ext uri="{D42A27DB-BD31-4B8C-83A1-F6EECF244321}">
                <p14:modId xmlns:p14="http://schemas.microsoft.com/office/powerpoint/2010/main" val="1562583171"/>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093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B5862E-383C-C905-643B-D62DA6E213A3}"/>
              </a:ext>
            </a:extLst>
          </p:cNvPr>
          <p:cNvSpPr>
            <a:spLocks noGrp="1"/>
          </p:cNvSpPr>
          <p:nvPr>
            <p:ph type="title"/>
          </p:nvPr>
        </p:nvSpPr>
        <p:spPr>
          <a:xfrm>
            <a:off x="550863" y="550800"/>
            <a:ext cx="7308850" cy="986400"/>
          </a:xfrm>
        </p:spPr>
        <p:txBody>
          <a:bodyPr wrap="square" anchor="ctr">
            <a:normAutofit/>
          </a:bodyPr>
          <a:lstStyle/>
          <a:p>
            <a:r>
              <a:rPr lang="cs-CZ" dirty="0"/>
              <a:t>Kapitály</a:t>
            </a:r>
            <a:endParaRPr lang="en-US" dirty="0"/>
          </a:p>
        </p:txBody>
      </p:sp>
      <p:graphicFrame>
        <p:nvGraphicFramePr>
          <p:cNvPr id="5" name="Zástupný obsah 2">
            <a:extLst>
              <a:ext uri="{FF2B5EF4-FFF2-40B4-BE49-F238E27FC236}">
                <a16:creationId xmlns:a16="http://schemas.microsoft.com/office/drawing/2014/main" id="{E7947B11-75E0-0695-0EA6-DEF872878C89}"/>
              </a:ext>
            </a:extLst>
          </p:cNvPr>
          <p:cNvGraphicFramePr>
            <a:graphicFrameLocks noGrp="1"/>
          </p:cNvGraphicFramePr>
          <p:nvPr>
            <p:ph idx="1"/>
            <p:extLst>
              <p:ext uri="{D42A27DB-BD31-4B8C-83A1-F6EECF244321}">
                <p14:modId xmlns:p14="http://schemas.microsoft.com/office/powerpoint/2010/main" val="144917028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562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1" name="Freeform: Shape 2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6" name="Rectangle 2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0" name="Group 29">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31" name="Freeform: Shape 30">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 name="TextovéPole 3">
            <a:extLst>
              <a:ext uri="{FF2B5EF4-FFF2-40B4-BE49-F238E27FC236}">
                <a16:creationId xmlns:a16="http://schemas.microsoft.com/office/drawing/2014/main" id="{3E1E53E7-AE5A-326B-5F77-940109A98017}"/>
              </a:ext>
            </a:extLst>
          </p:cNvPr>
          <p:cNvSpPr txBox="1"/>
          <p:nvPr/>
        </p:nvSpPr>
        <p:spPr>
          <a:xfrm>
            <a:off x="192045" y="1835911"/>
            <a:ext cx="3565524" cy="3034657"/>
          </a:xfrm>
          <a:prstGeom prst="rect">
            <a:avLst/>
          </a:prstGeom>
        </p:spPr>
        <p:txBody>
          <a:bodyPr vert="horz" wrap="square" lIns="0" tIns="0" rIns="0" bIns="0" rtlCol="0" anchor="b" anchorCtr="0">
            <a:normAutofit/>
          </a:bodyPr>
          <a:lstStyle/>
          <a:p>
            <a:pPr>
              <a:spcBef>
                <a:spcPct val="0"/>
              </a:spcBef>
              <a:spcAft>
                <a:spcPts val="600"/>
              </a:spcAft>
            </a:pPr>
            <a:r>
              <a:rPr lang="cs-CZ" sz="4800" dirty="0">
                <a:latin typeface="+mj-lt"/>
                <a:ea typeface="+mj-ea"/>
                <a:cs typeface="+mj-cs"/>
              </a:rPr>
              <a:t>Sociální status v poli jednotlivých habitů</a:t>
            </a:r>
          </a:p>
        </p:txBody>
      </p:sp>
      <p:grpSp>
        <p:nvGrpSpPr>
          <p:cNvPr id="34" name="Group 33">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5"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9" name="Obrázek 8">
            <a:extLst>
              <a:ext uri="{FF2B5EF4-FFF2-40B4-BE49-F238E27FC236}">
                <a16:creationId xmlns:a16="http://schemas.microsoft.com/office/drawing/2014/main" id="{D015F551-EAF4-2163-113C-D9BB58648383}"/>
              </a:ext>
            </a:extLst>
          </p:cNvPr>
          <p:cNvPicPr>
            <a:picLocks noChangeAspect="1"/>
          </p:cNvPicPr>
          <p:nvPr/>
        </p:nvPicPr>
        <p:blipFill>
          <a:blip r:embed="rId3"/>
          <a:stretch>
            <a:fillRect/>
          </a:stretch>
        </p:blipFill>
        <p:spPr>
          <a:xfrm>
            <a:off x="3978701" y="796206"/>
            <a:ext cx="7951804" cy="5109034"/>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2438137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BD1759-9292-AC4F-6412-3D0E2DF94C99}"/>
              </a:ext>
            </a:extLst>
          </p:cNvPr>
          <p:cNvSpPr>
            <a:spLocks noGrp="1"/>
          </p:cNvSpPr>
          <p:nvPr>
            <p:ph type="title"/>
          </p:nvPr>
        </p:nvSpPr>
        <p:spPr/>
        <p:txBody>
          <a:bodyPr>
            <a:normAutofit fontScale="90000"/>
          </a:bodyPr>
          <a:lstStyle/>
          <a:p>
            <a:r>
              <a:rPr lang="cs-CZ" dirty="0"/>
              <a:t>Problémy determinismu a individualismu</a:t>
            </a:r>
            <a:endParaRPr lang="en-US" dirty="0"/>
          </a:p>
        </p:txBody>
      </p:sp>
      <p:sp>
        <p:nvSpPr>
          <p:cNvPr id="3" name="Zástupný obsah 2">
            <a:extLst>
              <a:ext uri="{FF2B5EF4-FFF2-40B4-BE49-F238E27FC236}">
                <a16:creationId xmlns:a16="http://schemas.microsoft.com/office/drawing/2014/main" id="{46235C08-23BB-B9D0-536C-1F4DA2B8D640}"/>
              </a:ext>
            </a:extLst>
          </p:cNvPr>
          <p:cNvSpPr>
            <a:spLocks noGrp="1"/>
          </p:cNvSpPr>
          <p:nvPr>
            <p:ph idx="1"/>
          </p:nvPr>
        </p:nvSpPr>
        <p:spPr/>
        <p:txBody>
          <a:bodyPr>
            <a:normAutofit fontScale="92500" lnSpcReduction="20000"/>
          </a:bodyPr>
          <a:lstStyle/>
          <a:p>
            <a:r>
              <a:rPr lang="cs-CZ" dirty="0"/>
              <a:t>Determinismus – vysvětlování sociálního života vytvářením pravidel která jsou deterministická = předurčují jednání a tím oslabují jedincovo rozhodování</a:t>
            </a:r>
          </a:p>
          <a:p>
            <a:pPr lvl="1"/>
            <a:r>
              <a:rPr lang="cs-CZ" dirty="0"/>
              <a:t>Jak Giddens tak Bourdieu nadřazují strukturu / habitus nad schopnosti jedinců se ve výsledku svobodně rozhodovat </a:t>
            </a:r>
          </a:p>
          <a:p>
            <a:pPr lvl="1"/>
            <a:r>
              <a:rPr lang="cs-CZ" dirty="0"/>
              <a:t>Výkyvy z těchto vzorců jednání řeší jako patologické a ne jako symptomické (vyjma z pravidla a ne jako něco co by vylučovalo teorii jednání)</a:t>
            </a:r>
          </a:p>
          <a:p>
            <a:r>
              <a:rPr lang="cs-CZ" dirty="0"/>
              <a:t>Metodologický individualismus – když může jedinec občas jednat jinak tak je tu možnost že struktura / habitus nedeterminují jeho chování</a:t>
            </a:r>
          </a:p>
          <a:p>
            <a:pPr lvl="1"/>
            <a:r>
              <a:rPr lang="cs-CZ" dirty="0"/>
              <a:t>Když jedná odlišně jednou, může odlišně jednat pokaždé </a:t>
            </a:r>
          </a:p>
          <a:p>
            <a:pPr lvl="1"/>
            <a:r>
              <a:rPr lang="cs-CZ" dirty="0"/>
              <a:t>Můžou se rozhodnou tak nejednat vůbec (rebelie) </a:t>
            </a:r>
          </a:p>
          <a:p>
            <a:r>
              <a:rPr lang="cs-CZ" dirty="0"/>
              <a:t>Ve výsledku vždy budeme oslabovat buď strukturální (deterministickou) nebo individuální stránku a je těžké najít zlatý střed</a:t>
            </a:r>
          </a:p>
        </p:txBody>
      </p:sp>
    </p:spTree>
    <p:extLst>
      <p:ext uri="{BB962C8B-B14F-4D97-AF65-F5344CB8AC3E}">
        <p14:creationId xmlns:p14="http://schemas.microsoft.com/office/powerpoint/2010/main" val="3000891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4018221778"/>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pl-PL" dirty="0"/>
              <a:t>Socializace, rodina a gender</a:t>
            </a:r>
            <a:endParaRPr lang="cs-CZ" dirty="0"/>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3445483072"/>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F739A9D-034B-CFCA-C1B5-5C5E9E909188}"/>
              </a:ext>
            </a:extLst>
          </p:cNvPr>
          <p:cNvSpPr>
            <a:spLocks noGrp="1"/>
          </p:cNvSpPr>
          <p:nvPr>
            <p:ph type="title"/>
          </p:nvPr>
        </p:nvSpPr>
        <p:spPr>
          <a:xfrm>
            <a:off x="550863" y="1520825"/>
            <a:ext cx="4535487" cy="3779838"/>
          </a:xfrm>
        </p:spPr>
        <p:txBody>
          <a:bodyPr anchor="ctr">
            <a:normAutofit/>
          </a:bodyPr>
          <a:lstStyle/>
          <a:p>
            <a:r>
              <a:rPr lang="cs-CZ" sz="6400" dirty="0"/>
              <a:t>Struktura a jednání</a:t>
            </a:r>
            <a:endParaRPr lang="en-US" sz="6400" dirty="0"/>
          </a:p>
        </p:txBody>
      </p:sp>
      <p:grpSp>
        <p:nvGrpSpPr>
          <p:cNvPr id="7"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8" name="Zástupný obsah 2">
            <a:extLst>
              <a:ext uri="{FF2B5EF4-FFF2-40B4-BE49-F238E27FC236}">
                <a16:creationId xmlns:a16="http://schemas.microsoft.com/office/drawing/2014/main" id="{4B096DC0-C268-8FD7-6248-142BB32F0D66}"/>
              </a:ext>
            </a:extLst>
          </p:cNvPr>
          <p:cNvGraphicFramePr>
            <a:graphicFrameLocks noGrp="1"/>
          </p:cNvGraphicFramePr>
          <p:nvPr>
            <p:ph idx="1"/>
            <p:extLst>
              <p:ext uri="{D42A27DB-BD31-4B8C-83A1-F6EECF244321}">
                <p14:modId xmlns:p14="http://schemas.microsoft.com/office/powerpoint/2010/main" val="2101259326"/>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318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25A036A-642D-F147-89B5-1B69F0E043DA}"/>
              </a:ext>
            </a:extLst>
          </p:cNvPr>
          <p:cNvSpPr>
            <a:spLocks noGrp="1"/>
          </p:cNvSpPr>
          <p:nvPr>
            <p:ph type="title"/>
          </p:nvPr>
        </p:nvSpPr>
        <p:spPr>
          <a:xfrm>
            <a:off x="550863" y="550800"/>
            <a:ext cx="7308850" cy="986400"/>
          </a:xfrm>
        </p:spPr>
        <p:txBody>
          <a:bodyPr wrap="square" anchor="ctr">
            <a:normAutofit/>
          </a:bodyPr>
          <a:lstStyle/>
          <a:p>
            <a:r>
              <a:rPr lang="cs-CZ" dirty="0"/>
              <a:t>Od úvahy k teorii</a:t>
            </a:r>
            <a:endParaRPr lang="en-US" dirty="0"/>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Zástupný obsah 2">
            <a:extLst>
              <a:ext uri="{FF2B5EF4-FFF2-40B4-BE49-F238E27FC236}">
                <a16:creationId xmlns:a16="http://schemas.microsoft.com/office/drawing/2014/main" id="{128DAE55-F136-E605-4625-8CFB4E62B5FD}"/>
              </a:ext>
            </a:extLst>
          </p:cNvPr>
          <p:cNvGraphicFramePr>
            <a:graphicFrameLocks noGrp="1"/>
          </p:cNvGraphicFramePr>
          <p:nvPr>
            <p:ph idx="1"/>
            <p:extLst>
              <p:ext uri="{D42A27DB-BD31-4B8C-83A1-F6EECF244321}">
                <p14:modId xmlns:p14="http://schemas.microsoft.com/office/powerpoint/2010/main" val="2058994468"/>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98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7B5862E-383C-C905-643B-D62DA6E213A3}"/>
              </a:ext>
            </a:extLst>
          </p:cNvPr>
          <p:cNvSpPr>
            <a:spLocks noGrp="1"/>
          </p:cNvSpPr>
          <p:nvPr>
            <p:ph type="title"/>
          </p:nvPr>
        </p:nvSpPr>
        <p:spPr>
          <a:xfrm>
            <a:off x="550863" y="550800"/>
            <a:ext cx="7308850" cy="986400"/>
          </a:xfrm>
        </p:spPr>
        <p:txBody>
          <a:bodyPr wrap="square" anchor="ctr">
            <a:normAutofit/>
          </a:bodyPr>
          <a:lstStyle/>
          <a:p>
            <a:r>
              <a:rPr lang="cs-CZ" dirty="0"/>
              <a:t>Giddens vs. Bourdieu</a:t>
            </a:r>
            <a:endParaRPr lang="en-US" dirty="0"/>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E7947B11-75E0-0695-0EA6-DEF872878C89}"/>
              </a:ext>
            </a:extLst>
          </p:cNvPr>
          <p:cNvGraphicFramePr>
            <a:graphicFrameLocks noGrp="1"/>
          </p:cNvGraphicFramePr>
          <p:nvPr>
            <p:ph idx="1"/>
            <p:extLst>
              <p:ext uri="{D42A27DB-BD31-4B8C-83A1-F6EECF244321}">
                <p14:modId xmlns:p14="http://schemas.microsoft.com/office/powerpoint/2010/main" val="1621454064"/>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896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Anthony Giddens</a:t>
            </a:r>
            <a:br>
              <a:rPr lang="cs-CZ" sz="4100" dirty="0"/>
            </a:br>
            <a:r>
              <a:rPr lang="cs-CZ" sz="2400" dirty="0"/>
              <a:t>teoretik strukturace</a:t>
            </a:r>
            <a:br>
              <a:rPr lang="cs-CZ" sz="2400" dirty="0"/>
            </a:br>
            <a:r>
              <a:rPr lang="cs-CZ" sz="2400" dirty="0"/>
              <a:t>1940 - žije</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92500"/>
          </a:bodyPr>
          <a:lstStyle/>
          <a:p>
            <a:r>
              <a:rPr lang="cs-CZ" sz="2000" dirty="0"/>
              <a:t>Pracoval syntetickým přístupem – sjednocování teorií a jejich aplikace na (jeho) současnou dobu</a:t>
            </a:r>
          </a:p>
          <a:p>
            <a:r>
              <a:rPr lang="cs-CZ" sz="2000" dirty="0"/>
              <a:t>Vytvořil teorii strukturace pomocí syntézy marxistického a Webrova přístupu k sociologii </a:t>
            </a:r>
          </a:p>
          <a:p>
            <a:r>
              <a:rPr lang="cs-CZ" sz="2000" dirty="0"/>
              <a:t>Teorií strukturace reagoval na nedostatky </a:t>
            </a:r>
            <a:r>
              <a:rPr lang="cs-CZ" sz="2000" dirty="0" err="1"/>
              <a:t>Parsonsova</a:t>
            </a:r>
            <a:r>
              <a:rPr lang="cs-CZ" sz="2000" dirty="0"/>
              <a:t> pojetí strukturálního funkcionalismu kde je jedinec zcela nevědomě ovlivněn systémem</a:t>
            </a:r>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61" r="10961"/>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34E60EF-C94B-8C65-5D68-5A439557E9BB}"/>
              </a:ext>
            </a:extLst>
          </p:cNvPr>
          <p:cNvSpPr>
            <a:spLocks noGrp="1"/>
          </p:cNvSpPr>
          <p:nvPr>
            <p:ph type="title"/>
          </p:nvPr>
        </p:nvSpPr>
        <p:spPr>
          <a:xfrm>
            <a:off x="550863" y="549275"/>
            <a:ext cx="3565525" cy="5543549"/>
          </a:xfrm>
        </p:spPr>
        <p:txBody>
          <a:bodyPr wrap="square" anchor="ctr">
            <a:normAutofit/>
          </a:bodyPr>
          <a:lstStyle/>
          <a:p>
            <a:r>
              <a:rPr lang="cs-CZ"/>
              <a:t>Teorie strukturace</a:t>
            </a:r>
            <a:endParaRPr lang="en-US" dirty="0"/>
          </a:p>
        </p:txBody>
      </p:sp>
      <p:sp>
        <p:nvSpPr>
          <p:cNvPr id="24" name="Rectangle 11">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54212726-9FF2-D714-7962-91E574C7E150}"/>
              </a:ext>
            </a:extLst>
          </p:cNvPr>
          <p:cNvGraphicFramePr>
            <a:graphicFrameLocks noGrp="1"/>
          </p:cNvGraphicFramePr>
          <p:nvPr>
            <p:ph idx="1"/>
            <p:extLst>
              <p:ext uri="{D42A27DB-BD31-4B8C-83A1-F6EECF244321}">
                <p14:modId xmlns:p14="http://schemas.microsoft.com/office/powerpoint/2010/main" val="349742878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733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BE59B-B6A5-08E6-ACE0-1796F04010E4}"/>
              </a:ext>
            </a:extLst>
          </p:cNvPr>
          <p:cNvSpPr>
            <a:spLocks noGrp="1"/>
          </p:cNvSpPr>
          <p:nvPr>
            <p:ph type="title"/>
          </p:nvPr>
        </p:nvSpPr>
        <p:spPr/>
        <p:txBody>
          <a:bodyPr/>
          <a:lstStyle/>
          <a:p>
            <a:r>
              <a:rPr lang="cs-CZ" dirty="0"/>
              <a:t>Struktura a sytém podle Giddense</a:t>
            </a:r>
            <a:endParaRPr lang="en-US" dirty="0"/>
          </a:p>
        </p:txBody>
      </p:sp>
      <p:sp>
        <p:nvSpPr>
          <p:cNvPr id="3" name="Zástupný obsah 2">
            <a:extLst>
              <a:ext uri="{FF2B5EF4-FFF2-40B4-BE49-F238E27FC236}">
                <a16:creationId xmlns:a16="http://schemas.microsoft.com/office/drawing/2014/main" id="{466A2C56-92AC-D149-B84D-EE19B5580DA6}"/>
              </a:ext>
            </a:extLst>
          </p:cNvPr>
          <p:cNvSpPr>
            <a:spLocks noGrp="1"/>
          </p:cNvSpPr>
          <p:nvPr>
            <p:ph idx="1"/>
          </p:nvPr>
        </p:nvSpPr>
        <p:spPr/>
        <p:txBody>
          <a:bodyPr/>
          <a:lstStyle/>
          <a:p>
            <a:r>
              <a:rPr lang="cs-CZ" dirty="0"/>
              <a:t>Aktér má tři typy zkušeností (vědomí)</a:t>
            </a:r>
          </a:p>
          <a:p>
            <a:pPr lvl="1"/>
            <a:r>
              <a:rPr lang="cs-CZ" dirty="0"/>
              <a:t>Nevědomí – podvědomé vjemy zkoumané psychoanalýzou (Freud)</a:t>
            </a:r>
          </a:p>
          <a:p>
            <a:pPr lvl="1"/>
            <a:r>
              <a:rPr lang="cs-CZ" dirty="0"/>
              <a:t>Diskurzivní vědomí – vědění které aktér může reflexivně popsat (znalosti)</a:t>
            </a:r>
          </a:p>
          <a:p>
            <a:pPr lvl="1"/>
            <a:r>
              <a:rPr lang="cs-CZ" dirty="0"/>
              <a:t>Praktické vědomí (zamlčelé vědění) – sdílené vědění pro každodenní interakce které je prakticky neviditelné</a:t>
            </a:r>
          </a:p>
          <a:p>
            <a:r>
              <a:rPr lang="cs-CZ" dirty="0"/>
              <a:t>Praktické vědomí je ústředním bodem teorie strukturace – toto vědomí vychází na povrch pouze pokud vidíme odchylky od očekávaného chování, jinak je skryté</a:t>
            </a:r>
          </a:p>
          <a:p>
            <a:endParaRPr lang="cs-CZ" dirty="0"/>
          </a:p>
        </p:txBody>
      </p:sp>
    </p:spTree>
    <p:extLst>
      <p:ext uri="{BB962C8B-B14F-4D97-AF65-F5344CB8AC3E}">
        <p14:creationId xmlns:p14="http://schemas.microsoft.com/office/powerpoint/2010/main" val="70581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BE59B-B6A5-08E6-ACE0-1796F04010E4}"/>
              </a:ext>
            </a:extLst>
          </p:cNvPr>
          <p:cNvSpPr>
            <a:spLocks noGrp="1"/>
          </p:cNvSpPr>
          <p:nvPr>
            <p:ph type="title"/>
          </p:nvPr>
        </p:nvSpPr>
        <p:spPr/>
        <p:txBody>
          <a:bodyPr/>
          <a:lstStyle/>
          <a:p>
            <a:r>
              <a:rPr lang="cs-CZ" dirty="0"/>
              <a:t>Struktura a sytém podle Giddense</a:t>
            </a:r>
            <a:endParaRPr lang="en-US" dirty="0"/>
          </a:p>
        </p:txBody>
      </p:sp>
      <p:sp>
        <p:nvSpPr>
          <p:cNvPr id="3" name="Zástupný obsah 2">
            <a:extLst>
              <a:ext uri="{FF2B5EF4-FFF2-40B4-BE49-F238E27FC236}">
                <a16:creationId xmlns:a16="http://schemas.microsoft.com/office/drawing/2014/main" id="{466A2C56-92AC-D149-B84D-EE19B5580DA6}"/>
              </a:ext>
            </a:extLst>
          </p:cNvPr>
          <p:cNvSpPr>
            <a:spLocks noGrp="1"/>
          </p:cNvSpPr>
          <p:nvPr>
            <p:ph idx="1"/>
          </p:nvPr>
        </p:nvSpPr>
        <p:spPr/>
        <p:txBody>
          <a:bodyPr>
            <a:normAutofit fontScale="92500" lnSpcReduction="20000"/>
          </a:bodyPr>
          <a:lstStyle/>
          <a:p>
            <a:r>
              <a:rPr lang="cs-CZ" dirty="0"/>
              <a:t>Teorie strukturace má tři prvky</a:t>
            </a:r>
          </a:p>
          <a:p>
            <a:pPr lvl="1"/>
            <a:r>
              <a:rPr lang="cs-CZ" dirty="0"/>
              <a:t>Systém – hlavní instituce společnosti, sociální a třídní systémy, ekonomika</a:t>
            </a:r>
          </a:p>
          <a:p>
            <a:pPr lvl="1"/>
            <a:r>
              <a:rPr lang="cs-CZ" dirty="0"/>
              <a:t>Struktura – zajišťuje aby jedinci jednali v souladu se strukturací (reprodukovali systém) </a:t>
            </a:r>
          </a:p>
          <a:p>
            <a:pPr lvl="1"/>
            <a:r>
              <a:rPr lang="cs-CZ" dirty="0"/>
              <a:t>Strukturace – reprodukování stávajícího systému činností jedinců </a:t>
            </a:r>
          </a:p>
          <a:p>
            <a:r>
              <a:rPr lang="cs-CZ" dirty="0"/>
              <a:t>Struktura jsou pravidla a zdroje které existují pouze v sociální praxi – praktické uspořádání rozdílů (jak je popisuje v jazyku </a:t>
            </a:r>
            <a:r>
              <a:rPr lang="cs-CZ" dirty="0" err="1"/>
              <a:t>Saussure</a:t>
            </a:r>
            <a:r>
              <a:rPr lang="cs-CZ" dirty="0"/>
              <a:t>)</a:t>
            </a:r>
          </a:p>
          <a:p>
            <a:r>
              <a:rPr lang="cs-CZ" dirty="0"/>
              <a:t>Tedy struktura je souhrn pravidel které se liší od ostatních a zároveň z nich vyplívá, tyto pravidla nejsou bezprostředně známé aktérovi </a:t>
            </a:r>
          </a:p>
          <a:p>
            <a:r>
              <a:rPr lang="cs-CZ" dirty="0"/>
              <a:t>Struktura nám zaručuje předvídatelnost a očekávatelnost činů – dualita struktury (je sprostředkovatelem i výsledkem jednání)</a:t>
            </a:r>
          </a:p>
        </p:txBody>
      </p:sp>
    </p:spTree>
    <p:extLst>
      <p:ext uri="{BB962C8B-B14F-4D97-AF65-F5344CB8AC3E}">
        <p14:creationId xmlns:p14="http://schemas.microsoft.com/office/powerpoint/2010/main" val="1004300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1767</Words>
  <Application>Microsoft Office PowerPoint</Application>
  <PresentationFormat>Širokoúhlá obrazovka</PresentationFormat>
  <Paragraphs>136</Paragraphs>
  <Slides>17</Slides>
  <Notes>15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Avenir Next LT Pro</vt:lpstr>
      <vt:lpstr>Calibri</vt:lpstr>
      <vt:lpstr>Roboto</vt:lpstr>
      <vt:lpstr>3DFloatVTI</vt:lpstr>
      <vt:lpstr>Struktura a jednání ve společnosti</vt:lpstr>
      <vt:lpstr>Dneska projdeme</vt:lpstr>
      <vt:lpstr>Struktura a jednání</vt:lpstr>
      <vt:lpstr>Od úvahy k teorii</vt:lpstr>
      <vt:lpstr>Giddens vs. Bourdieu</vt:lpstr>
      <vt:lpstr>Anthony Giddens teoretik strukturace 1940 - žije</vt:lpstr>
      <vt:lpstr>Teorie strukturace</vt:lpstr>
      <vt:lpstr>Struktura a sytém podle Giddense</vt:lpstr>
      <vt:lpstr>Struktura a sytém podle Giddense</vt:lpstr>
      <vt:lpstr>Pierre Bourdieu Pierre Félix Bourdieu 1930 - 2002</vt:lpstr>
      <vt:lpstr>Teorie praxe</vt:lpstr>
      <vt:lpstr>Habitus a pole</vt:lpstr>
      <vt:lpstr>Kapitály</vt:lpstr>
      <vt:lpstr>Prezentace aplikace PowerPoint</vt:lpstr>
      <vt:lpstr>Problémy determinismu a individualismu</vt:lpstr>
      <vt:lpstr>O čem jsme mluvili</vt:lpstr>
      <vt:lpstr>Příště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2023-12-07T10:09:31Z</dcterms:modified>
</cp:coreProperties>
</file>