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9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</p:sldMasterIdLst>
  <p:notesMasterIdLst>
    <p:notesMasterId r:id="rId18"/>
  </p:notesMasterIdLst>
  <p:sldIdLst>
    <p:sldId id="256" r:id="rId2"/>
    <p:sldId id="259" r:id="rId3"/>
    <p:sldId id="257" r:id="rId4"/>
    <p:sldId id="258" r:id="rId5"/>
    <p:sldId id="260" r:id="rId6"/>
    <p:sldId id="262" r:id="rId7"/>
    <p:sldId id="263" r:id="rId8"/>
    <p:sldId id="275" r:id="rId9"/>
    <p:sldId id="264" r:id="rId10"/>
    <p:sldId id="265" r:id="rId11"/>
    <p:sldId id="268" r:id="rId12"/>
    <p:sldId id="274" r:id="rId13"/>
    <p:sldId id="269" r:id="rId14"/>
    <p:sldId id="273" r:id="rId15"/>
    <p:sldId id="270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1FC1A8-E239-4DFF-A4CC-32377351DE89}" v="208" dt="2023-10-05T07:18:00.2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787" autoAdjust="0"/>
  </p:normalViewPr>
  <p:slideViewPr>
    <p:cSldViewPr snapToGrid="0">
      <p:cViewPr varScale="1">
        <p:scale>
          <a:sx n="122" d="100"/>
          <a:sy n="122" d="100"/>
        </p:scale>
        <p:origin x="1240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ndra Klíma" userId="381e0c8e360e8536" providerId="LiveId" clId="{E2B007C5-26A3-41EB-8F63-6E06F2292AEB}"/>
    <pc:docChg chg="undo custSel addSld modSld addMainMaster delMainMaster modMainMaster">
      <pc:chgData name="Ondra Klíma" userId="381e0c8e360e8536" providerId="LiveId" clId="{E2B007C5-26A3-41EB-8F63-6E06F2292AEB}" dt="2022-09-22T04:21:11.389" v="581" actId="20577"/>
      <pc:docMkLst>
        <pc:docMk/>
      </pc:docMkLst>
      <pc:sldChg chg="addSp delSp modSp new mod modTransition setBg modClrScheme addAnim delAnim chgLayout">
        <pc:chgData name="Ondra Klíma" userId="381e0c8e360e8536" providerId="LiveId" clId="{E2B007C5-26A3-41EB-8F63-6E06F2292AEB}" dt="2022-09-22T04:10:20.625" v="408" actId="20577"/>
        <pc:sldMkLst>
          <pc:docMk/>
          <pc:sldMk cId="820938414" sldId="256"/>
        </pc:sldMkLst>
        <pc:spChg chg="mod">
          <ac:chgData name="Ondra Klíma" userId="381e0c8e360e8536" providerId="LiveId" clId="{E2B007C5-26A3-41EB-8F63-6E06F2292AEB}" dt="2022-09-22T03:54:22.502" v="25" actId="26606"/>
          <ac:spMkLst>
            <pc:docMk/>
            <pc:sldMk cId="820938414" sldId="256"/>
            <ac:spMk id="2" creationId="{7A81CABB-0357-D3D6-AD68-C5F981E995CC}"/>
          </ac:spMkLst>
        </pc:spChg>
        <pc:spChg chg="mod">
          <ac:chgData name="Ondra Klíma" userId="381e0c8e360e8536" providerId="LiveId" clId="{E2B007C5-26A3-41EB-8F63-6E06F2292AEB}" dt="2022-09-22T04:10:20.625" v="408" actId="20577"/>
          <ac:spMkLst>
            <pc:docMk/>
            <pc:sldMk cId="820938414" sldId="256"/>
            <ac:spMk id="3" creationId="{F70F6FCA-9956-7A25-CA96-DB0253126575}"/>
          </ac:spMkLst>
        </pc:spChg>
        <pc:spChg chg="add del">
          <ac:chgData name="Ondra Klíma" userId="381e0c8e360e8536" providerId="LiveId" clId="{E2B007C5-26A3-41EB-8F63-6E06F2292AEB}" dt="2022-09-22T03:54:22.502" v="25" actId="26606"/>
          <ac:spMkLst>
            <pc:docMk/>
            <pc:sldMk cId="820938414" sldId="256"/>
            <ac:spMk id="1031" creationId="{A88F843D-1C1B-C740-AC27-E3238D0F5F47}"/>
          </ac:spMkLst>
        </pc:spChg>
        <pc:spChg chg="add del">
          <ac:chgData name="Ondra Klíma" userId="381e0c8e360e8536" providerId="LiveId" clId="{E2B007C5-26A3-41EB-8F63-6E06F2292AEB}" dt="2022-09-22T03:54:22.502" v="25" actId="26606"/>
          <ac:spMkLst>
            <pc:docMk/>
            <pc:sldMk cId="820938414" sldId="256"/>
            <ac:spMk id="1033" creationId="{A21C8291-E3D5-4240-8FF4-E5213CBCC453}"/>
          </ac:spMkLst>
        </pc:spChg>
        <pc:spChg chg="add del">
          <ac:chgData name="Ondra Klíma" userId="381e0c8e360e8536" providerId="LiveId" clId="{E2B007C5-26A3-41EB-8F63-6E06F2292AEB}" dt="2022-09-22T03:54:22.502" v="25" actId="26606"/>
          <ac:spMkLst>
            <pc:docMk/>
            <pc:sldMk cId="820938414" sldId="256"/>
            <ac:spMk id="1035" creationId="{08B44AFE-C181-7047-8CC9-CA00BD385EEA}"/>
          </ac:spMkLst>
        </pc:spChg>
        <pc:spChg chg="add del">
          <ac:chgData name="Ondra Klíma" userId="381e0c8e360e8536" providerId="LiveId" clId="{E2B007C5-26A3-41EB-8F63-6E06F2292AEB}" dt="2022-09-22T03:53:46.719" v="14" actId="26606"/>
          <ac:spMkLst>
            <pc:docMk/>
            <pc:sldMk cId="820938414" sldId="256"/>
            <ac:spMk id="1040" creationId="{82950D9A-4705-4314-961A-4F88B2CE412D}"/>
          </ac:spMkLst>
        </pc:spChg>
        <pc:spChg chg="add del">
          <ac:chgData name="Ondra Klíma" userId="381e0c8e360e8536" providerId="LiveId" clId="{E2B007C5-26A3-41EB-8F63-6E06F2292AEB}" dt="2022-09-22T03:54:01.969" v="16" actId="26606"/>
          <ac:spMkLst>
            <pc:docMk/>
            <pc:sldMk cId="820938414" sldId="256"/>
            <ac:spMk id="1046" creationId="{8C37C960-91F5-4F61-B2CD-8A037920720B}"/>
          </ac:spMkLst>
        </pc:spChg>
        <pc:spChg chg="add del">
          <ac:chgData name="Ondra Klíma" userId="381e0c8e360e8536" providerId="LiveId" clId="{E2B007C5-26A3-41EB-8F63-6E06F2292AEB}" dt="2022-09-22T03:54:10.817" v="20" actId="26606"/>
          <ac:spMkLst>
            <pc:docMk/>
            <pc:sldMk cId="820938414" sldId="256"/>
            <ac:spMk id="1048" creationId="{9B7AD9F6-8CE7-4299-8FC6-328F4DCD3FF9}"/>
          </ac:spMkLst>
        </pc:spChg>
        <pc:spChg chg="add del">
          <ac:chgData name="Ondra Klíma" userId="381e0c8e360e8536" providerId="LiveId" clId="{E2B007C5-26A3-41EB-8F63-6E06F2292AEB}" dt="2022-09-22T03:54:10.817" v="20" actId="26606"/>
          <ac:spMkLst>
            <pc:docMk/>
            <pc:sldMk cId="820938414" sldId="256"/>
            <ac:spMk id="1049" creationId="{F49775AF-8896-43EE-92C6-83497D6DC56F}"/>
          </ac:spMkLst>
        </pc:spChg>
        <pc:spChg chg="add del">
          <ac:chgData name="Ondra Klíma" userId="381e0c8e360e8536" providerId="LiveId" clId="{E2B007C5-26A3-41EB-8F63-6E06F2292AEB}" dt="2022-09-22T03:54:13.695" v="22" actId="26606"/>
          <ac:spMkLst>
            <pc:docMk/>
            <pc:sldMk cId="820938414" sldId="256"/>
            <ac:spMk id="1051" creationId="{A88F843D-1C1B-C740-AC27-E3238D0F5F47}"/>
          </ac:spMkLst>
        </pc:spChg>
        <pc:spChg chg="add del">
          <ac:chgData name="Ondra Klíma" userId="381e0c8e360e8536" providerId="LiveId" clId="{E2B007C5-26A3-41EB-8F63-6E06F2292AEB}" dt="2022-09-22T03:54:13.695" v="22" actId="26606"/>
          <ac:spMkLst>
            <pc:docMk/>
            <pc:sldMk cId="820938414" sldId="256"/>
            <ac:spMk id="1052" creationId="{A21C8291-E3D5-4240-8FF4-E5213CBCC453}"/>
          </ac:spMkLst>
        </pc:spChg>
        <pc:spChg chg="add del">
          <ac:chgData name="Ondra Klíma" userId="381e0c8e360e8536" providerId="LiveId" clId="{E2B007C5-26A3-41EB-8F63-6E06F2292AEB}" dt="2022-09-22T03:54:13.695" v="22" actId="26606"/>
          <ac:spMkLst>
            <pc:docMk/>
            <pc:sldMk cId="820938414" sldId="256"/>
            <ac:spMk id="1053" creationId="{08B44AFE-C181-7047-8CC9-CA00BD385EEA}"/>
          </ac:spMkLst>
        </pc:spChg>
        <pc:spChg chg="add del">
          <ac:chgData name="Ondra Klíma" userId="381e0c8e360e8536" providerId="LiveId" clId="{E2B007C5-26A3-41EB-8F63-6E06F2292AEB}" dt="2022-09-22T03:54:22.471" v="24" actId="26606"/>
          <ac:spMkLst>
            <pc:docMk/>
            <pc:sldMk cId="820938414" sldId="256"/>
            <ac:spMk id="1055" creationId="{FE74E104-78A8-4DFA-9782-03C75DE1BF02}"/>
          </ac:spMkLst>
        </pc:spChg>
        <pc:spChg chg="add del">
          <ac:chgData name="Ondra Klíma" userId="381e0c8e360e8536" providerId="LiveId" clId="{E2B007C5-26A3-41EB-8F63-6E06F2292AEB}" dt="2022-09-22T03:54:22.471" v="24" actId="26606"/>
          <ac:spMkLst>
            <pc:docMk/>
            <pc:sldMk cId="820938414" sldId="256"/>
            <ac:spMk id="1056" creationId="{1747BCEA-D77E-4BD6-8954-C64996AB739A}"/>
          </ac:spMkLst>
        </pc:spChg>
        <pc:spChg chg="add del">
          <ac:chgData name="Ondra Klíma" userId="381e0c8e360e8536" providerId="LiveId" clId="{E2B007C5-26A3-41EB-8F63-6E06F2292AEB}" dt="2022-09-22T03:54:22.471" v="24" actId="26606"/>
          <ac:spMkLst>
            <pc:docMk/>
            <pc:sldMk cId="820938414" sldId="256"/>
            <ac:spMk id="1057" creationId="{76D563F6-B8F0-406F-A032-1E478CA25158}"/>
          </ac:spMkLst>
        </pc:spChg>
        <pc:spChg chg="add">
          <ac:chgData name="Ondra Klíma" userId="381e0c8e360e8536" providerId="LiveId" clId="{E2B007C5-26A3-41EB-8F63-6E06F2292AEB}" dt="2022-09-22T03:54:22.502" v="25" actId="26606"/>
          <ac:spMkLst>
            <pc:docMk/>
            <pc:sldMk cId="820938414" sldId="256"/>
            <ac:spMk id="1059" creationId="{1DB043B4-68C6-45B9-82AC-A5800EADB8DB}"/>
          </ac:spMkLst>
        </pc:spChg>
        <pc:spChg chg="add">
          <ac:chgData name="Ondra Klíma" userId="381e0c8e360e8536" providerId="LiveId" clId="{E2B007C5-26A3-41EB-8F63-6E06F2292AEB}" dt="2022-09-22T03:54:22.502" v="25" actId="26606"/>
          <ac:spMkLst>
            <pc:docMk/>
            <pc:sldMk cId="820938414" sldId="256"/>
            <ac:spMk id="1060" creationId="{7AEC842D-C905-4DEA-B1C3-CA51995C572A}"/>
          </ac:spMkLst>
        </pc:spChg>
        <pc:spChg chg="add">
          <ac:chgData name="Ondra Klíma" userId="381e0c8e360e8536" providerId="LiveId" clId="{E2B007C5-26A3-41EB-8F63-6E06F2292AEB}" dt="2022-09-22T03:54:22.502" v="25" actId="26606"/>
          <ac:spMkLst>
            <pc:docMk/>
            <pc:sldMk cId="820938414" sldId="256"/>
            <ac:spMk id="1061" creationId="{FE05BC49-0F00-4C85-9AF5-A0CC5B39C8D2}"/>
          </ac:spMkLst>
        </pc:spChg>
        <pc:grpChg chg="add">
          <ac:chgData name="Ondra Klíma" userId="381e0c8e360e8536" providerId="LiveId" clId="{E2B007C5-26A3-41EB-8F63-6E06F2292AEB}" dt="2022-09-22T03:54:22.502" v="25" actId="26606"/>
          <ac:grpSpMkLst>
            <pc:docMk/>
            <pc:sldMk cId="820938414" sldId="256"/>
            <ac:grpSpMk id="1062" creationId="{9845873E-9C86-4496-87B7-3A6141D7DE63}"/>
          </ac:grpSpMkLst>
        </pc:grpChg>
        <pc:picChg chg="add mod">
          <ac:chgData name="Ondra Klíma" userId="381e0c8e360e8536" providerId="LiveId" clId="{E2B007C5-26A3-41EB-8F63-6E06F2292AEB}" dt="2022-09-22T03:54:37.227" v="31" actId="1076"/>
          <ac:picMkLst>
            <pc:docMk/>
            <pc:sldMk cId="820938414" sldId="256"/>
            <ac:picMk id="1026" creationId="{56417356-D89C-E62D-DDBB-09AD8578F24D}"/>
          </ac:picMkLst>
        </pc:picChg>
        <pc:cxnChg chg="add del">
          <ac:chgData name="Ondra Klíma" userId="381e0c8e360e8536" providerId="LiveId" clId="{E2B007C5-26A3-41EB-8F63-6E06F2292AEB}" dt="2022-09-22T03:53:46.719" v="14" actId="26606"/>
          <ac:cxnSpMkLst>
            <pc:docMk/>
            <pc:sldMk cId="820938414" sldId="256"/>
            <ac:cxnSpMk id="1042" creationId="{13AC671C-E66F-43C5-A66A-C477339DD232}"/>
          </ac:cxnSpMkLst>
        </pc:cxnChg>
        <pc:cxnChg chg="add del">
          <ac:chgData name="Ondra Klíma" userId="381e0c8e360e8536" providerId="LiveId" clId="{E2B007C5-26A3-41EB-8F63-6E06F2292AEB}" dt="2022-09-22T03:53:46.719" v="14" actId="26606"/>
          <ac:cxnSpMkLst>
            <pc:docMk/>
            <pc:sldMk cId="820938414" sldId="256"/>
            <ac:cxnSpMk id="1044" creationId="{EEE10AC2-20ED-4628-9A8E-14F8437B55CB}"/>
          </ac:cxnSpMkLst>
        </pc:cxnChg>
      </pc:sldChg>
      <pc:sldChg chg="addSp delSp modSp new mod modTransition setBg">
        <pc:chgData name="Ondra Klíma" userId="381e0c8e360e8536" providerId="LiveId" clId="{E2B007C5-26A3-41EB-8F63-6E06F2292AEB}" dt="2022-09-22T03:58:25.927" v="175"/>
        <pc:sldMkLst>
          <pc:docMk/>
          <pc:sldMk cId="4040254913" sldId="257"/>
        </pc:sldMkLst>
        <pc:spChg chg="mod">
          <ac:chgData name="Ondra Klíma" userId="381e0c8e360e8536" providerId="LiveId" clId="{E2B007C5-26A3-41EB-8F63-6E06F2292AEB}" dt="2022-09-22T03:57:39.607" v="172" actId="26606"/>
          <ac:spMkLst>
            <pc:docMk/>
            <pc:sldMk cId="4040254913" sldId="257"/>
            <ac:spMk id="2" creationId="{4FA54A47-60BA-2E54-D5B2-28A2F04F14D5}"/>
          </ac:spMkLst>
        </pc:spChg>
        <pc:spChg chg="del mod">
          <ac:chgData name="Ondra Klíma" userId="381e0c8e360e8536" providerId="LiveId" clId="{E2B007C5-26A3-41EB-8F63-6E06F2292AEB}" dt="2022-09-22T03:57:39.607" v="172" actId="26606"/>
          <ac:spMkLst>
            <pc:docMk/>
            <pc:sldMk cId="4040254913" sldId="257"/>
            <ac:spMk id="3" creationId="{E74B1559-2A48-1925-DED9-50F8E73C6B2D}"/>
          </ac:spMkLst>
        </pc:spChg>
        <pc:spChg chg="add">
          <ac:chgData name="Ondra Klíma" userId="381e0c8e360e8536" providerId="LiveId" clId="{E2B007C5-26A3-41EB-8F63-6E06F2292AEB}" dt="2022-09-22T03:57:39.607" v="172" actId="26606"/>
          <ac:spMkLst>
            <pc:docMk/>
            <pc:sldMk cId="4040254913" sldId="257"/>
            <ac:spMk id="9" creationId="{60B7752B-728D-4CA3-8923-C4F7F77029E3}"/>
          </ac:spMkLst>
        </pc:spChg>
        <pc:spChg chg="add">
          <ac:chgData name="Ondra Klíma" userId="381e0c8e360e8536" providerId="LiveId" clId="{E2B007C5-26A3-41EB-8F63-6E06F2292AEB}" dt="2022-09-22T03:57:39.607" v="172" actId="26606"/>
          <ac:spMkLst>
            <pc:docMk/>
            <pc:sldMk cId="4040254913" sldId="257"/>
            <ac:spMk id="11" creationId="{88392DC7-0988-443B-A0D0-E726C7DB622B}"/>
          </ac:spMkLst>
        </pc:spChg>
        <pc:graphicFrameChg chg="add">
          <ac:chgData name="Ondra Klíma" userId="381e0c8e360e8536" providerId="LiveId" clId="{E2B007C5-26A3-41EB-8F63-6E06F2292AEB}" dt="2022-09-22T03:57:39.607" v="172" actId="26606"/>
          <ac:graphicFrameMkLst>
            <pc:docMk/>
            <pc:sldMk cId="4040254913" sldId="257"/>
            <ac:graphicFrameMk id="5" creationId="{0F896D46-54D1-8506-5FA6-1A1CE8A05ECA}"/>
          </ac:graphicFrameMkLst>
        </pc:graphicFrameChg>
      </pc:sldChg>
      <pc:sldChg chg="addSp delSp modSp new mod setBg">
        <pc:chgData name="Ondra Klíma" userId="381e0c8e360e8536" providerId="LiveId" clId="{E2B007C5-26A3-41EB-8F63-6E06F2292AEB}" dt="2022-09-22T04:04:46.834" v="258" actId="20577"/>
        <pc:sldMkLst>
          <pc:docMk/>
          <pc:sldMk cId="1628907313" sldId="258"/>
        </pc:sldMkLst>
        <pc:spChg chg="mod">
          <ac:chgData name="Ondra Klíma" userId="381e0c8e360e8536" providerId="LiveId" clId="{E2B007C5-26A3-41EB-8F63-6E06F2292AEB}" dt="2022-09-22T04:03:07.769" v="254" actId="26606"/>
          <ac:spMkLst>
            <pc:docMk/>
            <pc:sldMk cId="1628907313" sldId="258"/>
            <ac:spMk id="2" creationId="{7FFA8308-7A31-3AE3-5EC5-6B692D568E09}"/>
          </ac:spMkLst>
        </pc:spChg>
        <pc:spChg chg="add del mod">
          <ac:chgData name="Ondra Klíma" userId="381e0c8e360e8536" providerId="LiveId" clId="{E2B007C5-26A3-41EB-8F63-6E06F2292AEB}" dt="2022-09-22T04:03:07.769" v="254" actId="26606"/>
          <ac:spMkLst>
            <pc:docMk/>
            <pc:sldMk cId="1628907313" sldId="258"/>
            <ac:spMk id="3" creationId="{0AB33108-5160-E4CB-0DFC-DC9F45090679}"/>
          </ac:spMkLst>
        </pc:spChg>
        <pc:spChg chg="add del">
          <ac:chgData name="Ondra Klíma" userId="381e0c8e360e8536" providerId="LiveId" clId="{E2B007C5-26A3-41EB-8F63-6E06F2292AEB}" dt="2022-09-22T04:03:07.749" v="253" actId="26606"/>
          <ac:spMkLst>
            <pc:docMk/>
            <pc:sldMk cId="1628907313" sldId="258"/>
            <ac:spMk id="9" creationId="{60B7752B-728D-4CA3-8923-C4F7F77029E3}"/>
          </ac:spMkLst>
        </pc:spChg>
        <pc:spChg chg="add del">
          <ac:chgData name="Ondra Klíma" userId="381e0c8e360e8536" providerId="LiveId" clId="{E2B007C5-26A3-41EB-8F63-6E06F2292AEB}" dt="2022-09-22T04:03:07.749" v="253" actId="26606"/>
          <ac:spMkLst>
            <pc:docMk/>
            <pc:sldMk cId="1628907313" sldId="258"/>
            <ac:spMk id="11" creationId="{88392DC7-0988-443B-A0D0-E726C7DB622B}"/>
          </ac:spMkLst>
        </pc:spChg>
        <pc:spChg chg="add">
          <ac:chgData name="Ondra Klíma" userId="381e0c8e360e8536" providerId="LiveId" clId="{E2B007C5-26A3-41EB-8F63-6E06F2292AEB}" dt="2022-09-22T04:03:07.769" v="254" actId="26606"/>
          <ac:spMkLst>
            <pc:docMk/>
            <pc:sldMk cId="1628907313" sldId="258"/>
            <ac:spMk id="13" creationId="{60B7752B-728D-4CA3-8923-C4F7F77029E3}"/>
          </ac:spMkLst>
        </pc:spChg>
        <pc:spChg chg="add">
          <ac:chgData name="Ondra Klíma" userId="381e0c8e360e8536" providerId="LiveId" clId="{E2B007C5-26A3-41EB-8F63-6E06F2292AEB}" dt="2022-09-22T04:03:07.769" v="254" actId="26606"/>
          <ac:spMkLst>
            <pc:docMk/>
            <pc:sldMk cId="1628907313" sldId="258"/>
            <ac:spMk id="14" creationId="{429899A3-416E-4DB5-846D-023526052013}"/>
          </ac:spMkLst>
        </pc:spChg>
        <pc:graphicFrameChg chg="add del">
          <ac:chgData name="Ondra Klíma" userId="381e0c8e360e8536" providerId="LiveId" clId="{E2B007C5-26A3-41EB-8F63-6E06F2292AEB}" dt="2022-09-22T04:03:07.749" v="253" actId="26606"/>
          <ac:graphicFrameMkLst>
            <pc:docMk/>
            <pc:sldMk cId="1628907313" sldId="258"/>
            <ac:graphicFrameMk id="5" creationId="{20FEA42F-1907-E62D-CC0D-52A18B86FDCA}"/>
          </ac:graphicFrameMkLst>
        </pc:graphicFrameChg>
        <pc:graphicFrameChg chg="add mod">
          <ac:chgData name="Ondra Klíma" userId="381e0c8e360e8536" providerId="LiveId" clId="{E2B007C5-26A3-41EB-8F63-6E06F2292AEB}" dt="2022-09-22T04:04:46.834" v="258" actId="20577"/>
          <ac:graphicFrameMkLst>
            <pc:docMk/>
            <pc:sldMk cId="1628907313" sldId="258"/>
            <ac:graphicFrameMk id="15" creationId="{3DE1246A-390A-2CF2-7223-2E09597004C8}"/>
          </ac:graphicFrameMkLst>
        </pc:graphicFrameChg>
        <pc:picChg chg="add del mod">
          <ac:chgData name="Ondra Klíma" userId="381e0c8e360e8536" providerId="LiveId" clId="{E2B007C5-26A3-41EB-8F63-6E06F2292AEB}" dt="2022-09-22T04:04:36.520" v="256" actId="931"/>
          <ac:picMkLst>
            <pc:docMk/>
            <pc:sldMk cId="1628907313" sldId="258"/>
            <ac:picMk id="6" creationId="{75287103-04B4-3EA5-BFB5-289BBBA53AF4}"/>
          </ac:picMkLst>
        </pc:picChg>
      </pc:sldChg>
      <pc:sldChg chg="addSp delSp modSp new mod setBg">
        <pc:chgData name="Ondra Klíma" userId="381e0c8e360e8536" providerId="LiveId" clId="{E2B007C5-26A3-41EB-8F63-6E06F2292AEB}" dt="2022-09-22T04:07:45.822" v="401" actId="26606"/>
        <pc:sldMkLst>
          <pc:docMk/>
          <pc:sldMk cId="4084700140" sldId="259"/>
        </pc:sldMkLst>
        <pc:spChg chg="mod">
          <ac:chgData name="Ondra Klíma" userId="381e0c8e360e8536" providerId="LiveId" clId="{E2B007C5-26A3-41EB-8F63-6E06F2292AEB}" dt="2022-09-22T04:07:45.822" v="401" actId="26606"/>
          <ac:spMkLst>
            <pc:docMk/>
            <pc:sldMk cId="4084700140" sldId="259"/>
            <ac:spMk id="2" creationId="{E7876A91-B20F-2762-6DE2-1E3987368425}"/>
          </ac:spMkLst>
        </pc:spChg>
        <pc:spChg chg="del mod">
          <ac:chgData name="Ondra Klíma" userId="381e0c8e360e8536" providerId="LiveId" clId="{E2B007C5-26A3-41EB-8F63-6E06F2292AEB}" dt="2022-09-22T04:07:45.822" v="401" actId="26606"/>
          <ac:spMkLst>
            <pc:docMk/>
            <pc:sldMk cId="4084700140" sldId="259"/>
            <ac:spMk id="3" creationId="{A68B998C-3436-A7BD-F72B-19AF532EAA17}"/>
          </ac:spMkLst>
        </pc:spChg>
        <pc:spChg chg="add">
          <ac:chgData name="Ondra Klíma" userId="381e0c8e360e8536" providerId="LiveId" clId="{E2B007C5-26A3-41EB-8F63-6E06F2292AEB}" dt="2022-09-22T04:07:45.822" v="401" actId="26606"/>
          <ac:spMkLst>
            <pc:docMk/>
            <pc:sldMk cId="4084700140" sldId="259"/>
            <ac:spMk id="9" creationId="{60B7752B-728D-4CA3-8923-C4F7F77029E3}"/>
          </ac:spMkLst>
        </pc:spChg>
        <pc:spChg chg="add">
          <ac:chgData name="Ondra Klíma" userId="381e0c8e360e8536" providerId="LiveId" clId="{E2B007C5-26A3-41EB-8F63-6E06F2292AEB}" dt="2022-09-22T04:07:45.822" v="401" actId="26606"/>
          <ac:spMkLst>
            <pc:docMk/>
            <pc:sldMk cId="4084700140" sldId="259"/>
            <ac:spMk id="11" creationId="{429899A3-416E-4DB5-846D-023526052013}"/>
          </ac:spMkLst>
        </pc:spChg>
        <pc:graphicFrameChg chg="add">
          <ac:chgData name="Ondra Klíma" userId="381e0c8e360e8536" providerId="LiveId" clId="{E2B007C5-26A3-41EB-8F63-6E06F2292AEB}" dt="2022-09-22T04:07:45.822" v="401" actId="26606"/>
          <ac:graphicFrameMkLst>
            <pc:docMk/>
            <pc:sldMk cId="4084700140" sldId="259"/>
            <ac:graphicFrameMk id="5" creationId="{1A8A75E2-73EB-D8D0-0436-55376AC4433C}"/>
          </ac:graphicFrameMkLst>
        </pc:graphicFrameChg>
      </pc:sldChg>
      <pc:sldChg chg="addSp delSp modSp new mod setBg modNotesTx">
        <pc:chgData name="Ondra Klíma" userId="381e0c8e360e8536" providerId="LiveId" clId="{E2B007C5-26A3-41EB-8F63-6E06F2292AEB}" dt="2022-09-22T04:19:05.564" v="535"/>
        <pc:sldMkLst>
          <pc:docMk/>
          <pc:sldMk cId="1659750025" sldId="260"/>
        </pc:sldMkLst>
        <pc:spChg chg="mod">
          <ac:chgData name="Ondra Klíma" userId="381e0c8e360e8536" providerId="LiveId" clId="{E2B007C5-26A3-41EB-8F63-6E06F2292AEB}" dt="2022-09-22T04:13:29.473" v="478" actId="26606"/>
          <ac:spMkLst>
            <pc:docMk/>
            <pc:sldMk cId="1659750025" sldId="260"/>
            <ac:spMk id="2" creationId="{8776AC14-4EC2-2C6B-BCCE-58465ED97ADB}"/>
          </ac:spMkLst>
        </pc:spChg>
        <pc:spChg chg="add del mod">
          <ac:chgData name="Ondra Klíma" userId="381e0c8e360e8536" providerId="LiveId" clId="{E2B007C5-26A3-41EB-8F63-6E06F2292AEB}" dt="2022-09-22T04:13:29.473" v="478" actId="26606"/>
          <ac:spMkLst>
            <pc:docMk/>
            <pc:sldMk cId="1659750025" sldId="260"/>
            <ac:spMk id="3" creationId="{1E7A1A8E-686A-0701-7E22-45301BC77C10}"/>
          </ac:spMkLst>
        </pc:spChg>
        <pc:spChg chg="add">
          <ac:chgData name="Ondra Klíma" userId="381e0c8e360e8536" providerId="LiveId" clId="{E2B007C5-26A3-41EB-8F63-6E06F2292AEB}" dt="2022-09-22T04:13:29.473" v="478" actId="26606"/>
          <ac:spMkLst>
            <pc:docMk/>
            <pc:sldMk cId="1659750025" sldId="260"/>
            <ac:spMk id="6" creationId="{60B7752B-728D-4CA3-8923-C4F7F77029E3}"/>
          </ac:spMkLst>
        </pc:spChg>
        <pc:spChg chg="add">
          <ac:chgData name="Ondra Klíma" userId="381e0c8e360e8536" providerId="LiveId" clId="{E2B007C5-26A3-41EB-8F63-6E06F2292AEB}" dt="2022-09-22T04:13:29.473" v="478" actId="26606"/>
          <ac:spMkLst>
            <pc:docMk/>
            <pc:sldMk cId="1659750025" sldId="260"/>
            <ac:spMk id="7" creationId="{88392DC7-0988-443B-A0D0-E726C7DB622B}"/>
          </ac:spMkLst>
        </pc:spChg>
        <pc:spChg chg="add del">
          <ac:chgData name="Ondra Klíma" userId="381e0c8e360e8536" providerId="LiveId" clId="{E2B007C5-26A3-41EB-8F63-6E06F2292AEB}" dt="2022-09-22T04:13:17.774" v="477" actId="26606"/>
          <ac:spMkLst>
            <pc:docMk/>
            <pc:sldMk cId="1659750025" sldId="260"/>
            <ac:spMk id="9" creationId="{60B7752B-728D-4CA3-8923-C4F7F77029E3}"/>
          </ac:spMkLst>
        </pc:spChg>
        <pc:spChg chg="add del">
          <ac:chgData name="Ondra Klíma" userId="381e0c8e360e8536" providerId="LiveId" clId="{E2B007C5-26A3-41EB-8F63-6E06F2292AEB}" dt="2022-09-22T04:13:17.774" v="477" actId="26606"/>
          <ac:spMkLst>
            <pc:docMk/>
            <pc:sldMk cId="1659750025" sldId="260"/>
            <ac:spMk id="11" creationId="{88392DC7-0988-443B-A0D0-E726C7DB622B}"/>
          </ac:spMkLst>
        </pc:spChg>
        <pc:spChg chg="add del">
          <ac:chgData name="Ondra Klíma" userId="381e0c8e360e8536" providerId="LiveId" clId="{E2B007C5-26A3-41EB-8F63-6E06F2292AEB}" dt="2022-09-22T04:13:17.475" v="476" actId="26606"/>
          <ac:spMkLst>
            <pc:docMk/>
            <pc:sldMk cId="1659750025" sldId="260"/>
            <ac:spMk id="16" creationId="{60B7752B-728D-4CA3-8923-C4F7F77029E3}"/>
          </ac:spMkLst>
        </pc:spChg>
        <pc:spChg chg="add del">
          <ac:chgData name="Ondra Klíma" userId="381e0c8e360e8536" providerId="LiveId" clId="{E2B007C5-26A3-41EB-8F63-6E06F2292AEB}" dt="2022-09-22T04:13:17.475" v="476" actId="26606"/>
          <ac:spMkLst>
            <pc:docMk/>
            <pc:sldMk cId="1659750025" sldId="260"/>
            <ac:spMk id="22" creationId="{52D58DC7-20C8-4471-BAA7-B296A2AEC3F6}"/>
          </ac:spMkLst>
        </pc:spChg>
        <pc:spChg chg="add del">
          <ac:chgData name="Ondra Klíma" userId="381e0c8e360e8536" providerId="LiveId" clId="{E2B007C5-26A3-41EB-8F63-6E06F2292AEB}" dt="2022-09-22T04:13:17.475" v="476" actId="26606"/>
          <ac:spMkLst>
            <pc:docMk/>
            <pc:sldMk cId="1659750025" sldId="260"/>
            <ac:spMk id="24" creationId="{8E4AABAC-100B-437F-86D3-981412859411}"/>
          </ac:spMkLst>
        </pc:spChg>
        <pc:spChg chg="add del">
          <ac:chgData name="Ondra Klíma" userId="381e0c8e360e8536" providerId="LiveId" clId="{E2B007C5-26A3-41EB-8F63-6E06F2292AEB}" dt="2022-09-22T04:13:17.475" v="476" actId="26606"/>
          <ac:spMkLst>
            <pc:docMk/>
            <pc:sldMk cId="1659750025" sldId="260"/>
            <ac:spMk id="26" creationId="{1DFD33E0-4D46-4176-BAE2-6AED15231C59}"/>
          </ac:spMkLst>
        </pc:spChg>
        <pc:spChg chg="add del">
          <ac:chgData name="Ondra Klíma" userId="381e0c8e360e8536" providerId="LiveId" clId="{E2B007C5-26A3-41EB-8F63-6E06F2292AEB}" dt="2022-09-22T04:13:17.475" v="476" actId="26606"/>
          <ac:spMkLst>
            <pc:docMk/>
            <pc:sldMk cId="1659750025" sldId="260"/>
            <ac:spMk id="28" creationId="{022B5D87-7689-4E7F-B03A-7F803B5DF799}"/>
          </ac:spMkLst>
        </pc:spChg>
        <pc:grpChg chg="add del">
          <ac:chgData name="Ondra Klíma" userId="381e0c8e360e8536" providerId="LiveId" clId="{E2B007C5-26A3-41EB-8F63-6E06F2292AEB}" dt="2022-09-22T04:13:17.475" v="476" actId="26606"/>
          <ac:grpSpMkLst>
            <pc:docMk/>
            <pc:sldMk cId="1659750025" sldId="260"/>
            <ac:grpSpMk id="18" creationId="{20205E53-D75C-4F15-A4A3-21DA0826FCE9}"/>
          </ac:grpSpMkLst>
        </pc:grpChg>
        <pc:graphicFrameChg chg="add del mod modGraphic">
          <ac:chgData name="Ondra Klíma" userId="381e0c8e360e8536" providerId="LiveId" clId="{E2B007C5-26A3-41EB-8F63-6E06F2292AEB}" dt="2022-09-22T04:13:17.774" v="477" actId="26606"/>
          <ac:graphicFrameMkLst>
            <pc:docMk/>
            <pc:sldMk cId="1659750025" sldId="260"/>
            <ac:graphicFrameMk id="5" creationId="{67B31090-C88C-EDBD-6A03-D2FC63BC17ED}"/>
          </ac:graphicFrameMkLst>
        </pc:graphicFrameChg>
        <pc:graphicFrameChg chg="add">
          <ac:chgData name="Ondra Klíma" userId="381e0c8e360e8536" providerId="LiveId" clId="{E2B007C5-26A3-41EB-8F63-6E06F2292AEB}" dt="2022-09-22T04:13:29.473" v="478" actId="26606"/>
          <ac:graphicFrameMkLst>
            <pc:docMk/>
            <pc:sldMk cId="1659750025" sldId="260"/>
            <ac:graphicFrameMk id="8" creationId="{157361F2-24B8-EC0F-1BE3-7089FE214A07}"/>
          </ac:graphicFrameMkLst>
        </pc:graphicFrameChg>
      </pc:sldChg>
      <pc:sldChg chg="addSp delSp modSp new mod setBg modNotesTx">
        <pc:chgData name="Ondra Klíma" userId="381e0c8e360e8536" providerId="LiveId" clId="{E2B007C5-26A3-41EB-8F63-6E06F2292AEB}" dt="2022-09-22T04:21:11.389" v="581" actId="20577"/>
        <pc:sldMkLst>
          <pc:docMk/>
          <pc:sldMk cId="551177218" sldId="261"/>
        </pc:sldMkLst>
        <pc:spChg chg="mod">
          <ac:chgData name="Ondra Klíma" userId="381e0c8e360e8536" providerId="LiveId" clId="{E2B007C5-26A3-41EB-8F63-6E06F2292AEB}" dt="2022-09-22T04:15:22.842" v="527" actId="26606"/>
          <ac:spMkLst>
            <pc:docMk/>
            <pc:sldMk cId="551177218" sldId="261"/>
            <ac:spMk id="2" creationId="{74F916F2-6F1F-B907-C6F4-95D48A71641D}"/>
          </ac:spMkLst>
        </pc:spChg>
        <pc:spChg chg="del">
          <ac:chgData name="Ondra Klíma" userId="381e0c8e360e8536" providerId="LiveId" clId="{E2B007C5-26A3-41EB-8F63-6E06F2292AEB}" dt="2022-09-22T04:14:14.665" v="519"/>
          <ac:spMkLst>
            <pc:docMk/>
            <pc:sldMk cId="551177218" sldId="261"/>
            <ac:spMk id="3" creationId="{AADA0079-032D-696D-656E-CD232C7F29B0}"/>
          </ac:spMkLst>
        </pc:spChg>
        <pc:spChg chg="add del">
          <ac:chgData name="Ondra Klíma" userId="381e0c8e360e8536" providerId="LiveId" clId="{E2B007C5-26A3-41EB-8F63-6E06F2292AEB}" dt="2022-09-22T04:15:22.842" v="527" actId="26606"/>
          <ac:spMkLst>
            <pc:docMk/>
            <pc:sldMk cId="551177218" sldId="261"/>
            <ac:spMk id="9" creationId="{60B7752B-728D-4CA3-8923-C4F7F77029E3}"/>
          </ac:spMkLst>
        </pc:spChg>
        <pc:spChg chg="add del">
          <ac:chgData name="Ondra Klíma" userId="381e0c8e360e8536" providerId="LiveId" clId="{E2B007C5-26A3-41EB-8F63-6E06F2292AEB}" dt="2022-09-22T04:15:22.842" v="527" actId="26606"/>
          <ac:spMkLst>
            <pc:docMk/>
            <pc:sldMk cId="551177218" sldId="261"/>
            <ac:spMk id="11" creationId="{88392DC7-0988-443B-A0D0-E726C7DB622B}"/>
          </ac:spMkLst>
        </pc:spChg>
        <pc:spChg chg="add del">
          <ac:chgData name="Ondra Klíma" userId="381e0c8e360e8536" providerId="LiveId" clId="{E2B007C5-26A3-41EB-8F63-6E06F2292AEB}" dt="2022-09-22T04:15:21.727" v="524" actId="26606"/>
          <ac:spMkLst>
            <pc:docMk/>
            <pc:sldMk cId="551177218" sldId="261"/>
            <ac:spMk id="16" creationId="{60B7752B-728D-4CA3-8923-C4F7F77029E3}"/>
          </ac:spMkLst>
        </pc:spChg>
        <pc:spChg chg="add del">
          <ac:chgData name="Ondra Klíma" userId="381e0c8e360e8536" providerId="LiveId" clId="{E2B007C5-26A3-41EB-8F63-6E06F2292AEB}" dt="2022-09-22T04:15:21.727" v="524" actId="26606"/>
          <ac:spMkLst>
            <pc:docMk/>
            <pc:sldMk cId="551177218" sldId="261"/>
            <ac:spMk id="18" creationId="{88392DC7-0988-443B-A0D0-E726C7DB622B}"/>
          </ac:spMkLst>
        </pc:spChg>
        <pc:spChg chg="add del">
          <ac:chgData name="Ondra Klíma" userId="381e0c8e360e8536" providerId="LiveId" clId="{E2B007C5-26A3-41EB-8F63-6E06F2292AEB}" dt="2022-09-22T04:15:22.837" v="526" actId="26606"/>
          <ac:spMkLst>
            <pc:docMk/>
            <pc:sldMk cId="551177218" sldId="261"/>
            <ac:spMk id="20" creationId="{60B7752B-728D-4CA3-8923-C4F7F77029E3}"/>
          </ac:spMkLst>
        </pc:spChg>
        <pc:spChg chg="add del">
          <ac:chgData name="Ondra Klíma" userId="381e0c8e360e8536" providerId="LiveId" clId="{E2B007C5-26A3-41EB-8F63-6E06F2292AEB}" dt="2022-09-22T04:15:22.837" v="526" actId="26606"/>
          <ac:spMkLst>
            <pc:docMk/>
            <pc:sldMk cId="551177218" sldId="261"/>
            <ac:spMk id="21" creationId="{88392DC7-0988-443B-A0D0-E726C7DB622B}"/>
          </ac:spMkLst>
        </pc:spChg>
        <pc:spChg chg="add">
          <ac:chgData name="Ondra Klíma" userId="381e0c8e360e8536" providerId="LiveId" clId="{E2B007C5-26A3-41EB-8F63-6E06F2292AEB}" dt="2022-09-22T04:15:22.842" v="527" actId="26606"/>
          <ac:spMkLst>
            <pc:docMk/>
            <pc:sldMk cId="551177218" sldId="261"/>
            <ac:spMk id="23" creationId="{60B7752B-728D-4CA3-8923-C4F7F77029E3}"/>
          </ac:spMkLst>
        </pc:spChg>
        <pc:spChg chg="add">
          <ac:chgData name="Ondra Klíma" userId="381e0c8e360e8536" providerId="LiveId" clId="{E2B007C5-26A3-41EB-8F63-6E06F2292AEB}" dt="2022-09-22T04:15:22.842" v="527" actId="26606"/>
          <ac:spMkLst>
            <pc:docMk/>
            <pc:sldMk cId="551177218" sldId="261"/>
            <ac:spMk id="24" creationId="{88392DC7-0988-443B-A0D0-E726C7DB622B}"/>
          </ac:spMkLst>
        </pc:spChg>
        <pc:graphicFrameChg chg="add mod modGraphic">
          <ac:chgData name="Ondra Klíma" userId="381e0c8e360e8536" providerId="LiveId" clId="{E2B007C5-26A3-41EB-8F63-6E06F2292AEB}" dt="2022-09-22T04:21:11.389" v="581" actId="20577"/>
          <ac:graphicFrameMkLst>
            <pc:docMk/>
            <pc:sldMk cId="551177218" sldId="261"/>
            <ac:graphicFrameMk id="4" creationId="{63B00175-6214-9242-E508-32764B714411}"/>
          </ac:graphicFrameMkLst>
        </pc:graphicFrameChg>
        <pc:graphicFrameChg chg="add del mod">
          <ac:chgData name="Ondra Klíma" userId="381e0c8e360e8536" providerId="LiveId" clId="{E2B007C5-26A3-41EB-8F63-6E06F2292AEB}" dt="2022-09-22T04:16:08.257" v="530" actId="478"/>
          <ac:graphicFrameMkLst>
            <pc:docMk/>
            <pc:sldMk cId="551177218" sldId="261"/>
            <ac:graphicFrameMk id="5" creationId="{42629382-C8F3-B61D-2522-C161DFDCC598}"/>
          </ac:graphicFrameMkLst>
        </pc:graphicFrameChg>
      </pc:sldChg>
      <pc:sldChg chg="addSp delSp modSp new mod setBg">
        <pc:chgData name="Ondra Klíma" userId="381e0c8e360e8536" providerId="LiveId" clId="{E2B007C5-26A3-41EB-8F63-6E06F2292AEB}" dt="2022-09-22T04:19:51.553" v="569" actId="26606"/>
        <pc:sldMkLst>
          <pc:docMk/>
          <pc:sldMk cId="2871506002" sldId="262"/>
        </pc:sldMkLst>
        <pc:spChg chg="mod ord">
          <ac:chgData name="Ondra Klíma" userId="381e0c8e360e8536" providerId="LiveId" clId="{E2B007C5-26A3-41EB-8F63-6E06F2292AEB}" dt="2022-09-22T04:19:51.553" v="569" actId="26606"/>
          <ac:spMkLst>
            <pc:docMk/>
            <pc:sldMk cId="2871506002" sldId="262"/>
            <ac:spMk id="2" creationId="{41087CCB-76B0-A780-9ACC-5BA79DEF2C01}"/>
          </ac:spMkLst>
        </pc:spChg>
        <pc:spChg chg="del">
          <ac:chgData name="Ondra Klíma" userId="381e0c8e360e8536" providerId="LiveId" clId="{E2B007C5-26A3-41EB-8F63-6E06F2292AEB}" dt="2022-09-22T04:19:30.995" v="551" actId="26606"/>
          <ac:spMkLst>
            <pc:docMk/>
            <pc:sldMk cId="2871506002" sldId="262"/>
            <ac:spMk id="3" creationId="{B3F95DD3-233B-AAD6-8493-12CD2FC31924}"/>
          </ac:spMkLst>
        </pc:spChg>
        <pc:spChg chg="add del">
          <ac:chgData name="Ondra Klíma" userId="381e0c8e360e8536" providerId="LiveId" clId="{E2B007C5-26A3-41EB-8F63-6E06F2292AEB}" dt="2022-09-22T04:19:51.553" v="569" actId="26606"/>
          <ac:spMkLst>
            <pc:docMk/>
            <pc:sldMk cId="2871506002" sldId="262"/>
            <ac:spMk id="10" creationId="{82184FF4-7029-4ED7-813A-192E60608764}"/>
          </ac:spMkLst>
        </pc:spChg>
        <pc:spChg chg="add del">
          <ac:chgData name="Ondra Klíma" userId="381e0c8e360e8536" providerId="LiveId" clId="{E2B007C5-26A3-41EB-8F63-6E06F2292AEB}" dt="2022-09-22T04:19:51.553" v="569" actId="26606"/>
          <ac:spMkLst>
            <pc:docMk/>
            <pc:sldMk cId="2871506002" sldId="262"/>
            <ac:spMk id="12" creationId="{AAA7AB09-557C-41AD-9113-FF9F68FA1035}"/>
          </ac:spMkLst>
        </pc:spChg>
        <pc:spChg chg="add del">
          <ac:chgData name="Ondra Klíma" userId="381e0c8e360e8536" providerId="LiveId" clId="{E2B007C5-26A3-41EB-8F63-6E06F2292AEB}" dt="2022-09-22T04:19:51.553" v="569" actId="26606"/>
          <ac:spMkLst>
            <pc:docMk/>
            <pc:sldMk cId="2871506002" sldId="262"/>
            <ac:spMk id="14" creationId="{EF99ECAA-1F11-4937-BBA6-51935AB44C9D}"/>
          </ac:spMkLst>
        </pc:spChg>
        <pc:spChg chg="add del">
          <ac:chgData name="Ondra Klíma" userId="381e0c8e360e8536" providerId="LiveId" clId="{E2B007C5-26A3-41EB-8F63-6E06F2292AEB}" dt="2022-09-22T04:19:51.553" v="569" actId="26606"/>
          <ac:spMkLst>
            <pc:docMk/>
            <pc:sldMk cId="2871506002" sldId="262"/>
            <ac:spMk id="22" creationId="{1DB043B4-68C6-45B9-82AC-A5800EADB8DB}"/>
          </ac:spMkLst>
        </pc:spChg>
        <pc:spChg chg="add">
          <ac:chgData name="Ondra Klíma" userId="381e0c8e360e8536" providerId="LiveId" clId="{E2B007C5-26A3-41EB-8F63-6E06F2292AEB}" dt="2022-09-22T04:19:51.553" v="569" actId="26606"/>
          <ac:spMkLst>
            <pc:docMk/>
            <pc:sldMk cId="2871506002" sldId="262"/>
            <ac:spMk id="27" creationId="{82184FF4-7029-4ED7-813A-192E60608764}"/>
          </ac:spMkLst>
        </pc:spChg>
        <pc:spChg chg="add">
          <ac:chgData name="Ondra Klíma" userId="381e0c8e360e8536" providerId="LiveId" clId="{E2B007C5-26A3-41EB-8F63-6E06F2292AEB}" dt="2022-09-22T04:19:51.553" v="569" actId="26606"/>
          <ac:spMkLst>
            <pc:docMk/>
            <pc:sldMk cId="2871506002" sldId="262"/>
            <ac:spMk id="29" creationId="{AAA7AB09-557C-41AD-9113-FF9F68FA1035}"/>
          </ac:spMkLst>
        </pc:spChg>
        <pc:spChg chg="add">
          <ac:chgData name="Ondra Klíma" userId="381e0c8e360e8536" providerId="LiveId" clId="{E2B007C5-26A3-41EB-8F63-6E06F2292AEB}" dt="2022-09-22T04:19:51.553" v="569" actId="26606"/>
          <ac:spMkLst>
            <pc:docMk/>
            <pc:sldMk cId="2871506002" sldId="262"/>
            <ac:spMk id="31" creationId="{EF99ECAA-1F11-4937-BBA6-51935AB44C9D}"/>
          </ac:spMkLst>
        </pc:spChg>
        <pc:spChg chg="add">
          <ac:chgData name="Ondra Klíma" userId="381e0c8e360e8536" providerId="LiveId" clId="{E2B007C5-26A3-41EB-8F63-6E06F2292AEB}" dt="2022-09-22T04:19:51.553" v="569" actId="26606"/>
          <ac:spMkLst>
            <pc:docMk/>
            <pc:sldMk cId="2871506002" sldId="262"/>
            <ac:spMk id="39" creationId="{1DB043B4-68C6-45B9-82AC-A5800EADB8DB}"/>
          </ac:spMkLst>
        </pc:spChg>
        <pc:spChg chg="add">
          <ac:chgData name="Ondra Klíma" userId="381e0c8e360e8536" providerId="LiveId" clId="{E2B007C5-26A3-41EB-8F63-6E06F2292AEB}" dt="2022-09-22T04:19:51.553" v="569" actId="26606"/>
          <ac:spMkLst>
            <pc:docMk/>
            <pc:sldMk cId="2871506002" sldId="262"/>
            <ac:spMk id="41" creationId="{AD4EA4DF-0E7C-4098-86F6-7D0ACAEFC0BF}"/>
          </ac:spMkLst>
        </pc:spChg>
        <pc:spChg chg="add">
          <ac:chgData name="Ondra Klíma" userId="381e0c8e360e8536" providerId="LiveId" clId="{E2B007C5-26A3-41EB-8F63-6E06F2292AEB}" dt="2022-09-22T04:19:51.553" v="569" actId="26606"/>
          <ac:spMkLst>
            <pc:docMk/>
            <pc:sldMk cId="2871506002" sldId="262"/>
            <ac:spMk id="43" creationId="{FE05BC49-0F00-4C85-9AF5-A0CC5B39C8D2}"/>
          </ac:spMkLst>
        </pc:spChg>
        <pc:grpChg chg="add del">
          <ac:chgData name="Ondra Klíma" userId="381e0c8e360e8536" providerId="LiveId" clId="{E2B007C5-26A3-41EB-8F63-6E06F2292AEB}" dt="2022-09-22T04:19:51.553" v="569" actId="26606"/>
          <ac:grpSpMkLst>
            <pc:docMk/>
            <pc:sldMk cId="2871506002" sldId="262"/>
            <ac:grpSpMk id="16" creationId="{79DE9FAB-6BBA-4CFE-B67D-77B47F01ECA4}"/>
          </ac:grpSpMkLst>
        </pc:grpChg>
        <pc:grpChg chg="add">
          <ac:chgData name="Ondra Klíma" userId="381e0c8e360e8536" providerId="LiveId" clId="{E2B007C5-26A3-41EB-8F63-6E06F2292AEB}" dt="2022-09-22T04:19:51.553" v="569" actId="26606"/>
          <ac:grpSpMkLst>
            <pc:docMk/>
            <pc:sldMk cId="2871506002" sldId="262"/>
            <ac:grpSpMk id="33" creationId="{79DE9FAB-6BBA-4CFE-B67D-77B47F01ECA4}"/>
          </ac:grpSpMkLst>
        </pc:grpChg>
        <pc:picChg chg="add mod">
          <ac:chgData name="Ondra Klíma" userId="381e0c8e360e8536" providerId="LiveId" clId="{E2B007C5-26A3-41EB-8F63-6E06F2292AEB}" dt="2022-09-22T04:19:51.553" v="569" actId="26606"/>
          <ac:picMkLst>
            <pc:docMk/>
            <pc:sldMk cId="2871506002" sldId="262"/>
            <ac:picMk id="7" creationId="{AF864E86-6C39-87AF-59D2-F15309A27B67}"/>
          </ac:picMkLst>
        </pc:picChg>
      </pc:sldChg>
      <pc:sldMasterChg chg="del delSldLayout">
        <pc:chgData name="Ondra Klíma" userId="381e0c8e360e8536" providerId="LiveId" clId="{E2B007C5-26A3-41EB-8F63-6E06F2292AEB}" dt="2022-09-22T03:52:52.019" v="5" actId="26606"/>
        <pc:sldMasterMkLst>
          <pc:docMk/>
          <pc:sldMasterMk cId="2330075900" sldId="2147483648"/>
        </pc:sldMasterMkLst>
        <pc:sldLayoutChg chg="del">
          <pc:chgData name="Ondra Klíma" userId="381e0c8e360e8536" providerId="LiveId" clId="{E2B007C5-26A3-41EB-8F63-6E06F2292AEB}" dt="2022-09-22T03:52:52.019" v="5" actId="26606"/>
          <pc:sldLayoutMkLst>
            <pc:docMk/>
            <pc:sldMasterMk cId="2330075900" sldId="2147483648"/>
            <pc:sldLayoutMk cId="3010304587" sldId="2147483649"/>
          </pc:sldLayoutMkLst>
        </pc:sldLayoutChg>
        <pc:sldLayoutChg chg="del">
          <pc:chgData name="Ondra Klíma" userId="381e0c8e360e8536" providerId="LiveId" clId="{E2B007C5-26A3-41EB-8F63-6E06F2292AEB}" dt="2022-09-22T03:52:52.019" v="5" actId="26606"/>
          <pc:sldLayoutMkLst>
            <pc:docMk/>
            <pc:sldMasterMk cId="2330075900" sldId="2147483648"/>
            <pc:sldLayoutMk cId="3351618672" sldId="2147483650"/>
          </pc:sldLayoutMkLst>
        </pc:sldLayoutChg>
        <pc:sldLayoutChg chg="del">
          <pc:chgData name="Ondra Klíma" userId="381e0c8e360e8536" providerId="LiveId" clId="{E2B007C5-26A3-41EB-8F63-6E06F2292AEB}" dt="2022-09-22T03:52:52.019" v="5" actId="26606"/>
          <pc:sldLayoutMkLst>
            <pc:docMk/>
            <pc:sldMasterMk cId="2330075900" sldId="2147483648"/>
            <pc:sldLayoutMk cId="3923926724" sldId="2147483651"/>
          </pc:sldLayoutMkLst>
        </pc:sldLayoutChg>
        <pc:sldLayoutChg chg="del">
          <pc:chgData name="Ondra Klíma" userId="381e0c8e360e8536" providerId="LiveId" clId="{E2B007C5-26A3-41EB-8F63-6E06F2292AEB}" dt="2022-09-22T03:52:52.019" v="5" actId="26606"/>
          <pc:sldLayoutMkLst>
            <pc:docMk/>
            <pc:sldMasterMk cId="2330075900" sldId="2147483648"/>
            <pc:sldLayoutMk cId="867226402" sldId="2147483652"/>
          </pc:sldLayoutMkLst>
        </pc:sldLayoutChg>
        <pc:sldLayoutChg chg="del">
          <pc:chgData name="Ondra Klíma" userId="381e0c8e360e8536" providerId="LiveId" clId="{E2B007C5-26A3-41EB-8F63-6E06F2292AEB}" dt="2022-09-22T03:52:52.019" v="5" actId="26606"/>
          <pc:sldLayoutMkLst>
            <pc:docMk/>
            <pc:sldMasterMk cId="2330075900" sldId="2147483648"/>
            <pc:sldLayoutMk cId="3816462056" sldId="2147483653"/>
          </pc:sldLayoutMkLst>
        </pc:sldLayoutChg>
        <pc:sldLayoutChg chg="del">
          <pc:chgData name="Ondra Klíma" userId="381e0c8e360e8536" providerId="LiveId" clId="{E2B007C5-26A3-41EB-8F63-6E06F2292AEB}" dt="2022-09-22T03:52:52.019" v="5" actId="26606"/>
          <pc:sldLayoutMkLst>
            <pc:docMk/>
            <pc:sldMasterMk cId="2330075900" sldId="2147483648"/>
            <pc:sldLayoutMk cId="563684605" sldId="2147483654"/>
          </pc:sldLayoutMkLst>
        </pc:sldLayoutChg>
        <pc:sldLayoutChg chg="del">
          <pc:chgData name="Ondra Klíma" userId="381e0c8e360e8536" providerId="LiveId" clId="{E2B007C5-26A3-41EB-8F63-6E06F2292AEB}" dt="2022-09-22T03:52:52.019" v="5" actId="26606"/>
          <pc:sldLayoutMkLst>
            <pc:docMk/>
            <pc:sldMasterMk cId="2330075900" sldId="2147483648"/>
            <pc:sldLayoutMk cId="341116704" sldId="2147483655"/>
          </pc:sldLayoutMkLst>
        </pc:sldLayoutChg>
        <pc:sldLayoutChg chg="del">
          <pc:chgData name="Ondra Klíma" userId="381e0c8e360e8536" providerId="LiveId" clId="{E2B007C5-26A3-41EB-8F63-6E06F2292AEB}" dt="2022-09-22T03:52:52.019" v="5" actId="26606"/>
          <pc:sldLayoutMkLst>
            <pc:docMk/>
            <pc:sldMasterMk cId="2330075900" sldId="2147483648"/>
            <pc:sldLayoutMk cId="769955124" sldId="2147483656"/>
          </pc:sldLayoutMkLst>
        </pc:sldLayoutChg>
        <pc:sldLayoutChg chg="del">
          <pc:chgData name="Ondra Klíma" userId="381e0c8e360e8536" providerId="LiveId" clId="{E2B007C5-26A3-41EB-8F63-6E06F2292AEB}" dt="2022-09-22T03:52:52.019" v="5" actId="26606"/>
          <pc:sldLayoutMkLst>
            <pc:docMk/>
            <pc:sldMasterMk cId="2330075900" sldId="2147483648"/>
            <pc:sldLayoutMk cId="213620165" sldId="2147483657"/>
          </pc:sldLayoutMkLst>
        </pc:sldLayoutChg>
        <pc:sldLayoutChg chg="del">
          <pc:chgData name="Ondra Klíma" userId="381e0c8e360e8536" providerId="LiveId" clId="{E2B007C5-26A3-41EB-8F63-6E06F2292AEB}" dt="2022-09-22T03:52:52.019" v="5" actId="26606"/>
          <pc:sldLayoutMkLst>
            <pc:docMk/>
            <pc:sldMasterMk cId="2330075900" sldId="2147483648"/>
            <pc:sldLayoutMk cId="267810336" sldId="2147483658"/>
          </pc:sldLayoutMkLst>
        </pc:sldLayoutChg>
        <pc:sldLayoutChg chg="del">
          <pc:chgData name="Ondra Klíma" userId="381e0c8e360e8536" providerId="LiveId" clId="{E2B007C5-26A3-41EB-8F63-6E06F2292AEB}" dt="2022-09-22T03:52:52.019" v="5" actId="26606"/>
          <pc:sldLayoutMkLst>
            <pc:docMk/>
            <pc:sldMasterMk cId="2330075900" sldId="2147483648"/>
            <pc:sldLayoutMk cId="733519665" sldId="2147483659"/>
          </pc:sldLayoutMkLst>
        </pc:sldLayoutChg>
      </pc:sldMasterChg>
      <pc:sldMasterChg chg="add del addSldLayout delSldLayout">
        <pc:chgData name="Ondra Klíma" userId="381e0c8e360e8536" providerId="LiveId" clId="{E2B007C5-26A3-41EB-8F63-6E06F2292AEB}" dt="2022-09-22T03:54:22.502" v="25" actId="26606"/>
        <pc:sldMasterMkLst>
          <pc:docMk/>
          <pc:sldMasterMk cId="2128147408" sldId="2147483673"/>
        </pc:sldMasterMkLst>
        <pc:sldLayoutChg chg="add del">
          <pc:chgData name="Ondra Klíma" userId="381e0c8e360e8536" providerId="LiveId" clId="{E2B007C5-26A3-41EB-8F63-6E06F2292AEB}" dt="2022-09-22T03:54:22.502" v="25" actId="26606"/>
          <pc:sldLayoutMkLst>
            <pc:docMk/>
            <pc:sldMasterMk cId="2128147408" sldId="2147483673"/>
            <pc:sldLayoutMk cId="229632127" sldId="2147483662"/>
          </pc:sldLayoutMkLst>
        </pc:sldLayoutChg>
        <pc:sldLayoutChg chg="add del">
          <pc:chgData name="Ondra Klíma" userId="381e0c8e360e8536" providerId="LiveId" clId="{E2B007C5-26A3-41EB-8F63-6E06F2292AEB}" dt="2022-09-22T03:54:22.502" v="25" actId="26606"/>
          <pc:sldLayoutMkLst>
            <pc:docMk/>
            <pc:sldMasterMk cId="2128147408" sldId="2147483673"/>
            <pc:sldLayoutMk cId="3385848163" sldId="2147483663"/>
          </pc:sldLayoutMkLst>
        </pc:sldLayoutChg>
        <pc:sldLayoutChg chg="add del">
          <pc:chgData name="Ondra Klíma" userId="381e0c8e360e8536" providerId="LiveId" clId="{E2B007C5-26A3-41EB-8F63-6E06F2292AEB}" dt="2022-09-22T03:54:22.502" v="25" actId="26606"/>
          <pc:sldLayoutMkLst>
            <pc:docMk/>
            <pc:sldMasterMk cId="2128147408" sldId="2147483673"/>
            <pc:sldLayoutMk cId="3075215647" sldId="2147483664"/>
          </pc:sldLayoutMkLst>
        </pc:sldLayoutChg>
        <pc:sldLayoutChg chg="add del">
          <pc:chgData name="Ondra Klíma" userId="381e0c8e360e8536" providerId="LiveId" clId="{E2B007C5-26A3-41EB-8F63-6E06F2292AEB}" dt="2022-09-22T03:54:22.502" v="25" actId="26606"/>
          <pc:sldLayoutMkLst>
            <pc:docMk/>
            <pc:sldMasterMk cId="2128147408" sldId="2147483673"/>
            <pc:sldLayoutMk cId="407140720" sldId="2147483665"/>
          </pc:sldLayoutMkLst>
        </pc:sldLayoutChg>
        <pc:sldLayoutChg chg="add del">
          <pc:chgData name="Ondra Klíma" userId="381e0c8e360e8536" providerId="LiveId" clId="{E2B007C5-26A3-41EB-8F63-6E06F2292AEB}" dt="2022-09-22T03:54:22.502" v="25" actId="26606"/>
          <pc:sldLayoutMkLst>
            <pc:docMk/>
            <pc:sldMasterMk cId="2128147408" sldId="2147483673"/>
            <pc:sldLayoutMk cId="3509016350" sldId="2147483666"/>
          </pc:sldLayoutMkLst>
        </pc:sldLayoutChg>
        <pc:sldLayoutChg chg="add del">
          <pc:chgData name="Ondra Klíma" userId="381e0c8e360e8536" providerId="LiveId" clId="{E2B007C5-26A3-41EB-8F63-6E06F2292AEB}" dt="2022-09-22T03:54:22.502" v="25" actId="26606"/>
          <pc:sldLayoutMkLst>
            <pc:docMk/>
            <pc:sldMasterMk cId="2128147408" sldId="2147483673"/>
            <pc:sldLayoutMk cId="3720270458" sldId="2147483667"/>
          </pc:sldLayoutMkLst>
        </pc:sldLayoutChg>
        <pc:sldLayoutChg chg="add del">
          <pc:chgData name="Ondra Klíma" userId="381e0c8e360e8536" providerId="LiveId" clId="{E2B007C5-26A3-41EB-8F63-6E06F2292AEB}" dt="2022-09-22T03:54:22.502" v="25" actId="26606"/>
          <pc:sldLayoutMkLst>
            <pc:docMk/>
            <pc:sldMasterMk cId="2128147408" sldId="2147483673"/>
            <pc:sldLayoutMk cId="3931607655" sldId="2147483668"/>
          </pc:sldLayoutMkLst>
        </pc:sldLayoutChg>
        <pc:sldLayoutChg chg="add del">
          <pc:chgData name="Ondra Klíma" userId="381e0c8e360e8536" providerId="LiveId" clId="{E2B007C5-26A3-41EB-8F63-6E06F2292AEB}" dt="2022-09-22T03:54:22.502" v="25" actId="26606"/>
          <pc:sldLayoutMkLst>
            <pc:docMk/>
            <pc:sldMasterMk cId="2128147408" sldId="2147483673"/>
            <pc:sldLayoutMk cId="2783021537" sldId="2147483669"/>
          </pc:sldLayoutMkLst>
        </pc:sldLayoutChg>
        <pc:sldLayoutChg chg="add del">
          <pc:chgData name="Ondra Klíma" userId="381e0c8e360e8536" providerId="LiveId" clId="{E2B007C5-26A3-41EB-8F63-6E06F2292AEB}" dt="2022-09-22T03:54:22.502" v="25" actId="26606"/>
          <pc:sldLayoutMkLst>
            <pc:docMk/>
            <pc:sldMasterMk cId="2128147408" sldId="2147483673"/>
            <pc:sldLayoutMk cId="2914812972" sldId="2147483670"/>
          </pc:sldLayoutMkLst>
        </pc:sldLayoutChg>
        <pc:sldLayoutChg chg="add del">
          <pc:chgData name="Ondra Klíma" userId="381e0c8e360e8536" providerId="LiveId" clId="{E2B007C5-26A3-41EB-8F63-6E06F2292AEB}" dt="2022-09-22T03:54:22.502" v="25" actId="26606"/>
          <pc:sldLayoutMkLst>
            <pc:docMk/>
            <pc:sldMasterMk cId="2128147408" sldId="2147483673"/>
            <pc:sldLayoutMk cId="457472427" sldId="2147483671"/>
          </pc:sldLayoutMkLst>
        </pc:sldLayoutChg>
        <pc:sldLayoutChg chg="add del">
          <pc:chgData name="Ondra Klíma" userId="381e0c8e360e8536" providerId="LiveId" clId="{E2B007C5-26A3-41EB-8F63-6E06F2292AEB}" dt="2022-09-22T03:54:22.502" v="25" actId="26606"/>
          <pc:sldLayoutMkLst>
            <pc:docMk/>
            <pc:sldMasterMk cId="2128147408" sldId="2147483673"/>
            <pc:sldLayoutMk cId="453758496" sldId="2147483672"/>
          </pc:sldLayoutMkLst>
        </pc:sldLayoutChg>
      </pc:sldMasterChg>
      <pc:sldMasterChg chg="add del addSldLayout delSldLayout">
        <pc:chgData name="Ondra Klíma" userId="381e0c8e360e8536" providerId="LiveId" clId="{E2B007C5-26A3-41EB-8F63-6E06F2292AEB}" dt="2022-09-22T03:54:01.969" v="16" actId="26606"/>
        <pc:sldMasterMkLst>
          <pc:docMk/>
          <pc:sldMasterMk cId="946692190" sldId="2147483674"/>
        </pc:sldMasterMkLst>
        <pc:sldLayoutChg chg="add del">
          <pc:chgData name="Ondra Klíma" userId="381e0c8e360e8536" providerId="LiveId" clId="{E2B007C5-26A3-41EB-8F63-6E06F2292AEB}" dt="2022-09-22T03:54:01.969" v="16" actId="26606"/>
          <pc:sldLayoutMkLst>
            <pc:docMk/>
            <pc:sldMasterMk cId="946692190" sldId="2147483674"/>
            <pc:sldLayoutMk cId="724018245" sldId="2147483675"/>
          </pc:sldLayoutMkLst>
        </pc:sldLayoutChg>
        <pc:sldLayoutChg chg="add del">
          <pc:chgData name="Ondra Klíma" userId="381e0c8e360e8536" providerId="LiveId" clId="{E2B007C5-26A3-41EB-8F63-6E06F2292AEB}" dt="2022-09-22T03:54:01.969" v="16" actId="26606"/>
          <pc:sldLayoutMkLst>
            <pc:docMk/>
            <pc:sldMasterMk cId="946692190" sldId="2147483674"/>
            <pc:sldLayoutMk cId="4126598621" sldId="2147483676"/>
          </pc:sldLayoutMkLst>
        </pc:sldLayoutChg>
        <pc:sldLayoutChg chg="add del">
          <pc:chgData name="Ondra Klíma" userId="381e0c8e360e8536" providerId="LiveId" clId="{E2B007C5-26A3-41EB-8F63-6E06F2292AEB}" dt="2022-09-22T03:54:01.969" v="16" actId="26606"/>
          <pc:sldLayoutMkLst>
            <pc:docMk/>
            <pc:sldMasterMk cId="946692190" sldId="2147483674"/>
            <pc:sldLayoutMk cId="3866946361" sldId="2147483677"/>
          </pc:sldLayoutMkLst>
        </pc:sldLayoutChg>
        <pc:sldLayoutChg chg="add del">
          <pc:chgData name="Ondra Klíma" userId="381e0c8e360e8536" providerId="LiveId" clId="{E2B007C5-26A3-41EB-8F63-6E06F2292AEB}" dt="2022-09-22T03:54:01.969" v="16" actId="26606"/>
          <pc:sldLayoutMkLst>
            <pc:docMk/>
            <pc:sldMasterMk cId="946692190" sldId="2147483674"/>
            <pc:sldLayoutMk cId="930342686" sldId="2147483678"/>
          </pc:sldLayoutMkLst>
        </pc:sldLayoutChg>
        <pc:sldLayoutChg chg="add del">
          <pc:chgData name="Ondra Klíma" userId="381e0c8e360e8536" providerId="LiveId" clId="{E2B007C5-26A3-41EB-8F63-6E06F2292AEB}" dt="2022-09-22T03:54:01.969" v="16" actId="26606"/>
          <pc:sldLayoutMkLst>
            <pc:docMk/>
            <pc:sldMasterMk cId="946692190" sldId="2147483674"/>
            <pc:sldLayoutMk cId="4024193552" sldId="2147483679"/>
          </pc:sldLayoutMkLst>
        </pc:sldLayoutChg>
        <pc:sldLayoutChg chg="add del">
          <pc:chgData name="Ondra Klíma" userId="381e0c8e360e8536" providerId="LiveId" clId="{E2B007C5-26A3-41EB-8F63-6E06F2292AEB}" dt="2022-09-22T03:54:01.969" v="16" actId="26606"/>
          <pc:sldLayoutMkLst>
            <pc:docMk/>
            <pc:sldMasterMk cId="946692190" sldId="2147483674"/>
            <pc:sldLayoutMk cId="2125569062" sldId="2147483680"/>
          </pc:sldLayoutMkLst>
        </pc:sldLayoutChg>
        <pc:sldLayoutChg chg="add del">
          <pc:chgData name="Ondra Klíma" userId="381e0c8e360e8536" providerId="LiveId" clId="{E2B007C5-26A3-41EB-8F63-6E06F2292AEB}" dt="2022-09-22T03:54:01.969" v="16" actId="26606"/>
          <pc:sldLayoutMkLst>
            <pc:docMk/>
            <pc:sldMasterMk cId="946692190" sldId="2147483674"/>
            <pc:sldLayoutMk cId="2687876993" sldId="2147483681"/>
          </pc:sldLayoutMkLst>
        </pc:sldLayoutChg>
        <pc:sldLayoutChg chg="add del">
          <pc:chgData name="Ondra Klíma" userId="381e0c8e360e8536" providerId="LiveId" clId="{E2B007C5-26A3-41EB-8F63-6E06F2292AEB}" dt="2022-09-22T03:54:01.969" v="16" actId="26606"/>
          <pc:sldLayoutMkLst>
            <pc:docMk/>
            <pc:sldMasterMk cId="946692190" sldId="2147483674"/>
            <pc:sldLayoutMk cId="4174927840" sldId="2147483682"/>
          </pc:sldLayoutMkLst>
        </pc:sldLayoutChg>
        <pc:sldLayoutChg chg="add del">
          <pc:chgData name="Ondra Klíma" userId="381e0c8e360e8536" providerId="LiveId" clId="{E2B007C5-26A3-41EB-8F63-6E06F2292AEB}" dt="2022-09-22T03:54:01.969" v="16" actId="26606"/>
          <pc:sldLayoutMkLst>
            <pc:docMk/>
            <pc:sldMasterMk cId="946692190" sldId="2147483674"/>
            <pc:sldLayoutMk cId="3541639995" sldId="2147483683"/>
          </pc:sldLayoutMkLst>
        </pc:sldLayoutChg>
        <pc:sldLayoutChg chg="add del">
          <pc:chgData name="Ondra Klíma" userId="381e0c8e360e8536" providerId="LiveId" clId="{E2B007C5-26A3-41EB-8F63-6E06F2292AEB}" dt="2022-09-22T03:54:01.969" v="16" actId="26606"/>
          <pc:sldLayoutMkLst>
            <pc:docMk/>
            <pc:sldMasterMk cId="946692190" sldId="2147483674"/>
            <pc:sldLayoutMk cId="4127647142" sldId="2147483684"/>
          </pc:sldLayoutMkLst>
        </pc:sldLayoutChg>
        <pc:sldLayoutChg chg="add del">
          <pc:chgData name="Ondra Klíma" userId="381e0c8e360e8536" providerId="LiveId" clId="{E2B007C5-26A3-41EB-8F63-6E06F2292AEB}" dt="2022-09-22T03:54:01.969" v="16" actId="26606"/>
          <pc:sldLayoutMkLst>
            <pc:docMk/>
            <pc:sldMasterMk cId="946692190" sldId="2147483674"/>
            <pc:sldLayoutMk cId="1753068461" sldId="2147483685"/>
          </pc:sldLayoutMkLst>
        </pc:sldLayoutChg>
      </pc:sldMasterChg>
      <pc:sldMasterChg chg="add del addSldLayout delSldLayout">
        <pc:chgData name="Ondra Klíma" userId="381e0c8e360e8536" providerId="LiveId" clId="{E2B007C5-26A3-41EB-8F63-6E06F2292AEB}" dt="2022-09-22T03:54:10.817" v="20" actId="26606"/>
        <pc:sldMasterMkLst>
          <pc:docMk/>
          <pc:sldMasterMk cId="3254052080" sldId="2147483674"/>
        </pc:sldMasterMkLst>
        <pc:sldLayoutChg chg="add del">
          <pc:chgData name="Ondra Klíma" userId="381e0c8e360e8536" providerId="LiveId" clId="{E2B007C5-26A3-41EB-8F63-6E06F2292AEB}" dt="2022-09-22T03:54:10.817" v="20" actId="26606"/>
          <pc:sldLayoutMkLst>
            <pc:docMk/>
            <pc:sldMasterMk cId="3254052080" sldId="2147483674"/>
            <pc:sldLayoutMk cId="1250139737" sldId="2147483675"/>
          </pc:sldLayoutMkLst>
        </pc:sldLayoutChg>
        <pc:sldLayoutChg chg="add del">
          <pc:chgData name="Ondra Klíma" userId="381e0c8e360e8536" providerId="LiveId" clId="{E2B007C5-26A3-41EB-8F63-6E06F2292AEB}" dt="2022-09-22T03:54:10.817" v="20" actId="26606"/>
          <pc:sldLayoutMkLst>
            <pc:docMk/>
            <pc:sldMasterMk cId="3254052080" sldId="2147483674"/>
            <pc:sldLayoutMk cId="1159249023" sldId="2147483676"/>
          </pc:sldLayoutMkLst>
        </pc:sldLayoutChg>
        <pc:sldLayoutChg chg="add del">
          <pc:chgData name="Ondra Klíma" userId="381e0c8e360e8536" providerId="LiveId" clId="{E2B007C5-26A3-41EB-8F63-6E06F2292AEB}" dt="2022-09-22T03:54:10.817" v="20" actId="26606"/>
          <pc:sldLayoutMkLst>
            <pc:docMk/>
            <pc:sldMasterMk cId="3254052080" sldId="2147483674"/>
            <pc:sldLayoutMk cId="653618629" sldId="2147483677"/>
          </pc:sldLayoutMkLst>
        </pc:sldLayoutChg>
        <pc:sldLayoutChg chg="add del">
          <pc:chgData name="Ondra Klíma" userId="381e0c8e360e8536" providerId="LiveId" clId="{E2B007C5-26A3-41EB-8F63-6E06F2292AEB}" dt="2022-09-22T03:54:10.817" v="20" actId="26606"/>
          <pc:sldLayoutMkLst>
            <pc:docMk/>
            <pc:sldMasterMk cId="3254052080" sldId="2147483674"/>
            <pc:sldLayoutMk cId="3246591689" sldId="2147483678"/>
          </pc:sldLayoutMkLst>
        </pc:sldLayoutChg>
        <pc:sldLayoutChg chg="add del">
          <pc:chgData name="Ondra Klíma" userId="381e0c8e360e8536" providerId="LiveId" clId="{E2B007C5-26A3-41EB-8F63-6E06F2292AEB}" dt="2022-09-22T03:54:10.817" v="20" actId="26606"/>
          <pc:sldLayoutMkLst>
            <pc:docMk/>
            <pc:sldMasterMk cId="3254052080" sldId="2147483674"/>
            <pc:sldLayoutMk cId="4232891070" sldId="2147483679"/>
          </pc:sldLayoutMkLst>
        </pc:sldLayoutChg>
        <pc:sldLayoutChg chg="add del">
          <pc:chgData name="Ondra Klíma" userId="381e0c8e360e8536" providerId="LiveId" clId="{E2B007C5-26A3-41EB-8F63-6E06F2292AEB}" dt="2022-09-22T03:54:10.817" v="20" actId="26606"/>
          <pc:sldLayoutMkLst>
            <pc:docMk/>
            <pc:sldMasterMk cId="3254052080" sldId="2147483674"/>
            <pc:sldLayoutMk cId="2195122066" sldId="2147483680"/>
          </pc:sldLayoutMkLst>
        </pc:sldLayoutChg>
        <pc:sldLayoutChg chg="add del">
          <pc:chgData name="Ondra Klíma" userId="381e0c8e360e8536" providerId="LiveId" clId="{E2B007C5-26A3-41EB-8F63-6E06F2292AEB}" dt="2022-09-22T03:54:10.817" v="20" actId="26606"/>
          <pc:sldLayoutMkLst>
            <pc:docMk/>
            <pc:sldMasterMk cId="3254052080" sldId="2147483674"/>
            <pc:sldLayoutMk cId="2663473674" sldId="2147483681"/>
          </pc:sldLayoutMkLst>
        </pc:sldLayoutChg>
        <pc:sldLayoutChg chg="add del">
          <pc:chgData name="Ondra Klíma" userId="381e0c8e360e8536" providerId="LiveId" clId="{E2B007C5-26A3-41EB-8F63-6E06F2292AEB}" dt="2022-09-22T03:54:10.817" v="20" actId="26606"/>
          <pc:sldLayoutMkLst>
            <pc:docMk/>
            <pc:sldMasterMk cId="3254052080" sldId="2147483674"/>
            <pc:sldLayoutMk cId="2248227321" sldId="2147483682"/>
          </pc:sldLayoutMkLst>
        </pc:sldLayoutChg>
        <pc:sldLayoutChg chg="add del">
          <pc:chgData name="Ondra Klíma" userId="381e0c8e360e8536" providerId="LiveId" clId="{E2B007C5-26A3-41EB-8F63-6E06F2292AEB}" dt="2022-09-22T03:54:10.817" v="20" actId="26606"/>
          <pc:sldLayoutMkLst>
            <pc:docMk/>
            <pc:sldMasterMk cId="3254052080" sldId="2147483674"/>
            <pc:sldLayoutMk cId="617773236" sldId="2147483683"/>
          </pc:sldLayoutMkLst>
        </pc:sldLayoutChg>
        <pc:sldLayoutChg chg="add del">
          <pc:chgData name="Ondra Klíma" userId="381e0c8e360e8536" providerId="LiveId" clId="{E2B007C5-26A3-41EB-8F63-6E06F2292AEB}" dt="2022-09-22T03:54:10.817" v="20" actId="26606"/>
          <pc:sldLayoutMkLst>
            <pc:docMk/>
            <pc:sldMasterMk cId="3254052080" sldId="2147483674"/>
            <pc:sldLayoutMk cId="661011886" sldId="2147483684"/>
          </pc:sldLayoutMkLst>
        </pc:sldLayoutChg>
        <pc:sldLayoutChg chg="add del">
          <pc:chgData name="Ondra Klíma" userId="381e0c8e360e8536" providerId="LiveId" clId="{E2B007C5-26A3-41EB-8F63-6E06F2292AEB}" dt="2022-09-22T03:54:10.817" v="20" actId="26606"/>
          <pc:sldLayoutMkLst>
            <pc:docMk/>
            <pc:sldMasterMk cId="3254052080" sldId="2147483674"/>
            <pc:sldLayoutMk cId="3077032190" sldId="2147483685"/>
          </pc:sldLayoutMkLst>
        </pc:sldLayoutChg>
      </pc:sldMasterChg>
      <pc:sldMasterChg chg="add del addSldLayout delSldLayout">
        <pc:chgData name="Ondra Klíma" userId="381e0c8e360e8536" providerId="LiveId" clId="{E2B007C5-26A3-41EB-8F63-6E06F2292AEB}" dt="2022-09-22T03:54:13.695" v="22" actId="26606"/>
        <pc:sldMasterMkLst>
          <pc:docMk/>
          <pc:sldMasterMk cId="2128147408" sldId="2147483687"/>
        </pc:sldMasterMkLst>
        <pc:sldLayoutChg chg="add del">
          <pc:chgData name="Ondra Klíma" userId="381e0c8e360e8536" providerId="LiveId" clId="{E2B007C5-26A3-41EB-8F63-6E06F2292AEB}" dt="2022-09-22T03:54:13.695" v="22" actId="26606"/>
          <pc:sldLayoutMkLst>
            <pc:docMk/>
            <pc:sldMasterMk cId="2128147408" sldId="2147483687"/>
            <pc:sldLayoutMk cId="3931607655" sldId="2147483686"/>
          </pc:sldLayoutMkLst>
        </pc:sldLayoutChg>
      </pc:sldMasterChg>
      <pc:sldMasterChg chg="add del addSldLayout delSldLayout">
        <pc:chgData name="Ondra Klíma" userId="381e0c8e360e8536" providerId="LiveId" clId="{E2B007C5-26A3-41EB-8F63-6E06F2292AEB}" dt="2022-09-22T03:54:22.471" v="24" actId="26606"/>
        <pc:sldMasterMkLst>
          <pc:docMk/>
          <pc:sldMasterMk cId="1043040883" sldId="2147483700"/>
        </pc:sldMasterMkLst>
        <pc:sldLayoutChg chg="add del">
          <pc:chgData name="Ondra Klíma" userId="381e0c8e360e8536" providerId="LiveId" clId="{E2B007C5-26A3-41EB-8F63-6E06F2292AEB}" dt="2022-09-22T03:54:22.471" v="24" actId="26606"/>
          <pc:sldLayoutMkLst>
            <pc:docMk/>
            <pc:sldMasterMk cId="1043040883" sldId="2147483700"/>
            <pc:sldLayoutMk cId="2206975785" sldId="2147483689"/>
          </pc:sldLayoutMkLst>
        </pc:sldLayoutChg>
        <pc:sldLayoutChg chg="add del">
          <pc:chgData name="Ondra Klíma" userId="381e0c8e360e8536" providerId="LiveId" clId="{E2B007C5-26A3-41EB-8F63-6E06F2292AEB}" dt="2022-09-22T03:54:22.471" v="24" actId="26606"/>
          <pc:sldLayoutMkLst>
            <pc:docMk/>
            <pc:sldMasterMk cId="1043040883" sldId="2147483700"/>
            <pc:sldLayoutMk cId="910944372" sldId="2147483690"/>
          </pc:sldLayoutMkLst>
        </pc:sldLayoutChg>
        <pc:sldLayoutChg chg="add del">
          <pc:chgData name="Ondra Klíma" userId="381e0c8e360e8536" providerId="LiveId" clId="{E2B007C5-26A3-41EB-8F63-6E06F2292AEB}" dt="2022-09-22T03:54:22.471" v="24" actId="26606"/>
          <pc:sldLayoutMkLst>
            <pc:docMk/>
            <pc:sldMasterMk cId="1043040883" sldId="2147483700"/>
            <pc:sldLayoutMk cId="669338981" sldId="2147483691"/>
          </pc:sldLayoutMkLst>
        </pc:sldLayoutChg>
        <pc:sldLayoutChg chg="add del">
          <pc:chgData name="Ondra Klíma" userId="381e0c8e360e8536" providerId="LiveId" clId="{E2B007C5-26A3-41EB-8F63-6E06F2292AEB}" dt="2022-09-22T03:54:22.471" v="24" actId="26606"/>
          <pc:sldLayoutMkLst>
            <pc:docMk/>
            <pc:sldMasterMk cId="1043040883" sldId="2147483700"/>
            <pc:sldLayoutMk cId="4229326497" sldId="2147483692"/>
          </pc:sldLayoutMkLst>
        </pc:sldLayoutChg>
        <pc:sldLayoutChg chg="add del">
          <pc:chgData name="Ondra Klíma" userId="381e0c8e360e8536" providerId="LiveId" clId="{E2B007C5-26A3-41EB-8F63-6E06F2292AEB}" dt="2022-09-22T03:54:22.471" v="24" actId="26606"/>
          <pc:sldLayoutMkLst>
            <pc:docMk/>
            <pc:sldMasterMk cId="1043040883" sldId="2147483700"/>
            <pc:sldLayoutMk cId="1624083424" sldId="2147483693"/>
          </pc:sldLayoutMkLst>
        </pc:sldLayoutChg>
        <pc:sldLayoutChg chg="add del">
          <pc:chgData name="Ondra Klíma" userId="381e0c8e360e8536" providerId="LiveId" clId="{E2B007C5-26A3-41EB-8F63-6E06F2292AEB}" dt="2022-09-22T03:54:22.471" v="24" actId="26606"/>
          <pc:sldLayoutMkLst>
            <pc:docMk/>
            <pc:sldMasterMk cId="1043040883" sldId="2147483700"/>
            <pc:sldLayoutMk cId="1240165535" sldId="2147483694"/>
          </pc:sldLayoutMkLst>
        </pc:sldLayoutChg>
        <pc:sldLayoutChg chg="add del">
          <pc:chgData name="Ondra Klíma" userId="381e0c8e360e8536" providerId="LiveId" clId="{E2B007C5-26A3-41EB-8F63-6E06F2292AEB}" dt="2022-09-22T03:54:22.471" v="24" actId="26606"/>
          <pc:sldLayoutMkLst>
            <pc:docMk/>
            <pc:sldMasterMk cId="1043040883" sldId="2147483700"/>
            <pc:sldLayoutMk cId="3791779198" sldId="2147483695"/>
          </pc:sldLayoutMkLst>
        </pc:sldLayoutChg>
        <pc:sldLayoutChg chg="add del">
          <pc:chgData name="Ondra Klíma" userId="381e0c8e360e8536" providerId="LiveId" clId="{E2B007C5-26A3-41EB-8F63-6E06F2292AEB}" dt="2022-09-22T03:54:22.471" v="24" actId="26606"/>
          <pc:sldLayoutMkLst>
            <pc:docMk/>
            <pc:sldMasterMk cId="1043040883" sldId="2147483700"/>
            <pc:sldLayoutMk cId="3657497707" sldId="2147483696"/>
          </pc:sldLayoutMkLst>
        </pc:sldLayoutChg>
        <pc:sldLayoutChg chg="add del">
          <pc:chgData name="Ondra Klíma" userId="381e0c8e360e8536" providerId="LiveId" clId="{E2B007C5-26A3-41EB-8F63-6E06F2292AEB}" dt="2022-09-22T03:54:22.471" v="24" actId="26606"/>
          <pc:sldLayoutMkLst>
            <pc:docMk/>
            <pc:sldMasterMk cId="1043040883" sldId="2147483700"/>
            <pc:sldLayoutMk cId="2806768455" sldId="2147483697"/>
          </pc:sldLayoutMkLst>
        </pc:sldLayoutChg>
        <pc:sldLayoutChg chg="add del">
          <pc:chgData name="Ondra Klíma" userId="381e0c8e360e8536" providerId="LiveId" clId="{E2B007C5-26A3-41EB-8F63-6E06F2292AEB}" dt="2022-09-22T03:54:22.471" v="24" actId="26606"/>
          <pc:sldLayoutMkLst>
            <pc:docMk/>
            <pc:sldMasterMk cId="1043040883" sldId="2147483700"/>
            <pc:sldLayoutMk cId="1872476220" sldId="2147483698"/>
          </pc:sldLayoutMkLst>
        </pc:sldLayoutChg>
        <pc:sldLayoutChg chg="add del">
          <pc:chgData name="Ondra Klíma" userId="381e0c8e360e8536" providerId="LiveId" clId="{E2B007C5-26A3-41EB-8F63-6E06F2292AEB}" dt="2022-09-22T03:54:22.471" v="24" actId="26606"/>
          <pc:sldLayoutMkLst>
            <pc:docMk/>
            <pc:sldMasterMk cId="1043040883" sldId="2147483700"/>
            <pc:sldLayoutMk cId="4204564828" sldId="2147483699"/>
          </pc:sldLayoutMkLst>
        </pc:sldLayoutChg>
      </pc:sldMasterChg>
      <pc:sldMasterChg chg="add modTransition addSldLayout modSldLayout">
        <pc:chgData name="Ondra Klíma" userId="381e0c8e360e8536" providerId="LiveId" clId="{E2B007C5-26A3-41EB-8F63-6E06F2292AEB}" dt="2022-09-22T03:58:25.927" v="175"/>
        <pc:sldMasterMkLst>
          <pc:docMk/>
          <pc:sldMasterMk cId="418366883" sldId="2147483765"/>
        </pc:sldMasterMkLst>
        <pc:sldLayoutChg chg="add modTransition">
          <pc:chgData name="Ondra Klíma" userId="381e0c8e360e8536" providerId="LiveId" clId="{E2B007C5-26A3-41EB-8F63-6E06F2292AEB}" dt="2022-09-22T03:58:25.927" v="175"/>
          <pc:sldLayoutMkLst>
            <pc:docMk/>
            <pc:sldMasterMk cId="418366883" sldId="2147483765"/>
            <pc:sldLayoutMk cId="2663305717" sldId="2147483754"/>
          </pc:sldLayoutMkLst>
        </pc:sldLayoutChg>
        <pc:sldLayoutChg chg="add modTransition">
          <pc:chgData name="Ondra Klíma" userId="381e0c8e360e8536" providerId="LiveId" clId="{E2B007C5-26A3-41EB-8F63-6E06F2292AEB}" dt="2022-09-22T03:58:25.927" v="175"/>
          <pc:sldLayoutMkLst>
            <pc:docMk/>
            <pc:sldMasterMk cId="418366883" sldId="2147483765"/>
            <pc:sldLayoutMk cId="224535503" sldId="2147483755"/>
          </pc:sldLayoutMkLst>
        </pc:sldLayoutChg>
        <pc:sldLayoutChg chg="add modTransition">
          <pc:chgData name="Ondra Klíma" userId="381e0c8e360e8536" providerId="LiveId" clId="{E2B007C5-26A3-41EB-8F63-6E06F2292AEB}" dt="2022-09-22T03:58:25.927" v="175"/>
          <pc:sldLayoutMkLst>
            <pc:docMk/>
            <pc:sldMasterMk cId="418366883" sldId="2147483765"/>
            <pc:sldLayoutMk cId="694571275" sldId="2147483756"/>
          </pc:sldLayoutMkLst>
        </pc:sldLayoutChg>
        <pc:sldLayoutChg chg="add modTransition">
          <pc:chgData name="Ondra Klíma" userId="381e0c8e360e8536" providerId="LiveId" clId="{E2B007C5-26A3-41EB-8F63-6E06F2292AEB}" dt="2022-09-22T03:58:25.927" v="175"/>
          <pc:sldLayoutMkLst>
            <pc:docMk/>
            <pc:sldMasterMk cId="418366883" sldId="2147483765"/>
            <pc:sldLayoutMk cId="2270257458" sldId="2147483757"/>
          </pc:sldLayoutMkLst>
        </pc:sldLayoutChg>
        <pc:sldLayoutChg chg="add modTransition">
          <pc:chgData name="Ondra Klíma" userId="381e0c8e360e8536" providerId="LiveId" clId="{E2B007C5-26A3-41EB-8F63-6E06F2292AEB}" dt="2022-09-22T03:58:25.927" v="175"/>
          <pc:sldLayoutMkLst>
            <pc:docMk/>
            <pc:sldMasterMk cId="418366883" sldId="2147483765"/>
            <pc:sldLayoutMk cId="3849050497" sldId="2147483758"/>
          </pc:sldLayoutMkLst>
        </pc:sldLayoutChg>
        <pc:sldLayoutChg chg="add modTransition">
          <pc:chgData name="Ondra Klíma" userId="381e0c8e360e8536" providerId="LiveId" clId="{E2B007C5-26A3-41EB-8F63-6E06F2292AEB}" dt="2022-09-22T03:58:25.927" v="175"/>
          <pc:sldLayoutMkLst>
            <pc:docMk/>
            <pc:sldMasterMk cId="418366883" sldId="2147483765"/>
            <pc:sldLayoutMk cId="1170996878" sldId="2147483759"/>
          </pc:sldLayoutMkLst>
        </pc:sldLayoutChg>
        <pc:sldLayoutChg chg="add modTransition">
          <pc:chgData name="Ondra Klíma" userId="381e0c8e360e8536" providerId="LiveId" clId="{E2B007C5-26A3-41EB-8F63-6E06F2292AEB}" dt="2022-09-22T03:58:25.927" v="175"/>
          <pc:sldLayoutMkLst>
            <pc:docMk/>
            <pc:sldMasterMk cId="418366883" sldId="2147483765"/>
            <pc:sldLayoutMk cId="704966130" sldId="2147483760"/>
          </pc:sldLayoutMkLst>
        </pc:sldLayoutChg>
        <pc:sldLayoutChg chg="add modTransition">
          <pc:chgData name="Ondra Klíma" userId="381e0c8e360e8536" providerId="LiveId" clId="{E2B007C5-26A3-41EB-8F63-6E06F2292AEB}" dt="2022-09-22T03:58:25.927" v="175"/>
          <pc:sldLayoutMkLst>
            <pc:docMk/>
            <pc:sldMasterMk cId="418366883" sldId="2147483765"/>
            <pc:sldLayoutMk cId="3185082565" sldId="2147483761"/>
          </pc:sldLayoutMkLst>
        </pc:sldLayoutChg>
        <pc:sldLayoutChg chg="add modTransition">
          <pc:chgData name="Ondra Klíma" userId="381e0c8e360e8536" providerId="LiveId" clId="{E2B007C5-26A3-41EB-8F63-6E06F2292AEB}" dt="2022-09-22T03:58:25.927" v="175"/>
          <pc:sldLayoutMkLst>
            <pc:docMk/>
            <pc:sldMasterMk cId="418366883" sldId="2147483765"/>
            <pc:sldLayoutMk cId="3948124936" sldId="2147483762"/>
          </pc:sldLayoutMkLst>
        </pc:sldLayoutChg>
        <pc:sldLayoutChg chg="add modTransition">
          <pc:chgData name="Ondra Klíma" userId="381e0c8e360e8536" providerId="LiveId" clId="{E2B007C5-26A3-41EB-8F63-6E06F2292AEB}" dt="2022-09-22T03:58:25.927" v="175"/>
          <pc:sldLayoutMkLst>
            <pc:docMk/>
            <pc:sldMasterMk cId="418366883" sldId="2147483765"/>
            <pc:sldLayoutMk cId="2723311564" sldId="2147483763"/>
          </pc:sldLayoutMkLst>
        </pc:sldLayoutChg>
        <pc:sldLayoutChg chg="add modTransition">
          <pc:chgData name="Ondra Klíma" userId="381e0c8e360e8536" providerId="LiveId" clId="{E2B007C5-26A3-41EB-8F63-6E06F2292AEB}" dt="2022-09-22T03:58:25.927" v="175"/>
          <pc:sldLayoutMkLst>
            <pc:docMk/>
            <pc:sldMasterMk cId="418366883" sldId="2147483765"/>
            <pc:sldLayoutMk cId="2183588723" sldId="2147483764"/>
          </pc:sldLayoutMkLst>
        </pc:sldLayoutChg>
      </pc:sldMasterChg>
      <pc:sldMasterChg chg="add del addSldLayout delSldLayout">
        <pc:chgData name="Ondra Klíma" userId="381e0c8e360e8536" providerId="LiveId" clId="{E2B007C5-26A3-41EB-8F63-6E06F2292AEB}" dt="2022-09-22T03:53:46.719" v="14" actId="26606"/>
        <pc:sldMasterMkLst>
          <pc:docMk/>
          <pc:sldMasterMk cId="3243219279" sldId="2147483775"/>
        </pc:sldMasterMkLst>
        <pc:sldLayoutChg chg="add del">
          <pc:chgData name="Ondra Klíma" userId="381e0c8e360e8536" providerId="LiveId" clId="{E2B007C5-26A3-41EB-8F63-6E06F2292AEB}" dt="2022-09-22T03:53:46.719" v="14" actId="26606"/>
          <pc:sldLayoutMkLst>
            <pc:docMk/>
            <pc:sldMasterMk cId="3243219279" sldId="2147483775"/>
            <pc:sldLayoutMk cId="445858098" sldId="2147483764"/>
          </pc:sldLayoutMkLst>
        </pc:sldLayoutChg>
        <pc:sldLayoutChg chg="add del">
          <pc:chgData name="Ondra Klíma" userId="381e0c8e360e8536" providerId="LiveId" clId="{E2B007C5-26A3-41EB-8F63-6E06F2292AEB}" dt="2022-09-22T03:53:46.719" v="14" actId="26606"/>
          <pc:sldLayoutMkLst>
            <pc:docMk/>
            <pc:sldMasterMk cId="3243219279" sldId="2147483775"/>
            <pc:sldLayoutMk cId="4190690732" sldId="2147483765"/>
          </pc:sldLayoutMkLst>
        </pc:sldLayoutChg>
        <pc:sldLayoutChg chg="add del">
          <pc:chgData name="Ondra Klíma" userId="381e0c8e360e8536" providerId="LiveId" clId="{E2B007C5-26A3-41EB-8F63-6E06F2292AEB}" dt="2022-09-22T03:53:46.719" v="14" actId="26606"/>
          <pc:sldLayoutMkLst>
            <pc:docMk/>
            <pc:sldMasterMk cId="3243219279" sldId="2147483775"/>
            <pc:sldLayoutMk cId="2199526217" sldId="2147483766"/>
          </pc:sldLayoutMkLst>
        </pc:sldLayoutChg>
        <pc:sldLayoutChg chg="add del">
          <pc:chgData name="Ondra Klíma" userId="381e0c8e360e8536" providerId="LiveId" clId="{E2B007C5-26A3-41EB-8F63-6E06F2292AEB}" dt="2022-09-22T03:53:46.719" v="14" actId="26606"/>
          <pc:sldLayoutMkLst>
            <pc:docMk/>
            <pc:sldMasterMk cId="3243219279" sldId="2147483775"/>
            <pc:sldLayoutMk cId="3248121800" sldId="2147483767"/>
          </pc:sldLayoutMkLst>
        </pc:sldLayoutChg>
        <pc:sldLayoutChg chg="add del">
          <pc:chgData name="Ondra Klíma" userId="381e0c8e360e8536" providerId="LiveId" clId="{E2B007C5-26A3-41EB-8F63-6E06F2292AEB}" dt="2022-09-22T03:53:46.719" v="14" actId="26606"/>
          <pc:sldLayoutMkLst>
            <pc:docMk/>
            <pc:sldMasterMk cId="3243219279" sldId="2147483775"/>
            <pc:sldLayoutMk cId="431352617" sldId="2147483768"/>
          </pc:sldLayoutMkLst>
        </pc:sldLayoutChg>
        <pc:sldLayoutChg chg="add del">
          <pc:chgData name="Ondra Klíma" userId="381e0c8e360e8536" providerId="LiveId" clId="{E2B007C5-26A3-41EB-8F63-6E06F2292AEB}" dt="2022-09-22T03:53:46.719" v="14" actId="26606"/>
          <pc:sldLayoutMkLst>
            <pc:docMk/>
            <pc:sldMasterMk cId="3243219279" sldId="2147483775"/>
            <pc:sldLayoutMk cId="3479448324" sldId="2147483769"/>
          </pc:sldLayoutMkLst>
        </pc:sldLayoutChg>
        <pc:sldLayoutChg chg="add del">
          <pc:chgData name="Ondra Klíma" userId="381e0c8e360e8536" providerId="LiveId" clId="{E2B007C5-26A3-41EB-8F63-6E06F2292AEB}" dt="2022-09-22T03:53:46.719" v="14" actId="26606"/>
          <pc:sldLayoutMkLst>
            <pc:docMk/>
            <pc:sldMasterMk cId="3243219279" sldId="2147483775"/>
            <pc:sldLayoutMk cId="1724205879" sldId="2147483770"/>
          </pc:sldLayoutMkLst>
        </pc:sldLayoutChg>
        <pc:sldLayoutChg chg="add del">
          <pc:chgData name="Ondra Klíma" userId="381e0c8e360e8536" providerId="LiveId" clId="{E2B007C5-26A3-41EB-8F63-6E06F2292AEB}" dt="2022-09-22T03:53:46.719" v="14" actId="26606"/>
          <pc:sldLayoutMkLst>
            <pc:docMk/>
            <pc:sldMasterMk cId="3243219279" sldId="2147483775"/>
            <pc:sldLayoutMk cId="1606145592" sldId="2147483771"/>
          </pc:sldLayoutMkLst>
        </pc:sldLayoutChg>
        <pc:sldLayoutChg chg="add del">
          <pc:chgData name="Ondra Klíma" userId="381e0c8e360e8536" providerId="LiveId" clId="{E2B007C5-26A3-41EB-8F63-6E06F2292AEB}" dt="2022-09-22T03:53:46.719" v="14" actId="26606"/>
          <pc:sldLayoutMkLst>
            <pc:docMk/>
            <pc:sldMasterMk cId="3243219279" sldId="2147483775"/>
            <pc:sldLayoutMk cId="1928375861" sldId="2147483772"/>
          </pc:sldLayoutMkLst>
        </pc:sldLayoutChg>
        <pc:sldLayoutChg chg="add del">
          <pc:chgData name="Ondra Klíma" userId="381e0c8e360e8536" providerId="LiveId" clId="{E2B007C5-26A3-41EB-8F63-6E06F2292AEB}" dt="2022-09-22T03:53:46.719" v="14" actId="26606"/>
          <pc:sldLayoutMkLst>
            <pc:docMk/>
            <pc:sldMasterMk cId="3243219279" sldId="2147483775"/>
            <pc:sldLayoutMk cId="2200053078" sldId="2147483773"/>
          </pc:sldLayoutMkLst>
        </pc:sldLayoutChg>
        <pc:sldLayoutChg chg="add del">
          <pc:chgData name="Ondra Klíma" userId="381e0c8e360e8536" providerId="LiveId" clId="{E2B007C5-26A3-41EB-8F63-6E06F2292AEB}" dt="2022-09-22T03:53:46.719" v="14" actId="26606"/>
          <pc:sldLayoutMkLst>
            <pc:docMk/>
            <pc:sldMasterMk cId="3243219279" sldId="2147483775"/>
            <pc:sldLayoutMk cId="2796340481" sldId="2147483774"/>
          </pc:sldLayoutMkLst>
        </pc:sldLayoutChg>
      </pc:sldMasterChg>
    </pc:docChg>
  </pc:docChgLst>
  <pc:docChgLst>
    <pc:chgData name="Ondra Klíma" userId="381e0c8e360e8536" providerId="LiveId" clId="{C11FC1A8-E239-4DFF-A4CC-32377351DE89}"/>
    <pc:docChg chg="undo custSel addSld delSld modSld sldOrd">
      <pc:chgData name="Ondra Klíma" userId="381e0c8e360e8536" providerId="LiveId" clId="{C11FC1A8-E239-4DFF-A4CC-32377351DE89}" dt="2023-10-05T07:18:00.245" v="10881" actId="20577"/>
      <pc:docMkLst>
        <pc:docMk/>
      </pc:docMkLst>
      <pc:sldChg chg="modSp mod">
        <pc:chgData name="Ondra Klíma" userId="381e0c8e360e8536" providerId="LiveId" clId="{C11FC1A8-E239-4DFF-A4CC-32377351DE89}" dt="2023-10-05T07:18:00.245" v="10881" actId="20577"/>
        <pc:sldMkLst>
          <pc:docMk/>
          <pc:sldMk cId="820938414" sldId="256"/>
        </pc:sldMkLst>
        <pc:spChg chg="mod">
          <ac:chgData name="Ondra Klíma" userId="381e0c8e360e8536" providerId="LiveId" clId="{C11FC1A8-E239-4DFF-A4CC-32377351DE89}" dt="2022-09-22T04:25:45.174" v="29" actId="14100"/>
          <ac:spMkLst>
            <pc:docMk/>
            <pc:sldMk cId="820938414" sldId="256"/>
            <ac:spMk id="2" creationId="{7A81CABB-0357-D3D6-AD68-C5F981E995CC}"/>
          </ac:spMkLst>
        </pc:spChg>
        <pc:spChg chg="mod">
          <ac:chgData name="Ondra Klíma" userId="381e0c8e360e8536" providerId="LiveId" clId="{C11FC1A8-E239-4DFF-A4CC-32377351DE89}" dt="2023-10-05T07:18:00.245" v="10881" actId="20577"/>
          <ac:spMkLst>
            <pc:docMk/>
            <pc:sldMk cId="820938414" sldId="256"/>
            <ac:spMk id="3" creationId="{F70F6FCA-9956-7A25-CA96-DB0253126575}"/>
          </ac:spMkLst>
        </pc:spChg>
      </pc:sldChg>
      <pc:sldChg chg="addSp delSp modSp new mod setBg modNotesTx">
        <pc:chgData name="Ondra Klíma" userId="381e0c8e360e8536" providerId="LiveId" clId="{C11FC1A8-E239-4DFF-A4CC-32377351DE89}" dt="2022-09-22T07:57:14.406" v="10537" actId="20577"/>
        <pc:sldMkLst>
          <pc:docMk/>
          <pc:sldMk cId="3640525318" sldId="257"/>
        </pc:sldMkLst>
        <pc:spChg chg="del">
          <ac:chgData name="Ondra Klíma" userId="381e0c8e360e8536" providerId="LiveId" clId="{C11FC1A8-E239-4DFF-A4CC-32377351DE89}" dt="2022-09-22T04:29:16.592" v="446" actId="478"/>
          <ac:spMkLst>
            <pc:docMk/>
            <pc:sldMk cId="3640525318" sldId="257"/>
            <ac:spMk id="2" creationId="{E2A85103-1A71-D1EB-E233-05AA7C56537C}"/>
          </ac:spMkLst>
        </pc:spChg>
        <pc:spChg chg="mod ord">
          <ac:chgData name="Ondra Klíma" userId="381e0c8e360e8536" providerId="LiveId" clId="{C11FC1A8-E239-4DFF-A4CC-32377351DE89}" dt="2022-09-22T07:57:05.427" v="10536" actId="20577"/>
          <ac:spMkLst>
            <pc:docMk/>
            <pc:sldMk cId="3640525318" sldId="257"/>
            <ac:spMk id="3" creationId="{04DA25EF-8884-A846-D00B-D07EB6CE24C9}"/>
          </ac:spMkLst>
        </pc:spChg>
        <pc:spChg chg="add del">
          <ac:chgData name="Ondra Klíma" userId="381e0c8e360e8536" providerId="LiveId" clId="{C11FC1A8-E239-4DFF-A4CC-32377351DE89}" dt="2022-09-22T04:29:32.094" v="451" actId="26606"/>
          <ac:spMkLst>
            <pc:docMk/>
            <pc:sldMk cId="3640525318" sldId="257"/>
            <ac:spMk id="8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4:29:32.094" v="451" actId="26606"/>
          <ac:spMkLst>
            <pc:docMk/>
            <pc:sldMk cId="3640525318" sldId="257"/>
            <ac:spMk id="10" creationId="{504E6BD3-B518-46A4-9CC0-30D09555230F}"/>
          </ac:spMkLst>
        </pc:spChg>
        <pc:spChg chg="add del">
          <ac:chgData name="Ondra Klíma" userId="381e0c8e360e8536" providerId="LiveId" clId="{C11FC1A8-E239-4DFF-A4CC-32377351DE89}" dt="2022-09-22T04:29:32.094" v="451" actId="26606"/>
          <ac:spMkLst>
            <pc:docMk/>
            <pc:sldMk cId="3640525318" sldId="257"/>
            <ac:spMk id="16" creationId="{A0DAEA90-11E9-4069-BC2C-6F65C6C1C3E8}"/>
          </ac:spMkLst>
        </pc:spChg>
        <pc:spChg chg="add del">
          <ac:chgData name="Ondra Klíma" userId="381e0c8e360e8536" providerId="LiveId" clId="{C11FC1A8-E239-4DFF-A4CC-32377351DE89}" dt="2022-09-22T04:29:32.094" v="451" actId="26606"/>
          <ac:spMkLst>
            <pc:docMk/>
            <pc:sldMk cId="3640525318" sldId="257"/>
            <ac:spMk id="18" creationId="{E0E8189B-747E-48AE-99A9-1BEE68012551}"/>
          </ac:spMkLst>
        </pc:spChg>
        <pc:spChg chg="add del">
          <ac:chgData name="Ondra Klíma" userId="381e0c8e360e8536" providerId="LiveId" clId="{C11FC1A8-E239-4DFF-A4CC-32377351DE89}" dt="2022-09-22T04:29:32.094" v="451" actId="26606"/>
          <ac:spMkLst>
            <pc:docMk/>
            <pc:sldMk cId="3640525318" sldId="257"/>
            <ac:spMk id="20" creationId="{D9DE43D0-73AC-46B4-A39F-E66967A1F9B4}"/>
          </ac:spMkLst>
        </pc:spChg>
        <pc:spChg chg="add del">
          <ac:chgData name="Ondra Klíma" userId="381e0c8e360e8536" providerId="LiveId" clId="{C11FC1A8-E239-4DFF-A4CC-32377351DE89}" dt="2022-09-22T04:29:32.094" v="451" actId="26606"/>
          <ac:spMkLst>
            <pc:docMk/>
            <pc:sldMk cId="3640525318" sldId="257"/>
            <ac:spMk id="22" creationId="{803C343E-7EAC-4512-955A-33B1833F2D76}"/>
          </ac:spMkLst>
        </pc:spChg>
        <pc:spChg chg="add del">
          <ac:chgData name="Ondra Klíma" userId="381e0c8e360e8536" providerId="LiveId" clId="{C11FC1A8-E239-4DFF-A4CC-32377351DE89}" dt="2022-09-22T04:29:32.088" v="450" actId="26606"/>
          <ac:spMkLst>
            <pc:docMk/>
            <pc:sldMk cId="3640525318" sldId="257"/>
            <ac:spMk id="27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4:29:32.088" v="450" actId="26606"/>
          <ac:spMkLst>
            <pc:docMk/>
            <pc:sldMk cId="3640525318" sldId="257"/>
            <ac:spMk id="29" creationId="{6D438371-A37F-43CB-8166-3E9115593648}"/>
          </ac:spMkLst>
        </pc:spChg>
        <pc:spChg chg="add del">
          <ac:chgData name="Ondra Klíma" userId="381e0c8e360e8536" providerId="LiveId" clId="{C11FC1A8-E239-4DFF-A4CC-32377351DE89}" dt="2022-09-22T04:29:32.088" v="450" actId="26606"/>
          <ac:spMkLst>
            <pc:docMk/>
            <pc:sldMk cId="3640525318" sldId="257"/>
            <ac:spMk id="31" creationId="{2AE18936-8FC4-4357-B2D0-AEEAFF4D7029}"/>
          </ac:spMkLst>
        </pc:spChg>
        <pc:spChg chg="add del">
          <ac:chgData name="Ondra Klíma" userId="381e0c8e360e8536" providerId="LiveId" clId="{C11FC1A8-E239-4DFF-A4CC-32377351DE89}" dt="2022-09-22T04:29:32.088" v="450" actId="26606"/>
          <ac:spMkLst>
            <pc:docMk/>
            <pc:sldMk cId="3640525318" sldId="257"/>
            <ac:spMk id="33" creationId="{3CF94A42-720D-4B81-8D24-E4A974DE0225}"/>
          </ac:spMkLst>
        </pc:spChg>
        <pc:spChg chg="add del">
          <ac:chgData name="Ondra Klíma" userId="381e0c8e360e8536" providerId="LiveId" clId="{C11FC1A8-E239-4DFF-A4CC-32377351DE89}" dt="2022-09-22T04:29:32.088" v="450" actId="26606"/>
          <ac:spMkLst>
            <pc:docMk/>
            <pc:sldMk cId="3640525318" sldId="257"/>
            <ac:spMk id="35" creationId="{E15EB72A-E1B0-4CE0-BB0D-BEFCDF8EFFB0}"/>
          </ac:spMkLst>
        </pc:spChg>
        <pc:spChg chg="add del">
          <ac:chgData name="Ondra Klíma" userId="381e0c8e360e8536" providerId="LiveId" clId="{C11FC1A8-E239-4DFF-A4CC-32377351DE89}" dt="2022-09-22T04:29:32.088" v="450" actId="26606"/>
          <ac:spMkLst>
            <pc:docMk/>
            <pc:sldMk cId="3640525318" sldId="257"/>
            <ac:spMk id="37" creationId="{88D9FE19-3EE9-41F7-8054-F2C86DBEB361}"/>
          </ac:spMkLst>
        </pc:spChg>
        <pc:spChg chg="add del">
          <ac:chgData name="Ondra Klíma" userId="381e0c8e360e8536" providerId="LiveId" clId="{C11FC1A8-E239-4DFF-A4CC-32377351DE89}" dt="2022-09-22T04:30:00.857" v="464" actId="26606"/>
          <ac:spMkLst>
            <pc:docMk/>
            <pc:sldMk cId="3640525318" sldId="257"/>
            <ac:spMk id="43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4:30:00.857" v="464" actId="26606"/>
          <ac:spMkLst>
            <pc:docMk/>
            <pc:sldMk cId="3640525318" sldId="257"/>
            <ac:spMk id="44" creationId="{504E6BD3-B518-46A4-9CC0-30D09555230F}"/>
          </ac:spMkLst>
        </pc:spChg>
        <pc:spChg chg="add del">
          <ac:chgData name="Ondra Klíma" userId="381e0c8e360e8536" providerId="LiveId" clId="{C11FC1A8-E239-4DFF-A4CC-32377351DE89}" dt="2022-09-22T04:30:00.857" v="464" actId="26606"/>
          <ac:spMkLst>
            <pc:docMk/>
            <pc:sldMk cId="3640525318" sldId="257"/>
            <ac:spMk id="47" creationId="{A0DAEA90-11E9-4069-BC2C-6F65C6C1C3E8}"/>
          </ac:spMkLst>
        </pc:spChg>
        <pc:spChg chg="add del">
          <ac:chgData name="Ondra Klíma" userId="381e0c8e360e8536" providerId="LiveId" clId="{C11FC1A8-E239-4DFF-A4CC-32377351DE89}" dt="2022-09-22T04:30:00.857" v="464" actId="26606"/>
          <ac:spMkLst>
            <pc:docMk/>
            <pc:sldMk cId="3640525318" sldId="257"/>
            <ac:spMk id="48" creationId="{E0E8189B-747E-48AE-99A9-1BEE68012551}"/>
          </ac:spMkLst>
        </pc:spChg>
        <pc:spChg chg="add del">
          <ac:chgData name="Ondra Klíma" userId="381e0c8e360e8536" providerId="LiveId" clId="{C11FC1A8-E239-4DFF-A4CC-32377351DE89}" dt="2022-09-22T04:30:00.857" v="464" actId="26606"/>
          <ac:spMkLst>
            <pc:docMk/>
            <pc:sldMk cId="3640525318" sldId="257"/>
            <ac:spMk id="49" creationId="{D9DE43D0-73AC-46B4-A39F-E66967A1F9B4}"/>
          </ac:spMkLst>
        </pc:spChg>
        <pc:spChg chg="add del">
          <ac:chgData name="Ondra Klíma" userId="381e0c8e360e8536" providerId="LiveId" clId="{C11FC1A8-E239-4DFF-A4CC-32377351DE89}" dt="2022-09-22T04:30:00.857" v="464" actId="26606"/>
          <ac:spMkLst>
            <pc:docMk/>
            <pc:sldMk cId="3640525318" sldId="257"/>
            <ac:spMk id="50" creationId="{803C343E-7EAC-4512-955A-33B1833F2D76}"/>
          </ac:spMkLst>
        </pc:spChg>
        <pc:spChg chg="add del">
          <ac:chgData name="Ondra Klíma" userId="381e0c8e360e8536" providerId="LiveId" clId="{C11FC1A8-E239-4DFF-A4CC-32377351DE89}" dt="2022-09-22T04:29:47.530" v="455" actId="26606"/>
          <ac:spMkLst>
            <pc:docMk/>
            <pc:sldMk cId="3640525318" sldId="257"/>
            <ac:spMk id="55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4:29:59.853" v="461" actId="26606"/>
          <ac:spMkLst>
            <pc:docMk/>
            <pc:sldMk cId="3640525318" sldId="257"/>
            <ac:spMk id="56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4:29:47.530" v="455" actId="26606"/>
          <ac:spMkLst>
            <pc:docMk/>
            <pc:sldMk cId="3640525318" sldId="257"/>
            <ac:spMk id="57" creationId="{504E6BD3-B518-46A4-9CC0-30D09555230F}"/>
          </ac:spMkLst>
        </pc:spChg>
        <pc:spChg chg="add del">
          <ac:chgData name="Ondra Klíma" userId="381e0c8e360e8536" providerId="LiveId" clId="{C11FC1A8-E239-4DFF-A4CC-32377351DE89}" dt="2022-09-22T04:29:59.853" v="461" actId="26606"/>
          <ac:spMkLst>
            <pc:docMk/>
            <pc:sldMk cId="3640525318" sldId="257"/>
            <ac:spMk id="58" creationId="{6FF3A87B-2255-45E0-A551-C11FAF93290C}"/>
          </ac:spMkLst>
        </pc:spChg>
        <pc:spChg chg="add del">
          <ac:chgData name="Ondra Klíma" userId="381e0c8e360e8536" providerId="LiveId" clId="{C11FC1A8-E239-4DFF-A4CC-32377351DE89}" dt="2022-09-22T04:30:00.849" v="463" actId="26606"/>
          <ac:spMkLst>
            <pc:docMk/>
            <pc:sldMk cId="3640525318" sldId="257"/>
            <ac:spMk id="60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4:30:00.849" v="463" actId="26606"/>
          <ac:spMkLst>
            <pc:docMk/>
            <pc:sldMk cId="3640525318" sldId="257"/>
            <ac:spMk id="62" creationId="{C5D31EF7-7A67-43B2-8B5E-B4A6241B1A83}"/>
          </ac:spMkLst>
        </pc:spChg>
        <pc:spChg chg="add del">
          <ac:chgData name="Ondra Klíma" userId="381e0c8e360e8536" providerId="LiveId" clId="{C11FC1A8-E239-4DFF-A4CC-32377351DE89}" dt="2022-09-22T04:29:47.530" v="455" actId="26606"/>
          <ac:spMkLst>
            <pc:docMk/>
            <pc:sldMk cId="3640525318" sldId="257"/>
            <ac:spMk id="63" creationId="{A0DAEA90-11E9-4069-BC2C-6F65C6C1C3E8}"/>
          </ac:spMkLst>
        </pc:spChg>
        <pc:spChg chg="add del">
          <ac:chgData name="Ondra Klíma" userId="381e0c8e360e8536" providerId="LiveId" clId="{C11FC1A8-E239-4DFF-A4CC-32377351DE89}" dt="2022-09-22T04:30:46.954" v="504" actId="26606"/>
          <ac:spMkLst>
            <pc:docMk/>
            <pc:sldMk cId="3640525318" sldId="257"/>
            <ac:spMk id="64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4:29:47.530" v="455" actId="26606"/>
          <ac:spMkLst>
            <pc:docMk/>
            <pc:sldMk cId="3640525318" sldId="257"/>
            <ac:spMk id="65" creationId="{E0E8189B-747E-48AE-99A9-1BEE68012551}"/>
          </ac:spMkLst>
        </pc:spChg>
        <pc:spChg chg="add del">
          <ac:chgData name="Ondra Klíma" userId="381e0c8e360e8536" providerId="LiveId" clId="{C11FC1A8-E239-4DFF-A4CC-32377351DE89}" dt="2022-09-22T04:29:47.530" v="455" actId="26606"/>
          <ac:spMkLst>
            <pc:docMk/>
            <pc:sldMk cId="3640525318" sldId="257"/>
            <ac:spMk id="67" creationId="{D9DE43D0-73AC-46B4-A39F-E66967A1F9B4}"/>
          </ac:spMkLst>
        </pc:spChg>
        <pc:spChg chg="add del">
          <ac:chgData name="Ondra Klíma" userId="381e0c8e360e8536" providerId="LiveId" clId="{C11FC1A8-E239-4DFF-A4CC-32377351DE89}" dt="2022-09-22T04:30:46.954" v="504" actId="26606"/>
          <ac:spMkLst>
            <pc:docMk/>
            <pc:sldMk cId="3640525318" sldId="257"/>
            <ac:spMk id="68" creationId="{6FF3A87B-2255-45E0-A551-C11FAF93290C}"/>
          </ac:spMkLst>
        </pc:spChg>
        <pc:spChg chg="add del">
          <ac:chgData name="Ondra Klíma" userId="381e0c8e360e8536" providerId="LiveId" clId="{C11FC1A8-E239-4DFF-A4CC-32377351DE89}" dt="2022-09-22T04:29:47.530" v="455" actId="26606"/>
          <ac:spMkLst>
            <pc:docMk/>
            <pc:sldMk cId="3640525318" sldId="257"/>
            <ac:spMk id="69" creationId="{803C343E-7EAC-4512-955A-33B1833F2D76}"/>
          </ac:spMkLst>
        </pc:spChg>
        <pc:spChg chg="add del">
          <ac:chgData name="Ondra Klíma" userId="381e0c8e360e8536" providerId="LiveId" clId="{C11FC1A8-E239-4DFF-A4CC-32377351DE89}" dt="2022-09-22T04:30:34.351" v="489" actId="26606"/>
          <ac:spMkLst>
            <pc:docMk/>
            <pc:sldMk cId="3640525318" sldId="257"/>
            <ac:spMk id="70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4:29:49.137" v="457" actId="26606"/>
          <ac:spMkLst>
            <pc:docMk/>
            <pc:sldMk cId="3640525318" sldId="257"/>
            <ac:spMk id="71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4:29:49.137" v="457" actId="26606"/>
          <ac:spMkLst>
            <pc:docMk/>
            <pc:sldMk cId="3640525318" sldId="257"/>
            <ac:spMk id="72" creationId="{6959C3E7-D59B-44C4-9BBD-3BC2A41A0CB1}"/>
          </ac:spMkLst>
        </pc:spChg>
        <pc:spChg chg="add del">
          <ac:chgData name="Ondra Klíma" userId="381e0c8e360e8536" providerId="LiveId" clId="{C11FC1A8-E239-4DFF-A4CC-32377351DE89}" dt="2022-09-22T04:29:57.275" v="459" actId="26606"/>
          <ac:spMkLst>
            <pc:docMk/>
            <pc:sldMk cId="3640525318" sldId="257"/>
            <ac:spMk id="77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4:29:57.275" v="459" actId="26606"/>
          <ac:spMkLst>
            <pc:docMk/>
            <pc:sldMk cId="3640525318" sldId="257"/>
            <ac:spMk id="78" creationId="{504E6BD3-B518-46A4-9CC0-30D09555230F}"/>
          </ac:spMkLst>
        </pc:spChg>
        <pc:spChg chg="add del">
          <ac:chgData name="Ondra Klíma" userId="381e0c8e360e8536" providerId="LiveId" clId="{C11FC1A8-E239-4DFF-A4CC-32377351DE89}" dt="2022-09-22T04:29:57.275" v="459" actId="26606"/>
          <ac:spMkLst>
            <pc:docMk/>
            <pc:sldMk cId="3640525318" sldId="257"/>
            <ac:spMk id="80" creationId="{A0DAEA90-11E9-4069-BC2C-6F65C6C1C3E8}"/>
          </ac:spMkLst>
        </pc:spChg>
        <pc:spChg chg="add del">
          <ac:chgData name="Ondra Klíma" userId="381e0c8e360e8536" providerId="LiveId" clId="{C11FC1A8-E239-4DFF-A4CC-32377351DE89}" dt="2022-09-22T04:29:57.275" v="459" actId="26606"/>
          <ac:spMkLst>
            <pc:docMk/>
            <pc:sldMk cId="3640525318" sldId="257"/>
            <ac:spMk id="81" creationId="{E0E8189B-747E-48AE-99A9-1BEE68012551}"/>
          </ac:spMkLst>
        </pc:spChg>
        <pc:spChg chg="add del">
          <ac:chgData name="Ondra Klíma" userId="381e0c8e360e8536" providerId="LiveId" clId="{C11FC1A8-E239-4DFF-A4CC-32377351DE89}" dt="2022-09-22T04:29:57.275" v="459" actId="26606"/>
          <ac:spMkLst>
            <pc:docMk/>
            <pc:sldMk cId="3640525318" sldId="257"/>
            <ac:spMk id="82" creationId="{D9DE43D0-73AC-46B4-A39F-E66967A1F9B4}"/>
          </ac:spMkLst>
        </pc:spChg>
        <pc:spChg chg="add del">
          <ac:chgData name="Ondra Klíma" userId="381e0c8e360e8536" providerId="LiveId" clId="{C11FC1A8-E239-4DFF-A4CC-32377351DE89}" dt="2022-09-22T04:29:57.275" v="459" actId="26606"/>
          <ac:spMkLst>
            <pc:docMk/>
            <pc:sldMk cId="3640525318" sldId="257"/>
            <ac:spMk id="83" creationId="{803C343E-7EAC-4512-955A-33B1833F2D76}"/>
          </ac:spMkLst>
        </pc:spChg>
        <pc:spChg chg="add del">
          <ac:chgData name="Ondra Klíma" userId="381e0c8e360e8536" providerId="LiveId" clId="{C11FC1A8-E239-4DFF-A4CC-32377351DE89}" dt="2022-09-22T04:30:34.351" v="489" actId="26606"/>
          <ac:spMkLst>
            <pc:docMk/>
            <pc:sldMk cId="3640525318" sldId="257"/>
            <ac:spMk id="85" creationId="{647A77D8-817B-4A9F-86AA-FE781E813DBC}"/>
          </ac:spMkLst>
        </pc:spChg>
        <pc:spChg chg="add del">
          <ac:chgData name="Ondra Klíma" userId="381e0c8e360e8536" providerId="LiveId" clId="{C11FC1A8-E239-4DFF-A4CC-32377351DE89}" dt="2022-09-22T04:30:35.441" v="491" actId="26606"/>
          <ac:spMkLst>
            <pc:docMk/>
            <pc:sldMk cId="3640525318" sldId="257"/>
            <ac:spMk id="87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4:30:39.908" v="493" actId="26606"/>
          <ac:spMkLst>
            <pc:docMk/>
            <pc:sldMk cId="3640525318" sldId="257"/>
            <ac:spMk id="89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4:30:39.908" v="493" actId="26606"/>
          <ac:spMkLst>
            <pc:docMk/>
            <pc:sldMk cId="3640525318" sldId="257"/>
            <ac:spMk id="90" creationId="{C5D31EF7-7A67-43B2-8B5E-B4A6241B1A83}"/>
          </ac:spMkLst>
        </pc:spChg>
        <pc:spChg chg="add del">
          <ac:chgData name="Ondra Klíma" userId="381e0c8e360e8536" providerId="LiveId" clId="{C11FC1A8-E239-4DFF-A4CC-32377351DE89}" dt="2022-09-22T04:30:40.661" v="495" actId="26606"/>
          <ac:spMkLst>
            <pc:docMk/>
            <pc:sldMk cId="3640525318" sldId="257"/>
            <ac:spMk id="92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4:30:40.661" v="495" actId="26606"/>
          <ac:spMkLst>
            <pc:docMk/>
            <pc:sldMk cId="3640525318" sldId="257"/>
            <ac:spMk id="93" creationId="{FD3E50C4-0603-4524-A349-442067B88BF6}"/>
          </ac:spMkLst>
        </pc:spChg>
        <pc:spChg chg="add del">
          <ac:chgData name="Ondra Klíma" userId="381e0c8e360e8536" providerId="LiveId" clId="{C11FC1A8-E239-4DFF-A4CC-32377351DE89}" dt="2022-09-22T04:30:41.939" v="497" actId="26606"/>
          <ac:spMkLst>
            <pc:docMk/>
            <pc:sldMk cId="3640525318" sldId="257"/>
            <ac:spMk id="95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4:30:41.939" v="497" actId="26606"/>
          <ac:spMkLst>
            <pc:docMk/>
            <pc:sldMk cId="3640525318" sldId="257"/>
            <ac:spMk id="99" creationId="{D166A8AB-8924-421C-BCED-B54DBC4054E0}"/>
          </ac:spMkLst>
        </pc:spChg>
        <pc:spChg chg="add del">
          <ac:chgData name="Ondra Klíma" userId="381e0c8e360e8536" providerId="LiveId" clId="{C11FC1A8-E239-4DFF-A4CC-32377351DE89}" dt="2022-09-22T04:30:43.544" v="499" actId="26606"/>
          <ac:spMkLst>
            <pc:docMk/>
            <pc:sldMk cId="3640525318" sldId="257"/>
            <ac:spMk id="101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4:30:43.544" v="499" actId="26606"/>
          <ac:spMkLst>
            <pc:docMk/>
            <pc:sldMk cId="3640525318" sldId="257"/>
            <ac:spMk id="105" creationId="{3E6AA126-9DDC-4FBE-AEE6-8D0E982B0E2C}"/>
          </ac:spMkLst>
        </pc:spChg>
        <pc:spChg chg="add del">
          <ac:chgData name="Ondra Klíma" userId="381e0c8e360e8536" providerId="LiveId" clId="{C11FC1A8-E239-4DFF-A4CC-32377351DE89}" dt="2022-09-22T04:30:46.085" v="501" actId="26606"/>
          <ac:spMkLst>
            <pc:docMk/>
            <pc:sldMk cId="3640525318" sldId="257"/>
            <ac:spMk id="107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4:30:46.085" v="501" actId="26606"/>
          <ac:spMkLst>
            <pc:docMk/>
            <pc:sldMk cId="3640525318" sldId="257"/>
            <ac:spMk id="108" creationId="{6FF3A87B-2255-45E0-A551-C11FAF93290C}"/>
          </ac:spMkLst>
        </pc:spChg>
        <pc:spChg chg="add del">
          <ac:chgData name="Ondra Klíma" userId="381e0c8e360e8536" providerId="LiveId" clId="{C11FC1A8-E239-4DFF-A4CC-32377351DE89}" dt="2022-09-22T04:30:46.949" v="503" actId="26606"/>
          <ac:spMkLst>
            <pc:docMk/>
            <pc:sldMk cId="3640525318" sldId="257"/>
            <ac:spMk id="110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4:30:46.949" v="503" actId="26606"/>
          <ac:spMkLst>
            <pc:docMk/>
            <pc:sldMk cId="3640525318" sldId="257"/>
            <ac:spMk id="111" creationId="{C5D31EF7-7A67-43B2-8B5E-B4A6241B1A83}"/>
          </ac:spMkLst>
        </pc:spChg>
        <pc:spChg chg="add del">
          <ac:chgData name="Ondra Klíma" userId="381e0c8e360e8536" providerId="LiveId" clId="{C11FC1A8-E239-4DFF-A4CC-32377351DE89}" dt="2022-09-22T04:31:31.567" v="519" actId="26606"/>
          <ac:spMkLst>
            <pc:docMk/>
            <pc:sldMk cId="3640525318" sldId="257"/>
            <ac:spMk id="113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4:31:31.567" v="519" actId="26606"/>
          <ac:spMkLst>
            <pc:docMk/>
            <pc:sldMk cId="3640525318" sldId="257"/>
            <ac:spMk id="117" creationId="{647A77D8-817B-4A9F-86AA-FE781E813DBC}"/>
          </ac:spMkLst>
        </pc:spChg>
        <pc:spChg chg="add del">
          <ac:chgData name="Ondra Klíma" userId="381e0c8e360e8536" providerId="LiveId" clId="{C11FC1A8-E239-4DFF-A4CC-32377351DE89}" dt="2022-09-22T04:31:30.100" v="516" actId="26606"/>
          <ac:spMkLst>
            <pc:docMk/>
            <pc:sldMk cId="3640525318" sldId="257"/>
            <ac:spMk id="122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4:31:30.100" v="516" actId="26606"/>
          <ac:spMkLst>
            <pc:docMk/>
            <pc:sldMk cId="3640525318" sldId="257"/>
            <ac:spMk id="128" creationId="{5171FAFB-7223-4BE1-983D-8A0626EAC5E4}"/>
          </ac:spMkLst>
        </pc:spChg>
        <pc:spChg chg="add del">
          <ac:chgData name="Ondra Klíma" userId="381e0c8e360e8536" providerId="LiveId" clId="{C11FC1A8-E239-4DFF-A4CC-32377351DE89}" dt="2022-09-22T04:31:31.563" v="518" actId="26606"/>
          <ac:spMkLst>
            <pc:docMk/>
            <pc:sldMk cId="3640525318" sldId="257"/>
            <ac:spMk id="129" creationId="{647A77D8-817B-4A9F-86AA-FE781E813DBC}"/>
          </ac:spMkLst>
        </pc:spChg>
        <pc:spChg chg="add del">
          <ac:chgData name="Ondra Klíma" userId="381e0c8e360e8536" providerId="LiveId" clId="{C11FC1A8-E239-4DFF-A4CC-32377351DE89}" dt="2022-09-22T04:31:31.563" v="518" actId="26606"/>
          <ac:spMkLst>
            <pc:docMk/>
            <pc:sldMk cId="3640525318" sldId="257"/>
            <ac:spMk id="130" creationId="{A5931BE0-4B93-4D6C-878E-ACC59D6B4587}"/>
          </ac:spMkLst>
        </pc:spChg>
        <pc:spChg chg="add">
          <ac:chgData name="Ondra Klíma" userId="381e0c8e360e8536" providerId="LiveId" clId="{C11FC1A8-E239-4DFF-A4CC-32377351DE89}" dt="2022-09-22T04:31:31.567" v="519" actId="26606"/>
          <ac:spMkLst>
            <pc:docMk/>
            <pc:sldMk cId="3640525318" sldId="257"/>
            <ac:spMk id="135" creationId="{A5931BE0-4B93-4D6C-878E-ACC59D6B4587}"/>
          </ac:spMkLst>
        </pc:spChg>
        <pc:spChg chg="add">
          <ac:chgData name="Ondra Klíma" userId="381e0c8e360e8536" providerId="LiveId" clId="{C11FC1A8-E239-4DFF-A4CC-32377351DE89}" dt="2022-09-22T04:31:31.567" v="519" actId="26606"/>
          <ac:spMkLst>
            <pc:docMk/>
            <pc:sldMk cId="3640525318" sldId="257"/>
            <ac:spMk id="137" creationId="{5171FAFB-7223-4BE1-983D-8A0626EAC5E4}"/>
          </ac:spMkLst>
        </pc:spChg>
        <pc:grpChg chg="add del">
          <ac:chgData name="Ondra Klíma" userId="381e0c8e360e8536" providerId="LiveId" clId="{C11FC1A8-E239-4DFF-A4CC-32377351DE89}" dt="2022-09-22T04:29:32.094" v="451" actId="26606"/>
          <ac:grpSpMkLst>
            <pc:docMk/>
            <pc:sldMk cId="3640525318" sldId="257"/>
            <ac:grpSpMk id="12" creationId="{A31FBE92-3FC2-48E4-874B-A5273A042528}"/>
          </ac:grpSpMkLst>
        </pc:grpChg>
        <pc:grpChg chg="add del">
          <ac:chgData name="Ondra Klíma" userId="381e0c8e360e8536" providerId="LiveId" clId="{C11FC1A8-E239-4DFF-A4CC-32377351DE89}" dt="2022-09-22T04:29:32.088" v="450" actId="26606"/>
          <ac:grpSpMkLst>
            <pc:docMk/>
            <pc:sldMk cId="3640525318" sldId="257"/>
            <ac:grpSpMk id="39" creationId="{1D7EF0A0-9237-4001-884B-9E0F5ECE4944}"/>
          </ac:grpSpMkLst>
        </pc:grpChg>
        <pc:grpChg chg="add del">
          <ac:chgData name="Ondra Klíma" userId="381e0c8e360e8536" providerId="LiveId" clId="{C11FC1A8-E239-4DFF-A4CC-32377351DE89}" dt="2022-09-22T04:30:00.857" v="464" actId="26606"/>
          <ac:grpSpMkLst>
            <pc:docMk/>
            <pc:sldMk cId="3640525318" sldId="257"/>
            <ac:grpSpMk id="45" creationId="{A31FBE92-3FC2-48E4-874B-A5273A042528}"/>
          </ac:grpSpMkLst>
        </pc:grpChg>
        <pc:grpChg chg="add del">
          <ac:chgData name="Ondra Klíma" userId="381e0c8e360e8536" providerId="LiveId" clId="{C11FC1A8-E239-4DFF-A4CC-32377351DE89}" dt="2022-09-22T04:29:47.530" v="455" actId="26606"/>
          <ac:grpSpMkLst>
            <pc:docMk/>
            <pc:sldMk cId="3640525318" sldId="257"/>
            <ac:grpSpMk id="59" creationId="{A31FBE92-3FC2-48E4-874B-A5273A042528}"/>
          </ac:grpSpMkLst>
        </pc:grpChg>
        <pc:grpChg chg="add del">
          <ac:chgData name="Ondra Klíma" userId="381e0c8e360e8536" providerId="LiveId" clId="{C11FC1A8-E239-4DFF-A4CC-32377351DE89}" dt="2022-09-22T04:29:49.137" v="457" actId="26606"/>
          <ac:grpSpMkLst>
            <pc:docMk/>
            <pc:sldMk cId="3640525318" sldId="257"/>
            <ac:grpSpMk id="73" creationId="{3654876B-FB01-4E58-9C9F-3D510011B13A}"/>
          </ac:grpSpMkLst>
        </pc:grpChg>
        <pc:grpChg chg="add del">
          <ac:chgData name="Ondra Klíma" userId="381e0c8e360e8536" providerId="LiveId" clId="{C11FC1A8-E239-4DFF-A4CC-32377351DE89}" dt="2022-09-22T04:30:34.351" v="489" actId="26606"/>
          <ac:grpSpMkLst>
            <pc:docMk/>
            <pc:sldMk cId="3640525318" sldId="257"/>
            <ac:grpSpMk id="75" creationId="{183B29DA-9BB8-4BA8-B8E1-8C2B544078C7}"/>
          </ac:grpSpMkLst>
        </pc:grpChg>
        <pc:grpChg chg="add del">
          <ac:chgData name="Ondra Klíma" userId="381e0c8e360e8536" providerId="LiveId" clId="{C11FC1A8-E239-4DFF-A4CC-32377351DE89}" dt="2022-09-22T04:29:57.275" v="459" actId="26606"/>
          <ac:grpSpMkLst>
            <pc:docMk/>
            <pc:sldMk cId="3640525318" sldId="257"/>
            <ac:grpSpMk id="79" creationId="{A31FBE92-3FC2-48E4-874B-A5273A042528}"/>
          </ac:grpSpMkLst>
        </pc:grpChg>
        <pc:grpChg chg="add del">
          <ac:chgData name="Ondra Klíma" userId="381e0c8e360e8536" providerId="LiveId" clId="{C11FC1A8-E239-4DFF-A4CC-32377351DE89}" dt="2022-09-22T04:30:41.939" v="497" actId="26606"/>
          <ac:grpSpMkLst>
            <pc:docMk/>
            <pc:sldMk cId="3640525318" sldId="257"/>
            <ac:grpSpMk id="96" creationId="{9F2D4ED5-DC78-4C88-97AA-483206C53E90}"/>
          </ac:grpSpMkLst>
        </pc:grpChg>
        <pc:grpChg chg="add del">
          <ac:chgData name="Ondra Klíma" userId="381e0c8e360e8536" providerId="LiveId" clId="{C11FC1A8-E239-4DFF-A4CC-32377351DE89}" dt="2022-09-22T04:30:43.544" v="499" actId="26606"/>
          <ac:grpSpMkLst>
            <pc:docMk/>
            <pc:sldMk cId="3640525318" sldId="257"/>
            <ac:grpSpMk id="102" creationId="{11F8F457-0192-4F9A-9EEF-D784521FAC11}"/>
          </ac:grpSpMkLst>
        </pc:grpChg>
        <pc:grpChg chg="add del">
          <ac:chgData name="Ondra Klíma" userId="381e0c8e360e8536" providerId="LiveId" clId="{C11FC1A8-E239-4DFF-A4CC-32377351DE89}" dt="2022-09-22T04:31:31.567" v="519" actId="26606"/>
          <ac:grpSpMkLst>
            <pc:docMk/>
            <pc:sldMk cId="3640525318" sldId="257"/>
            <ac:grpSpMk id="114" creationId="{183B29DA-9BB8-4BA8-B8E1-8C2B544078C7}"/>
          </ac:grpSpMkLst>
        </pc:grpChg>
        <pc:grpChg chg="add del">
          <ac:chgData name="Ondra Klíma" userId="381e0c8e360e8536" providerId="LiveId" clId="{C11FC1A8-E239-4DFF-A4CC-32377351DE89}" dt="2022-09-22T04:31:30.100" v="516" actId="26606"/>
          <ac:grpSpMkLst>
            <pc:docMk/>
            <pc:sldMk cId="3640525318" sldId="257"/>
            <ac:grpSpMk id="124" creationId="{C4967C49-2278-4724-94A5-A258F20C3DFA}"/>
          </ac:grpSpMkLst>
        </pc:grpChg>
        <pc:grpChg chg="add del">
          <ac:chgData name="Ondra Klíma" userId="381e0c8e360e8536" providerId="LiveId" clId="{C11FC1A8-E239-4DFF-A4CC-32377351DE89}" dt="2022-09-22T04:31:31.563" v="518" actId="26606"/>
          <ac:grpSpMkLst>
            <pc:docMk/>
            <pc:sldMk cId="3640525318" sldId="257"/>
            <ac:grpSpMk id="131" creationId="{183B29DA-9BB8-4BA8-B8E1-8C2B544078C7}"/>
          </ac:grpSpMkLst>
        </pc:grpChg>
        <pc:grpChg chg="add">
          <ac:chgData name="Ondra Klíma" userId="381e0c8e360e8536" providerId="LiveId" clId="{C11FC1A8-E239-4DFF-A4CC-32377351DE89}" dt="2022-09-22T04:31:31.567" v="519" actId="26606"/>
          <ac:grpSpMkLst>
            <pc:docMk/>
            <pc:sldMk cId="3640525318" sldId="257"/>
            <ac:grpSpMk id="136" creationId="{C4967C49-2278-4724-94A5-A258F20C3DFA}"/>
          </ac:grpSpMkLst>
        </pc:grpChg>
        <pc:picChg chg="add del">
          <ac:chgData name="Ondra Klíma" userId="381e0c8e360e8536" providerId="LiveId" clId="{C11FC1A8-E239-4DFF-A4CC-32377351DE89}" dt="2022-09-22T04:29:59.853" v="461" actId="26606"/>
          <ac:picMkLst>
            <pc:docMk/>
            <pc:sldMk cId="3640525318" sldId="257"/>
            <ac:picMk id="52" creationId="{E6412B67-1BAE-1F73-6E79-1E0691EC7D81}"/>
          </ac:picMkLst>
        </pc:picChg>
        <pc:picChg chg="add del">
          <ac:chgData name="Ondra Klíma" userId="381e0c8e360e8536" providerId="LiveId" clId="{C11FC1A8-E239-4DFF-A4CC-32377351DE89}" dt="2022-09-22T04:30:00.849" v="463" actId="26606"/>
          <ac:picMkLst>
            <pc:docMk/>
            <pc:sldMk cId="3640525318" sldId="257"/>
            <ac:picMk id="61" creationId="{6BDC535D-1E8B-9A77-60BE-9D120F449AE0}"/>
          </ac:picMkLst>
        </pc:picChg>
        <pc:picChg chg="add mod">
          <ac:chgData name="Ondra Klíma" userId="381e0c8e360e8536" providerId="LiveId" clId="{C11FC1A8-E239-4DFF-A4CC-32377351DE89}" dt="2022-09-22T04:31:31.567" v="519" actId="26606"/>
          <ac:picMkLst>
            <pc:docMk/>
            <pc:sldMk cId="3640525318" sldId="257"/>
            <ac:picMk id="66" creationId="{E6412B67-1BAE-1F73-6E79-1E0691EC7D81}"/>
          </ac:picMkLst>
        </pc:picChg>
      </pc:sldChg>
      <pc:sldChg chg="del">
        <pc:chgData name="Ondra Klíma" userId="381e0c8e360e8536" providerId="LiveId" clId="{C11FC1A8-E239-4DFF-A4CC-32377351DE89}" dt="2022-09-22T04:25:28.356" v="0" actId="47"/>
        <pc:sldMkLst>
          <pc:docMk/>
          <pc:sldMk cId="4040254913" sldId="257"/>
        </pc:sldMkLst>
      </pc:sldChg>
      <pc:sldChg chg="del">
        <pc:chgData name="Ondra Klíma" userId="381e0c8e360e8536" providerId="LiveId" clId="{C11FC1A8-E239-4DFF-A4CC-32377351DE89}" dt="2022-09-22T04:25:28.356" v="0" actId="47"/>
        <pc:sldMkLst>
          <pc:docMk/>
          <pc:sldMk cId="1628907313" sldId="258"/>
        </pc:sldMkLst>
      </pc:sldChg>
      <pc:sldChg chg="modSp add mod modNotesTx">
        <pc:chgData name="Ondra Klíma" userId="381e0c8e360e8536" providerId="LiveId" clId="{C11FC1A8-E239-4DFF-A4CC-32377351DE89}" dt="2022-09-22T04:55:05.204" v="2144" actId="20577"/>
        <pc:sldMkLst>
          <pc:docMk/>
          <pc:sldMk cId="2006519353" sldId="258"/>
        </pc:sldMkLst>
        <pc:spChg chg="mod">
          <ac:chgData name="Ondra Klíma" userId="381e0c8e360e8536" providerId="LiveId" clId="{C11FC1A8-E239-4DFF-A4CC-32377351DE89}" dt="2022-09-22T04:33:33.270" v="542" actId="113"/>
          <ac:spMkLst>
            <pc:docMk/>
            <pc:sldMk cId="2006519353" sldId="258"/>
            <ac:spMk id="3" creationId="{04DA25EF-8884-A846-D00B-D07EB6CE24C9}"/>
          </ac:spMkLst>
        </pc:spChg>
      </pc:sldChg>
      <pc:sldChg chg="addSp delSp modSp new mod setBg">
        <pc:chgData name="Ondra Klíma" userId="381e0c8e360e8536" providerId="LiveId" clId="{C11FC1A8-E239-4DFF-A4CC-32377351DE89}" dt="2023-08-19T10:22:02.669" v="10627" actId="20577"/>
        <pc:sldMkLst>
          <pc:docMk/>
          <pc:sldMk cId="2240082487" sldId="259"/>
        </pc:sldMkLst>
        <pc:spChg chg="mod">
          <ac:chgData name="Ondra Klíma" userId="381e0c8e360e8536" providerId="LiveId" clId="{C11FC1A8-E239-4DFF-A4CC-32377351DE89}" dt="2022-09-22T04:36:32.675" v="786" actId="26606"/>
          <ac:spMkLst>
            <pc:docMk/>
            <pc:sldMk cId="2240082487" sldId="259"/>
            <ac:spMk id="2" creationId="{85DD9117-BB69-DBC1-1A5C-40A2196DF738}"/>
          </ac:spMkLst>
        </pc:spChg>
        <pc:spChg chg="del mod">
          <ac:chgData name="Ondra Klíma" userId="381e0c8e360e8536" providerId="LiveId" clId="{C11FC1A8-E239-4DFF-A4CC-32377351DE89}" dt="2022-09-22T04:36:32.675" v="786" actId="26606"/>
          <ac:spMkLst>
            <pc:docMk/>
            <pc:sldMk cId="2240082487" sldId="259"/>
            <ac:spMk id="3" creationId="{4AEAF7BB-D24C-7157-A184-B47CFC2A82F6}"/>
          </ac:spMkLst>
        </pc:spChg>
        <pc:spChg chg="add">
          <ac:chgData name="Ondra Klíma" userId="381e0c8e360e8536" providerId="LiveId" clId="{C11FC1A8-E239-4DFF-A4CC-32377351DE89}" dt="2022-09-22T04:36:32.675" v="786" actId="26606"/>
          <ac:spMkLst>
            <pc:docMk/>
            <pc:sldMk cId="2240082487" sldId="259"/>
            <ac:spMk id="9" creationId="{60B7752B-728D-4CA3-8923-C4F7F77029E3}"/>
          </ac:spMkLst>
        </pc:spChg>
        <pc:spChg chg="add">
          <ac:chgData name="Ondra Klíma" userId="381e0c8e360e8536" providerId="LiveId" clId="{C11FC1A8-E239-4DFF-A4CC-32377351DE89}" dt="2022-09-22T04:36:32.675" v="786" actId="26606"/>
          <ac:spMkLst>
            <pc:docMk/>
            <pc:sldMk cId="2240082487" sldId="259"/>
            <ac:spMk id="11" creationId="{429899A3-416E-4DB5-846D-023526052013}"/>
          </ac:spMkLst>
        </pc:spChg>
        <pc:graphicFrameChg chg="add mod">
          <ac:chgData name="Ondra Klíma" userId="381e0c8e360e8536" providerId="LiveId" clId="{C11FC1A8-E239-4DFF-A4CC-32377351DE89}" dt="2023-08-19T10:22:02.669" v="10627" actId="20577"/>
          <ac:graphicFrameMkLst>
            <pc:docMk/>
            <pc:sldMk cId="2240082487" sldId="259"/>
            <ac:graphicFrameMk id="5" creationId="{8C65F979-AAF3-07C7-A6EE-9B312F954BE9}"/>
          </ac:graphicFrameMkLst>
        </pc:graphicFrameChg>
      </pc:sldChg>
      <pc:sldChg chg="del">
        <pc:chgData name="Ondra Klíma" userId="381e0c8e360e8536" providerId="LiveId" clId="{C11FC1A8-E239-4DFF-A4CC-32377351DE89}" dt="2022-09-22T04:25:28.356" v="0" actId="47"/>
        <pc:sldMkLst>
          <pc:docMk/>
          <pc:sldMk cId="4084700140" sldId="259"/>
        </pc:sldMkLst>
      </pc:sldChg>
      <pc:sldChg chg="addSp delSp modSp new mod setBg modNotesTx">
        <pc:chgData name="Ondra Klíma" userId="381e0c8e360e8536" providerId="LiveId" clId="{C11FC1A8-E239-4DFF-A4CC-32377351DE89}" dt="2022-09-22T04:52:34.126" v="1886" actId="20577"/>
        <pc:sldMkLst>
          <pc:docMk/>
          <pc:sldMk cId="2157800" sldId="260"/>
        </pc:sldMkLst>
        <pc:spChg chg="mod">
          <ac:chgData name="Ondra Klíma" userId="381e0c8e360e8536" providerId="LiveId" clId="{C11FC1A8-E239-4DFF-A4CC-32377351DE89}" dt="2022-09-22T04:39:46.549" v="911" actId="26606"/>
          <ac:spMkLst>
            <pc:docMk/>
            <pc:sldMk cId="2157800" sldId="260"/>
            <ac:spMk id="2" creationId="{3F0A61E8-DC98-8296-610A-CC2C394862B5}"/>
          </ac:spMkLst>
        </pc:spChg>
        <pc:spChg chg="del mod">
          <ac:chgData name="Ondra Klíma" userId="381e0c8e360e8536" providerId="LiveId" clId="{C11FC1A8-E239-4DFF-A4CC-32377351DE89}" dt="2022-09-22T04:39:46.549" v="911" actId="26606"/>
          <ac:spMkLst>
            <pc:docMk/>
            <pc:sldMk cId="2157800" sldId="260"/>
            <ac:spMk id="3" creationId="{5E4AA4C8-128A-4209-25D2-74A3BFE56605}"/>
          </ac:spMkLst>
        </pc:spChg>
        <pc:spChg chg="add">
          <ac:chgData name="Ondra Klíma" userId="381e0c8e360e8536" providerId="LiveId" clId="{C11FC1A8-E239-4DFF-A4CC-32377351DE89}" dt="2022-09-22T04:39:46.549" v="911" actId="26606"/>
          <ac:spMkLst>
            <pc:docMk/>
            <pc:sldMk cId="2157800" sldId="260"/>
            <ac:spMk id="9" creationId="{60B7752B-728D-4CA3-8923-C4F7F77029E3}"/>
          </ac:spMkLst>
        </pc:spChg>
        <pc:spChg chg="add">
          <ac:chgData name="Ondra Klíma" userId="381e0c8e360e8536" providerId="LiveId" clId="{C11FC1A8-E239-4DFF-A4CC-32377351DE89}" dt="2022-09-22T04:39:46.549" v="911" actId="26606"/>
          <ac:spMkLst>
            <pc:docMk/>
            <pc:sldMk cId="2157800" sldId="260"/>
            <ac:spMk id="11" creationId="{429899A3-416E-4DB5-846D-023526052013}"/>
          </ac:spMkLst>
        </pc:spChg>
        <pc:graphicFrameChg chg="add">
          <ac:chgData name="Ondra Klíma" userId="381e0c8e360e8536" providerId="LiveId" clId="{C11FC1A8-E239-4DFF-A4CC-32377351DE89}" dt="2022-09-22T04:39:46.549" v="911" actId="26606"/>
          <ac:graphicFrameMkLst>
            <pc:docMk/>
            <pc:sldMk cId="2157800" sldId="260"/>
            <ac:graphicFrameMk id="5" creationId="{C36DCF07-ECE2-ABBE-60C2-763E790BB97B}"/>
          </ac:graphicFrameMkLst>
        </pc:graphicFrameChg>
      </pc:sldChg>
      <pc:sldChg chg="del">
        <pc:chgData name="Ondra Klíma" userId="381e0c8e360e8536" providerId="LiveId" clId="{C11FC1A8-E239-4DFF-A4CC-32377351DE89}" dt="2022-09-22T04:25:28.356" v="0" actId="47"/>
        <pc:sldMkLst>
          <pc:docMk/>
          <pc:sldMk cId="1659750025" sldId="260"/>
        </pc:sldMkLst>
      </pc:sldChg>
      <pc:sldChg chg="del">
        <pc:chgData name="Ondra Klíma" userId="381e0c8e360e8536" providerId="LiveId" clId="{C11FC1A8-E239-4DFF-A4CC-32377351DE89}" dt="2022-09-22T04:25:28.356" v="0" actId="47"/>
        <pc:sldMkLst>
          <pc:docMk/>
          <pc:sldMk cId="551177218" sldId="261"/>
        </pc:sldMkLst>
      </pc:sldChg>
      <pc:sldChg chg="addSp delSp modSp new del mod setBg">
        <pc:chgData name="Ondra Klíma" userId="381e0c8e360e8536" providerId="LiveId" clId="{C11FC1A8-E239-4DFF-A4CC-32377351DE89}" dt="2023-08-19T09:58:42.470" v="10556" actId="47"/>
        <pc:sldMkLst>
          <pc:docMk/>
          <pc:sldMk cId="2754238501" sldId="261"/>
        </pc:sldMkLst>
        <pc:spChg chg="add del mod">
          <ac:chgData name="Ondra Klíma" userId="381e0c8e360e8536" providerId="LiveId" clId="{C11FC1A8-E239-4DFF-A4CC-32377351DE89}" dt="2022-09-22T04:50:18.924" v="1731" actId="26606"/>
          <ac:spMkLst>
            <pc:docMk/>
            <pc:sldMk cId="2754238501" sldId="261"/>
            <ac:spMk id="2" creationId="{3E069D8E-EF89-C12E-5574-992B1C8E29EB}"/>
          </ac:spMkLst>
        </pc:spChg>
        <pc:spChg chg="mod">
          <ac:chgData name="Ondra Klíma" userId="381e0c8e360e8536" providerId="LiveId" clId="{C11FC1A8-E239-4DFF-A4CC-32377351DE89}" dt="2022-09-22T04:50:43.217" v="1738" actId="113"/>
          <ac:spMkLst>
            <pc:docMk/>
            <pc:sldMk cId="2754238501" sldId="261"/>
            <ac:spMk id="3" creationId="{1A9B22B1-FB8D-3499-9B5E-AF953FAD6FF2}"/>
          </ac:spMkLst>
        </pc:spChg>
        <pc:spChg chg="add">
          <ac:chgData name="Ondra Klíma" userId="381e0c8e360e8536" providerId="LiveId" clId="{C11FC1A8-E239-4DFF-A4CC-32377351DE89}" dt="2022-09-22T04:50:18.924" v="1731" actId="26606"/>
          <ac:spMkLst>
            <pc:docMk/>
            <pc:sldMk cId="2754238501" sldId="261"/>
            <ac:spMk id="10" creationId="{82184FF4-7029-4ED7-813A-192E60608764}"/>
          </ac:spMkLst>
        </pc:spChg>
        <pc:spChg chg="add">
          <ac:chgData name="Ondra Klíma" userId="381e0c8e360e8536" providerId="LiveId" clId="{C11FC1A8-E239-4DFF-A4CC-32377351DE89}" dt="2022-09-22T04:50:18.924" v="1731" actId="26606"/>
          <ac:spMkLst>
            <pc:docMk/>
            <pc:sldMk cId="2754238501" sldId="261"/>
            <ac:spMk id="12" creationId="{AAA7AB09-557C-41AD-9113-FF9F68FA1035}"/>
          </ac:spMkLst>
        </pc:spChg>
        <pc:spChg chg="add">
          <ac:chgData name="Ondra Klíma" userId="381e0c8e360e8536" providerId="LiveId" clId="{C11FC1A8-E239-4DFF-A4CC-32377351DE89}" dt="2022-09-22T04:50:18.924" v="1731" actId="26606"/>
          <ac:spMkLst>
            <pc:docMk/>
            <pc:sldMk cId="2754238501" sldId="261"/>
            <ac:spMk id="14" creationId="{EF99ECAA-1F11-4937-BBA6-51935AB44C9D}"/>
          </ac:spMkLst>
        </pc:spChg>
        <pc:spChg chg="add">
          <ac:chgData name="Ondra Klíma" userId="381e0c8e360e8536" providerId="LiveId" clId="{C11FC1A8-E239-4DFF-A4CC-32377351DE89}" dt="2022-09-22T04:50:18.924" v="1731" actId="26606"/>
          <ac:spMkLst>
            <pc:docMk/>
            <pc:sldMk cId="2754238501" sldId="261"/>
            <ac:spMk id="22" creationId="{1DB043B4-68C6-45B9-82AC-A5800EADB8DB}"/>
          </ac:spMkLst>
        </pc:spChg>
        <pc:grpChg chg="add">
          <ac:chgData name="Ondra Klíma" userId="381e0c8e360e8536" providerId="LiveId" clId="{C11FC1A8-E239-4DFF-A4CC-32377351DE89}" dt="2022-09-22T04:50:18.924" v="1731" actId="26606"/>
          <ac:grpSpMkLst>
            <pc:docMk/>
            <pc:sldMk cId="2754238501" sldId="261"/>
            <ac:grpSpMk id="16" creationId="{79DE9FAB-6BBA-4CFE-B67D-77B47F01ECA4}"/>
          </ac:grpSpMkLst>
        </pc:grpChg>
        <pc:picChg chg="add">
          <ac:chgData name="Ondra Klíma" userId="381e0c8e360e8536" providerId="LiveId" clId="{C11FC1A8-E239-4DFF-A4CC-32377351DE89}" dt="2022-09-22T04:50:18.924" v="1731" actId="26606"/>
          <ac:picMkLst>
            <pc:docMk/>
            <pc:sldMk cId="2754238501" sldId="261"/>
            <ac:picMk id="7" creationId="{08A8B174-0F72-A3DD-8277-9638E84A5086}"/>
          </ac:picMkLst>
        </pc:picChg>
      </pc:sldChg>
      <pc:sldChg chg="addSp delSp modSp new mod setBg modNotesTx">
        <pc:chgData name="Ondra Klíma" userId="381e0c8e360e8536" providerId="LiveId" clId="{C11FC1A8-E239-4DFF-A4CC-32377351DE89}" dt="2022-09-22T05:12:54.075" v="3295" actId="20577"/>
        <pc:sldMkLst>
          <pc:docMk/>
          <pc:sldMk cId="2136692875" sldId="262"/>
        </pc:sldMkLst>
        <pc:spChg chg="mod">
          <ac:chgData name="Ondra Klíma" userId="381e0c8e360e8536" providerId="LiveId" clId="{C11FC1A8-E239-4DFF-A4CC-32377351DE89}" dt="2022-09-22T04:57:18.331" v="2207" actId="20577"/>
          <ac:spMkLst>
            <pc:docMk/>
            <pc:sldMk cId="2136692875" sldId="262"/>
            <ac:spMk id="2" creationId="{844AEE94-D0C1-26FE-78C4-3C8FE64FA864}"/>
          </ac:spMkLst>
        </pc:spChg>
        <pc:spChg chg="del mod">
          <ac:chgData name="Ondra Klíma" userId="381e0c8e360e8536" providerId="LiveId" clId="{C11FC1A8-E239-4DFF-A4CC-32377351DE89}" dt="2022-09-22T04:57:15.638" v="2206" actId="26606"/>
          <ac:spMkLst>
            <pc:docMk/>
            <pc:sldMk cId="2136692875" sldId="262"/>
            <ac:spMk id="3" creationId="{C6674D18-5513-7423-2157-66B6E9CB488E}"/>
          </ac:spMkLst>
        </pc:spChg>
        <pc:spChg chg="add del">
          <ac:chgData name="Ondra Klíma" userId="381e0c8e360e8536" providerId="LiveId" clId="{C11FC1A8-E239-4DFF-A4CC-32377351DE89}" dt="2022-09-22T04:57:26.261" v="2208" actId="26606"/>
          <ac:spMkLst>
            <pc:docMk/>
            <pc:sldMk cId="2136692875" sldId="262"/>
            <ac:spMk id="9" creationId="{60B7752B-728D-4CA3-8923-C4F7F77029E3}"/>
          </ac:spMkLst>
        </pc:spChg>
        <pc:spChg chg="add del">
          <ac:chgData name="Ondra Klíma" userId="381e0c8e360e8536" providerId="LiveId" clId="{C11FC1A8-E239-4DFF-A4CC-32377351DE89}" dt="2022-09-22T04:57:26.261" v="2208" actId="26606"/>
          <ac:spMkLst>
            <pc:docMk/>
            <pc:sldMk cId="2136692875" sldId="262"/>
            <ac:spMk id="11" creationId="{88392DC7-0988-443B-A0D0-E726C7DB622B}"/>
          </ac:spMkLst>
        </pc:spChg>
        <pc:spChg chg="add">
          <ac:chgData name="Ondra Klíma" userId="381e0c8e360e8536" providerId="LiveId" clId="{C11FC1A8-E239-4DFF-A4CC-32377351DE89}" dt="2022-09-22T04:57:26.261" v="2208" actId="26606"/>
          <ac:spMkLst>
            <pc:docMk/>
            <pc:sldMk cId="2136692875" sldId="262"/>
            <ac:spMk id="16" creationId="{60B7752B-728D-4CA3-8923-C4F7F77029E3}"/>
          </ac:spMkLst>
        </pc:spChg>
        <pc:spChg chg="add">
          <ac:chgData name="Ondra Klíma" userId="381e0c8e360e8536" providerId="LiveId" clId="{C11FC1A8-E239-4DFF-A4CC-32377351DE89}" dt="2022-09-22T04:57:26.261" v="2208" actId="26606"/>
          <ac:spMkLst>
            <pc:docMk/>
            <pc:sldMk cId="2136692875" sldId="262"/>
            <ac:spMk id="18" creationId="{88392DC7-0988-443B-A0D0-E726C7DB622B}"/>
          </ac:spMkLst>
        </pc:spChg>
        <pc:graphicFrameChg chg="add mod modGraphic">
          <ac:chgData name="Ondra Klíma" userId="381e0c8e360e8536" providerId="LiveId" clId="{C11FC1A8-E239-4DFF-A4CC-32377351DE89}" dt="2022-09-22T04:57:26.261" v="2208" actId="26606"/>
          <ac:graphicFrameMkLst>
            <pc:docMk/>
            <pc:sldMk cId="2136692875" sldId="262"/>
            <ac:graphicFrameMk id="5" creationId="{626A9DDA-E53C-EE8D-7C66-546530E30E27}"/>
          </ac:graphicFrameMkLst>
        </pc:graphicFrameChg>
      </pc:sldChg>
      <pc:sldChg chg="del">
        <pc:chgData name="Ondra Klíma" userId="381e0c8e360e8536" providerId="LiveId" clId="{C11FC1A8-E239-4DFF-A4CC-32377351DE89}" dt="2022-09-22T04:25:28.356" v="0" actId="47"/>
        <pc:sldMkLst>
          <pc:docMk/>
          <pc:sldMk cId="2871506002" sldId="262"/>
        </pc:sldMkLst>
      </pc:sldChg>
      <pc:sldChg chg="addSp delSp modSp new mod setBg modNotesTx">
        <pc:chgData name="Ondra Klíma" userId="381e0c8e360e8536" providerId="LiveId" clId="{C11FC1A8-E239-4DFF-A4CC-32377351DE89}" dt="2022-09-22T08:09:35.675" v="10546" actId="20577"/>
        <pc:sldMkLst>
          <pc:docMk/>
          <pc:sldMk cId="2450289320" sldId="263"/>
        </pc:sldMkLst>
        <pc:spChg chg="mod">
          <ac:chgData name="Ondra Klíma" userId="381e0c8e360e8536" providerId="LiveId" clId="{C11FC1A8-E239-4DFF-A4CC-32377351DE89}" dt="2022-09-22T05:16:51.892" v="3392" actId="26606"/>
          <ac:spMkLst>
            <pc:docMk/>
            <pc:sldMk cId="2450289320" sldId="263"/>
            <ac:spMk id="2" creationId="{2DBA668A-3139-2797-A022-2F513FA5B187}"/>
          </ac:spMkLst>
        </pc:spChg>
        <pc:spChg chg="add del mod">
          <ac:chgData name="Ondra Klíma" userId="381e0c8e360e8536" providerId="LiveId" clId="{C11FC1A8-E239-4DFF-A4CC-32377351DE89}" dt="2022-09-22T05:16:51.892" v="3392" actId="26606"/>
          <ac:spMkLst>
            <pc:docMk/>
            <pc:sldMk cId="2450289320" sldId="263"/>
            <ac:spMk id="3" creationId="{3029BE33-7671-342B-B178-5E97204A5FBA}"/>
          </ac:spMkLst>
        </pc:spChg>
        <pc:spChg chg="add del">
          <ac:chgData name="Ondra Klíma" userId="381e0c8e360e8536" providerId="LiveId" clId="{C11FC1A8-E239-4DFF-A4CC-32377351DE89}" dt="2022-09-22T05:16:51.866" v="3391" actId="26606"/>
          <ac:spMkLst>
            <pc:docMk/>
            <pc:sldMk cId="2450289320" sldId="263"/>
            <ac:spMk id="6" creationId="{60B7752B-728D-4CA3-8923-C4F7F77029E3}"/>
          </ac:spMkLst>
        </pc:spChg>
        <pc:spChg chg="add del">
          <ac:chgData name="Ondra Klíma" userId="381e0c8e360e8536" providerId="LiveId" clId="{C11FC1A8-E239-4DFF-A4CC-32377351DE89}" dt="2022-09-22T05:16:51.866" v="3391" actId="26606"/>
          <ac:spMkLst>
            <pc:docMk/>
            <pc:sldMk cId="2450289320" sldId="263"/>
            <ac:spMk id="7" creationId="{88392DC7-0988-443B-A0D0-E726C7DB622B}"/>
          </ac:spMkLst>
        </pc:spChg>
        <pc:spChg chg="add del">
          <ac:chgData name="Ondra Klíma" userId="381e0c8e360e8536" providerId="LiveId" clId="{C11FC1A8-E239-4DFF-A4CC-32377351DE89}" dt="2022-09-22T05:16:34.596" v="3380" actId="26606"/>
          <ac:spMkLst>
            <pc:docMk/>
            <pc:sldMk cId="2450289320" sldId="263"/>
            <ac:spMk id="9" creationId="{60B7752B-728D-4CA3-8923-C4F7F77029E3}"/>
          </ac:spMkLst>
        </pc:spChg>
        <pc:spChg chg="add">
          <ac:chgData name="Ondra Klíma" userId="381e0c8e360e8536" providerId="LiveId" clId="{C11FC1A8-E239-4DFF-A4CC-32377351DE89}" dt="2022-09-22T05:16:51.892" v="3392" actId="26606"/>
          <ac:spMkLst>
            <pc:docMk/>
            <pc:sldMk cId="2450289320" sldId="263"/>
            <ac:spMk id="10" creationId="{60B7752B-728D-4CA3-8923-C4F7F77029E3}"/>
          </ac:spMkLst>
        </pc:spChg>
        <pc:spChg chg="add del">
          <ac:chgData name="Ondra Klíma" userId="381e0c8e360e8536" providerId="LiveId" clId="{C11FC1A8-E239-4DFF-A4CC-32377351DE89}" dt="2022-09-22T05:16:34.596" v="3380" actId="26606"/>
          <ac:spMkLst>
            <pc:docMk/>
            <pc:sldMk cId="2450289320" sldId="263"/>
            <ac:spMk id="11" creationId="{88392DC7-0988-443B-A0D0-E726C7DB622B}"/>
          </ac:spMkLst>
        </pc:spChg>
        <pc:spChg chg="add">
          <ac:chgData name="Ondra Klíma" userId="381e0c8e360e8536" providerId="LiveId" clId="{C11FC1A8-E239-4DFF-A4CC-32377351DE89}" dt="2022-09-22T05:16:51.892" v="3392" actId="26606"/>
          <ac:spMkLst>
            <pc:docMk/>
            <pc:sldMk cId="2450289320" sldId="263"/>
            <ac:spMk id="12" creationId="{429899A3-416E-4DB5-846D-023526052013}"/>
          </ac:spMkLst>
        </pc:spChg>
        <pc:graphicFrameChg chg="add del">
          <ac:chgData name="Ondra Klíma" userId="381e0c8e360e8536" providerId="LiveId" clId="{C11FC1A8-E239-4DFF-A4CC-32377351DE89}" dt="2022-09-22T05:16:34.596" v="3380" actId="26606"/>
          <ac:graphicFrameMkLst>
            <pc:docMk/>
            <pc:sldMk cId="2450289320" sldId="263"/>
            <ac:graphicFrameMk id="5" creationId="{52F62496-BAA9-8C80-8E3C-B1E5382FA664}"/>
          </ac:graphicFrameMkLst>
        </pc:graphicFrameChg>
        <pc:graphicFrameChg chg="add del">
          <ac:chgData name="Ondra Klíma" userId="381e0c8e360e8536" providerId="LiveId" clId="{C11FC1A8-E239-4DFF-A4CC-32377351DE89}" dt="2022-09-22T05:16:51.866" v="3391" actId="26606"/>
          <ac:graphicFrameMkLst>
            <pc:docMk/>
            <pc:sldMk cId="2450289320" sldId="263"/>
            <ac:graphicFrameMk id="8" creationId="{CEFAF95F-B47B-9C76-9F24-0C96FA5F10EC}"/>
          </ac:graphicFrameMkLst>
        </pc:graphicFrameChg>
        <pc:graphicFrameChg chg="add">
          <ac:chgData name="Ondra Klíma" userId="381e0c8e360e8536" providerId="LiveId" clId="{C11FC1A8-E239-4DFF-A4CC-32377351DE89}" dt="2022-09-22T05:16:51.892" v="3392" actId="26606"/>
          <ac:graphicFrameMkLst>
            <pc:docMk/>
            <pc:sldMk cId="2450289320" sldId="263"/>
            <ac:graphicFrameMk id="13" creationId="{ADB0DBA6-718A-9963-1057-C2B416B37AD8}"/>
          </ac:graphicFrameMkLst>
        </pc:graphicFrameChg>
      </pc:sldChg>
      <pc:sldChg chg="new del">
        <pc:chgData name="Ondra Klíma" userId="381e0c8e360e8536" providerId="LiveId" clId="{C11FC1A8-E239-4DFF-A4CC-32377351DE89}" dt="2022-09-22T05:09:48.326" v="3075" actId="2696"/>
        <pc:sldMkLst>
          <pc:docMk/>
          <pc:sldMk cId="3035772025" sldId="263"/>
        </pc:sldMkLst>
      </pc:sldChg>
      <pc:sldChg chg="addSp delSp modSp new mod setBg modNotesTx">
        <pc:chgData name="Ondra Klíma" userId="381e0c8e360e8536" providerId="LiveId" clId="{C11FC1A8-E239-4DFF-A4CC-32377351DE89}" dt="2022-09-22T05:43:55.952" v="6186" actId="20577"/>
        <pc:sldMkLst>
          <pc:docMk/>
          <pc:sldMk cId="1416487238" sldId="264"/>
        </pc:sldMkLst>
        <pc:spChg chg="mod">
          <ac:chgData name="Ondra Klíma" userId="381e0c8e360e8536" providerId="LiveId" clId="{C11FC1A8-E239-4DFF-A4CC-32377351DE89}" dt="2022-09-22T05:37:30.270" v="5297" actId="26606"/>
          <ac:spMkLst>
            <pc:docMk/>
            <pc:sldMk cId="1416487238" sldId="264"/>
            <ac:spMk id="2" creationId="{B18BA9C8-9255-2196-4640-BCF692ABC2C0}"/>
          </ac:spMkLst>
        </pc:spChg>
        <pc:spChg chg="del mod">
          <ac:chgData name="Ondra Klíma" userId="381e0c8e360e8536" providerId="LiveId" clId="{C11FC1A8-E239-4DFF-A4CC-32377351DE89}" dt="2022-09-22T05:37:07.385" v="5293" actId="26606"/>
          <ac:spMkLst>
            <pc:docMk/>
            <pc:sldMk cId="1416487238" sldId="264"/>
            <ac:spMk id="3" creationId="{C8616F00-BFD6-8577-A291-32B007B6F6BE}"/>
          </ac:spMkLst>
        </pc:spChg>
        <pc:spChg chg="add del">
          <ac:chgData name="Ondra Klíma" userId="381e0c8e360e8536" providerId="LiveId" clId="{C11FC1A8-E239-4DFF-A4CC-32377351DE89}" dt="2022-09-22T05:37:30.270" v="5297" actId="26606"/>
          <ac:spMkLst>
            <pc:docMk/>
            <pc:sldMk cId="1416487238" sldId="264"/>
            <ac:spMk id="9" creationId="{60B7752B-728D-4CA3-8923-C4F7F77029E3}"/>
          </ac:spMkLst>
        </pc:spChg>
        <pc:spChg chg="add del">
          <ac:chgData name="Ondra Klíma" userId="381e0c8e360e8536" providerId="LiveId" clId="{C11FC1A8-E239-4DFF-A4CC-32377351DE89}" dt="2022-09-22T05:37:30.270" v="5297" actId="26606"/>
          <ac:spMkLst>
            <pc:docMk/>
            <pc:sldMk cId="1416487238" sldId="264"/>
            <ac:spMk id="11" creationId="{429899A3-416E-4DB5-846D-023526052013}"/>
          </ac:spMkLst>
        </pc:spChg>
        <pc:spChg chg="add del">
          <ac:chgData name="Ondra Klíma" userId="381e0c8e360e8536" providerId="LiveId" clId="{C11FC1A8-E239-4DFF-A4CC-32377351DE89}" dt="2022-09-22T05:37:30.247" v="5296" actId="26606"/>
          <ac:spMkLst>
            <pc:docMk/>
            <pc:sldMk cId="1416487238" sldId="264"/>
            <ac:spMk id="16" creationId="{60B7752B-728D-4CA3-8923-C4F7F77029E3}"/>
          </ac:spMkLst>
        </pc:spChg>
        <pc:spChg chg="add del">
          <ac:chgData name="Ondra Klíma" userId="381e0c8e360e8536" providerId="LiveId" clId="{C11FC1A8-E239-4DFF-A4CC-32377351DE89}" dt="2022-09-22T05:37:30.247" v="5296" actId="26606"/>
          <ac:spMkLst>
            <pc:docMk/>
            <pc:sldMk cId="1416487238" sldId="264"/>
            <ac:spMk id="18" creationId="{88392DC7-0988-443B-A0D0-E726C7DB622B}"/>
          </ac:spMkLst>
        </pc:spChg>
        <pc:spChg chg="add">
          <ac:chgData name="Ondra Klíma" userId="381e0c8e360e8536" providerId="LiveId" clId="{C11FC1A8-E239-4DFF-A4CC-32377351DE89}" dt="2022-09-22T05:37:30.270" v="5297" actId="26606"/>
          <ac:spMkLst>
            <pc:docMk/>
            <pc:sldMk cId="1416487238" sldId="264"/>
            <ac:spMk id="20" creationId="{71AD1FEB-49FD-40CF-99EC-4E7113B78C17}"/>
          </ac:spMkLst>
        </pc:spChg>
        <pc:spChg chg="add">
          <ac:chgData name="Ondra Klíma" userId="381e0c8e360e8536" providerId="LiveId" clId="{C11FC1A8-E239-4DFF-A4CC-32377351DE89}" dt="2022-09-22T05:37:30.270" v="5297" actId="26606"/>
          <ac:spMkLst>
            <pc:docMk/>
            <pc:sldMk cId="1416487238" sldId="264"/>
            <ac:spMk id="21" creationId="{60B7752B-728D-4CA3-8923-C4F7F77029E3}"/>
          </ac:spMkLst>
        </pc:spChg>
        <pc:spChg chg="add">
          <ac:chgData name="Ondra Klíma" userId="381e0c8e360e8536" providerId="LiveId" clId="{C11FC1A8-E239-4DFF-A4CC-32377351DE89}" dt="2022-09-22T05:37:30.270" v="5297" actId="26606"/>
          <ac:spMkLst>
            <pc:docMk/>
            <pc:sldMk cId="1416487238" sldId="264"/>
            <ac:spMk id="22" creationId="{00DC30D3-D768-4F36-9F88-8AE574AB9B7B}"/>
          </ac:spMkLst>
        </pc:spChg>
        <pc:spChg chg="add">
          <ac:chgData name="Ondra Klíma" userId="381e0c8e360e8536" providerId="LiveId" clId="{C11FC1A8-E239-4DFF-A4CC-32377351DE89}" dt="2022-09-22T05:37:30.270" v="5297" actId="26606"/>
          <ac:spMkLst>
            <pc:docMk/>
            <pc:sldMk cId="1416487238" sldId="264"/>
            <ac:spMk id="23" creationId="{F5B9E766-9E26-4187-BCFA-D90A32303DEB}"/>
          </ac:spMkLst>
        </pc:spChg>
        <pc:grpChg chg="add">
          <ac:chgData name="Ondra Klíma" userId="381e0c8e360e8536" providerId="LiveId" clId="{C11FC1A8-E239-4DFF-A4CC-32377351DE89}" dt="2022-09-22T05:37:30.270" v="5297" actId="26606"/>
          <ac:grpSpMkLst>
            <pc:docMk/>
            <pc:sldMk cId="1416487238" sldId="264"/>
            <ac:grpSpMk id="24" creationId="{8565B612-C05D-44C8-A892-B3BCE658F61C}"/>
          </ac:grpSpMkLst>
        </pc:grpChg>
        <pc:graphicFrameChg chg="add mod modGraphic">
          <ac:chgData name="Ondra Klíma" userId="381e0c8e360e8536" providerId="LiveId" clId="{C11FC1A8-E239-4DFF-A4CC-32377351DE89}" dt="2022-09-22T05:37:30.270" v="5297" actId="26606"/>
          <ac:graphicFrameMkLst>
            <pc:docMk/>
            <pc:sldMk cId="1416487238" sldId="264"/>
            <ac:graphicFrameMk id="5" creationId="{B4E19AAD-D217-5BBB-180D-C00C84B6925A}"/>
          </ac:graphicFrameMkLst>
        </pc:graphicFrameChg>
      </pc:sldChg>
      <pc:sldChg chg="addSp delSp modSp new mod setBg modNotesTx">
        <pc:chgData name="Ondra Klíma" userId="381e0c8e360e8536" providerId="LiveId" clId="{C11FC1A8-E239-4DFF-A4CC-32377351DE89}" dt="2022-09-22T06:06:56.256" v="7277" actId="20577"/>
        <pc:sldMkLst>
          <pc:docMk/>
          <pc:sldMk cId="3256311423" sldId="265"/>
        </pc:sldMkLst>
        <pc:spChg chg="mod">
          <ac:chgData name="Ondra Klíma" userId="381e0c8e360e8536" providerId="LiveId" clId="{C11FC1A8-E239-4DFF-A4CC-32377351DE89}" dt="2022-09-22T05:48:01.751" v="6396" actId="14100"/>
          <ac:spMkLst>
            <pc:docMk/>
            <pc:sldMk cId="3256311423" sldId="265"/>
            <ac:spMk id="2" creationId="{CB252AFB-F215-2952-3B50-DB0E0275E4DD}"/>
          </ac:spMkLst>
        </pc:spChg>
        <pc:spChg chg="del mod">
          <ac:chgData name="Ondra Klíma" userId="381e0c8e360e8536" providerId="LiveId" clId="{C11FC1A8-E239-4DFF-A4CC-32377351DE89}" dt="2022-09-22T05:47:21.995" v="6388" actId="26606"/>
          <ac:spMkLst>
            <pc:docMk/>
            <pc:sldMk cId="3256311423" sldId="265"/>
            <ac:spMk id="3" creationId="{6527160A-B313-229B-43E1-10FD03FFF85E}"/>
          </ac:spMkLst>
        </pc:spChg>
        <pc:spChg chg="add">
          <ac:chgData name="Ondra Klíma" userId="381e0c8e360e8536" providerId="LiveId" clId="{C11FC1A8-E239-4DFF-A4CC-32377351DE89}" dt="2022-09-22T05:47:21.995" v="6388" actId="26606"/>
          <ac:spMkLst>
            <pc:docMk/>
            <pc:sldMk cId="3256311423" sldId="265"/>
            <ac:spMk id="9" creationId="{60B7752B-728D-4CA3-8923-C4F7F77029E3}"/>
          </ac:spMkLst>
        </pc:spChg>
        <pc:spChg chg="add">
          <ac:chgData name="Ondra Klíma" userId="381e0c8e360e8536" providerId="LiveId" clId="{C11FC1A8-E239-4DFF-A4CC-32377351DE89}" dt="2022-09-22T05:47:21.995" v="6388" actId="26606"/>
          <ac:spMkLst>
            <pc:docMk/>
            <pc:sldMk cId="3256311423" sldId="265"/>
            <ac:spMk id="11" creationId="{429899A3-416E-4DB5-846D-023526052013}"/>
          </ac:spMkLst>
        </pc:spChg>
        <pc:graphicFrameChg chg="add mod">
          <ac:chgData name="Ondra Klíma" userId="381e0c8e360e8536" providerId="LiveId" clId="{C11FC1A8-E239-4DFF-A4CC-32377351DE89}" dt="2022-09-22T05:48:17.155" v="6397" actId="20577"/>
          <ac:graphicFrameMkLst>
            <pc:docMk/>
            <pc:sldMk cId="3256311423" sldId="265"/>
            <ac:graphicFrameMk id="5" creationId="{433D9A32-AFB1-868F-C1C3-70C26E3926B4}"/>
          </ac:graphicFrameMkLst>
        </pc:graphicFrameChg>
      </pc:sldChg>
      <pc:sldChg chg="addSp delSp modSp new del mod setBg">
        <pc:chgData name="Ondra Klíma" userId="381e0c8e360e8536" providerId="LiveId" clId="{C11FC1A8-E239-4DFF-A4CC-32377351DE89}" dt="2023-08-19T09:59:01.023" v="10558" actId="47"/>
        <pc:sldMkLst>
          <pc:docMk/>
          <pc:sldMk cId="1900643561" sldId="266"/>
        </pc:sldMkLst>
        <pc:spChg chg="mod">
          <ac:chgData name="Ondra Klíma" userId="381e0c8e360e8536" providerId="LiveId" clId="{C11FC1A8-E239-4DFF-A4CC-32377351DE89}" dt="2022-09-22T05:51:52.844" v="6547" actId="26606"/>
          <ac:spMkLst>
            <pc:docMk/>
            <pc:sldMk cId="1900643561" sldId="266"/>
            <ac:spMk id="2" creationId="{D2361DB2-E9F3-6EDE-9870-E6CF28E87FF2}"/>
          </ac:spMkLst>
        </pc:spChg>
        <pc:spChg chg="mod">
          <ac:chgData name="Ondra Klíma" userId="381e0c8e360e8536" providerId="LiveId" clId="{C11FC1A8-E239-4DFF-A4CC-32377351DE89}" dt="2022-09-22T05:52:38.919" v="6557" actId="790"/>
          <ac:spMkLst>
            <pc:docMk/>
            <pc:sldMk cId="1900643561" sldId="266"/>
            <ac:spMk id="3" creationId="{2065682F-1492-A764-C4F4-9E2FBB7CACBC}"/>
          </ac:spMkLst>
        </pc:spChg>
        <pc:spChg chg="add del">
          <ac:chgData name="Ondra Klíma" userId="381e0c8e360e8536" providerId="LiveId" clId="{C11FC1A8-E239-4DFF-A4CC-32377351DE89}" dt="2022-09-22T05:51:52.844" v="6547" actId="26606"/>
          <ac:spMkLst>
            <pc:docMk/>
            <pc:sldMk cId="1900643561" sldId="266"/>
            <ac:spMk id="8" creationId="{82184FF4-7029-4ED7-813A-192E60608764}"/>
          </ac:spMkLst>
        </pc:spChg>
        <pc:spChg chg="add del">
          <ac:chgData name="Ondra Klíma" userId="381e0c8e360e8536" providerId="LiveId" clId="{C11FC1A8-E239-4DFF-A4CC-32377351DE89}" dt="2022-09-22T05:51:52.844" v="6547" actId="26606"/>
          <ac:spMkLst>
            <pc:docMk/>
            <pc:sldMk cId="1900643561" sldId="266"/>
            <ac:spMk id="10" creationId="{AAA7AB09-557C-41AD-9113-FF9F68FA1035}"/>
          </ac:spMkLst>
        </pc:spChg>
        <pc:spChg chg="add del">
          <ac:chgData name="Ondra Klíma" userId="381e0c8e360e8536" providerId="LiveId" clId="{C11FC1A8-E239-4DFF-A4CC-32377351DE89}" dt="2022-09-22T05:51:52.844" v="6547" actId="26606"/>
          <ac:spMkLst>
            <pc:docMk/>
            <pc:sldMk cId="1900643561" sldId="266"/>
            <ac:spMk id="12" creationId="{EF99ECAA-1F11-4937-BBA6-51935AB44C9D}"/>
          </ac:spMkLst>
        </pc:spChg>
        <pc:spChg chg="add del">
          <ac:chgData name="Ondra Klíma" userId="381e0c8e360e8536" providerId="LiveId" clId="{C11FC1A8-E239-4DFF-A4CC-32377351DE89}" dt="2022-09-22T05:51:52.844" v="6547" actId="26606"/>
          <ac:spMkLst>
            <pc:docMk/>
            <pc:sldMk cId="1900643561" sldId="266"/>
            <ac:spMk id="20" creationId="{940082A1-24A5-4276-83A4-39E993BD691B}"/>
          </ac:spMkLst>
        </pc:spChg>
        <pc:spChg chg="add del">
          <ac:chgData name="Ondra Klíma" userId="381e0c8e360e8536" providerId="LiveId" clId="{C11FC1A8-E239-4DFF-A4CC-32377351DE89}" dt="2022-09-22T05:51:52.844" v="6547" actId="26606"/>
          <ac:spMkLst>
            <pc:docMk/>
            <pc:sldMk cId="1900643561" sldId="266"/>
            <ac:spMk id="22" creationId="{6D840B21-A957-4CFE-AA5B-9711DF6D3305}"/>
          </ac:spMkLst>
        </pc:spChg>
        <pc:spChg chg="add">
          <ac:chgData name="Ondra Klíma" userId="381e0c8e360e8536" providerId="LiveId" clId="{C11FC1A8-E239-4DFF-A4CC-32377351DE89}" dt="2022-09-22T05:51:52.844" v="6547" actId="26606"/>
          <ac:spMkLst>
            <pc:docMk/>
            <pc:sldMk cId="1900643561" sldId="266"/>
            <ac:spMk id="33" creationId="{82184FF4-7029-4ED7-813A-192E60608764}"/>
          </ac:spMkLst>
        </pc:spChg>
        <pc:spChg chg="add">
          <ac:chgData name="Ondra Klíma" userId="381e0c8e360e8536" providerId="LiveId" clId="{C11FC1A8-E239-4DFF-A4CC-32377351DE89}" dt="2022-09-22T05:51:52.844" v="6547" actId="26606"/>
          <ac:spMkLst>
            <pc:docMk/>
            <pc:sldMk cId="1900643561" sldId="266"/>
            <ac:spMk id="35" creationId="{AAA7AB09-557C-41AD-9113-FF9F68FA1035}"/>
          </ac:spMkLst>
        </pc:spChg>
        <pc:spChg chg="add">
          <ac:chgData name="Ondra Klíma" userId="381e0c8e360e8536" providerId="LiveId" clId="{C11FC1A8-E239-4DFF-A4CC-32377351DE89}" dt="2022-09-22T05:51:52.844" v="6547" actId="26606"/>
          <ac:spMkLst>
            <pc:docMk/>
            <pc:sldMk cId="1900643561" sldId="266"/>
            <ac:spMk id="37" creationId="{EF99ECAA-1F11-4937-BBA6-51935AB44C9D}"/>
          </ac:spMkLst>
        </pc:spChg>
        <pc:spChg chg="add">
          <ac:chgData name="Ondra Klíma" userId="381e0c8e360e8536" providerId="LiveId" clId="{C11FC1A8-E239-4DFF-A4CC-32377351DE89}" dt="2022-09-22T05:51:52.844" v="6547" actId="26606"/>
          <ac:spMkLst>
            <pc:docMk/>
            <pc:sldMk cId="1900643561" sldId="266"/>
            <ac:spMk id="45" creationId="{1DB043B4-68C6-45B9-82AC-A5800EADB8DB}"/>
          </ac:spMkLst>
        </pc:spChg>
        <pc:spChg chg="add">
          <ac:chgData name="Ondra Klíma" userId="381e0c8e360e8536" providerId="LiveId" clId="{C11FC1A8-E239-4DFF-A4CC-32377351DE89}" dt="2022-09-22T05:51:52.844" v="6547" actId="26606"/>
          <ac:spMkLst>
            <pc:docMk/>
            <pc:sldMk cId="1900643561" sldId="266"/>
            <ac:spMk id="47" creationId="{28A00A08-E4E6-4184-B484-E0E034072AE0}"/>
          </ac:spMkLst>
        </pc:spChg>
        <pc:grpChg chg="add del">
          <ac:chgData name="Ondra Klíma" userId="381e0c8e360e8536" providerId="LiveId" clId="{C11FC1A8-E239-4DFF-A4CC-32377351DE89}" dt="2022-09-22T05:51:52.844" v="6547" actId="26606"/>
          <ac:grpSpMkLst>
            <pc:docMk/>
            <pc:sldMk cId="1900643561" sldId="266"/>
            <ac:grpSpMk id="14" creationId="{79DE9FAB-6BBA-4CFE-B67D-77B47F01ECA4}"/>
          </ac:grpSpMkLst>
        </pc:grpChg>
        <pc:grpChg chg="add del">
          <ac:chgData name="Ondra Klíma" userId="381e0c8e360e8536" providerId="LiveId" clId="{C11FC1A8-E239-4DFF-A4CC-32377351DE89}" dt="2022-09-22T05:51:52.844" v="6547" actId="26606"/>
          <ac:grpSpMkLst>
            <pc:docMk/>
            <pc:sldMk cId="1900643561" sldId="266"/>
            <ac:grpSpMk id="24" creationId="{DBFD4376-13D5-43C1-86D8-8133A9D886E1}"/>
          </ac:grpSpMkLst>
        </pc:grpChg>
        <pc:grpChg chg="add">
          <ac:chgData name="Ondra Klíma" userId="381e0c8e360e8536" providerId="LiveId" clId="{C11FC1A8-E239-4DFF-A4CC-32377351DE89}" dt="2022-09-22T05:51:52.844" v="6547" actId="26606"/>
          <ac:grpSpMkLst>
            <pc:docMk/>
            <pc:sldMk cId="1900643561" sldId="266"/>
            <ac:grpSpMk id="39" creationId="{79DE9FAB-6BBA-4CFE-B67D-77B47F01ECA4}"/>
          </ac:grpSpMkLst>
        </pc:grpChg>
        <pc:grpChg chg="add">
          <ac:chgData name="Ondra Klíma" userId="381e0c8e360e8536" providerId="LiveId" clId="{C11FC1A8-E239-4DFF-A4CC-32377351DE89}" dt="2022-09-22T05:51:52.844" v="6547" actId="26606"/>
          <ac:grpSpMkLst>
            <pc:docMk/>
            <pc:sldMk cId="1900643561" sldId="266"/>
            <ac:grpSpMk id="49" creationId="{0780E404-3121-4F33-AF2D-65F659A97798}"/>
          </ac:grpSpMkLst>
        </pc:grpChg>
        <pc:grpChg chg="add">
          <ac:chgData name="Ondra Klíma" userId="381e0c8e360e8536" providerId="LiveId" clId="{C11FC1A8-E239-4DFF-A4CC-32377351DE89}" dt="2022-09-22T05:51:52.844" v="6547" actId="26606"/>
          <ac:grpSpMkLst>
            <pc:docMk/>
            <pc:sldMk cId="1900643561" sldId="266"/>
            <ac:grpSpMk id="53" creationId="{4B158E9A-DBF4-4AA7-B6B7-8C8EB2FBDD68}"/>
          </ac:grpSpMkLst>
        </pc:grpChg>
        <pc:picChg chg="add">
          <ac:chgData name="Ondra Klíma" userId="381e0c8e360e8536" providerId="LiveId" clId="{C11FC1A8-E239-4DFF-A4CC-32377351DE89}" dt="2022-09-22T05:51:52.844" v="6547" actId="26606"/>
          <ac:picMkLst>
            <pc:docMk/>
            <pc:sldMk cId="1900643561" sldId="266"/>
            <ac:picMk id="30" creationId="{635BD1F8-F1CC-B6C7-25F5-7A4DFEC39ACE}"/>
          </ac:picMkLst>
        </pc:picChg>
      </pc:sldChg>
      <pc:sldChg chg="addSp delSp modSp new del mod">
        <pc:chgData name="Ondra Klíma" userId="381e0c8e360e8536" providerId="LiveId" clId="{C11FC1A8-E239-4DFF-A4CC-32377351DE89}" dt="2022-09-22T05:51:05.171" v="6493" actId="2696"/>
        <pc:sldMkLst>
          <pc:docMk/>
          <pc:sldMk cId="3802243902" sldId="266"/>
        </pc:sldMkLst>
        <pc:spChg chg="del mod">
          <ac:chgData name="Ondra Klíma" userId="381e0c8e360e8536" providerId="LiveId" clId="{C11FC1A8-E239-4DFF-A4CC-32377351DE89}" dt="2022-09-22T05:50:34.317" v="6447" actId="478"/>
          <ac:spMkLst>
            <pc:docMk/>
            <pc:sldMk cId="3802243902" sldId="266"/>
            <ac:spMk id="2" creationId="{0C38EDA4-D90C-DC7C-BC94-97B94040BEE7}"/>
          </ac:spMkLst>
        </pc:spChg>
        <pc:spChg chg="mod">
          <ac:chgData name="Ondra Klíma" userId="381e0c8e360e8536" providerId="LiveId" clId="{C11FC1A8-E239-4DFF-A4CC-32377351DE89}" dt="2022-09-22T05:50:49.531" v="6491" actId="20577"/>
          <ac:spMkLst>
            <pc:docMk/>
            <pc:sldMk cId="3802243902" sldId="266"/>
            <ac:spMk id="3" creationId="{6C56B4E9-BFDF-792F-A309-A6CD608055D2}"/>
          </ac:spMkLst>
        </pc:spChg>
        <pc:spChg chg="add del mod">
          <ac:chgData name="Ondra Klíma" userId="381e0c8e360e8536" providerId="LiveId" clId="{C11FC1A8-E239-4DFF-A4CC-32377351DE89}" dt="2022-09-22T05:50:52.772" v="6492" actId="478"/>
          <ac:spMkLst>
            <pc:docMk/>
            <pc:sldMk cId="3802243902" sldId="266"/>
            <ac:spMk id="5" creationId="{2E78EB4B-25D7-D4C6-538C-6B1B4B8B30BB}"/>
          </ac:spMkLst>
        </pc:spChg>
      </pc:sldChg>
      <pc:sldChg chg="modSp add del mod ord">
        <pc:chgData name="Ondra Klíma" userId="381e0c8e360e8536" providerId="LiveId" clId="{C11FC1A8-E239-4DFF-A4CC-32377351DE89}" dt="2023-08-19T09:58:50.142" v="10557" actId="47"/>
        <pc:sldMkLst>
          <pc:docMk/>
          <pc:sldMk cId="3775112912" sldId="267"/>
        </pc:sldMkLst>
        <pc:spChg chg="mod">
          <ac:chgData name="Ondra Klíma" userId="381e0c8e360e8536" providerId="LiveId" clId="{C11FC1A8-E239-4DFF-A4CC-32377351DE89}" dt="2022-09-22T06:08:26.502" v="7346" actId="20577"/>
          <ac:spMkLst>
            <pc:docMk/>
            <pc:sldMk cId="3775112912" sldId="267"/>
            <ac:spMk id="2" creationId="{3E069D8E-EF89-C12E-5574-992B1C8E29EB}"/>
          </ac:spMkLst>
        </pc:spChg>
        <pc:spChg chg="mod">
          <ac:chgData name="Ondra Klíma" userId="381e0c8e360e8536" providerId="LiveId" clId="{C11FC1A8-E239-4DFF-A4CC-32377351DE89}" dt="2022-09-22T06:08:55.622" v="7418" actId="313"/>
          <ac:spMkLst>
            <pc:docMk/>
            <pc:sldMk cId="3775112912" sldId="267"/>
            <ac:spMk id="3" creationId="{1A9B22B1-FB8D-3499-9B5E-AF953FAD6FF2}"/>
          </ac:spMkLst>
        </pc:spChg>
      </pc:sldChg>
      <pc:sldChg chg="addSp delSp modSp new mod setBg modNotesTx">
        <pc:chgData name="Ondra Klíma" userId="381e0c8e360e8536" providerId="LiveId" clId="{C11FC1A8-E239-4DFF-A4CC-32377351DE89}" dt="2022-09-22T06:48:07.877" v="10531" actId="26606"/>
        <pc:sldMkLst>
          <pc:docMk/>
          <pc:sldMk cId="1073830017" sldId="268"/>
        </pc:sldMkLst>
        <pc:spChg chg="mod">
          <ac:chgData name="Ondra Klíma" userId="381e0c8e360e8536" providerId="LiveId" clId="{C11FC1A8-E239-4DFF-A4CC-32377351DE89}" dt="2022-09-22T06:48:07.877" v="10531" actId="26606"/>
          <ac:spMkLst>
            <pc:docMk/>
            <pc:sldMk cId="1073830017" sldId="268"/>
            <ac:spMk id="2" creationId="{B13C5DA7-10D1-9B7A-32D0-D8E1976D3F40}"/>
          </ac:spMkLst>
        </pc:spChg>
        <pc:spChg chg="mod ord">
          <ac:chgData name="Ondra Klíma" userId="381e0c8e360e8536" providerId="LiveId" clId="{C11FC1A8-E239-4DFF-A4CC-32377351DE89}" dt="2022-09-22T06:48:07.877" v="10531" actId="26606"/>
          <ac:spMkLst>
            <pc:docMk/>
            <pc:sldMk cId="1073830017" sldId="268"/>
            <ac:spMk id="3" creationId="{1BA46C14-009F-03BF-E938-6943D289E822}"/>
          </ac:spMkLst>
        </pc:spChg>
        <pc:spChg chg="add del">
          <ac:chgData name="Ondra Klíma" userId="381e0c8e360e8536" providerId="LiveId" clId="{C11FC1A8-E239-4DFF-A4CC-32377351DE89}" dt="2022-09-22T06:14:44.933" v="7596" actId="26606"/>
          <ac:spMkLst>
            <pc:docMk/>
            <pc:sldMk cId="1073830017" sldId="268"/>
            <ac:spMk id="9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6:14:38.252" v="7594" actId="26606"/>
          <ac:spMkLst>
            <pc:docMk/>
            <pc:sldMk cId="1073830017" sldId="268"/>
            <ac:spMk id="10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6:14:44.933" v="7596" actId="26606"/>
          <ac:spMkLst>
            <pc:docMk/>
            <pc:sldMk cId="1073830017" sldId="268"/>
            <ac:spMk id="11" creationId="{6FF3A87B-2255-45E0-A551-C11FAF93290C}"/>
          </ac:spMkLst>
        </pc:spChg>
        <pc:spChg chg="add del">
          <ac:chgData name="Ondra Klíma" userId="381e0c8e360e8536" providerId="LiveId" clId="{C11FC1A8-E239-4DFF-A4CC-32377351DE89}" dt="2022-09-22T06:17:28.292" v="8100" actId="26606"/>
          <ac:spMkLst>
            <pc:docMk/>
            <pc:sldMk cId="1073830017" sldId="268"/>
            <ac:spMk id="16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6:14:38.252" v="7594" actId="26606"/>
          <ac:spMkLst>
            <pc:docMk/>
            <pc:sldMk cId="1073830017" sldId="268"/>
            <ac:spMk id="17" creationId="{D166A8AB-8924-421C-BCED-B54DBC4054E0}"/>
          </ac:spMkLst>
        </pc:spChg>
        <pc:spChg chg="add del">
          <ac:chgData name="Ondra Klíma" userId="381e0c8e360e8536" providerId="LiveId" clId="{C11FC1A8-E239-4DFF-A4CC-32377351DE89}" dt="2022-09-22T06:17:28.292" v="8100" actId="26606"/>
          <ac:spMkLst>
            <pc:docMk/>
            <pc:sldMk cId="1073830017" sldId="268"/>
            <ac:spMk id="19" creationId="{D166A8AB-8924-421C-BCED-B54DBC4054E0}"/>
          </ac:spMkLst>
        </pc:spChg>
        <pc:spChg chg="add del">
          <ac:chgData name="Ondra Klíma" userId="381e0c8e360e8536" providerId="LiveId" clId="{C11FC1A8-E239-4DFF-A4CC-32377351DE89}" dt="2022-09-22T06:48:07.877" v="10531" actId="26606"/>
          <ac:spMkLst>
            <pc:docMk/>
            <pc:sldMk cId="1073830017" sldId="268"/>
            <ac:spMk id="25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6:47:59.544" v="10527" actId="26606"/>
          <ac:spMkLst>
            <pc:docMk/>
            <pc:sldMk cId="1073830017" sldId="268"/>
            <ac:spMk id="30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6:48:07.877" v="10531" actId="26606"/>
          <ac:spMkLst>
            <pc:docMk/>
            <pc:sldMk cId="1073830017" sldId="268"/>
            <ac:spMk id="36" creationId="{20373973-4586-48A3-ADF2-95A571530B4D}"/>
          </ac:spMkLst>
        </pc:spChg>
        <pc:spChg chg="add del">
          <ac:chgData name="Ondra Klíma" userId="381e0c8e360e8536" providerId="LiveId" clId="{C11FC1A8-E239-4DFF-A4CC-32377351DE89}" dt="2022-09-22T06:47:59.544" v="10527" actId="26606"/>
          <ac:spMkLst>
            <pc:docMk/>
            <pc:sldMk cId="1073830017" sldId="268"/>
            <ac:spMk id="37" creationId="{D166A8AB-8924-421C-BCED-B54DBC4054E0}"/>
          </ac:spMkLst>
        </pc:spChg>
        <pc:spChg chg="add del">
          <ac:chgData name="Ondra Klíma" userId="381e0c8e360e8536" providerId="LiveId" clId="{C11FC1A8-E239-4DFF-A4CC-32377351DE89}" dt="2022-09-22T06:48:04.982" v="10529" actId="26606"/>
          <ac:spMkLst>
            <pc:docMk/>
            <pc:sldMk cId="1073830017" sldId="268"/>
            <ac:spMk id="39" creationId="{A5931BE0-4B93-4D6C-878E-ACC59D6B4587}"/>
          </ac:spMkLst>
        </pc:spChg>
        <pc:spChg chg="add del">
          <ac:chgData name="Ondra Klíma" userId="381e0c8e360e8536" providerId="LiveId" clId="{C11FC1A8-E239-4DFF-A4CC-32377351DE89}" dt="2022-09-22T06:48:07.877" v="10531" actId="26606"/>
          <ac:spMkLst>
            <pc:docMk/>
            <pc:sldMk cId="1073830017" sldId="268"/>
            <ac:spMk id="41" creationId="{A5931BE0-4B93-4D6C-878E-ACC59D6B4587}"/>
          </ac:spMkLst>
        </pc:spChg>
        <pc:grpChg chg="add del">
          <ac:chgData name="Ondra Klíma" userId="381e0c8e360e8536" providerId="LiveId" clId="{C11FC1A8-E239-4DFF-A4CC-32377351DE89}" dt="2022-09-22T06:14:38.252" v="7594" actId="26606"/>
          <ac:grpSpMkLst>
            <pc:docMk/>
            <pc:sldMk cId="1073830017" sldId="268"/>
            <ac:grpSpMk id="12" creationId="{9F2D4ED5-DC78-4C88-97AA-483206C53E90}"/>
          </ac:grpSpMkLst>
        </pc:grpChg>
        <pc:grpChg chg="add del">
          <ac:chgData name="Ondra Klíma" userId="381e0c8e360e8536" providerId="LiveId" clId="{C11FC1A8-E239-4DFF-A4CC-32377351DE89}" dt="2022-09-22T06:17:28.292" v="8100" actId="26606"/>
          <ac:grpSpMkLst>
            <pc:docMk/>
            <pc:sldMk cId="1073830017" sldId="268"/>
            <ac:grpSpMk id="18" creationId="{9F2D4ED5-DC78-4C88-97AA-483206C53E90}"/>
          </ac:grpSpMkLst>
        </pc:grpChg>
        <pc:grpChg chg="add del">
          <ac:chgData name="Ondra Klíma" userId="381e0c8e360e8536" providerId="LiveId" clId="{C11FC1A8-E239-4DFF-A4CC-32377351DE89}" dt="2022-09-22T06:47:59.544" v="10527" actId="26606"/>
          <ac:grpSpMkLst>
            <pc:docMk/>
            <pc:sldMk cId="1073830017" sldId="268"/>
            <ac:grpSpMk id="32" creationId="{9F2D4ED5-DC78-4C88-97AA-483206C53E90}"/>
          </ac:grpSpMkLst>
        </pc:grpChg>
        <pc:grpChg chg="add del">
          <ac:chgData name="Ondra Klíma" userId="381e0c8e360e8536" providerId="LiveId" clId="{C11FC1A8-E239-4DFF-A4CC-32377351DE89}" dt="2022-09-22T06:48:07.877" v="10531" actId="26606"/>
          <ac:grpSpMkLst>
            <pc:docMk/>
            <pc:sldMk cId="1073830017" sldId="268"/>
            <ac:grpSpMk id="42" creationId="{5A492954-D4E6-4FAF-94AC-292DFFFDC504}"/>
          </ac:grpSpMkLst>
        </pc:grpChg>
        <pc:picChg chg="add del">
          <ac:chgData name="Ondra Klíma" userId="381e0c8e360e8536" providerId="LiveId" clId="{C11FC1A8-E239-4DFF-A4CC-32377351DE89}" dt="2022-09-22T06:14:44.933" v="7596" actId="26606"/>
          <ac:picMkLst>
            <pc:docMk/>
            <pc:sldMk cId="1073830017" sldId="268"/>
            <ac:picMk id="5" creationId="{C8373FCE-2F57-70F2-77B0-CFECB1976EDD}"/>
          </ac:picMkLst>
        </pc:picChg>
        <pc:picChg chg="add del">
          <ac:chgData name="Ondra Klíma" userId="381e0c8e360e8536" providerId="LiveId" clId="{C11FC1A8-E239-4DFF-A4CC-32377351DE89}" dt="2022-09-22T06:14:38.252" v="7594" actId="26606"/>
          <ac:picMkLst>
            <pc:docMk/>
            <pc:sldMk cId="1073830017" sldId="268"/>
            <ac:picMk id="7" creationId="{568CA66A-0E47-6549-C98C-6537ADAFECC3}"/>
          </ac:picMkLst>
        </pc:picChg>
        <pc:picChg chg="add mod ord">
          <ac:chgData name="Ondra Klíma" userId="381e0c8e360e8536" providerId="LiveId" clId="{C11FC1A8-E239-4DFF-A4CC-32377351DE89}" dt="2022-09-22T06:48:07.877" v="10531" actId="26606"/>
          <ac:picMkLst>
            <pc:docMk/>
            <pc:sldMk cId="1073830017" sldId="268"/>
            <ac:picMk id="20" creationId="{568CA66A-0E47-6549-C98C-6537ADAFECC3}"/>
          </ac:picMkLst>
        </pc:picChg>
      </pc:sldChg>
      <pc:sldChg chg="addSp delSp modSp new mod setBg modNotesTx">
        <pc:chgData name="Ondra Klíma" userId="381e0c8e360e8536" providerId="LiveId" clId="{C11FC1A8-E239-4DFF-A4CC-32377351DE89}" dt="2022-09-22T08:30:56.516" v="10550" actId="20577"/>
        <pc:sldMkLst>
          <pc:docMk/>
          <pc:sldMk cId="2913074546" sldId="269"/>
        </pc:sldMkLst>
        <pc:spChg chg="mod">
          <ac:chgData name="Ondra Klíma" userId="381e0c8e360e8536" providerId="LiveId" clId="{C11FC1A8-E239-4DFF-A4CC-32377351DE89}" dt="2022-09-22T06:23:51.692" v="8426" actId="27636"/>
          <ac:spMkLst>
            <pc:docMk/>
            <pc:sldMk cId="2913074546" sldId="269"/>
            <ac:spMk id="2" creationId="{D3D2862B-BB35-57C4-4EF4-B4A67F91FFC2}"/>
          </ac:spMkLst>
        </pc:spChg>
        <pc:spChg chg="add del mod">
          <ac:chgData name="Ondra Klíma" userId="381e0c8e360e8536" providerId="LiveId" clId="{C11FC1A8-E239-4DFF-A4CC-32377351DE89}" dt="2022-09-22T06:23:28.002" v="8362" actId="26606"/>
          <ac:spMkLst>
            <pc:docMk/>
            <pc:sldMk cId="2913074546" sldId="269"/>
            <ac:spMk id="3" creationId="{C546CDA0-929B-BD2B-D2A1-6967693F48F0}"/>
          </ac:spMkLst>
        </pc:spChg>
        <pc:spChg chg="add">
          <ac:chgData name="Ondra Klíma" userId="381e0c8e360e8536" providerId="LiveId" clId="{C11FC1A8-E239-4DFF-A4CC-32377351DE89}" dt="2022-09-22T06:23:28.002" v="8362" actId="26606"/>
          <ac:spMkLst>
            <pc:docMk/>
            <pc:sldMk cId="2913074546" sldId="269"/>
            <ac:spMk id="6" creationId="{60B7752B-728D-4CA3-8923-C4F7F77029E3}"/>
          </ac:spMkLst>
        </pc:spChg>
        <pc:spChg chg="add">
          <ac:chgData name="Ondra Klíma" userId="381e0c8e360e8536" providerId="LiveId" clId="{C11FC1A8-E239-4DFF-A4CC-32377351DE89}" dt="2022-09-22T06:23:28.002" v="8362" actId="26606"/>
          <ac:spMkLst>
            <pc:docMk/>
            <pc:sldMk cId="2913074546" sldId="269"/>
            <ac:spMk id="7" creationId="{88392DC7-0988-443B-A0D0-E726C7DB622B}"/>
          </ac:spMkLst>
        </pc:spChg>
        <pc:spChg chg="add del">
          <ac:chgData name="Ondra Klíma" userId="381e0c8e360e8536" providerId="LiveId" clId="{C11FC1A8-E239-4DFF-A4CC-32377351DE89}" dt="2022-09-22T06:23:12.606" v="8343" actId="26606"/>
          <ac:spMkLst>
            <pc:docMk/>
            <pc:sldMk cId="2913074546" sldId="269"/>
            <ac:spMk id="9" creationId="{60B7752B-728D-4CA3-8923-C4F7F77029E3}"/>
          </ac:spMkLst>
        </pc:spChg>
        <pc:spChg chg="add del">
          <ac:chgData name="Ondra Klíma" userId="381e0c8e360e8536" providerId="LiveId" clId="{C11FC1A8-E239-4DFF-A4CC-32377351DE89}" dt="2022-09-22T06:23:12.606" v="8343" actId="26606"/>
          <ac:spMkLst>
            <pc:docMk/>
            <pc:sldMk cId="2913074546" sldId="269"/>
            <ac:spMk id="11" creationId="{88392DC7-0988-443B-A0D0-E726C7DB622B}"/>
          </ac:spMkLst>
        </pc:spChg>
        <pc:graphicFrameChg chg="add del mod">
          <ac:chgData name="Ondra Klíma" userId="381e0c8e360e8536" providerId="LiveId" clId="{C11FC1A8-E239-4DFF-A4CC-32377351DE89}" dt="2022-09-22T06:23:12.606" v="8343" actId="26606"/>
          <ac:graphicFrameMkLst>
            <pc:docMk/>
            <pc:sldMk cId="2913074546" sldId="269"/>
            <ac:graphicFrameMk id="5" creationId="{624F3B0D-0104-7C61-6A3B-BFC17C8DF947}"/>
          </ac:graphicFrameMkLst>
        </pc:graphicFrameChg>
        <pc:graphicFrameChg chg="add mod">
          <ac:chgData name="Ondra Klíma" userId="381e0c8e360e8536" providerId="LiveId" clId="{C11FC1A8-E239-4DFF-A4CC-32377351DE89}" dt="2022-09-22T06:25:29.102" v="8497" actId="20577"/>
          <ac:graphicFrameMkLst>
            <pc:docMk/>
            <pc:sldMk cId="2913074546" sldId="269"/>
            <ac:graphicFrameMk id="8" creationId="{2C4B4664-4B26-5583-C460-55290BB36EB6}"/>
          </ac:graphicFrameMkLst>
        </pc:graphicFrameChg>
      </pc:sldChg>
      <pc:sldChg chg="addSp delSp modSp new mod setBg modNotesTx">
        <pc:chgData name="Ondra Klíma" userId="381e0c8e360e8536" providerId="LiveId" clId="{C11FC1A8-E239-4DFF-A4CC-32377351DE89}" dt="2023-08-19T10:22:24.449" v="10636" actId="20577"/>
        <pc:sldMkLst>
          <pc:docMk/>
          <pc:sldMk cId="1496334493" sldId="270"/>
        </pc:sldMkLst>
        <pc:spChg chg="mod">
          <ac:chgData name="Ondra Klíma" userId="381e0c8e360e8536" providerId="LiveId" clId="{C11FC1A8-E239-4DFF-A4CC-32377351DE89}" dt="2022-09-22T06:46:52.620" v="10524" actId="26606"/>
          <ac:spMkLst>
            <pc:docMk/>
            <pc:sldMk cId="1496334493" sldId="270"/>
            <ac:spMk id="2" creationId="{AD1988D6-3182-795D-8691-7D468FD50B12}"/>
          </ac:spMkLst>
        </pc:spChg>
        <pc:spChg chg="del mod">
          <ac:chgData name="Ondra Klíma" userId="381e0c8e360e8536" providerId="LiveId" clId="{C11FC1A8-E239-4DFF-A4CC-32377351DE89}" dt="2022-09-22T06:46:52.620" v="10524" actId="26606"/>
          <ac:spMkLst>
            <pc:docMk/>
            <pc:sldMk cId="1496334493" sldId="270"/>
            <ac:spMk id="3" creationId="{9C382E3F-391D-0718-6D90-6B95147ED4B4}"/>
          </ac:spMkLst>
        </pc:spChg>
        <pc:spChg chg="add">
          <ac:chgData name="Ondra Klíma" userId="381e0c8e360e8536" providerId="LiveId" clId="{C11FC1A8-E239-4DFF-A4CC-32377351DE89}" dt="2022-09-22T06:46:52.620" v="10524" actId="26606"/>
          <ac:spMkLst>
            <pc:docMk/>
            <pc:sldMk cId="1496334493" sldId="270"/>
            <ac:spMk id="9" creationId="{60B7752B-728D-4CA3-8923-C4F7F77029E3}"/>
          </ac:spMkLst>
        </pc:spChg>
        <pc:spChg chg="add">
          <ac:chgData name="Ondra Klíma" userId="381e0c8e360e8536" providerId="LiveId" clId="{C11FC1A8-E239-4DFF-A4CC-32377351DE89}" dt="2022-09-22T06:46:52.620" v="10524" actId="26606"/>
          <ac:spMkLst>
            <pc:docMk/>
            <pc:sldMk cId="1496334493" sldId="270"/>
            <ac:spMk id="11" creationId="{88392DC7-0988-443B-A0D0-E726C7DB622B}"/>
          </ac:spMkLst>
        </pc:spChg>
        <pc:graphicFrameChg chg="add mod">
          <ac:chgData name="Ondra Klíma" userId="381e0c8e360e8536" providerId="LiveId" clId="{C11FC1A8-E239-4DFF-A4CC-32377351DE89}" dt="2023-08-19T10:22:24.449" v="10636" actId="20577"/>
          <ac:graphicFrameMkLst>
            <pc:docMk/>
            <pc:sldMk cId="1496334493" sldId="270"/>
            <ac:graphicFrameMk id="5" creationId="{3F9AC063-EE43-3A52-92EA-DB164AB78FCC}"/>
          </ac:graphicFrameMkLst>
        </pc:graphicFrameChg>
      </pc:sldChg>
      <pc:sldChg chg="addSp delSp modSp new del mod setBg">
        <pc:chgData name="Ondra Klíma" userId="381e0c8e360e8536" providerId="LiveId" clId="{C11FC1A8-E239-4DFF-A4CC-32377351DE89}" dt="2023-08-19T10:05:54.917" v="10602" actId="47"/>
        <pc:sldMkLst>
          <pc:docMk/>
          <pc:sldMk cId="1957254463" sldId="271"/>
        </pc:sldMkLst>
        <pc:spChg chg="mod">
          <ac:chgData name="Ondra Klíma" userId="381e0c8e360e8536" providerId="LiveId" clId="{C11FC1A8-E239-4DFF-A4CC-32377351DE89}" dt="2022-09-22T06:24:56.862" v="8480" actId="20577"/>
          <ac:spMkLst>
            <pc:docMk/>
            <pc:sldMk cId="1957254463" sldId="271"/>
            <ac:spMk id="2" creationId="{50931D03-99C6-6772-04AF-109D9638FC04}"/>
          </ac:spMkLst>
        </pc:spChg>
        <pc:spChg chg="add del">
          <ac:chgData name="Ondra Klíma" userId="381e0c8e360e8536" providerId="LiveId" clId="{C11FC1A8-E239-4DFF-A4CC-32377351DE89}" dt="2022-09-22T06:24:40.107" v="8473" actId="26606"/>
          <ac:spMkLst>
            <pc:docMk/>
            <pc:sldMk cId="1957254463" sldId="271"/>
            <ac:spMk id="3" creationId="{CC10C8E6-8218-FCDC-72BE-2A0B3B3797B5}"/>
          </ac:spMkLst>
        </pc:spChg>
        <pc:spChg chg="add del">
          <ac:chgData name="Ondra Klíma" userId="381e0c8e360e8536" providerId="LiveId" clId="{C11FC1A8-E239-4DFF-A4CC-32377351DE89}" dt="2022-09-22T06:24:40.096" v="8472" actId="26606"/>
          <ac:spMkLst>
            <pc:docMk/>
            <pc:sldMk cId="1957254463" sldId="271"/>
            <ac:spMk id="9" creationId="{82184FF4-7029-4ED7-813A-192E60608764}"/>
          </ac:spMkLst>
        </pc:spChg>
        <pc:spChg chg="add">
          <ac:chgData name="Ondra Klíma" userId="381e0c8e360e8536" providerId="LiveId" clId="{C11FC1A8-E239-4DFF-A4CC-32377351DE89}" dt="2022-09-22T06:24:40.107" v="8473" actId="26606"/>
          <ac:spMkLst>
            <pc:docMk/>
            <pc:sldMk cId="1957254463" sldId="271"/>
            <ac:spMk id="10" creationId="{82184FF4-7029-4ED7-813A-192E60608764}"/>
          </ac:spMkLst>
        </pc:spChg>
        <pc:spChg chg="add del">
          <ac:chgData name="Ondra Klíma" userId="381e0c8e360e8536" providerId="LiveId" clId="{C11FC1A8-E239-4DFF-A4CC-32377351DE89}" dt="2022-09-22T06:24:40.096" v="8472" actId="26606"/>
          <ac:spMkLst>
            <pc:docMk/>
            <pc:sldMk cId="1957254463" sldId="271"/>
            <ac:spMk id="11" creationId="{AAA7AB09-557C-41AD-9113-FF9F68FA1035}"/>
          </ac:spMkLst>
        </pc:spChg>
        <pc:spChg chg="add">
          <ac:chgData name="Ondra Klíma" userId="381e0c8e360e8536" providerId="LiveId" clId="{C11FC1A8-E239-4DFF-A4CC-32377351DE89}" dt="2022-09-22T06:24:40.107" v="8473" actId="26606"/>
          <ac:spMkLst>
            <pc:docMk/>
            <pc:sldMk cId="1957254463" sldId="271"/>
            <ac:spMk id="12" creationId="{AAA7AB09-557C-41AD-9113-FF9F68FA1035}"/>
          </ac:spMkLst>
        </pc:spChg>
        <pc:spChg chg="add del">
          <ac:chgData name="Ondra Klíma" userId="381e0c8e360e8536" providerId="LiveId" clId="{C11FC1A8-E239-4DFF-A4CC-32377351DE89}" dt="2022-09-22T06:24:40.096" v="8472" actId="26606"/>
          <ac:spMkLst>
            <pc:docMk/>
            <pc:sldMk cId="1957254463" sldId="271"/>
            <ac:spMk id="13" creationId="{EF99ECAA-1F11-4937-BBA6-51935AB44C9D}"/>
          </ac:spMkLst>
        </pc:spChg>
        <pc:spChg chg="add">
          <ac:chgData name="Ondra Klíma" userId="381e0c8e360e8536" providerId="LiveId" clId="{C11FC1A8-E239-4DFF-A4CC-32377351DE89}" dt="2022-09-22T06:24:40.107" v="8473" actId="26606"/>
          <ac:spMkLst>
            <pc:docMk/>
            <pc:sldMk cId="1957254463" sldId="271"/>
            <ac:spMk id="14" creationId="{EF99ECAA-1F11-4937-BBA6-51935AB44C9D}"/>
          </ac:spMkLst>
        </pc:spChg>
        <pc:spChg chg="add del">
          <ac:chgData name="Ondra Klíma" userId="381e0c8e360e8536" providerId="LiveId" clId="{C11FC1A8-E239-4DFF-A4CC-32377351DE89}" dt="2022-09-22T06:24:40.096" v="8472" actId="26606"/>
          <ac:spMkLst>
            <pc:docMk/>
            <pc:sldMk cId="1957254463" sldId="271"/>
            <ac:spMk id="21" creationId="{1DB043B4-68C6-45B9-82AC-A5800EADB8DB}"/>
          </ac:spMkLst>
        </pc:spChg>
        <pc:spChg chg="add">
          <ac:chgData name="Ondra Klíma" userId="381e0c8e360e8536" providerId="LiveId" clId="{C11FC1A8-E239-4DFF-A4CC-32377351DE89}" dt="2022-09-22T06:24:40.107" v="8473" actId="26606"/>
          <ac:spMkLst>
            <pc:docMk/>
            <pc:sldMk cId="1957254463" sldId="271"/>
            <ac:spMk id="22" creationId="{1DB043B4-68C6-45B9-82AC-A5800EADB8DB}"/>
          </ac:spMkLst>
        </pc:spChg>
        <pc:spChg chg="add del">
          <ac:chgData name="Ondra Klíma" userId="381e0c8e360e8536" providerId="LiveId" clId="{C11FC1A8-E239-4DFF-A4CC-32377351DE89}" dt="2022-09-22T06:24:40.096" v="8472" actId="26606"/>
          <ac:spMkLst>
            <pc:docMk/>
            <pc:sldMk cId="1957254463" sldId="271"/>
            <ac:spMk id="23" creationId="{AD4EA4DF-0E7C-4098-86F6-7D0ACAEFC0BF}"/>
          </ac:spMkLst>
        </pc:spChg>
        <pc:spChg chg="add">
          <ac:chgData name="Ondra Klíma" userId="381e0c8e360e8536" providerId="LiveId" clId="{C11FC1A8-E239-4DFF-A4CC-32377351DE89}" dt="2022-09-22T06:24:40.107" v="8473" actId="26606"/>
          <ac:spMkLst>
            <pc:docMk/>
            <pc:sldMk cId="1957254463" sldId="271"/>
            <ac:spMk id="24" creationId="{BEBFBB3C-FA07-4A06-A8D8-D690F92A2817}"/>
          </ac:spMkLst>
        </pc:spChg>
        <pc:spChg chg="add del">
          <ac:chgData name="Ondra Klíma" userId="381e0c8e360e8536" providerId="LiveId" clId="{C11FC1A8-E239-4DFF-A4CC-32377351DE89}" dt="2022-09-22T06:24:40.096" v="8472" actId="26606"/>
          <ac:spMkLst>
            <pc:docMk/>
            <pc:sldMk cId="1957254463" sldId="271"/>
            <ac:spMk id="25" creationId="{FE05BC49-0F00-4C85-9AF5-A0CC5B39C8D2}"/>
          </ac:spMkLst>
        </pc:spChg>
        <pc:grpChg chg="add del">
          <ac:chgData name="Ondra Klíma" userId="381e0c8e360e8536" providerId="LiveId" clId="{C11FC1A8-E239-4DFF-A4CC-32377351DE89}" dt="2022-09-22T06:24:40.096" v="8472" actId="26606"/>
          <ac:grpSpMkLst>
            <pc:docMk/>
            <pc:sldMk cId="1957254463" sldId="271"/>
            <ac:grpSpMk id="15" creationId="{79DE9FAB-6BBA-4CFE-B67D-77B47F01ECA4}"/>
          </ac:grpSpMkLst>
        </pc:grpChg>
        <pc:grpChg chg="add">
          <ac:chgData name="Ondra Klíma" userId="381e0c8e360e8536" providerId="LiveId" clId="{C11FC1A8-E239-4DFF-A4CC-32377351DE89}" dt="2022-09-22T06:24:40.107" v="8473" actId="26606"/>
          <ac:grpSpMkLst>
            <pc:docMk/>
            <pc:sldMk cId="1957254463" sldId="271"/>
            <ac:grpSpMk id="27" creationId="{79DE9FAB-6BBA-4CFE-B67D-77B47F01ECA4}"/>
          </ac:grpSpMkLst>
        </pc:grpChg>
        <pc:picChg chg="add del">
          <ac:chgData name="Ondra Klíma" userId="381e0c8e360e8536" providerId="LiveId" clId="{C11FC1A8-E239-4DFF-A4CC-32377351DE89}" dt="2022-09-22T06:24:40.096" v="8472" actId="26606"/>
          <ac:picMkLst>
            <pc:docMk/>
            <pc:sldMk cId="1957254463" sldId="271"/>
            <ac:picMk id="5" creationId="{0FBCEDDD-DD4B-9B21-D6EE-9F52211840D7}"/>
          </ac:picMkLst>
        </pc:picChg>
        <pc:picChg chg="add">
          <ac:chgData name="Ondra Klíma" userId="381e0c8e360e8536" providerId="LiveId" clId="{C11FC1A8-E239-4DFF-A4CC-32377351DE89}" dt="2022-09-22T06:24:40.107" v="8473" actId="26606"/>
          <ac:picMkLst>
            <pc:docMk/>
            <pc:sldMk cId="1957254463" sldId="271"/>
            <ac:picMk id="7" creationId="{1EAFDBE3-5CF9-F5AA-31E1-EBD714933310}"/>
          </ac:picMkLst>
        </pc:picChg>
      </pc:sldChg>
      <pc:sldChg chg="addSp delSp modSp new mod setBg">
        <pc:chgData name="Ondra Klíma" userId="381e0c8e360e8536" providerId="LiveId" clId="{C11FC1A8-E239-4DFF-A4CC-32377351DE89}" dt="2022-09-22T08:39:14.627" v="10554" actId="20577"/>
        <pc:sldMkLst>
          <pc:docMk/>
          <pc:sldMk cId="467520318" sldId="272"/>
        </pc:sldMkLst>
        <pc:spChg chg="mod">
          <ac:chgData name="Ondra Klíma" userId="381e0c8e360e8536" providerId="LiveId" clId="{C11FC1A8-E239-4DFF-A4CC-32377351DE89}" dt="2022-09-22T06:48:08.408" v="10532" actId="26606"/>
          <ac:spMkLst>
            <pc:docMk/>
            <pc:sldMk cId="467520318" sldId="272"/>
            <ac:spMk id="2" creationId="{D6C1E4CB-6DD4-2EE5-AF53-2EC9FA1D1E09}"/>
          </ac:spMkLst>
        </pc:spChg>
        <pc:spChg chg="mod">
          <ac:chgData name="Ondra Klíma" userId="381e0c8e360e8536" providerId="LiveId" clId="{C11FC1A8-E239-4DFF-A4CC-32377351DE89}" dt="2022-09-22T08:39:14.627" v="10554" actId="20577"/>
          <ac:spMkLst>
            <pc:docMk/>
            <pc:sldMk cId="467520318" sldId="272"/>
            <ac:spMk id="3" creationId="{5609133B-8834-B1B4-978A-FCA1F76450F4}"/>
          </ac:spMkLst>
        </pc:spChg>
        <pc:spChg chg="add del">
          <ac:chgData name="Ondra Klíma" userId="381e0c8e360e8536" providerId="LiveId" clId="{C11FC1A8-E239-4DFF-A4CC-32377351DE89}" dt="2022-09-22T06:48:08.408" v="10532" actId="26606"/>
          <ac:spMkLst>
            <pc:docMk/>
            <pc:sldMk cId="467520318" sldId="272"/>
            <ac:spMk id="10" creationId="{82184FF4-7029-4ED7-813A-192E60608764}"/>
          </ac:spMkLst>
        </pc:spChg>
        <pc:spChg chg="add del">
          <ac:chgData name="Ondra Klíma" userId="381e0c8e360e8536" providerId="LiveId" clId="{C11FC1A8-E239-4DFF-A4CC-32377351DE89}" dt="2022-09-22T06:48:08.408" v="10532" actId="26606"/>
          <ac:spMkLst>
            <pc:docMk/>
            <pc:sldMk cId="467520318" sldId="272"/>
            <ac:spMk id="12" creationId="{AAA7AB09-557C-41AD-9113-FF9F68FA1035}"/>
          </ac:spMkLst>
        </pc:spChg>
        <pc:spChg chg="add del">
          <ac:chgData name="Ondra Klíma" userId="381e0c8e360e8536" providerId="LiveId" clId="{C11FC1A8-E239-4DFF-A4CC-32377351DE89}" dt="2022-09-22T06:48:08.408" v="10532" actId="26606"/>
          <ac:spMkLst>
            <pc:docMk/>
            <pc:sldMk cId="467520318" sldId="272"/>
            <ac:spMk id="14" creationId="{EF99ECAA-1F11-4937-BBA6-51935AB44C9D}"/>
          </ac:spMkLst>
        </pc:spChg>
        <pc:spChg chg="add del">
          <ac:chgData name="Ondra Klíma" userId="381e0c8e360e8536" providerId="LiveId" clId="{C11FC1A8-E239-4DFF-A4CC-32377351DE89}" dt="2022-09-22T06:48:08.408" v="10532" actId="26606"/>
          <ac:spMkLst>
            <pc:docMk/>
            <pc:sldMk cId="467520318" sldId="272"/>
            <ac:spMk id="22" creationId="{1DB043B4-68C6-45B9-82AC-A5800EADB8DB}"/>
          </ac:spMkLst>
        </pc:spChg>
        <pc:spChg chg="add del">
          <ac:chgData name="Ondra Klíma" userId="381e0c8e360e8536" providerId="LiveId" clId="{C11FC1A8-E239-4DFF-A4CC-32377351DE89}" dt="2022-09-22T06:48:08.408" v="10532" actId="26606"/>
          <ac:spMkLst>
            <pc:docMk/>
            <pc:sldMk cId="467520318" sldId="272"/>
            <ac:spMk id="27" creationId="{82184FF4-7029-4ED7-813A-192E60608764}"/>
          </ac:spMkLst>
        </pc:spChg>
        <pc:spChg chg="add del">
          <ac:chgData name="Ondra Klíma" userId="381e0c8e360e8536" providerId="LiveId" clId="{C11FC1A8-E239-4DFF-A4CC-32377351DE89}" dt="2022-09-22T06:48:08.408" v="10532" actId="26606"/>
          <ac:spMkLst>
            <pc:docMk/>
            <pc:sldMk cId="467520318" sldId="272"/>
            <ac:spMk id="29" creationId="{AAA7AB09-557C-41AD-9113-FF9F68FA1035}"/>
          </ac:spMkLst>
        </pc:spChg>
        <pc:spChg chg="add del">
          <ac:chgData name="Ondra Klíma" userId="381e0c8e360e8536" providerId="LiveId" clId="{C11FC1A8-E239-4DFF-A4CC-32377351DE89}" dt="2022-09-22T06:48:08.408" v="10532" actId="26606"/>
          <ac:spMkLst>
            <pc:docMk/>
            <pc:sldMk cId="467520318" sldId="272"/>
            <ac:spMk id="31" creationId="{EF99ECAA-1F11-4937-BBA6-51935AB44C9D}"/>
          </ac:spMkLst>
        </pc:spChg>
        <pc:spChg chg="add del">
          <ac:chgData name="Ondra Klíma" userId="381e0c8e360e8536" providerId="LiveId" clId="{C11FC1A8-E239-4DFF-A4CC-32377351DE89}" dt="2022-09-22T06:48:08.408" v="10532" actId="26606"/>
          <ac:spMkLst>
            <pc:docMk/>
            <pc:sldMk cId="467520318" sldId="272"/>
            <ac:spMk id="39" creationId="{1DB043B4-68C6-45B9-82AC-A5800EADB8DB}"/>
          </ac:spMkLst>
        </pc:spChg>
        <pc:spChg chg="add del">
          <ac:chgData name="Ondra Klíma" userId="381e0c8e360e8536" providerId="LiveId" clId="{C11FC1A8-E239-4DFF-A4CC-32377351DE89}" dt="2022-09-22T06:48:08.408" v="10532" actId="26606"/>
          <ac:spMkLst>
            <pc:docMk/>
            <pc:sldMk cId="467520318" sldId="272"/>
            <ac:spMk id="41" creationId="{BEBFBB3C-FA07-4A06-A8D8-D690F92A2817}"/>
          </ac:spMkLst>
        </pc:spChg>
        <pc:grpChg chg="add del">
          <ac:chgData name="Ondra Klíma" userId="381e0c8e360e8536" providerId="LiveId" clId="{C11FC1A8-E239-4DFF-A4CC-32377351DE89}" dt="2022-09-22T06:48:08.408" v="10532" actId="26606"/>
          <ac:grpSpMkLst>
            <pc:docMk/>
            <pc:sldMk cId="467520318" sldId="272"/>
            <ac:grpSpMk id="16" creationId="{79DE9FAB-6BBA-4CFE-B67D-77B47F01ECA4}"/>
          </ac:grpSpMkLst>
        </pc:grpChg>
        <pc:grpChg chg="add del">
          <ac:chgData name="Ondra Klíma" userId="381e0c8e360e8536" providerId="LiveId" clId="{C11FC1A8-E239-4DFF-A4CC-32377351DE89}" dt="2022-09-22T06:48:08.408" v="10532" actId="26606"/>
          <ac:grpSpMkLst>
            <pc:docMk/>
            <pc:sldMk cId="467520318" sldId="272"/>
            <ac:grpSpMk id="33" creationId="{79DE9FAB-6BBA-4CFE-B67D-77B47F01ECA4}"/>
          </ac:grpSpMkLst>
        </pc:grpChg>
        <pc:picChg chg="add mod">
          <ac:chgData name="Ondra Klíma" userId="381e0c8e360e8536" providerId="LiveId" clId="{C11FC1A8-E239-4DFF-A4CC-32377351DE89}" dt="2022-09-22T06:48:08.408" v="10532" actId="26606"/>
          <ac:picMkLst>
            <pc:docMk/>
            <pc:sldMk cId="467520318" sldId="272"/>
            <ac:picMk id="7" creationId="{CBD74662-356B-2222-F2DD-459C798F0C3E}"/>
          </ac:picMkLst>
        </pc:picChg>
      </pc:sldChg>
      <pc:sldChg chg="addSp modSp new mod setBg modNotesTx">
        <pc:chgData name="Ondra Klíma" userId="381e0c8e360e8536" providerId="LiveId" clId="{C11FC1A8-E239-4DFF-A4CC-32377351DE89}" dt="2023-08-19T10:32:59.670" v="10871" actId="313"/>
        <pc:sldMkLst>
          <pc:docMk/>
          <pc:sldMk cId="2378774641" sldId="273"/>
        </pc:sldMkLst>
        <pc:spChg chg="mod">
          <ac:chgData name="Ondra Klíma" userId="381e0c8e360e8536" providerId="LiveId" clId="{C11FC1A8-E239-4DFF-A4CC-32377351DE89}" dt="2023-08-19T10:23:42.765" v="10673" actId="26606"/>
          <ac:spMkLst>
            <pc:docMk/>
            <pc:sldMk cId="2378774641" sldId="273"/>
            <ac:spMk id="2" creationId="{3C3DED92-AE12-1643-EF4C-85754C6B00EB}"/>
          </ac:spMkLst>
        </pc:spChg>
        <pc:spChg chg="mod">
          <ac:chgData name="Ondra Klíma" userId="381e0c8e360e8536" providerId="LiveId" clId="{C11FC1A8-E239-4DFF-A4CC-32377351DE89}" dt="2023-08-19T10:25:07.213" v="10703" actId="20577"/>
          <ac:spMkLst>
            <pc:docMk/>
            <pc:sldMk cId="2378774641" sldId="273"/>
            <ac:spMk id="3" creationId="{8FCB1462-4770-B55D-46E3-B48142512F79}"/>
          </ac:spMkLst>
        </pc:spChg>
        <pc:spChg chg="add">
          <ac:chgData name="Ondra Klíma" userId="381e0c8e360e8536" providerId="LiveId" clId="{C11FC1A8-E239-4DFF-A4CC-32377351DE89}" dt="2023-08-19T10:23:42.765" v="10673" actId="26606"/>
          <ac:spMkLst>
            <pc:docMk/>
            <pc:sldMk cId="2378774641" sldId="273"/>
            <ac:spMk id="10" creationId="{A5931BE0-4B93-4D6C-878E-ACC59D6B4587}"/>
          </ac:spMkLst>
        </pc:spChg>
        <pc:spChg chg="add">
          <ac:chgData name="Ondra Klíma" userId="381e0c8e360e8536" providerId="LiveId" clId="{C11FC1A8-E239-4DFF-A4CC-32377351DE89}" dt="2023-08-19T10:23:42.765" v="10673" actId="26606"/>
          <ac:spMkLst>
            <pc:docMk/>
            <pc:sldMk cId="2378774641" sldId="273"/>
            <ac:spMk id="17" creationId="{D166A8AB-8924-421C-BCED-B54DBC4054E0}"/>
          </ac:spMkLst>
        </pc:spChg>
        <pc:grpChg chg="add">
          <ac:chgData name="Ondra Klíma" userId="381e0c8e360e8536" providerId="LiveId" clId="{C11FC1A8-E239-4DFF-A4CC-32377351DE89}" dt="2023-08-19T10:23:42.765" v="10673" actId="26606"/>
          <ac:grpSpMkLst>
            <pc:docMk/>
            <pc:sldMk cId="2378774641" sldId="273"/>
            <ac:grpSpMk id="12" creationId="{9F2D4ED5-DC78-4C88-97AA-483206C53E90}"/>
          </ac:grpSpMkLst>
        </pc:grpChg>
        <pc:picChg chg="add">
          <ac:chgData name="Ondra Klíma" userId="381e0c8e360e8536" providerId="LiveId" clId="{C11FC1A8-E239-4DFF-A4CC-32377351DE89}" dt="2023-08-19T10:23:42.765" v="10673" actId="26606"/>
          <ac:picMkLst>
            <pc:docMk/>
            <pc:sldMk cId="2378774641" sldId="273"/>
            <ac:picMk id="7" creationId="{2F9E7F46-C23B-DD69-3DBB-C70334ED5C8B}"/>
          </ac:picMkLst>
        </pc:picChg>
      </pc:sldChg>
      <pc:sldChg chg="delSp modSp add del mod setBg delDesignElem">
        <pc:chgData name="Ondra Klíma" userId="381e0c8e360e8536" providerId="LiveId" clId="{C11FC1A8-E239-4DFF-A4CC-32377351DE89}" dt="2022-12-11T13:30:36.160" v="10555" actId="47"/>
        <pc:sldMkLst>
          <pc:docMk/>
          <pc:sldMk cId="2871506002" sldId="273"/>
        </pc:sldMkLst>
        <pc:spChg chg="mod">
          <ac:chgData name="Ondra Klíma" userId="381e0c8e360e8536" providerId="LiveId" clId="{C11FC1A8-E239-4DFF-A4CC-32377351DE89}" dt="2022-09-22T07:43:28.491" v="10535" actId="790"/>
          <ac:spMkLst>
            <pc:docMk/>
            <pc:sldMk cId="2871506002" sldId="273"/>
            <ac:spMk id="2" creationId="{41087CCB-76B0-A780-9ACC-5BA79DEF2C01}"/>
          </ac:spMkLst>
        </pc:spChg>
        <pc:spChg chg="del">
          <ac:chgData name="Ondra Klíma" userId="381e0c8e360e8536" providerId="LiveId" clId="{C11FC1A8-E239-4DFF-A4CC-32377351DE89}" dt="2022-09-22T07:43:20.534" v="10534"/>
          <ac:spMkLst>
            <pc:docMk/>
            <pc:sldMk cId="2871506002" sldId="273"/>
            <ac:spMk id="27" creationId="{82184FF4-7029-4ED7-813A-192E60608764}"/>
          </ac:spMkLst>
        </pc:spChg>
        <pc:spChg chg="del">
          <ac:chgData name="Ondra Klíma" userId="381e0c8e360e8536" providerId="LiveId" clId="{C11FC1A8-E239-4DFF-A4CC-32377351DE89}" dt="2022-09-22T07:43:20.534" v="10534"/>
          <ac:spMkLst>
            <pc:docMk/>
            <pc:sldMk cId="2871506002" sldId="273"/>
            <ac:spMk id="29" creationId="{AAA7AB09-557C-41AD-9113-FF9F68FA1035}"/>
          </ac:spMkLst>
        </pc:spChg>
        <pc:spChg chg="del">
          <ac:chgData name="Ondra Klíma" userId="381e0c8e360e8536" providerId="LiveId" clId="{C11FC1A8-E239-4DFF-A4CC-32377351DE89}" dt="2022-09-22T07:43:20.534" v="10534"/>
          <ac:spMkLst>
            <pc:docMk/>
            <pc:sldMk cId="2871506002" sldId="273"/>
            <ac:spMk id="31" creationId="{EF99ECAA-1F11-4937-BBA6-51935AB44C9D}"/>
          </ac:spMkLst>
        </pc:spChg>
        <pc:spChg chg="del">
          <ac:chgData name="Ondra Klíma" userId="381e0c8e360e8536" providerId="LiveId" clId="{C11FC1A8-E239-4DFF-A4CC-32377351DE89}" dt="2022-09-22T07:43:20.534" v="10534"/>
          <ac:spMkLst>
            <pc:docMk/>
            <pc:sldMk cId="2871506002" sldId="273"/>
            <ac:spMk id="39" creationId="{1DB043B4-68C6-45B9-82AC-A5800EADB8DB}"/>
          </ac:spMkLst>
        </pc:spChg>
        <pc:spChg chg="del">
          <ac:chgData name="Ondra Klíma" userId="381e0c8e360e8536" providerId="LiveId" clId="{C11FC1A8-E239-4DFF-A4CC-32377351DE89}" dt="2022-09-22T07:43:20.534" v="10534"/>
          <ac:spMkLst>
            <pc:docMk/>
            <pc:sldMk cId="2871506002" sldId="273"/>
            <ac:spMk id="41" creationId="{AD4EA4DF-0E7C-4098-86F6-7D0ACAEFC0BF}"/>
          </ac:spMkLst>
        </pc:spChg>
        <pc:spChg chg="del">
          <ac:chgData name="Ondra Klíma" userId="381e0c8e360e8536" providerId="LiveId" clId="{C11FC1A8-E239-4DFF-A4CC-32377351DE89}" dt="2022-09-22T07:43:20.534" v="10534"/>
          <ac:spMkLst>
            <pc:docMk/>
            <pc:sldMk cId="2871506002" sldId="273"/>
            <ac:spMk id="43" creationId="{FE05BC49-0F00-4C85-9AF5-A0CC5B39C8D2}"/>
          </ac:spMkLst>
        </pc:spChg>
        <pc:grpChg chg="del">
          <ac:chgData name="Ondra Klíma" userId="381e0c8e360e8536" providerId="LiveId" clId="{C11FC1A8-E239-4DFF-A4CC-32377351DE89}" dt="2022-09-22T07:43:20.534" v="10534"/>
          <ac:grpSpMkLst>
            <pc:docMk/>
            <pc:sldMk cId="2871506002" sldId="273"/>
            <ac:grpSpMk id="33" creationId="{79DE9FAB-6BBA-4CFE-B67D-77B47F01ECA4}"/>
          </ac:grpSpMkLst>
        </pc:grpChg>
      </pc:sldChg>
      <pc:sldChg chg="addSp delSp modSp new mod modAnim modNotesTx">
        <pc:chgData name="Ondra Klíma" userId="381e0c8e360e8536" providerId="LiveId" clId="{C11FC1A8-E239-4DFF-A4CC-32377351DE89}" dt="2023-08-19T10:21:13.871" v="10618"/>
        <pc:sldMkLst>
          <pc:docMk/>
          <pc:sldMk cId="136826517" sldId="274"/>
        </pc:sldMkLst>
        <pc:spChg chg="mod">
          <ac:chgData name="Ondra Klíma" userId="381e0c8e360e8536" providerId="LiveId" clId="{C11FC1A8-E239-4DFF-A4CC-32377351DE89}" dt="2023-08-19T10:15:56.337" v="10611" actId="20577"/>
          <ac:spMkLst>
            <pc:docMk/>
            <pc:sldMk cId="136826517" sldId="274"/>
            <ac:spMk id="2" creationId="{58AD1DB9-D6F0-31B7-8EF4-EAC458E2A4DF}"/>
          </ac:spMkLst>
        </pc:spChg>
        <pc:spChg chg="del">
          <ac:chgData name="Ondra Klíma" userId="381e0c8e360e8536" providerId="LiveId" clId="{C11FC1A8-E239-4DFF-A4CC-32377351DE89}" dt="2023-08-19T10:21:00.302" v="10612"/>
          <ac:spMkLst>
            <pc:docMk/>
            <pc:sldMk cId="136826517" sldId="274"/>
            <ac:spMk id="3" creationId="{6A0956E1-17B6-231B-DAEB-BD1AD4D15720}"/>
          </ac:spMkLst>
        </pc:spChg>
        <pc:picChg chg="add mod">
          <ac:chgData name="Ondra Klíma" userId="381e0c8e360e8536" providerId="LiveId" clId="{C11FC1A8-E239-4DFF-A4CC-32377351DE89}" dt="2023-08-19T10:21:04.248" v="10614" actId="1076"/>
          <ac:picMkLst>
            <pc:docMk/>
            <pc:sldMk cId="136826517" sldId="274"/>
            <ac:picMk id="4" creationId="{EAABFFD7-FFEA-7533-4D23-B1BEF2ABF7E9}"/>
          </ac:picMkLst>
        </pc:picChg>
      </pc:sldChg>
      <pc:sldChg chg="addSp delSp modSp new mod setBg modNotesTx">
        <pc:chgData name="Ondra Klíma" userId="381e0c8e360e8536" providerId="LiveId" clId="{C11FC1A8-E239-4DFF-A4CC-32377351DE89}" dt="2023-08-19T10:31:24.609" v="10757" actId="12"/>
        <pc:sldMkLst>
          <pc:docMk/>
          <pc:sldMk cId="2158853192" sldId="275"/>
        </pc:sldMkLst>
        <pc:spChg chg="mod">
          <ac:chgData name="Ondra Klíma" userId="381e0c8e360e8536" providerId="LiveId" clId="{C11FC1A8-E239-4DFF-A4CC-32377351DE89}" dt="2023-08-19T10:27:24.788" v="10745" actId="26606"/>
          <ac:spMkLst>
            <pc:docMk/>
            <pc:sldMk cId="2158853192" sldId="275"/>
            <ac:spMk id="2" creationId="{FDC1FD40-ACF5-5047-69EA-B3D05145D244}"/>
          </ac:spMkLst>
        </pc:spChg>
        <pc:spChg chg="del mod ord">
          <ac:chgData name="Ondra Klíma" userId="381e0c8e360e8536" providerId="LiveId" clId="{C11FC1A8-E239-4DFF-A4CC-32377351DE89}" dt="2023-08-19T10:27:31.572" v="10746" actId="478"/>
          <ac:spMkLst>
            <pc:docMk/>
            <pc:sldMk cId="2158853192" sldId="275"/>
            <ac:spMk id="3" creationId="{451E5622-C992-A20D-8365-50EAEECAA009}"/>
          </ac:spMkLst>
        </pc:spChg>
        <pc:spChg chg="add del">
          <ac:chgData name="Ondra Klíma" userId="381e0c8e360e8536" providerId="LiveId" clId="{C11FC1A8-E239-4DFF-A4CC-32377351DE89}" dt="2023-08-19T10:27:24.788" v="10745" actId="26606"/>
          <ac:spMkLst>
            <pc:docMk/>
            <pc:sldMk cId="2158853192" sldId="275"/>
            <ac:spMk id="1031" creationId="{A5931BE0-4B93-4D6C-878E-ACC59D6B4587}"/>
          </ac:spMkLst>
        </pc:spChg>
        <pc:spChg chg="add del">
          <ac:chgData name="Ondra Klíma" userId="381e0c8e360e8536" providerId="LiveId" clId="{C11FC1A8-E239-4DFF-A4CC-32377351DE89}" dt="2023-08-19T10:27:24.788" v="10745" actId="26606"/>
          <ac:spMkLst>
            <pc:docMk/>
            <pc:sldMk cId="2158853192" sldId="275"/>
            <ac:spMk id="1033" creationId="{C5D31EF7-7A67-43B2-8B5E-B4A6241B1A83}"/>
          </ac:spMkLst>
        </pc:spChg>
        <pc:picChg chg="add mod">
          <ac:chgData name="Ondra Klíma" userId="381e0c8e360e8536" providerId="LiveId" clId="{C11FC1A8-E239-4DFF-A4CC-32377351DE89}" dt="2023-08-19T10:27:36.377" v="10749" actId="1076"/>
          <ac:picMkLst>
            <pc:docMk/>
            <pc:sldMk cId="2158853192" sldId="275"/>
            <ac:picMk id="1026" creationId="{603DA30D-7B5A-6D70-0D06-CDC8C3507CA9}"/>
          </ac:picMkLst>
        </pc:pic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4" Type="http://schemas.openxmlformats.org/officeDocument/2006/relationships/image" Target="../media/image10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4" Type="http://schemas.openxmlformats.org/officeDocument/2006/relationships/image" Target="../media/image23.sv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svg"/><Relationship Id="rId1" Type="http://schemas.openxmlformats.org/officeDocument/2006/relationships/image" Target="../media/image29.png"/><Relationship Id="rId6" Type="http://schemas.openxmlformats.org/officeDocument/2006/relationships/image" Target="../media/image34.svg"/><Relationship Id="rId5" Type="http://schemas.openxmlformats.org/officeDocument/2006/relationships/image" Target="../media/image33.png"/><Relationship Id="rId4" Type="http://schemas.openxmlformats.org/officeDocument/2006/relationships/image" Target="../media/image32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4" Type="http://schemas.openxmlformats.org/officeDocument/2006/relationships/image" Target="../media/image10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4" Type="http://schemas.openxmlformats.org/officeDocument/2006/relationships/image" Target="../media/image23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svg"/><Relationship Id="rId1" Type="http://schemas.openxmlformats.org/officeDocument/2006/relationships/image" Target="../media/image29.png"/><Relationship Id="rId6" Type="http://schemas.openxmlformats.org/officeDocument/2006/relationships/image" Target="../media/image34.svg"/><Relationship Id="rId5" Type="http://schemas.openxmlformats.org/officeDocument/2006/relationships/image" Target="../media/image33.png"/><Relationship Id="rId4" Type="http://schemas.openxmlformats.org/officeDocument/2006/relationships/image" Target="../media/image3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00450D-7F04-42DD-A49A-DA94E3FB3C69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C891E94-7BD3-4F11-BB17-29B933CAEAED}">
      <dgm:prSet/>
      <dgm:spPr/>
      <dgm:t>
        <a:bodyPr/>
        <a:lstStyle/>
        <a:p>
          <a:r>
            <a:rPr lang="cs-CZ"/>
            <a:t>Význam slova „teorie“</a:t>
          </a:r>
          <a:endParaRPr lang="en-US"/>
        </a:p>
      </dgm:t>
    </dgm:pt>
    <dgm:pt modelId="{D1B9C2CF-56CB-42D8-9740-18692BC78A2A}" type="parTrans" cxnId="{C25A2BB9-3C8C-4610-8355-A9D7AB93D1D3}">
      <dgm:prSet/>
      <dgm:spPr/>
      <dgm:t>
        <a:bodyPr/>
        <a:lstStyle/>
        <a:p>
          <a:endParaRPr lang="en-US"/>
        </a:p>
      </dgm:t>
    </dgm:pt>
    <dgm:pt modelId="{9CF95B40-A8E9-4BC3-967D-5F0BF7F7CC9C}" type="sibTrans" cxnId="{C25A2BB9-3C8C-4610-8355-A9D7AB93D1D3}">
      <dgm:prSet/>
      <dgm:spPr/>
      <dgm:t>
        <a:bodyPr/>
        <a:lstStyle/>
        <a:p>
          <a:endParaRPr lang="en-US"/>
        </a:p>
      </dgm:t>
    </dgm:pt>
    <dgm:pt modelId="{A4C7CF19-9759-4491-83C8-11612FC57D96}">
      <dgm:prSet/>
      <dgm:spPr/>
      <dgm:t>
        <a:bodyPr/>
        <a:lstStyle/>
        <a:p>
          <a:r>
            <a:rPr lang="cs-CZ"/>
            <a:t>Co je to sociální věda </a:t>
          </a:r>
          <a:endParaRPr lang="en-US"/>
        </a:p>
      </dgm:t>
    </dgm:pt>
    <dgm:pt modelId="{B8CDB002-04A3-415B-BC1C-41CC648FCC4E}" type="parTrans" cxnId="{D29D6639-FBB1-445B-9B95-E0547A78D36D}">
      <dgm:prSet/>
      <dgm:spPr/>
      <dgm:t>
        <a:bodyPr/>
        <a:lstStyle/>
        <a:p>
          <a:endParaRPr lang="en-US"/>
        </a:p>
      </dgm:t>
    </dgm:pt>
    <dgm:pt modelId="{D51176BF-65C0-47FD-A8A7-0A7855E87830}" type="sibTrans" cxnId="{D29D6639-FBB1-445B-9B95-E0547A78D36D}">
      <dgm:prSet/>
      <dgm:spPr/>
      <dgm:t>
        <a:bodyPr/>
        <a:lstStyle/>
        <a:p>
          <a:endParaRPr lang="en-US"/>
        </a:p>
      </dgm:t>
    </dgm:pt>
    <dgm:pt modelId="{0EBBE66B-CC5A-4FEA-8AE8-87B75E567E5E}">
      <dgm:prSet/>
      <dgm:spPr/>
      <dgm:t>
        <a:bodyPr/>
        <a:lstStyle/>
        <a:p>
          <a:r>
            <a:rPr lang="cs-CZ"/>
            <a:t>Metody sociálního bádání</a:t>
          </a:r>
          <a:endParaRPr lang="en-US"/>
        </a:p>
      </dgm:t>
    </dgm:pt>
    <dgm:pt modelId="{9DEC8CCB-F00B-4545-83C9-20DF795427DB}" type="parTrans" cxnId="{C3C9C975-5687-4475-A13C-0812673BF72B}">
      <dgm:prSet/>
      <dgm:spPr/>
      <dgm:t>
        <a:bodyPr/>
        <a:lstStyle/>
        <a:p>
          <a:endParaRPr lang="en-US"/>
        </a:p>
      </dgm:t>
    </dgm:pt>
    <dgm:pt modelId="{0AA4695D-D73E-4EB1-85B3-1A51F70D9451}" type="sibTrans" cxnId="{C3C9C975-5687-4475-A13C-0812673BF72B}">
      <dgm:prSet/>
      <dgm:spPr/>
      <dgm:t>
        <a:bodyPr/>
        <a:lstStyle/>
        <a:p>
          <a:endParaRPr lang="en-US"/>
        </a:p>
      </dgm:t>
    </dgm:pt>
    <dgm:pt modelId="{594DB907-78E5-4EB3-92EC-6214C728C55B}">
      <dgm:prSet/>
      <dgm:spPr/>
      <dgm:t>
        <a:bodyPr/>
        <a:lstStyle/>
        <a:p>
          <a:r>
            <a:rPr lang="cs-CZ" dirty="0"/>
            <a:t>Role fakt, hodnot, objektivity, morálky a zdravého rozumu</a:t>
          </a:r>
          <a:endParaRPr lang="en-US" dirty="0"/>
        </a:p>
      </dgm:t>
    </dgm:pt>
    <dgm:pt modelId="{FD93DD6D-A2AC-4C2B-A692-3FB10CD2CA70}" type="parTrans" cxnId="{D3A034DE-8605-40A9-9399-542020D02A32}">
      <dgm:prSet/>
      <dgm:spPr/>
      <dgm:t>
        <a:bodyPr/>
        <a:lstStyle/>
        <a:p>
          <a:endParaRPr lang="en-US"/>
        </a:p>
      </dgm:t>
    </dgm:pt>
    <dgm:pt modelId="{EE239190-3742-4CBB-9BA3-AE35C868E576}" type="sibTrans" cxnId="{D3A034DE-8605-40A9-9399-542020D02A32}">
      <dgm:prSet/>
      <dgm:spPr/>
      <dgm:t>
        <a:bodyPr/>
        <a:lstStyle/>
        <a:p>
          <a:endParaRPr lang="en-US"/>
        </a:p>
      </dgm:t>
    </dgm:pt>
    <dgm:pt modelId="{6CB8AD97-B1A0-48FA-B709-9AED0031C18F}">
      <dgm:prSet/>
      <dgm:spPr/>
      <dgm:t>
        <a:bodyPr/>
        <a:lstStyle/>
        <a:p>
          <a:r>
            <a:rPr lang="cs-CZ" dirty="0"/>
            <a:t>Politické teorie, psychologie a humanitní vědy</a:t>
          </a:r>
          <a:endParaRPr lang="en-US" dirty="0"/>
        </a:p>
      </dgm:t>
    </dgm:pt>
    <dgm:pt modelId="{2539122A-6540-4CA4-A396-CB5C5461D6F0}" type="parTrans" cxnId="{8DF59710-C8FD-4700-BAD0-592DDC82F87E}">
      <dgm:prSet/>
      <dgm:spPr/>
      <dgm:t>
        <a:bodyPr/>
        <a:lstStyle/>
        <a:p>
          <a:endParaRPr lang="en-US"/>
        </a:p>
      </dgm:t>
    </dgm:pt>
    <dgm:pt modelId="{DF78784F-5747-4552-9CB5-B13BC9940D90}" type="sibTrans" cxnId="{8DF59710-C8FD-4700-BAD0-592DDC82F87E}">
      <dgm:prSet/>
      <dgm:spPr/>
      <dgm:t>
        <a:bodyPr/>
        <a:lstStyle/>
        <a:p>
          <a:endParaRPr lang="en-US"/>
        </a:p>
      </dgm:t>
    </dgm:pt>
    <dgm:pt modelId="{77C20EDB-1577-4503-8229-CFD9561B7032}">
      <dgm:prSet/>
      <dgm:spPr/>
      <dgm:t>
        <a:bodyPr/>
        <a:lstStyle/>
        <a:p>
          <a:r>
            <a:rPr lang="cs-CZ" dirty="0"/>
            <a:t>Citování ve vědě</a:t>
          </a:r>
          <a:endParaRPr lang="en-US" dirty="0"/>
        </a:p>
      </dgm:t>
    </dgm:pt>
    <dgm:pt modelId="{44F12B76-19D5-4C01-8524-0CC91F224717}" type="parTrans" cxnId="{ADBC9533-E50F-4D4C-BFB3-0AC5A0A3712E}">
      <dgm:prSet/>
      <dgm:spPr/>
      <dgm:t>
        <a:bodyPr/>
        <a:lstStyle/>
        <a:p>
          <a:endParaRPr lang="en-US"/>
        </a:p>
      </dgm:t>
    </dgm:pt>
    <dgm:pt modelId="{DF871972-70E0-447C-83A5-3D85042873D1}" type="sibTrans" cxnId="{ADBC9533-E50F-4D4C-BFB3-0AC5A0A3712E}">
      <dgm:prSet/>
      <dgm:spPr/>
      <dgm:t>
        <a:bodyPr/>
        <a:lstStyle/>
        <a:p>
          <a:endParaRPr lang="en-US"/>
        </a:p>
      </dgm:t>
    </dgm:pt>
    <dgm:pt modelId="{4A0FA09E-5822-4F0F-AF5C-9399593CD3B5}" type="pres">
      <dgm:prSet presAssocID="{0700450D-7F04-42DD-A49A-DA94E3FB3C69}" presName="vert0" presStyleCnt="0">
        <dgm:presLayoutVars>
          <dgm:dir/>
          <dgm:animOne val="branch"/>
          <dgm:animLvl val="lvl"/>
        </dgm:presLayoutVars>
      </dgm:prSet>
      <dgm:spPr/>
    </dgm:pt>
    <dgm:pt modelId="{DAA7FDC9-F7ED-49FB-82A6-553C3E14C1EE}" type="pres">
      <dgm:prSet presAssocID="{9C891E94-7BD3-4F11-BB17-29B933CAEAED}" presName="thickLine" presStyleLbl="alignNode1" presStyleIdx="0" presStyleCnt="6"/>
      <dgm:spPr/>
    </dgm:pt>
    <dgm:pt modelId="{ED1E8852-B01B-4165-B373-2D2AC0F11E0A}" type="pres">
      <dgm:prSet presAssocID="{9C891E94-7BD3-4F11-BB17-29B933CAEAED}" presName="horz1" presStyleCnt="0"/>
      <dgm:spPr/>
    </dgm:pt>
    <dgm:pt modelId="{5453773C-BA4F-4FCA-A04E-8AA18D102196}" type="pres">
      <dgm:prSet presAssocID="{9C891E94-7BD3-4F11-BB17-29B933CAEAED}" presName="tx1" presStyleLbl="revTx" presStyleIdx="0" presStyleCnt="6"/>
      <dgm:spPr/>
    </dgm:pt>
    <dgm:pt modelId="{717696FC-BDA9-42F7-A43E-658BA92F9119}" type="pres">
      <dgm:prSet presAssocID="{9C891E94-7BD3-4F11-BB17-29B933CAEAED}" presName="vert1" presStyleCnt="0"/>
      <dgm:spPr/>
    </dgm:pt>
    <dgm:pt modelId="{D7A7B43A-A95A-438F-B9FE-57BF7A7D2B39}" type="pres">
      <dgm:prSet presAssocID="{A4C7CF19-9759-4491-83C8-11612FC57D96}" presName="thickLine" presStyleLbl="alignNode1" presStyleIdx="1" presStyleCnt="6"/>
      <dgm:spPr/>
    </dgm:pt>
    <dgm:pt modelId="{48D6F6A6-B786-40F4-9C05-8D8E3DC0F791}" type="pres">
      <dgm:prSet presAssocID="{A4C7CF19-9759-4491-83C8-11612FC57D96}" presName="horz1" presStyleCnt="0"/>
      <dgm:spPr/>
    </dgm:pt>
    <dgm:pt modelId="{56E20AB1-8D54-4FFA-B703-4D49EBE9A8BE}" type="pres">
      <dgm:prSet presAssocID="{A4C7CF19-9759-4491-83C8-11612FC57D96}" presName="tx1" presStyleLbl="revTx" presStyleIdx="1" presStyleCnt="6"/>
      <dgm:spPr/>
    </dgm:pt>
    <dgm:pt modelId="{C54E99F1-55F1-4B34-9836-1D529BB196EA}" type="pres">
      <dgm:prSet presAssocID="{A4C7CF19-9759-4491-83C8-11612FC57D96}" presName="vert1" presStyleCnt="0"/>
      <dgm:spPr/>
    </dgm:pt>
    <dgm:pt modelId="{D36EF78E-B424-4EC4-ADAE-B1CB37D9CE34}" type="pres">
      <dgm:prSet presAssocID="{0EBBE66B-CC5A-4FEA-8AE8-87B75E567E5E}" presName="thickLine" presStyleLbl="alignNode1" presStyleIdx="2" presStyleCnt="6"/>
      <dgm:spPr/>
    </dgm:pt>
    <dgm:pt modelId="{BD0F0AFC-D368-4C36-9006-773C80AB5058}" type="pres">
      <dgm:prSet presAssocID="{0EBBE66B-CC5A-4FEA-8AE8-87B75E567E5E}" presName="horz1" presStyleCnt="0"/>
      <dgm:spPr/>
    </dgm:pt>
    <dgm:pt modelId="{5C8DAFAA-2E30-4A5C-80E6-5A6009364652}" type="pres">
      <dgm:prSet presAssocID="{0EBBE66B-CC5A-4FEA-8AE8-87B75E567E5E}" presName="tx1" presStyleLbl="revTx" presStyleIdx="2" presStyleCnt="6"/>
      <dgm:spPr/>
    </dgm:pt>
    <dgm:pt modelId="{66F73B3E-7662-4EF1-B169-8AC39379EF03}" type="pres">
      <dgm:prSet presAssocID="{0EBBE66B-CC5A-4FEA-8AE8-87B75E567E5E}" presName="vert1" presStyleCnt="0"/>
      <dgm:spPr/>
    </dgm:pt>
    <dgm:pt modelId="{8FFB8E20-1135-48F3-A8A7-F21930E9341F}" type="pres">
      <dgm:prSet presAssocID="{594DB907-78E5-4EB3-92EC-6214C728C55B}" presName="thickLine" presStyleLbl="alignNode1" presStyleIdx="3" presStyleCnt="6"/>
      <dgm:spPr/>
    </dgm:pt>
    <dgm:pt modelId="{AA1C3D94-29A2-49F9-A42E-E62088C5D822}" type="pres">
      <dgm:prSet presAssocID="{594DB907-78E5-4EB3-92EC-6214C728C55B}" presName="horz1" presStyleCnt="0"/>
      <dgm:spPr/>
    </dgm:pt>
    <dgm:pt modelId="{71B44FEC-6EBC-4CF1-A327-79C666EC573F}" type="pres">
      <dgm:prSet presAssocID="{594DB907-78E5-4EB3-92EC-6214C728C55B}" presName="tx1" presStyleLbl="revTx" presStyleIdx="3" presStyleCnt="6"/>
      <dgm:spPr/>
    </dgm:pt>
    <dgm:pt modelId="{716B4E84-916B-4375-8D1E-A0EE0FCDEFD2}" type="pres">
      <dgm:prSet presAssocID="{594DB907-78E5-4EB3-92EC-6214C728C55B}" presName="vert1" presStyleCnt="0"/>
      <dgm:spPr/>
    </dgm:pt>
    <dgm:pt modelId="{0346174A-122D-4F67-AC8A-6D861174D73C}" type="pres">
      <dgm:prSet presAssocID="{6CB8AD97-B1A0-48FA-B709-9AED0031C18F}" presName="thickLine" presStyleLbl="alignNode1" presStyleIdx="4" presStyleCnt="6"/>
      <dgm:spPr/>
    </dgm:pt>
    <dgm:pt modelId="{626355FA-3661-4F94-A294-529CB1417935}" type="pres">
      <dgm:prSet presAssocID="{6CB8AD97-B1A0-48FA-B709-9AED0031C18F}" presName="horz1" presStyleCnt="0"/>
      <dgm:spPr/>
    </dgm:pt>
    <dgm:pt modelId="{2232A9E4-CED0-400A-A101-940F204E1E91}" type="pres">
      <dgm:prSet presAssocID="{6CB8AD97-B1A0-48FA-B709-9AED0031C18F}" presName="tx1" presStyleLbl="revTx" presStyleIdx="4" presStyleCnt="6"/>
      <dgm:spPr/>
    </dgm:pt>
    <dgm:pt modelId="{D056A0BB-D1D0-4E3C-BBCA-0A281C42901F}" type="pres">
      <dgm:prSet presAssocID="{6CB8AD97-B1A0-48FA-B709-9AED0031C18F}" presName="vert1" presStyleCnt="0"/>
      <dgm:spPr/>
    </dgm:pt>
    <dgm:pt modelId="{C8997CF9-3838-4ABD-AFC0-6E4C8232DA54}" type="pres">
      <dgm:prSet presAssocID="{77C20EDB-1577-4503-8229-CFD9561B7032}" presName="thickLine" presStyleLbl="alignNode1" presStyleIdx="5" presStyleCnt="6"/>
      <dgm:spPr/>
    </dgm:pt>
    <dgm:pt modelId="{74672A13-82C4-48AF-AB98-77B158127A79}" type="pres">
      <dgm:prSet presAssocID="{77C20EDB-1577-4503-8229-CFD9561B7032}" presName="horz1" presStyleCnt="0"/>
      <dgm:spPr/>
    </dgm:pt>
    <dgm:pt modelId="{06E1765D-9751-4C76-B823-1062BE2B199A}" type="pres">
      <dgm:prSet presAssocID="{77C20EDB-1577-4503-8229-CFD9561B7032}" presName="tx1" presStyleLbl="revTx" presStyleIdx="5" presStyleCnt="6"/>
      <dgm:spPr/>
    </dgm:pt>
    <dgm:pt modelId="{C32A8676-8AEB-402E-98B2-8A57A88FEA9E}" type="pres">
      <dgm:prSet presAssocID="{77C20EDB-1577-4503-8229-CFD9561B7032}" presName="vert1" presStyleCnt="0"/>
      <dgm:spPr/>
    </dgm:pt>
  </dgm:ptLst>
  <dgm:cxnLst>
    <dgm:cxn modelId="{8DF59710-C8FD-4700-BAD0-592DDC82F87E}" srcId="{0700450D-7F04-42DD-A49A-DA94E3FB3C69}" destId="{6CB8AD97-B1A0-48FA-B709-9AED0031C18F}" srcOrd="4" destOrd="0" parTransId="{2539122A-6540-4CA4-A396-CB5C5461D6F0}" sibTransId="{DF78784F-5747-4552-9CB5-B13BC9940D90}"/>
    <dgm:cxn modelId="{ADBC9533-E50F-4D4C-BFB3-0AC5A0A3712E}" srcId="{0700450D-7F04-42DD-A49A-DA94E3FB3C69}" destId="{77C20EDB-1577-4503-8229-CFD9561B7032}" srcOrd="5" destOrd="0" parTransId="{44F12B76-19D5-4C01-8524-0CC91F224717}" sibTransId="{DF871972-70E0-447C-83A5-3D85042873D1}"/>
    <dgm:cxn modelId="{D29D6639-FBB1-445B-9B95-E0547A78D36D}" srcId="{0700450D-7F04-42DD-A49A-DA94E3FB3C69}" destId="{A4C7CF19-9759-4491-83C8-11612FC57D96}" srcOrd="1" destOrd="0" parTransId="{B8CDB002-04A3-415B-BC1C-41CC648FCC4E}" sibTransId="{D51176BF-65C0-47FD-A8A7-0A7855E87830}"/>
    <dgm:cxn modelId="{36CE4546-70E1-481E-AC39-F7215C92009F}" type="presOf" srcId="{A4C7CF19-9759-4491-83C8-11612FC57D96}" destId="{56E20AB1-8D54-4FFA-B703-4D49EBE9A8BE}" srcOrd="0" destOrd="0" presId="urn:microsoft.com/office/officeart/2008/layout/LinedList"/>
    <dgm:cxn modelId="{6AE79974-06E4-4EFB-B59A-C31BE0B51D0A}" type="presOf" srcId="{0EBBE66B-CC5A-4FEA-8AE8-87B75E567E5E}" destId="{5C8DAFAA-2E30-4A5C-80E6-5A6009364652}" srcOrd="0" destOrd="0" presId="urn:microsoft.com/office/officeart/2008/layout/LinedList"/>
    <dgm:cxn modelId="{C3C9C975-5687-4475-A13C-0812673BF72B}" srcId="{0700450D-7F04-42DD-A49A-DA94E3FB3C69}" destId="{0EBBE66B-CC5A-4FEA-8AE8-87B75E567E5E}" srcOrd="2" destOrd="0" parTransId="{9DEC8CCB-F00B-4545-83C9-20DF795427DB}" sibTransId="{0AA4695D-D73E-4EB1-85B3-1A51F70D9451}"/>
    <dgm:cxn modelId="{9E2C0A58-1B7F-4222-9404-6E94E0263112}" type="presOf" srcId="{594DB907-78E5-4EB3-92EC-6214C728C55B}" destId="{71B44FEC-6EBC-4CF1-A327-79C666EC573F}" srcOrd="0" destOrd="0" presId="urn:microsoft.com/office/officeart/2008/layout/LinedList"/>
    <dgm:cxn modelId="{B4ED85A7-D256-49B4-AB00-A8F7CABB06BD}" type="presOf" srcId="{0700450D-7F04-42DD-A49A-DA94E3FB3C69}" destId="{4A0FA09E-5822-4F0F-AF5C-9399593CD3B5}" srcOrd="0" destOrd="0" presId="urn:microsoft.com/office/officeart/2008/layout/LinedList"/>
    <dgm:cxn modelId="{7D7D16A8-AE72-4B5B-AE62-3B85A9800419}" type="presOf" srcId="{77C20EDB-1577-4503-8229-CFD9561B7032}" destId="{06E1765D-9751-4C76-B823-1062BE2B199A}" srcOrd="0" destOrd="0" presId="urn:microsoft.com/office/officeart/2008/layout/LinedList"/>
    <dgm:cxn modelId="{08EA3EB3-3B59-4F21-A575-56AF1A133715}" type="presOf" srcId="{9C891E94-7BD3-4F11-BB17-29B933CAEAED}" destId="{5453773C-BA4F-4FCA-A04E-8AA18D102196}" srcOrd="0" destOrd="0" presId="urn:microsoft.com/office/officeart/2008/layout/LinedList"/>
    <dgm:cxn modelId="{C25A2BB9-3C8C-4610-8355-A9D7AB93D1D3}" srcId="{0700450D-7F04-42DD-A49A-DA94E3FB3C69}" destId="{9C891E94-7BD3-4F11-BB17-29B933CAEAED}" srcOrd="0" destOrd="0" parTransId="{D1B9C2CF-56CB-42D8-9740-18692BC78A2A}" sibTransId="{9CF95B40-A8E9-4BC3-967D-5F0BF7F7CC9C}"/>
    <dgm:cxn modelId="{191517D5-7478-4E95-B713-1B896F6AEC58}" type="presOf" srcId="{6CB8AD97-B1A0-48FA-B709-9AED0031C18F}" destId="{2232A9E4-CED0-400A-A101-940F204E1E91}" srcOrd="0" destOrd="0" presId="urn:microsoft.com/office/officeart/2008/layout/LinedList"/>
    <dgm:cxn modelId="{D3A034DE-8605-40A9-9399-542020D02A32}" srcId="{0700450D-7F04-42DD-A49A-DA94E3FB3C69}" destId="{594DB907-78E5-4EB3-92EC-6214C728C55B}" srcOrd="3" destOrd="0" parTransId="{FD93DD6D-A2AC-4C2B-A692-3FB10CD2CA70}" sibTransId="{EE239190-3742-4CBB-9BA3-AE35C868E576}"/>
    <dgm:cxn modelId="{06E99BCB-6258-47FE-B668-F0D36B4A59E9}" type="presParOf" srcId="{4A0FA09E-5822-4F0F-AF5C-9399593CD3B5}" destId="{DAA7FDC9-F7ED-49FB-82A6-553C3E14C1EE}" srcOrd="0" destOrd="0" presId="urn:microsoft.com/office/officeart/2008/layout/LinedList"/>
    <dgm:cxn modelId="{E751E290-C049-433A-B763-822DDD5A95B1}" type="presParOf" srcId="{4A0FA09E-5822-4F0F-AF5C-9399593CD3B5}" destId="{ED1E8852-B01B-4165-B373-2D2AC0F11E0A}" srcOrd="1" destOrd="0" presId="urn:microsoft.com/office/officeart/2008/layout/LinedList"/>
    <dgm:cxn modelId="{B610E11B-B417-42C7-9DE2-A51E0F739287}" type="presParOf" srcId="{ED1E8852-B01B-4165-B373-2D2AC0F11E0A}" destId="{5453773C-BA4F-4FCA-A04E-8AA18D102196}" srcOrd="0" destOrd="0" presId="urn:microsoft.com/office/officeart/2008/layout/LinedList"/>
    <dgm:cxn modelId="{1495D08E-2608-48CF-BAE7-FB3B8EA1F364}" type="presParOf" srcId="{ED1E8852-B01B-4165-B373-2D2AC0F11E0A}" destId="{717696FC-BDA9-42F7-A43E-658BA92F9119}" srcOrd="1" destOrd="0" presId="urn:microsoft.com/office/officeart/2008/layout/LinedList"/>
    <dgm:cxn modelId="{A096E1E1-1783-4352-BA93-B069E36E52EE}" type="presParOf" srcId="{4A0FA09E-5822-4F0F-AF5C-9399593CD3B5}" destId="{D7A7B43A-A95A-438F-B9FE-57BF7A7D2B39}" srcOrd="2" destOrd="0" presId="urn:microsoft.com/office/officeart/2008/layout/LinedList"/>
    <dgm:cxn modelId="{F313972F-BED9-4FD8-A5A8-1B13244A4FFE}" type="presParOf" srcId="{4A0FA09E-5822-4F0F-AF5C-9399593CD3B5}" destId="{48D6F6A6-B786-40F4-9C05-8D8E3DC0F791}" srcOrd="3" destOrd="0" presId="urn:microsoft.com/office/officeart/2008/layout/LinedList"/>
    <dgm:cxn modelId="{F576E116-444E-461B-B8F1-6D8C0CC7589B}" type="presParOf" srcId="{48D6F6A6-B786-40F4-9C05-8D8E3DC0F791}" destId="{56E20AB1-8D54-4FFA-B703-4D49EBE9A8BE}" srcOrd="0" destOrd="0" presId="urn:microsoft.com/office/officeart/2008/layout/LinedList"/>
    <dgm:cxn modelId="{1890F8B8-CCD4-4C1B-85DD-9F2687D6D00E}" type="presParOf" srcId="{48D6F6A6-B786-40F4-9C05-8D8E3DC0F791}" destId="{C54E99F1-55F1-4B34-9836-1D529BB196EA}" srcOrd="1" destOrd="0" presId="urn:microsoft.com/office/officeart/2008/layout/LinedList"/>
    <dgm:cxn modelId="{ABBA4597-58FC-47D6-B56B-7E1D0D8929F2}" type="presParOf" srcId="{4A0FA09E-5822-4F0F-AF5C-9399593CD3B5}" destId="{D36EF78E-B424-4EC4-ADAE-B1CB37D9CE34}" srcOrd="4" destOrd="0" presId="urn:microsoft.com/office/officeart/2008/layout/LinedList"/>
    <dgm:cxn modelId="{403DCA3F-180D-42A6-A1C1-68F9E7F74310}" type="presParOf" srcId="{4A0FA09E-5822-4F0F-AF5C-9399593CD3B5}" destId="{BD0F0AFC-D368-4C36-9006-773C80AB5058}" srcOrd="5" destOrd="0" presId="urn:microsoft.com/office/officeart/2008/layout/LinedList"/>
    <dgm:cxn modelId="{B7C737EA-F44A-4CA9-9BB6-8DB963CFB58C}" type="presParOf" srcId="{BD0F0AFC-D368-4C36-9006-773C80AB5058}" destId="{5C8DAFAA-2E30-4A5C-80E6-5A6009364652}" srcOrd="0" destOrd="0" presId="urn:microsoft.com/office/officeart/2008/layout/LinedList"/>
    <dgm:cxn modelId="{6A63979A-AAE1-4F41-A942-FE569E0C44C2}" type="presParOf" srcId="{BD0F0AFC-D368-4C36-9006-773C80AB5058}" destId="{66F73B3E-7662-4EF1-B169-8AC39379EF03}" srcOrd="1" destOrd="0" presId="urn:microsoft.com/office/officeart/2008/layout/LinedList"/>
    <dgm:cxn modelId="{B366A92C-94EA-4B73-96F0-FD1985892409}" type="presParOf" srcId="{4A0FA09E-5822-4F0F-AF5C-9399593CD3B5}" destId="{8FFB8E20-1135-48F3-A8A7-F21930E9341F}" srcOrd="6" destOrd="0" presId="urn:microsoft.com/office/officeart/2008/layout/LinedList"/>
    <dgm:cxn modelId="{594ADFA9-CFAA-4002-9726-8219AA22A4C9}" type="presParOf" srcId="{4A0FA09E-5822-4F0F-AF5C-9399593CD3B5}" destId="{AA1C3D94-29A2-49F9-A42E-E62088C5D822}" srcOrd="7" destOrd="0" presId="urn:microsoft.com/office/officeart/2008/layout/LinedList"/>
    <dgm:cxn modelId="{AE9DDFE1-CB32-48B5-BC4A-4F937EF55C55}" type="presParOf" srcId="{AA1C3D94-29A2-49F9-A42E-E62088C5D822}" destId="{71B44FEC-6EBC-4CF1-A327-79C666EC573F}" srcOrd="0" destOrd="0" presId="urn:microsoft.com/office/officeart/2008/layout/LinedList"/>
    <dgm:cxn modelId="{C3CF10D1-5233-4F3F-AF6B-FAB2C1A72723}" type="presParOf" srcId="{AA1C3D94-29A2-49F9-A42E-E62088C5D822}" destId="{716B4E84-916B-4375-8D1E-A0EE0FCDEFD2}" srcOrd="1" destOrd="0" presId="urn:microsoft.com/office/officeart/2008/layout/LinedList"/>
    <dgm:cxn modelId="{C931054D-914A-413B-9DB1-F4074F6058BB}" type="presParOf" srcId="{4A0FA09E-5822-4F0F-AF5C-9399593CD3B5}" destId="{0346174A-122D-4F67-AC8A-6D861174D73C}" srcOrd="8" destOrd="0" presId="urn:microsoft.com/office/officeart/2008/layout/LinedList"/>
    <dgm:cxn modelId="{0A83C14A-138C-423D-AFBE-81F424932DE9}" type="presParOf" srcId="{4A0FA09E-5822-4F0F-AF5C-9399593CD3B5}" destId="{626355FA-3661-4F94-A294-529CB1417935}" srcOrd="9" destOrd="0" presId="urn:microsoft.com/office/officeart/2008/layout/LinedList"/>
    <dgm:cxn modelId="{C27AEF9E-AC53-480F-96C7-7F4B08E3B9B1}" type="presParOf" srcId="{626355FA-3661-4F94-A294-529CB1417935}" destId="{2232A9E4-CED0-400A-A101-940F204E1E91}" srcOrd="0" destOrd="0" presId="urn:microsoft.com/office/officeart/2008/layout/LinedList"/>
    <dgm:cxn modelId="{2EB07D84-E0ED-4697-B097-511F128D2086}" type="presParOf" srcId="{626355FA-3661-4F94-A294-529CB1417935}" destId="{D056A0BB-D1D0-4E3C-BBCA-0A281C42901F}" srcOrd="1" destOrd="0" presId="urn:microsoft.com/office/officeart/2008/layout/LinedList"/>
    <dgm:cxn modelId="{7EE5E349-DA27-442F-BADD-BD2C3FC16099}" type="presParOf" srcId="{4A0FA09E-5822-4F0F-AF5C-9399593CD3B5}" destId="{C8997CF9-3838-4ABD-AFC0-6E4C8232DA54}" srcOrd="10" destOrd="0" presId="urn:microsoft.com/office/officeart/2008/layout/LinedList"/>
    <dgm:cxn modelId="{9653DF0F-2D4D-482D-8E82-DCF14166F9E6}" type="presParOf" srcId="{4A0FA09E-5822-4F0F-AF5C-9399593CD3B5}" destId="{74672A13-82C4-48AF-AB98-77B158127A79}" srcOrd="11" destOrd="0" presId="urn:microsoft.com/office/officeart/2008/layout/LinedList"/>
    <dgm:cxn modelId="{47739DE7-EDFF-4194-A35E-E4A397484F71}" type="presParOf" srcId="{74672A13-82C4-48AF-AB98-77B158127A79}" destId="{06E1765D-9751-4C76-B823-1062BE2B199A}" srcOrd="0" destOrd="0" presId="urn:microsoft.com/office/officeart/2008/layout/LinedList"/>
    <dgm:cxn modelId="{502E00C9-2656-434E-8263-8EE8EF76E3FD}" type="presParOf" srcId="{74672A13-82C4-48AF-AB98-77B158127A79}" destId="{C32A8676-8AEB-402E-98B2-8A57A88FEA9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6CB140-3DE6-4DE0-9210-A901E4973A8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1AB49DE-8F10-4587-93C6-F467B80C14F9}">
      <dgm:prSet/>
      <dgm:spPr/>
      <dgm:t>
        <a:bodyPr/>
        <a:lstStyle/>
        <a:p>
          <a:r>
            <a:rPr lang="cs-CZ"/>
            <a:t>Teorie jako kontemplace</a:t>
          </a:r>
          <a:endParaRPr lang="en-US"/>
        </a:p>
      </dgm:t>
    </dgm:pt>
    <dgm:pt modelId="{33CC641A-C264-4C52-8B73-D4A46971FA97}" type="parTrans" cxnId="{E169E9F2-9643-4036-A541-4C6DFF310CF5}">
      <dgm:prSet/>
      <dgm:spPr/>
      <dgm:t>
        <a:bodyPr/>
        <a:lstStyle/>
        <a:p>
          <a:endParaRPr lang="en-US"/>
        </a:p>
      </dgm:t>
    </dgm:pt>
    <dgm:pt modelId="{DB08667F-6740-4BC3-880D-C23F3D1B24CC}" type="sibTrans" cxnId="{E169E9F2-9643-4036-A541-4C6DFF310CF5}">
      <dgm:prSet/>
      <dgm:spPr/>
      <dgm:t>
        <a:bodyPr/>
        <a:lstStyle/>
        <a:p>
          <a:endParaRPr lang="en-US"/>
        </a:p>
      </dgm:t>
    </dgm:pt>
    <dgm:pt modelId="{6DCD5CAD-7C1A-4107-B413-AFF266F74FB7}">
      <dgm:prSet/>
      <dgm:spPr/>
      <dgm:t>
        <a:bodyPr/>
        <a:lstStyle/>
        <a:p>
          <a:r>
            <a:rPr lang="cs-CZ"/>
            <a:t>Teorie jako vědecký model</a:t>
          </a:r>
          <a:endParaRPr lang="en-US"/>
        </a:p>
      </dgm:t>
    </dgm:pt>
    <dgm:pt modelId="{B5051F97-FDD2-4F49-A894-532B8FB287D2}" type="parTrans" cxnId="{6DF92A8A-F1DC-47F0-BE58-71B6686D366B}">
      <dgm:prSet/>
      <dgm:spPr/>
      <dgm:t>
        <a:bodyPr/>
        <a:lstStyle/>
        <a:p>
          <a:endParaRPr lang="en-US"/>
        </a:p>
      </dgm:t>
    </dgm:pt>
    <dgm:pt modelId="{8A912C8B-673B-4A16-928D-D39B97F023DB}" type="sibTrans" cxnId="{6DF92A8A-F1DC-47F0-BE58-71B6686D366B}">
      <dgm:prSet/>
      <dgm:spPr/>
      <dgm:t>
        <a:bodyPr/>
        <a:lstStyle/>
        <a:p>
          <a:endParaRPr lang="en-US"/>
        </a:p>
      </dgm:t>
    </dgm:pt>
    <dgm:pt modelId="{468FB5E1-459F-44BB-B5B0-480949034709}" type="pres">
      <dgm:prSet presAssocID="{7D6CB140-3DE6-4DE0-9210-A901E4973A88}" presName="root" presStyleCnt="0">
        <dgm:presLayoutVars>
          <dgm:dir/>
          <dgm:resizeHandles val="exact"/>
        </dgm:presLayoutVars>
      </dgm:prSet>
      <dgm:spPr/>
    </dgm:pt>
    <dgm:pt modelId="{BB21501D-4E24-4938-84CA-F8E6DA34AA61}" type="pres">
      <dgm:prSet presAssocID="{71AB49DE-8F10-4587-93C6-F467B80C14F9}" presName="compNode" presStyleCnt="0"/>
      <dgm:spPr/>
    </dgm:pt>
    <dgm:pt modelId="{3123686A-6448-400F-84D7-0B78EC0957A5}" type="pres">
      <dgm:prSet presAssocID="{71AB49DE-8F10-4587-93C6-F467B80C14F9}" presName="bgRect" presStyleLbl="bgShp" presStyleIdx="0" presStyleCnt="2"/>
      <dgm:spPr/>
    </dgm:pt>
    <dgm:pt modelId="{ACE71E52-F7FE-4770-A9C5-39FBF5B06856}" type="pres">
      <dgm:prSet presAssocID="{71AB49DE-8F10-4587-93C6-F467B80C14F9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008E0114-A26B-4B24-898E-2CDAF3561AA2}" type="pres">
      <dgm:prSet presAssocID="{71AB49DE-8F10-4587-93C6-F467B80C14F9}" presName="spaceRect" presStyleCnt="0"/>
      <dgm:spPr/>
    </dgm:pt>
    <dgm:pt modelId="{D9EF15C9-76DF-4F3B-9545-3AA044537F70}" type="pres">
      <dgm:prSet presAssocID="{71AB49DE-8F10-4587-93C6-F467B80C14F9}" presName="parTx" presStyleLbl="revTx" presStyleIdx="0" presStyleCnt="2">
        <dgm:presLayoutVars>
          <dgm:chMax val="0"/>
          <dgm:chPref val="0"/>
        </dgm:presLayoutVars>
      </dgm:prSet>
      <dgm:spPr/>
    </dgm:pt>
    <dgm:pt modelId="{61529788-9ED7-4B9C-BEAA-731365A6AE92}" type="pres">
      <dgm:prSet presAssocID="{DB08667F-6740-4BC3-880D-C23F3D1B24CC}" presName="sibTrans" presStyleCnt="0"/>
      <dgm:spPr/>
    </dgm:pt>
    <dgm:pt modelId="{3A804471-C4D4-4DE4-A1CC-69FAB192A9A8}" type="pres">
      <dgm:prSet presAssocID="{6DCD5CAD-7C1A-4107-B413-AFF266F74FB7}" presName="compNode" presStyleCnt="0"/>
      <dgm:spPr/>
    </dgm:pt>
    <dgm:pt modelId="{3AFD1985-5D08-48AA-8285-44CD39C0512C}" type="pres">
      <dgm:prSet presAssocID="{6DCD5CAD-7C1A-4107-B413-AFF266F74FB7}" presName="bgRect" presStyleLbl="bgShp" presStyleIdx="1" presStyleCnt="2"/>
      <dgm:spPr/>
    </dgm:pt>
    <dgm:pt modelId="{C59B2A71-25CC-42C1-B7B4-97103F8DBED3}" type="pres">
      <dgm:prSet presAssocID="{6DCD5CAD-7C1A-4107-B413-AFF266F74FB7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tom"/>
        </a:ext>
      </dgm:extLst>
    </dgm:pt>
    <dgm:pt modelId="{B648C97B-2562-4483-BB91-33365EC11A9B}" type="pres">
      <dgm:prSet presAssocID="{6DCD5CAD-7C1A-4107-B413-AFF266F74FB7}" presName="spaceRect" presStyleCnt="0"/>
      <dgm:spPr/>
    </dgm:pt>
    <dgm:pt modelId="{67DC2E07-BC75-40F9-B888-092F35C67C28}" type="pres">
      <dgm:prSet presAssocID="{6DCD5CAD-7C1A-4107-B413-AFF266F74FB7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3EBCB97A-DC54-4BA3-961F-639ACD5BAE4A}" type="presOf" srcId="{71AB49DE-8F10-4587-93C6-F467B80C14F9}" destId="{D9EF15C9-76DF-4F3B-9545-3AA044537F70}" srcOrd="0" destOrd="0" presId="urn:microsoft.com/office/officeart/2018/2/layout/IconVerticalSolidList"/>
    <dgm:cxn modelId="{6DF92A8A-F1DC-47F0-BE58-71B6686D366B}" srcId="{7D6CB140-3DE6-4DE0-9210-A901E4973A88}" destId="{6DCD5CAD-7C1A-4107-B413-AFF266F74FB7}" srcOrd="1" destOrd="0" parTransId="{B5051F97-FDD2-4F49-A894-532B8FB287D2}" sibTransId="{8A912C8B-673B-4A16-928D-D39B97F023DB}"/>
    <dgm:cxn modelId="{C3F120AE-7765-447B-AA38-BDE691BA7627}" type="presOf" srcId="{7D6CB140-3DE6-4DE0-9210-A901E4973A88}" destId="{468FB5E1-459F-44BB-B5B0-480949034709}" srcOrd="0" destOrd="0" presId="urn:microsoft.com/office/officeart/2018/2/layout/IconVerticalSolidList"/>
    <dgm:cxn modelId="{8687DFE3-A0C9-4C3D-98DE-B3BD8FA60963}" type="presOf" srcId="{6DCD5CAD-7C1A-4107-B413-AFF266F74FB7}" destId="{67DC2E07-BC75-40F9-B888-092F35C67C28}" srcOrd="0" destOrd="0" presId="urn:microsoft.com/office/officeart/2018/2/layout/IconVerticalSolidList"/>
    <dgm:cxn modelId="{E169E9F2-9643-4036-A541-4C6DFF310CF5}" srcId="{7D6CB140-3DE6-4DE0-9210-A901E4973A88}" destId="{71AB49DE-8F10-4587-93C6-F467B80C14F9}" srcOrd="0" destOrd="0" parTransId="{33CC641A-C264-4C52-8B73-D4A46971FA97}" sibTransId="{DB08667F-6740-4BC3-880D-C23F3D1B24CC}"/>
    <dgm:cxn modelId="{B8EBDC3F-F0C5-4149-BFE6-410DA132365B}" type="presParOf" srcId="{468FB5E1-459F-44BB-B5B0-480949034709}" destId="{BB21501D-4E24-4938-84CA-F8E6DA34AA61}" srcOrd="0" destOrd="0" presId="urn:microsoft.com/office/officeart/2018/2/layout/IconVerticalSolidList"/>
    <dgm:cxn modelId="{FF6B7A44-111F-4A56-93C8-445830F35370}" type="presParOf" srcId="{BB21501D-4E24-4938-84CA-F8E6DA34AA61}" destId="{3123686A-6448-400F-84D7-0B78EC0957A5}" srcOrd="0" destOrd="0" presId="urn:microsoft.com/office/officeart/2018/2/layout/IconVerticalSolidList"/>
    <dgm:cxn modelId="{7285466F-719A-4DF3-BB08-616302A236A3}" type="presParOf" srcId="{BB21501D-4E24-4938-84CA-F8E6DA34AA61}" destId="{ACE71E52-F7FE-4770-A9C5-39FBF5B06856}" srcOrd="1" destOrd="0" presId="urn:microsoft.com/office/officeart/2018/2/layout/IconVerticalSolidList"/>
    <dgm:cxn modelId="{649D971C-306B-44A1-A500-1A3EB1517416}" type="presParOf" srcId="{BB21501D-4E24-4938-84CA-F8E6DA34AA61}" destId="{008E0114-A26B-4B24-898E-2CDAF3561AA2}" srcOrd="2" destOrd="0" presId="urn:microsoft.com/office/officeart/2018/2/layout/IconVerticalSolidList"/>
    <dgm:cxn modelId="{88C13606-7F25-4876-B86E-74C043FC07BC}" type="presParOf" srcId="{BB21501D-4E24-4938-84CA-F8E6DA34AA61}" destId="{D9EF15C9-76DF-4F3B-9545-3AA044537F70}" srcOrd="3" destOrd="0" presId="urn:microsoft.com/office/officeart/2018/2/layout/IconVerticalSolidList"/>
    <dgm:cxn modelId="{7ABAB10B-0D8A-4705-B10F-8402047523CB}" type="presParOf" srcId="{468FB5E1-459F-44BB-B5B0-480949034709}" destId="{61529788-9ED7-4B9C-BEAA-731365A6AE92}" srcOrd="1" destOrd="0" presId="urn:microsoft.com/office/officeart/2018/2/layout/IconVerticalSolidList"/>
    <dgm:cxn modelId="{BB461D3A-CC53-4C16-A57B-44EE6A2B53D8}" type="presParOf" srcId="{468FB5E1-459F-44BB-B5B0-480949034709}" destId="{3A804471-C4D4-4DE4-A1CC-69FAB192A9A8}" srcOrd="2" destOrd="0" presId="urn:microsoft.com/office/officeart/2018/2/layout/IconVerticalSolidList"/>
    <dgm:cxn modelId="{C6164B49-B7F5-4488-AC4A-2A743E066CCB}" type="presParOf" srcId="{3A804471-C4D4-4DE4-A1CC-69FAB192A9A8}" destId="{3AFD1985-5D08-48AA-8285-44CD39C0512C}" srcOrd="0" destOrd="0" presId="urn:microsoft.com/office/officeart/2018/2/layout/IconVerticalSolidList"/>
    <dgm:cxn modelId="{C610457E-8563-4638-96C8-3D1525B17D13}" type="presParOf" srcId="{3A804471-C4D4-4DE4-A1CC-69FAB192A9A8}" destId="{C59B2A71-25CC-42C1-B7B4-97103F8DBED3}" srcOrd="1" destOrd="0" presId="urn:microsoft.com/office/officeart/2018/2/layout/IconVerticalSolidList"/>
    <dgm:cxn modelId="{5CF90B93-1393-40FA-A67F-655F51C28CB0}" type="presParOf" srcId="{3A804471-C4D4-4DE4-A1CC-69FAB192A9A8}" destId="{B648C97B-2562-4483-BB91-33365EC11A9B}" srcOrd="2" destOrd="0" presId="urn:microsoft.com/office/officeart/2018/2/layout/IconVerticalSolidList"/>
    <dgm:cxn modelId="{8FF82E88-ED8C-4B1D-8198-E672B7EF5241}" type="presParOf" srcId="{3A804471-C4D4-4DE4-A1CC-69FAB192A9A8}" destId="{67DC2E07-BC75-40F9-B888-092F35C67C2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CF9CA0-BF6E-4E84-90B6-4A0C9F946A87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F287F9AA-7F33-4BFF-AFAB-EC344DA203C4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/>
            <a:t>Věda</a:t>
          </a:r>
          <a:endParaRPr lang="en-US"/>
        </a:p>
      </dgm:t>
    </dgm:pt>
    <dgm:pt modelId="{D0A21B1E-6DAC-42D4-9B0F-0E8CB078A154}" type="parTrans" cxnId="{A65E1293-18E3-4D73-ADD9-2E02DBCA8A9A}">
      <dgm:prSet/>
      <dgm:spPr/>
      <dgm:t>
        <a:bodyPr/>
        <a:lstStyle/>
        <a:p>
          <a:endParaRPr lang="en-US"/>
        </a:p>
      </dgm:t>
    </dgm:pt>
    <dgm:pt modelId="{DF879C8F-F7FB-4151-96DA-2F6A102460EE}" type="sibTrans" cxnId="{A65E1293-18E3-4D73-ADD9-2E02DBCA8A9A}">
      <dgm:prSet/>
      <dgm:spPr/>
      <dgm:t>
        <a:bodyPr/>
        <a:lstStyle/>
        <a:p>
          <a:endParaRPr lang="en-US"/>
        </a:p>
      </dgm:t>
    </dgm:pt>
    <dgm:pt modelId="{0248D9DB-F86D-4FB3-B2AF-1509D8B6A0B0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/>
            <a:t>Sociální věda</a:t>
          </a:r>
          <a:endParaRPr lang="en-US"/>
        </a:p>
      </dgm:t>
    </dgm:pt>
    <dgm:pt modelId="{44863008-12DD-461D-8D65-003998374DE6}" type="parTrans" cxnId="{AD74725B-3CAF-4415-85A1-A77BF84CE88F}">
      <dgm:prSet/>
      <dgm:spPr/>
      <dgm:t>
        <a:bodyPr/>
        <a:lstStyle/>
        <a:p>
          <a:endParaRPr lang="en-US"/>
        </a:p>
      </dgm:t>
    </dgm:pt>
    <dgm:pt modelId="{57EE2310-B0D2-449F-83AE-BCF0743747E9}" type="sibTrans" cxnId="{AD74725B-3CAF-4415-85A1-A77BF84CE88F}">
      <dgm:prSet/>
      <dgm:spPr/>
      <dgm:t>
        <a:bodyPr/>
        <a:lstStyle/>
        <a:p>
          <a:endParaRPr lang="en-US"/>
        </a:p>
      </dgm:t>
    </dgm:pt>
    <dgm:pt modelId="{03A91C08-DDDA-4F23-8C96-8BDADD4BB3C4}" type="pres">
      <dgm:prSet presAssocID="{80CF9CA0-BF6E-4E84-90B6-4A0C9F946A87}" presName="root" presStyleCnt="0">
        <dgm:presLayoutVars>
          <dgm:dir/>
          <dgm:resizeHandles val="exact"/>
        </dgm:presLayoutVars>
      </dgm:prSet>
      <dgm:spPr/>
    </dgm:pt>
    <dgm:pt modelId="{D820544F-1CFA-4607-88A1-D6E1C0C2E89A}" type="pres">
      <dgm:prSet presAssocID="{F287F9AA-7F33-4BFF-AFAB-EC344DA203C4}" presName="compNode" presStyleCnt="0"/>
      <dgm:spPr/>
    </dgm:pt>
    <dgm:pt modelId="{10069259-26EC-4F58-A08E-E3E00114BAC6}" type="pres">
      <dgm:prSet presAssocID="{F287F9AA-7F33-4BFF-AFAB-EC344DA203C4}" presName="iconBgRect" presStyleLbl="bgShp" presStyleIdx="0" presStyleCnt="2"/>
      <dgm:spPr/>
    </dgm:pt>
    <dgm:pt modelId="{B3661AF0-FDD5-4473-9242-D851C8E426B4}" type="pres">
      <dgm:prSet presAssocID="{F287F9AA-7F33-4BFF-AFAB-EC344DA203C4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ikroskop"/>
        </a:ext>
      </dgm:extLst>
    </dgm:pt>
    <dgm:pt modelId="{764194BA-4D14-4697-AF43-BF73BFD59360}" type="pres">
      <dgm:prSet presAssocID="{F287F9AA-7F33-4BFF-AFAB-EC344DA203C4}" presName="spaceRect" presStyleCnt="0"/>
      <dgm:spPr/>
    </dgm:pt>
    <dgm:pt modelId="{A1BED970-4152-4406-90B2-BA6655AEB4D6}" type="pres">
      <dgm:prSet presAssocID="{F287F9AA-7F33-4BFF-AFAB-EC344DA203C4}" presName="textRect" presStyleLbl="revTx" presStyleIdx="0" presStyleCnt="2">
        <dgm:presLayoutVars>
          <dgm:chMax val="1"/>
          <dgm:chPref val="1"/>
        </dgm:presLayoutVars>
      </dgm:prSet>
      <dgm:spPr/>
    </dgm:pt>
    <dgm:pt modelId="{B96B1059-F00F-41C1-BA5D-E2FBB5316AC4}" type="pres">
      <dgm:prSet presAssocID="{DF879C8F-F7FB-4151-96DA-2F6A102460EE}" presName="sibTrans" presStyleCnt="0"/>
      <dgm:spPr/>
    </dgm:pt>
    <dgm:pt modelId="{BCEEB70E-B307-4BB3-83DE-1D35DDD3195E}" type="pres">
      <dgm:prSet presAssocID="{0248D9DB-F86D-4FB3-B2AF-1509D8B6A0B0}" presName="compNode" presStyleCnt="0"/>
      <dgm:spPr/>
    </dgm:pt>
    <dgm:pt modelId="{BC278513-822B-4E4F-972D-6BE5A050B0C7}" type="pres">
      <dgm:prSet presAssocID="{0248D9DB-F86D-4FB3-B2AF-1509D8B6A0B0}" presName="iconBgRect" presStyleLbl="bgShp" presStyleIdx="1" presStyleCnt="2"/>
      <dgm:spPr/>
    </dgm:pt>
    <dgm:pt modelId="{C5821F6F-224A-41C9-AB72-85B0A4BF5E27}" type="pres">
      <dgm:prSet presAssocID="{0248D9DB-F86D-4FB3-B2AF-1509D8B6A0B0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živatelé"/>
        </a:ext>
      </dgm:extLst>
    </dgm:pt>
    <dgm:pt modelId="{567EB733-0EF8-429A-8CE0-3173B8B59506}" type="pres">
      <dgm:prSet presAssocID="{0248D9DB-F86D-4FB3-B2AF-1509D8B6A0B0}" presName="spaceRect" presStyleCnt="0"/>
      <dgm:spPr/>
    </dgm:pt>
    <dgm:pt modelId="{894CE26A-E0E4-4B6E-BCFD-61891544F8E9}" type="pres">
      <dgm:prSet presAssocID="{0248D9DB-F86D-4FB3-B2AF-1509D8B6A0B0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AD74725B-3CAF-4415-85A1-A77BF84CE88F}" srcId="{80CF9CA0-BF6E-4E84-90B6-4A0C9F946A87}" destId="{0248D9DB-F86D-4FB3-B2AF-1509D8B6A0B0}" srcOrd="1" destOrd="0" parTransId="{44863008-12DD-461D-8D65-003998374DE6}" sibTransId="{57EE2310-B0D2-449F-83AE-BCF0743747E9}"/>
    <dgm:cxn modelId="{A65E1293-18E3-4D73-ADD9-2E02DBCA8A9A}" srcId="{80CF9CA0-BF6E-4E84-90B6-4A0C9F946A87}" destId="{F287F9AA-7F33-4BFF-AFAB-EC344DA203C4}" srcOrd="0" destOrd="0" parTransId="{D0A21B1E-6DAC-42D4-9B0F-0E8CB078A154}" sibTransId="{DF879C8F-F7FB-4151-96DA-2F6A102460EE}"/>
    <dgm:cxn modelId="{BCC91DA1-3958-4350-8DD7-E891FA2ECAFC}" type="presOf" srcId="{F287F9AA-7F33-4BFF-AFAB-EC344DA203C4}" destId="{A1BED970-4152-4406-90B2-BA6655AEB4D6}" srcOrd="0" destOrd="0" presId="urn:microsoft.com/office/officeart/2018/5/layout/IconCircleLabelList"/>
    <dgm:cxn modelId="{675B61B7-CC4F-4531-898F-4AB70FA0E149}" type="presOf" srcId="{0248D9DB-F86D-4FB3-B2AF-1509D8B6A0B0}" destId="{894CE26A-E0E4-4B6E-BCFD-61891544F8E9}" srcOrd="0" destOrd="0" presId="urn:microsoft.com/office/officeart/2018/5/layout/IconCircleLabelList"/>
    <dgm:cxn modelId="{340EB5F7-6C71-4FBF-BD65-A5ACF40F19B7}" type="presOf" srcId="{80CF9CA0-BF6E-4E84-90B6-4A0C9F946A87}" destId="{03A91C08-DDDA-4F23-8C96-8BDADD4BB3C4}" srcOrd="0" destOrd="0" presId="urn:microsoft.com/office/officeart/2018/5/layout/IconCircleLabelList"/>
    <dgm:cxn modelId="{1CD97747-B14E-4043-A0D6-A84852481D36}" type="presParOf" srcId="{03A91C08-DDDA-4F23-8C96-8BDADD4BB3C4}" destId="{D820544F-1CFA-4607-88A1-D6E1C0C2E89A}" srcOrd="0" destOrd="0" presId="urn:microsoft.com/office/officeart/2018/5/layout/IconCircleLabelList"/>
    <dgm:cxn modelId="{02688DF4-D21E-4672-80D8-5D1159FE4A46}" type="presParOf" srcId="{D820544F-1CFA-4607-88A1-D6E1C0C2E89A}" destId="{10069259-26EC-4F58-A08E-E3E00114BAC6}" srcOrd="0" destOrd="0" presId="urn:microsoft.com/office/officeart/2018/5/layout/IconCircleLabelList"/>
    <dgm:cxn modelId="{6BDB457F-40C8-4430-BE10-186DCF42627A}" type="presParOf" srcId="{D820544F-1CFA-4607-88A1-D6E1C0C2E89A}" destId="{B3661AF0-FDD5-4473-9242-D851C8E426B4}" srcOrd="1" destOrd="0" presId="urn:microsoft.com/office/officeart/2018/5/layout/IconCircleLabelList"/>
    <dgm:cxn modelId="{C6B9BD58-F722-4448-BCD8-85D47D92C462}" type="presParOf" srcId="{D820544F-1CFA-4607-88A1-D6E1C0C2E89A}" destId="{764194BA-4D14-4697-AF43-BF73BFD59360}" srcOrd="2" destOrd="0" presId="urn:microsoft.com/office/officeart/2018/5/layout/IconCircleLabelList"/>
    <dgm:cxn modelId="{CD773E31-3E50-4B81-A48D-C2A19C0BA1B0}" type="presParOf" srcId="{D820544F-1CFA-4607-88A1-D6E1C0C2E89A}" destId="{A1BED970-4152-4406-90B2-BA6655AEB4D6}" srcOrd="3" destOrd="0" presId="urn:microsoft.com/office/officeart/2018/5/layout/IconCircleLabelList"/>
    <dgm:cxn modelId="{D5590206-F8BA-4828-94FF-7197626444B5}" type="presParOf" srcId="{03A91C08-DDDA-4F23-8C96-8BDADD4BB3C4}" destId="{B96B1059-F00F-41C1-BA5D-E2FBB5316AC4}" srcOrd="1" destOrd="0" presId="urn:microsoft.com/office/officeart/2018/5/layout/IconCircleLabelList"/>
    <dgm:cxn modelId="{53156F0D-4594-4B6D-85B9-8944DEDF9702}" type="presParOf" srcId="{03A91C08-DDDA-4F23-8C96-8BDADD4BB3C4}" destId="{BCEEB70E-B307-4BB3-83DE-1D35DDD3195E}" srcOrd="2" destOrd="0" presId="urn:microsoft.com/office/officeart/2018/5/layout/IconCircleLabelList"/>
    <dgm:cxn modelId="{1B74D575-A3F8-4D16-BDF6-7EA774EA5407}" type="presParOf" srcId="{BCEEB70E-B307-4BB3-83DE-1D35DDD3195E}" destId="{BC278513-822B-4E4F-972D-6BE5A050B0C7}" srcOrd="0" destOrd="0" presId="urn:microsoft.com/office/officeart/2018/5/layout/IconCircleLabelList"/>
    <dgm:cxn modelId="{CDCF11BD-DC9C-4F15-8BA7-89C1052E8523}" type="presParOf" srcId="{BCEEB70E-B307-4BB3-83DE-1D35DDD3195E}" destId="{C5821F6F-224A-41C9-AB72-85B0A4BF5E27}" srcOrd="1" destOrd="0" presId="urn:microsoft.com/office/officeart/2018/5/layout/IconCircleLabelList"/>
    <dgm:cxn modelId="{4F691F90-A48E-4D43-8DBB-2C218BE9CF6D}" type="presParOf" srcId="{BCEEB70E-B307-4BB3-83DE-1D35DDD3195E}" destId="{567EB733-0EF8-429A-8CE0-3173B8B59506}" srcOrd="2" destOrd="0" presId="urn:microsoft.com/office/officeart/2018/5/layout/IconCircleLabelList"/>
    <dgm:cxn modelId="{F559BD6B-B185-406C-A1A0-053522D642DA}" type="presParOf" srcId="{BCEEB70E-B307-4BB3-83DE-1D35DDD3195E}" destId="{894CE26A-E0E4-4B6E-BCFD-61891544F8E9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3687ED2-D680-4E19-B247-8BC49D28EBA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4D00C6ED-D827-484A-914E-E81DA0E251C7}">
      <dgm:prSet/>
      <dgm:spPr/>
      <dgm:t>
        <a:bodyPr/>
        <a:lstStyle/>
        <a:p>
          <a:r>
            <a:rPr lang="cs-CZ"/>
            <a:t>Teorie </a:t>
          </a:r>
          <a:endParaRPr lang="en-US"/>
        </a:p>
      </dgm:t>
    </dgm:pt>
    <dgm:pt modelId="{73662357-A63E-413C-9927-504886D24542}" type="parTrans" cxnId="{8AAC0BB6-79B5-4791-BACD-30C45DC3347C}">
      <dgm:prSet/>
      <dgm:spPr/>
      <dgm:t>
        <a:bodyPr/>
        <a:lstStyle/>
        <a:p>
          <a:endParaRPr lang="en-US"/>
        </a:p>
      </dgm:t>
    </dgm:pt>
    <dgm:pt modelId="{55883EE8-0C14-42C8-831E-0371B8F604F7}" type="sibTrans" cxnId="{8AAC0BB6-79B5-4791-BACD-30C45DC3347C}">
      <dgm:prSet/>
      <dgm:spPr/>
      <dgm:t>
        <a:bodyPr/>
        <a:lstStyle/>
        <a:p>
          <a:endParaRPr lang="en-US"/>
        </a:p>
      </dgm:t>
    </dgm:pt>
    <dgm:pt modelId="{3F119835-3A3E-4F62-A7A1-3D7618ADC7D5}">
      <dgm:prSet/>
      <dgm:spPr/>
      <dgm:t>
        <a:bodyPr/>
        <a:lstStyle/>
        <a:p>
          <a:r>
            <a:rPr lang="cs-CZ"/>
            <a:t>Sběr dat</a:t>
          </a:r>
          <a:endParaRPr lang="en-US"/>
        </a:p>
      </dgm:t>
    </dgm:pt>
    <dgm:pt modelId="{1FB32864-5129-4B07-B030-50B7C9BA8506}" type="parTrans" cxnId="{CBDACC73-E1BC-4973-82CD-581EC04647EC}">
      <dgm:prSet/>
      <dgm:spPr/>
      <dgm:t>
        <a:bodyPr/>
        <a:lstStyle/>
        <a:p>
          <a:endParaRPr lang="en-US"/>
        </a:p>
      </dgm:t>
    </dgm:pt>
    <dgm:pt modelId="{84E76042-03CD-4C84-B1EC-C16F7F0D5AD7}" type="sibTrans" cxnId="{CBDACC73-E1BC-4973-82CD-581EC04647EC}">
      <dgm:prSet/>
      <dgm:spPr/>
      <dgm:t>
        <a:bodyPr/>
        <a:lstStyle/>
        <a:p>
          <a:endParaRPr lang="en-US"/>
        </a:p>
      </dgm:t>
    </dgm:pt>
    <dgm:pt modelId="{5CB3B013-BF5E-4C63-8BC3-B9479CF4884E}">
      <dgm:prSet/>
      <dgm:spPr/>
      <dgm:t>
        <a:bodyPr/>
        <a:lstStyle/>
        <a:p>
          <a:r>
            <a:rPr lang="cs-CZ"/>
            <a:t>Data </a:t>
          </a:r>
          <a:endParaRPr lang="en-US"/>
        </a:p>
      </dgm:t>
    </dgm:pt>
    <dgm:pt modelId="{08B92B64-4451-41A2-8B9D-B5BD3D497D32}" type="parTrans" cxnId="{5EDB4F5E-C4FA-46FD-9E3E-561E3A00DEFD}">
      <dgm:prSet/>
      <dgm:spPr/>
      <dgm:t>
        <a:bodyPr/>
        <a:lstStyle/>
        <a:p>
          <a:endParaRPr lang="en-US"/>
        </a:p>
      </dgm:t>
    </dgm:pt>
    <dgm:pt modelId="{AB73BD12-1ABC-48FD-B964-B03F932B151A}" type="sibTrans" cxnId="{5EDB4F5E-C4FA-46FD-9E3E-561E3A00DEFD}">
      <dgm:prSet/>
      <dgm:spPr/>
      <dgm:t>
        <a:bodyPr/>
        <a:lstStyle/>
        <a:p>
          <a:endParaRPr lang="en-US"/>
        </a:p>
      </dgm:t>
    </dgm:pt>
    <dgm:pt modelId="{E7990531-0595-4EF2-9A6C-B6FC572C00E8}">
      <dgm:prSet/>
      <dgm:spPr/>
      <dgm:t>
        <a:bodyPr/>
        <a:lstStyle/>
        <a:p>
          <a:r>
            <a:rPr lang="cs-CZ"/>
            <a:t>Analýza</a:t>
          </a:r>
          <a:endParaRPr lang="en-US"/>
        </a:p>
      </dgm:t>
    </dgm:pt>
    <dgm:pt modelId="{250B190D-3B88-4535-B9E8-E113771FBDC3}" type="parTrans" cxnId="{6FEDE260-9F92-46E9-8CE5-4B107E4EAFC4}">
      <dgm:prSet/>
      <dgm:spPr/>
      <dgm:t>
        <a:bodyPr/>
        <a:lstStyle/>
        <a:p>
          <a:endParaRPr lang="en-US"/>
        </a:p>
      </dgm:t>
    </dgm:pt>
    <dgm:pt modelId="{615D0A76-DA09-4A80-901E-E955713A2C05}" type="sibTrans" cxnId="{6FEDE260-9F92-46E9-8CE5-4B107E4EAFC4}">
      <dgm:prSet/>
      <dgm:spPr/>
      <dgm:t>
        <a:bodyPr/>
        <a:lstStyle/>
        <a:p>
          <a:endParaRPr lang="en-US"/>
        </a:p>
      </dgm:t>
    </dgm:pt>
    <dgm:pt modelId="{55861A4B-B80B-4B04-BDDD-32616C3BAA55}">
      <dgm:prSet/>
      <dgm:spPr/>
      <dgm:t>
        <a:bodyPr/>
        <a:lstStyle/>
        <a:p>
          <a:r>
            <a:rPr lang="cs-CZ"/>
            <a:t>Závěry </a:t>
          </a:r>
          <a:endParaRPr lang="en-US"/>
        </a:p>
      </dgm:t>
    </dgm:pt>
    <dgm:pt modelId="{41BE0069-E6D2-41A1-ABB7-997C1DC69137}" type="parTrans" cxnId="{0E26B960-B286-4267-8B9F-C0C70D8FFDB7}">
      <dgm:prSet/>
      <dgm:spPr/>
      <dgm:t>
        <a:bodyPr/>
        <a:lstStyle/>
        <a:p>
          <a:endParaRPr lang="en-US"/>
        </a:p>
      </dgm:t>
    </dgm:pt>
    <dgm:pt modelId="{038E723F-E60A-4B4E-9DA6-817D2986EA40}" type="sibTrans" cxnId="{0E26B960-B286-4267-8B9F-C0C70D8FFDB7}">
      <dgm:prSet/>
      <dgm:spPr/>
      <dgm:t>
        <a:bodyPr/>
        <a:lstStyle/>
        <a:p>
          <a:endParaRPr lang="en-US"/>
        </a:p>
      </dgm:t>
    </dgm:pt>
    <dgm:pt modelId="{5D68778B-B996-404E-AFDD-3AF5133292DB}" type="pres">
      <dgm:prSet presAssocID="{C3687ED2-D680-4E19-B247-8BC49D28EBA9}" presName="root" presStyleCnt="0">
        <dgm:presLayoutVars>
          <dgm:dir/>
          <dgm:resizeHandles val="exact"/>
        </dgm:presLayoutVars>
      </dgm:prSet>
      <dgm:spPr/>
    </dgm:pt>
    <dgm:pt modelId="{B58E230F-6606-41B8-99E0-CA937BC5A3E6}" type="pres">
      <dgm:prSet presAssocID="{4D00C6ED-D827-484A-914E-E81DA0E251C7}" presName="compNode" presStyleCnt="0"/>
      <dgm:spPr/>
    </dgm:pt>
    <dgm:pt modelId="{35755108-3E61-4BF8-9918-AFE7280B24F8}" type="pres">
      <dgm:prSet presAssocID="{4D00C6ED-D827-484A-914E-E81DA0E251C7}" presName="bgRect" presStyleLbl="bgShp" presStyleIdx="0" presStyleCnt="5"/>
      <dgm:spPr/>
    </dgm:pt>
    <dgm:pt modelId="{DA52A548-C021-4532-B3DB-E194639A932B}" type="pres">
      <dgm:prSet presAssocID="{4D00C6ED-D827-484A-914E-E81DA0E251C7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7E8E7E1A-F28D-45B1-BD0D-59FAB328740A}" type="pres">
      <dgm:prSet presAssocID="{4D00C6ED-D827-484A-914E-E81DA0E251C7}" presName="spaceRect" presStyleCnt="0"/>
      <dgm:spPr/>
    </dgm:pt>
    <dgm:pt modelId="{ABF45B9E-E546-4D48-B1DD-7F412F684308}" type="pres">
      <dgm:prSet presAssocID="{4D00C6ED-D827-484A-914E-E81DA0E251C7}" presName="parTx" presStyleLbl="revTx" presStyleIdx="0" presStyleCnt="5">
        <dgm:presLayoutVars>
          <dgm:chMax val="0"/>
          <dgm:chPref val="0"/>
        </dgm:presLayoutVars>
      </dgm:prSet>
      <dgm:spPr/>
    </dgm:pt>
    <dgm:pt modelId="{ACD84DDB-E7D7-4357-BDFB-8BE7EF7EFA24}" type="pres">
      <dgm:prSet presAssocID="{55883EE8-0C14-42C8-831E-0371B8F604F7}" presName="sibTrans" presStyleCnt="0"/>
      <dgm:spPr/>
    </dgm:pt>
    <dgm:pt modelId="{EB8554BF-A35C-4AA8-BEB2-F19AB1455AEC}" type="pres">
      <dgm:prSet presAssocID="{3F119835-3A3E-4F62-A7A1-3D7618ADC7D5}" presName="compNode" presStyleCnt="0"/>
      <dgm:spPr/>
    </dgm:pt>
    <dgm:pt modelId="{C17333E4-E1BF-4D86-832E-E3E2477A879C}" type="pres">
      <dgm:prSet presAssocID="{3F119835-3A3E-4F62-A7A1-3D7618ADC7D5}" presName="bgRect" presStyleLbl="bgShp" presStyleIdx="1" presStyleCnt="5"/>
      <dgm:spPr/>
    </dgm:pt>
    <dgm:pt modelId="{FA263808-AFF2-46F2-926D-ACAF81FE17E3}" type="pres">
      <dgm:prSet presAssocID="{3F119835-3A3E-4F62-A7A1-3D7618ADC7D5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5ED893C9-BC2D-4247-85CC-869E483D19C5}" type="pres">
      <dgm:prSet presAssocID="{3F119835-3A3E-4F62-A7A1-3D7618ADC7D5}" presName="spaceRect" presStyleCnt="0"/>
      <dgm:spPr/>
    </dgm:pt>
    <dgm:pt modelId="{680E846E-5B4B-4FE0-9BDF-FAE8142C7E5E}" type="pres">
      <dgm:prSet presAssocID="{3F119835-3A3E-4F62-A7A1-3D7618ADC7D5}" presName="parTx" presStyleLbl="revTx" presStyleIdx="1" presStyleCnt="5">
        <dgm:presLayoutVars>
          <dgm:chMax val="0"/>
          <dgm:chPref val="0"/>
        </dgm:presLayoutVars>
      </dgm:prSet>
      <dgm:spPr/>
    </dgm:pt>
    <dgm:pt modelId="{EB8F6B5E-6D6C-4351-BC4E-47E603630780}" type="pres">
      <dgm:prSet presAssocID="{84E76042-03CD-4C84-B1EC-C16F7F0D5AD7}" presName="sibTrans" presStyleCnt="0"/>
      <dgm:spPr/>
    </dgm:pt>
    <dgm:pt modelId="{1AB4138B-0142-47BD-A2F1-BDFB72480365}" type="pres">
      <dgm:prSet presAssocID="{5CB3B013-BF5E-4C63-8BC3-B9479CF4884E}" presName="compNode" presStyleCnt="0"/>
      <dgm:spPr/>
    </dgm:pt>
    <dgm:pt modelId="{ECB133B7-E932-453F-9469-3D93DD5104DC}" type="pres">
      <dgm:prSet presAssocID="{5CB3B013-BF5E-4C63-8BC3-B9479CF4884E}" presName="bgRect" presStyleLbl="bgShp" presStyleIdx="2" presStyleCnt="5"/>
      <dgm:spPr/>
    </dgm:pt>
    <dgm:pt modelId="{93CBA5D2-4F8D-489D-9446-BEE61199A3D2}" type="pres">
      <dgm:prSet presAssocID="{5CB3B013-BF5E-4C63-8BC3-B9479CF4884E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2EC882DA-51B9-4E51-9A8B-FB7C5FE939FC}" type="pres">
      <dgm:prSet presAssocID="{5CB3B013-BF5E-4C63-8BC3-B9479CF4884E}" presName="spaceRect" presStyleCnt="0"/>
      <dgm:spPr/>
    </dgm:pt>
    <dgm:pt modelId="{633AE17F-EF8C-4667-8C7C-813C8C462E8B}" type="pres">
      <dgm:prSet presAssocID="{5CB3B013-BF5E-4C63-8BC3-B9479CF4884E}" presName="parTx" presStyleLbl="revTx" presStyleIdx="2" presStyleCnt="5">
        <dgm:presLayoutVars>
          <dgm:chMax val="0"/>
          <dgm:chPref val="0"/>
        </dgm:presLayoutVars>
      </dgm:prSet>
      <dgm:spPr/>
    </dgm:pt>
    <dgm:pt modelId="{F7540D70-D23A-4B7D-9862-E0A21A087811}" type="pres">
      <dgm:prSet presAssocID="{AB73BD12-1ABC-48FD-B964-B03F932B151A}" presName="sibTrans" presStyleCnt="0"/>
      <dgm:spPr/>
    </dgm:pt>
    <dgm:pt modelId="{4B65585D-6C8F-4169-A707-CFCE190048C1}" type="pres">
      <dgm:prSet presAssocID="{E7990531-0595-4EF2-9A6C-B6FC572C00E8}" presName="compNode" presStyleCnt="0"/>
      <dgm:spPr/>
    </dgm:pt>
    <dgm:pt modelId="{60A2ECAA-03B1-4743-AE04-F9D2FB381E85}" type="pres">
      <dgm:prSet presAssocID="{E7990531-0595-4EF2-9A6C-B6FC572C00E8}" presName="bgRect" presStyleLbl="bgShp" presStyleIdx="3" presStyleCnt="5"/>
      <dgm:spPr/>
    </dgm:pt>
    <dgm:pt modelId="{775FA2B6-B9E9-47E7-A033-1EDC7AF36ABF}" type="pres">
      <dgm:prSet presAssocID="{E7990531-0595-4EF2-9A6C-B6FC572C00E8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atistika"/>
        </a:ext>
      </dgm:extLst>
    </dgm:pt>
    <dgm:pt modelId="{AB78A4CC-556C-4A72-AC2E-5B31C7AE8A79}" type="pres">
      <dgm:prSet presAssocID="{E7990531-0595-4EF2-9A6C-B6FC572C00E8}" presName="spaceRect" presStyleCnt="0"/>
      <dgm:spPr/>
    </dgm:pt>
    <dgm:pt modelId="{849DC9DC-EBEE-47F7-AD6B-C8FA3ACEA6DB}" type="pres">
      <dgm:prSet presAssocID="{E7990531-0595-4EF2-9A6C-B6FC572C00E8}" presName="parTx" presStyleLbl="revTx" presStyleIdx="3" presStyleCnt="5">
        <dgm:presLayoutVars>
          <dgm:chMax val="0"/>
          <dgm:chPref val="0"/>
        </dgm:presLayoutVars>
      </dgm:prSet>
      <dgm:spPr/>
    </dgm:pt>
    <dgm:pt modelId="{75CF8528-41A9-4837-9BB2-0FFA16486030}" type="pres">
      <dgm:prSet presAssocID="{615D0A76-DA09-4A80-901E-E955713A2C05}" presName="sibTrans" presStyleCnt="0"/>
      <dgm:spPr/>
    </dgm:pt>
    <dgm:pt modelId="{7544965B-9617-4C63-A77E-6A54BF61362E}" type="pres">
      <dgm:prSet presAssocID="{55861A4B-B80B-4B04-BDDD-32616C3BAA55}" presName="compNode" presStyleCnt="0"/>
      <dgm:spPr/>
    </dgm:pt>
    <dgm:pt modelId="{B00EB066-CCD8-42A2-88EE-82153E52A929}" type="pres">
      <dgm:prSet presAssocID="{55861A4B-B80B-4B04-BDDD-32616C3BAA55}" presName="bgRect" presStyleLbl="bgShp" presStyleIdx="4" presStyleCnt="5"/>
      <dgm:spPr/>
    </dgm:pt>
    <dgm:pt modelId="{6C321981-1008-457B-8F99-5FED1F17D668}" type="pres">
      <dgm:prSet presAssocID="{55861A4B-B80B-4B04-BDDD-32616C3BAA55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A001351D-9F5C-44CF-830C-5DBC690C3C5B}" type="pres">
      <dgm:prSet presAssocID="{55861A4B-B80B-4B04-BDDD-32616C3BAA55}" presName="spaceRect" presStyleCnt="0"/>
      <dgm:spPr/>
    </dgm:pt>
    <dgm:pt modelId="{70439AEF-227C-4365-A01B-941D29EBD5DD}" type="pres">
      <dgm:prSet presAssocID="{55861A4B-B80B-4B04-BDDD-32616C3BAA55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20A76F1D-F85D-4B42-A649-2C47BACFF565}" type="presOf" srcId="{E7990531-0595-4EF2-9A6C-B6FC572C00E8}" destId="{849DC9DC-EBEE-47F7-AD6B-C8FA3ACEA6DB}" srcOrd="0" destOrd="0" presId="urn:microsoft.com/office/officeart/2018/2/layout/IconVerticalSolidList"/>
    <dgm:cxn modelId="{5EDB4F5E-C4FA-46FD-9E3E-561E3A00DEFD}" srcId="{C3687ED2-D680-4E19-B247-8BC49D28EBA9}" destId="{5CB3B013-BF5E-4C63-8BC3-B9479CF4884E}" srcOrd="2" destOrd="0" parTransId="{08B92B64-4451-41A2-8B9D-B5BD3D497D32}" sibTransId="{AB73BD12-1ABC-48FD-B964-B03F932B151A}"/>
    <dgm:cxn modelId="{0E26B960-B286-4267-8B9F-C0C70D8FFDB7}" srcId="{C3687ED2-D680-4E19-B247-8BC49D28EBA9}" destId="{55861A4B-B80B-4B04-BDDD-32616C3BAA55}" srcOrd="4" destOrd="0" parTransId="{41BE0069-E6D2-41A1-ABB7-997C1DC69137}" sibTransId="{038E723F-E60A-4B4E-9DA6-817D2986EA40}"/>
    <dgm:cxn modelId="{6FEDE260-9F92-46E9-8CE5-4B107E4EAFC4}" srcId="{C3687ED2-D680-4E19-B247-8BC49D28EBA9}" destId="{E7990531-0595-4EF2-9A6C-B6FC572C00E8}" srcOrd="3" destOrd="0" parTransId="{250B190D-3B88-4535-B9E8-E113771FBDC3}" sibTransId="{615D0A76-DA09-4A80-901E-E955713A2C05}"/>
    <dgm:cxn modelId="{79F14541-C4D4-4CA6-AF95-D15EA680505A}" type="presOf" srcId="{4D00C6ED-D827-484A-914E-E81DA0E251C7}" destId="{ABF45B9E-E546-4D48-B1DD-7F412F684308}" srcOrd="0" destOrd="0" presId="urn:microsoft.com/office/officeart/2018/2/layout/IconVerticalSolidList"/>
    <dgm:cxn modelId="{CBDACC73-E1BC-4973-82CD-581EC04647EC}" srcId="{C3687ED2-D680-4E19-B247-8BC49D28EBA9}" destId="{3F119835-3A3E-4F62-A7A1-3D7618ADC7D5}" srcOrd="1" destOrd="0" parTransId="{1FB32864-5129-4B07-B030-50B7C9BA8506}" sibTransId="{84E76042-03CD-4C84-B1EC-C16F7F0D5AD7}"/>
    <dgm:cxn modelId="{77CA6D56-6440-49FD-AEB3-44516C3269BD}" type="presOf" srcId="{C3687ED2-D680-4E19-B247-8BC49D28EBA9}" destId="{5D68778B-B996-404E-AFDD-3AF5133292DB}" srcOrd="0" destOrd="0" presId="urn:microsoft.com/office/officeart/2018/2/layout/IconVerticalSolidList"/>
    <dgm:cxn modelId="{8AAC0BB6-79B5-4791-BACD-30C45DC3347C}" srcId="{C3687ED2-D680-4E19-B247-8BC49D28EBA9}" destId="{4D00C6ED-D827-484A-914E-E81DA0E251C7}" srcOrd="0" destOrd="0" parTransId="{73662357-A63E-413C-9927-504886D24542}" sibTransId="{55883EE8-0C14-42C8-831E-0371B8F604F7}"/>
    <dgm:cxn modelId="{FF65B2DA-5FAC-4D96-867A-2B80D2DEE084}" type="presOf" srcId="{5CB3B013-BF5E-4C63-8BC3-B9479CF4884E}" destId="{633AE17F-EF8C-4667-8C7C-813C8C462E8B}" srcOrd="0" destOrd="0" presId="urn:microsoft.com/office/officeart/2018/2/layout/IconVerticalSolidList"/>
    <dgm:cxn modelId="{7169D4E0-5583-4094-98DE-1FBC52204DDF}" type="presOf" srcId="{3F119835-3A3E-4F62-A7A1-3D7618ADC7D5}" destId="{680E846E-5B4B-4FE0-9BDF-FAE8142C7E5E}" srcOrd="0" destOrd="0" presId="urn:microsoft.com/office/officeart/2018/2/layout/IconVerticalSolidList"/>
    <dgm:cxn modelId="{DFCD5FED-E4BD-4661-8322-19F0F8346691}" type="presOf" srcId="{55861A4B-B80B-4B04-BDDD-32616C3BAA55}" destId="{70439AEF-227C-4365-A01B-941D29EBD5DD}" srcOrd="0" destOrd="0" presId="urn:microsoft.com/office/officeart/2018/2/layout/IconVerticalSolidList"/>
    <dgm:cxn modelId="{086663D7-A7AF-40F2-B02E-C9D2D44D48FC}" type="presParOf" srcId="{5D68778B-B996-404E-AFDD-3AF5133292DB}" destId="{B58E230F-6606-41B8-99E0-CA937BC5A3E6}" srcOrd="0" destOrd="0" presId="urn:microsoft.com/office/officeart/2018/2/layout/IconVerticalSolidList"/>
    <dgm:cxn modelId="{C94FA6D8-1228-4B31-8EED-687110F236C2}" type="presParOf" srcId="{B58E230F-6606-41B8-99E0-CA937BC5A3E6}" destId="{35755108-3E61-4BF8-9918-AFE7280B24F8}" srcOrd="0" destOrd="0" presId="urn:microsoft.com/office/officeart/2018/2/layout/IconVerticalSolidList"/>
    <dgm:cxn modelId="{24F93290-0B30-4CD0-8EE2-CCD22E403E45}" type="presParOf" srcId="{B58E230F-6606-41B8-99E0-CA937BC5A3E6}" destId="{DA52A548-C021-4532-B3DB-E194639A932B}" srcOrd="1" destOrd="0" presId="urn:microsoft.com/office/officeart/2018/2/layout/IconVerticalSolidList"/>
    <dgm:cxn modelId="{7D7EAB2E-FAE7-449F-9123-E447468113DA}" type="presParOf" srcId="{B58E230F-6606-41B8-99E0-CA937BC5A3E6}" destId="{7E8E7E1A-F28D-45B1-BD0D-59FAB328740A}" srcOrd="2" destOrd="0" presId="urn:microsoft.com/office/officeart/2018/2/layout/IconVerticalSolidList"/>
    <dgm:cxn modelId="{45DA0D58-17EA-4815-B090-3E97CF74AFE5}" type="presParOf" srcId="{B58E230F-6606-41B8-99E0-CA937BC5A3E6}" destId="{ABF45B9E-E546-4D48-B1DD-7F412F684308}" srcOrd="3" destOrd="0" presId="urn:microsoft.com/office/officeart/2018/2/layout/IconVerticalSolidList"/>
    <dgm:cxn modelId="{623B2533-8042-49D4-8C5A-F52BC4029CE6}" type="presParOf" srcId="{5D68778B-B996-404E-AFDD-3AF5133292DB}" destId="{ACD84DDB-E7D7-4357-BDFB-8BE7EF7EFA24}" srcOrd="1" destOrd="0" presId="urn:microsoft.com/office/officeart/2018/2/layout/IconVerticalSolidList"/>
    <dgm:cxn modelId="{20FF9067-B137-4CD7-90FF-6AFD4B3E23B8}" type="presParOf" srcId="{5D68778B-B996-404E-AFDD-3AF5133292DB}" destId="{EB8554BF-A35C-4AA8-BEB2-F19AB1455AEC}" srcOrd="2" destOrd="0" presId="urn:microsoft.com/office/officeart/2018/2/layout/IconVerticalSolidList"/>
    <dgm:cxn modelId="{A3CE22A2-4B9C-4486-A16B-B96BC71BE44A}" type="presParOf" srcId="{EB8554BF-A35C-4AA8-BEB2-F19AB1455AEC}" destId="{C17333E4-E1BF-4D86-832E-E3E2477A879C}" srcOrd="0" destOrd="0" presId="urn:microsoft.com/office/officeart/2018/2/layout/IconVerticalSolidList"/>
    <dgm:cxn modelId="{A2296AE4-EE46-4F17-965A-BB43AA443475}" type="presParOf" srcId="{EB8554BF-A35C-4AA8-BEB2-F19AB1455AEC}" destId="{FA263808-AFF2-46F2-926D-ACAF81FE17E3}" srcOrd="1" destOrd="0" presId="urn:microsoft.com/office/officeart/2018/2/layout/IconVerticalSolidList"/>
    <dgm:cxn modelId="{95E7CB3F-F747-42FF-8057-568112071B4F}" type="presParOf" srcId="{EB8554BF-A35C-4AA8-BEB2-F19AB1455AEC}" destId="{5ED893C9-BC2D-4247-85CC-869E483D19C5}" srcOrd="2" destOrd="0" presId="urn:microsoft.com/office/officeart/2018/2/layout/IconVerticalSolidList"/>
    <dgm:cxn modelId="{673FD675-D106-4C29-9CDE-0E10513930F7}" type="presParOf" srcId="{EB8554BF-A35C-4AA8-BEB2-F19AB1455AEC}" destId="{680E846E-5B4B-4FE0-9BDF-FAE8142C7E5E}" srcOrd="3" destOrd="0" presId="urn:microsoft.com/office/officeart/2018/2/layout/IconVerticalSolidList"/>
    <dgm:cxn modelId="{C27E3D33-1E77-47F1-ADE2-2D76513B8A8B}" type="presParOf" srcId="{5D68778B-B996-404E-AFDD-3AF5133292DB}" destId="{EB8F6B5E-6D6C-4351-BC4E-47E603630780}" srcOrd="3" destOrd="0" presId="urn:microsoft.com/office/officeart/2018/2/layout/IconVerticalSolidList"/>
    <dgm:cxn modelId="{ADA0F8D1-7FA3-4C95-BBEF-C9BEA3DCE129}" type="presParOf" srcId="{5D68778B-B996-404E-AFDD-3AF5133292DB}" destId="{1AB4138B-0142-47BD-A2F1-BDFB72480365}" srcOrd="4" destOrd="0" presId="urn:microsoft.com/office/officeart/2018/2/layout/IconVerticalSolidList"/>
    <dgm:cxn modelId="{CC21669E-19BA-4775-B751-A06A585E724A}" type="presParOf" srcId="{1AB4138B-0142-47BD-A2F1-BDFB72480365}" destId="{ECB133B7-E932-453F-9469-3D93DD5104DC}" srcOrd="0" destOrd="0" presId="urn:microsoft.com/office/officeart/2018/2/layout/IconVerticalSolidList"/>
    <dgm:cxn modelId="{F89E814B-5445-4E24-ABB5-2C70C1FEC061}" type="presParOf" srcId="{1AB4138B-0142-47BD-A2F1-BDFB72480365}" destId="{93CBA5D2-4F8D-489D-9446-BEE61199A3D2}" srcOrd="1" destOrd="0" presId="urn:microsoft.com/office/officeart/2018/2/layout/IconVerticalSolidList"/>
    <dgm:cxn modelId="{24E40E56-1083-4BE9-BCE8-1438515C4D19}" type="presParOf" srcId="{1AB4138B-0142-47BD-A2F1-BDFB72480365}" destId="{2EC882DA-51B9-4E51-9A8B-FB7C5FE939FC}" srcOrd="2" destOrd="0" presId="urn:microsoft.com/office/officeart/2018/2/layout/IconVerticalSolidList"/>
    <dgm:cxn modelId="{08797E4D-8260-46D9-AF63-910A21D0BEB2}" type="presParOf" srcId="{1AB4138B-0142-47BD-A2F1-BDFB72480365}" destId="{633AE17F-EF8C-4667-8C7C-813C8C462E8B}" srcOrd="3" destOrd="0" presId="urn:microsoft.com/office/officeart/2018/2/layout/IconVerticalSolidList"/>
    <dgm:cxn modelId="{A2AA1A16-8580-4569-8C36-E67A54C48B5F}" type="presParOf" srcId="{5D68778B-B996-404E-AFDD-3AF5133292DB}" destId="{F7540D70-D23A-4B7D-9862-E0A21A087811}" srcOrd="5" destOrd="0" presId="urn:microsoft.com/office/officeart/2018/2/layout/IconVerticalSolidList"/>
    <dgm:cxn modelId="{1B3BB507-F4F3-4716-B072-5675A5FD7D75}" type="presParOf" srcId="{5D68778B-B996-404E-AFDD-3AF5133292DB}" destId="{4B65585D-6C8F-4169-A707-CFCE190048C1}" srcOrd="6" destOrd="0" presId="urn:microsoft.com/office/officeart/2018/2/layout/IconVerticalSolidList"/>
    <dgm:cxn modelId="{0AE363C8-CA07-4F58-8412-03F99A101277}" type="presParOf" srcId="{4B65585D-6C8F-4169-A707-CFCE190048C1}" destId="{60A2ECAA-03B1-4743-AE04-F9D2FB381E85}" srcOrd="0" destOrd="0" presId="urn:microsoft.com/office/officeart/2018/2/layout/IconVerticalSolidList"/>
    <dgm:cxn modelId="{B6753ED1-E1E5-4409-9921-CD431DBC2499}" type="presParOf" srcId="{4B65585D-6C8F-4169-A707-CFCE190048C1}" destId="{775FA2B6-B9E9-47E7-A033-1EDC7AF36ABF}" srcOrd="1" destOrd="0" presId="urn:microsoft.com/office/officeart/2018/2/layout/IconVerticalSolidList"/>
    <dgm:cxn modelId="{C8C17C13-B8CF-41AB-A8D2-4969D89795A6}" type="presParOf" srcId="{4B65585D-6C8F-4169-A707-CFCE190048C1}" destId="{AB78A4CC-556C-4A72-AC2E-5B31C7AE8A79}" srcOrd="2" destOrd="0" presId="urn:microsoft.com/office/officeart/2018/2/layout/IconVerticalSolidList"/>
    <dgm:cxn modelId="{80999321-852D-4ADE-BD1A-396B8909F050}" type="presParOf" srcId="{4B65585D-6C8F-4169-A707-CFCE190048C1}" destId="{849DC9DC-EBEE-47F7-AD6B-C8FA3ACEA6DB}" srcOrd="3" destOrd="0" presId="urn:microsoft.com/office/officeart/2018/2/layout/IconVerticalSolidList"/>
    <dgm:cxn modelId="{A02EA596-BDA1-4F92-95F6-45CE71B4D41E}" type="presParOf" srcId="{5D68778B-B996-404E-AFDD-3AF5133292DB}" destId="{75CF8528-41A9-4837-9BB2-0FFA16486030}" srcOrd="7" destOrd="0" presId="urn:microsoft.com/office/officeart/2018/2/layout/IconVerticalSolidList"/>
    <dgm:cxn modelId="{E0FB4128-E127-4A6F-8A04-FCD426E1722D}" type="presParOf" srcId="{5D68778B-B996-404E-AFDD-3AF5133292DB}" destId="{7544965B-9617-4C63-A77E-6A54BF61362E}" srcOrd="8" destOrd="0" presId="urn:microsoft.com/office/officeart/2018/2/layout/IconVerticalSolidList"/>
    <dgm:cxn modelId="{9795F53D-C8D1-4BDB-9A84-85EAA71E2493}" type="presParOf" srcId="{7544965B-9617-4C63-A77E-6A54BF61362E}" destId="{B00EB066-CCD8-42A2-88EE-82153E52A929}" srcOrd="0" destOrd="0" presId="urn:microsoft.com/office/officeart/2018/2/layout/IconVerticalSolidList"/>
    <dgm:cxn modelId="{C8DB4FC3-9BE5-48EF-86E0-4F490B38840F}" type="presParOf" srcId="{7544965B-9617-4C63-A77E-6A54BF61362E}" destId="{6C321981-1008-457B-8F99-5FED1F17D668}" srcOrd="1" destOrd="0" presId="urn:microsoft.com/office/officeart/2018/2/layout/IconVerticalSolidList"/>
    <dgm:cxn modelId="{CD347467-1306-4AB4-A872-7FB52E086E33}" type="presParOf" srcId="{7544965B-9617-4C63-A77E-6A54BF61362E}" destId="{A001351D-9F5C-44CF-830C-5DBC690C3C5B}" srcOrd="2" destOrd="0" presId="urn:microsoft.com/office/officeart/2018/2/layout/IconVerticalSolidList"/>
    <dgm:cxn modelId="{2A04BCDA-537C-49CA-9244-61117656F6D0}" type="presParOf" srcId="{7544965B-9617-4C63-A77E-6A54BF61362E}" destId="{70439AEF-227C-4365-A01B-941D29EBD5D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CD5F2AF-8A6B-46BF-96A8-5C8BC11D6B97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A4DD6DD1-F94F-4C91-B90A-AB9E4441FDB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/>
            <a:t>Je součástí sociálních, humanitních, ale i přírodních věd</a:t>
          </a:r>
          <a:endParaRPr lang="en-US"/>
        </a:p>
      </dgm:t>
    </dgm:pt>
    <dgm:pt modelId="{C69CD55D-FE39-4EFA-AAFC-075A191B67AE}" type="parTrans" cxnId="{443B26B6-DA4F-4A45-BC80-211461539F7E}">
      <dgm:prSet/>
      <dgm:spPr/>
      <dgm:t>
        <a:bodyPr/>
        <a:lstStyle/>
        <a:p>
          <a:endParaRPr lang="en-US"/>
        </a:p>
      </dgm:t>
    </dgm:pt>
    <dgm:pt modelId="{586FA00F-D6E7-4122-AC64-B4FC8F31F5C9}" type="sibTrans" cxnId="{443B26B6-DA4F-4A45-BC80-211461539F7E}">
      <dgm:prSet/>
      <dgm:spPr/>
      <dgm:t>
        <a:bodyPr/>
        <a:lstStyle/>
        <a:p>
          <a:endParaRPr lang="en-US"/>
        </a:p>
      </dgm:t>
    </dgm:pt>
    <dgm:pt modelId="{46E4C4D0-8B0D-4758-92AA-29B0A1E231B7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/>
            <a:t>Vychází z něj sociální teorie </a:t>
          </a:r>
          <a:endParaRPr lang="en-US"/>
        </a:p>
      </dgm:t>
    </dgm:pt>
    <dgm:pt modelId="{7DBE8579-85E1-49C1-A211-6DBE57A4ACC4}" type="parTrans" cxnId="{F213D219-4FBF-4B3C-9DBC-90B378B9BFA7}">
      <dgm:prSet/>
      <dgm:spPr/>
      <dgm:t>
        <a:bodyPr/>
        <a:lstStyle/>
        <a:p>
          <a:endParaRPr lang="en-US"/>
        </a:p>
      </dgm:t>
    </dgm:pt>
    <dgm:pt modelId="{FD59B8C3-BF21-4151-B4DA-B299C49AF01D}" type="sibTrans" cxnId="{F213D219-4FBF-4B3C-9DBC-90B378B9BFA7}">
      <dgm:prSet/>
      <dgm:spPr/>
      <dgm:t>
        <a:bodyPr/>
        <a:lstStyle/>
        <a:p>
          <a:endParaRPr lang="en-US"/>
        </a:p>
      </dgm:t>
    </dgm:pt>
    <dgm:pt modelId="{4AB876B3-AEF3-48ED-94F4-33CF2BF99455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/>
            <a:t>Zdravý rozum je žitá zkušenost </a:t>
          </a:r>
          <a:endParaRPr lang="en-US"/>
        </a:p>
      </dgm:t>
    </dgm:pt>
    <dgm:pt modelId="{7E2CAE98-2148-425E-969C-B8070675614B}" type="parTrans" cxnId="{3AF5168A-8F2B-482D-9F93-C21752886665}">
      <dgm:prSet/>
      <dgm:spPr/>
      <dgm:t>
        <a:bodyPr/>
        <a:lstStyle/>
        <a:p>
          <a:endParaRPr lang="en-US"/>
        </a:p>
      </dgm:t>
    </dgm:pt>
    <dgm:pt modelId="{BF5A1720-9FBA-42BE-95FB-94DE0AC13C53}" type="sibTrans" cxnId="{3AF5168A-8F2B-482D-9F93-C21752886665}">
      <dgm:prSet/>
      <dgm:spPr/>
      <dgm:t>
        <a:bodyPr/>
        <a:lstStyle/>
        <a:p>
          <a:endParaRPr lang="en-US"/>
        </a:p>
      </dgm:t>
    </dgm:pt>
    <dgm:pt modelId="{0D539252-1093-42C3-A2B3-AAA329AE9706}" type="pres">
      <dgm:prSet presAssocID="{1CD5F2AF-8A6B-46BF-96A8-5C8BC11D6B97}" presName="root" presStyleCnt="0">
        <dgm:presLayoutVars>
          <dgm:dir/>
          <dgm:resizeHandles val="exact"/>
        </dgm:presLayoutVars>
      </dgm:prSet>
      <dgm:spPr/>
    </dgm:pt>
    <dgm:pt modelId="{27C85B88-A865-4A6B-A509-B4F0B95C25B8}" type="pres">
      <dgm:prSet presAssocID="{A4DD6DD1-F94F-4C91-B90A-AB9E4441FDB8}" presName="compNode" presStyleCnt="0"/>
      <dgm:spPr/>
    </dgm:pt>
    <dgm:pt modelId="{02199722-DFFA-43B6-9C23-83CA02B56E75}" type="pres">
      <dgm:prSet presAssocID="{A4DD6DD1-F94F-4C91-B90A-AB9E4441FDB8}" presName="iconBgRect" presStyleLbl="bgShp" presStyleIdx="0" presStyleCnt="3"/>
      <dgm:spPr/>
    </dgm:pt>
    <dgm:pt modelId="{C7DE37F2-3817-463E-BF97-9F878B3B763B}" type="pres">
      <dgm:prSet presAssocID="{A4DD6DD1-F94F-4C91-B90A-AB9E4441FDB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E9AC6D32-0E6D-4BCC-9299-CA67C0F2C1DC}" type="pres">
      <dgm:prSet presAssocID="{A4DD6DD1-F94F-4C91-B90A-AB9E4441FDB8}" presName="spaceRect" presStyleCnt="0"/>
      <dgm:spPr/>
    </dgm:pt>
    <dgm:pt modelId="{7BD477DF-D96A-4AD8-905F-F9D2FF6F3D39}" type="pres">
      <dgm:prSet presAssocID="{A4DD6DD1-F94F-4C91-B90A-AB9E4441FDB8}" presName="textRect" presStyleLbl="revTx" presStyleIdx="0" presStyleCnt="3">
        <dgm:presLayoutVars>
          <dgm:chMax val="1"/>
          <dgm:chPref val="1"/>
        </dgm:presLayoutVars>
      </dgm:prSet>
      <dgm:spPr/>
    </dgm:pt>
    <dgm:pt modelId="{650D6FC3-ACD4-4F70-AE1D-BD5A364B6357}" type="pres">
      <dgm:prSet presAssocID="{586FA00F-D6E7-4122-AC64-B4FC8F31F5C9}" presName="sibTrans" presStyleCnt="0"/>
      <dgm:spPr/>
    </dgm:pt>
    <dgm:pt modelId="{5B808E99-4536-4CE9-8924-C0B9042FD88A}" type="pres">
      <dgm:prSet presAssocID="{46E4C4D0-8B0D-4758-92AA-29B0A1E231B7}" presName="compNode" presStyleCnt="0"/>
      <dgm:spPr/>
    </dgm:pt>
    <dgm:pt modelId="{3BE6CF9E-83CF-47A7-8B3A-79A9D6D74458}" type="pres">
      <dgm:prSet presAssocID="{46E4C4D0-8B0D-4758-92AA-29B0A1E231B7}" presName="iconBgRect" presStyleLbl="bgShp" presStyleIdx="1" presStyleCnt="3"/>
      <dgm:spPr/>
    </dgm:pt>
    <dgm:pt modelId="{AC1DC50B-A395-4311-AAB6-3B8108983FAE}" type="pres">
      <dgm:prSet presAssocID="{46E4C4D0-8B0D-4758-92AA-29B0A1E231B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0765C99F-19BE-46ED-BEAC-C2DF55CB58FA}" type="pres">
      <dgm:prSet presAssocID="{46E4C4D0-8B0D-4758-92AA-29B0A1E231B7}" presName="spaceRect" presStyleCnt="0"/>
      <dgm:spPr/>
    </dgm:pt>
    <dgm:pt modelId="{D3751FA9-BD6A-4B24-B7CF-233ECCB13DED}" type="pres">
      <dgm:prSet presAssocID="{46E4C4D0-8B0D-4758-92AA-29B0A1E231B7}" presName="textRect" presStyleLbl="revTx" presStyleIdx="1" presStyleCnt="3">
        <dgm:presLayoutVars>
          <dgm:chMax val="1"/>
          <dgm:chPref val="1"/>
        </dgm:presLayoutVars>
      </dgm:prSet>
      <dgm:spPr/>
    </dgm:pt>
    <dgm:pt modelId="{06CA52D0-7453-4906-8BBF-E3C01A59AB1A}" type="pres">
      <dgm:prSet presAssocID="{FD59B8C3-BF21-4151-B4DA-B299C49AF01D}" presName="sibTrans" presStyleCnt="0"/>
      <dgm:spPr/>
    </dgm:pt>
    <dgm:pt modelId="{B97F0E60-FC1C-485C-B96A-E906C97985C0}" type="pres">
      <dgm:prSet presAssocID="{4AB876B3-AEF3-48ED-94F4-33CF2BF99455}" presName="compNode" presStyleCnt="0"/>
      <dgm:spPr/>
    </dgm:pt>
    <dgm:pt modelId="{FCF20140-C2CF-4B9E-B5F3-20CF4B2F91B2}" type="pres">
      <dgm:prSet presAssocID="{4AB876B3-AEF3-48ED-94F4-33CF2BF99455}" presName="iconBgRect" presStyleLbl="bgShp" presStyleIdx="2" presStyleCnt="3"/>
      <dgm:spPr/>
    </dgm:pt>
    <dgm:pt modelId="{7E917B44-B7F7-43FB-A43A-8B50594FC37C}" type="pres">
      <dgm:prSet presAssocID="{4AB876B3-AEF3-48ED-94F4-33CF2BF9945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ablko"/>
        </a:ext>
      </dgm:extLst>
    </dgm:pt>
    <dgm:pt modelId="{77DAD5CC-D1AB-4C38-B404-1B0138C75ED9}" type="pres">
      <dgm:prSet presAssocID="{4AB876B3-AEF3-48ED-94F4-33CF2BF99455}" presName="spaceRect" presStyleCnt="0"/>
      <dgm:spPr/>
    </dgm:pt>
    <dgm:pt modelId="{33E5A606-54BD-49F0-9E69-D1EE461F5E21}" type="pres">
      <dgm:prSet presAssocID="{4AB876B3-AEF3-48ED-94F4-33CF2BF99455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F213D219-4FBF-4B3C-9DBC-90B378B9BFA7}" srcId="{1CD5F2AF-8A6B-46BF-96A8-5C8BC11D6B97}" destId="{46E4C4D0-8B0D-4758-92AA-29B0A1E231B7}" srcOrd="1" destOrd="0" parTransId="{7DBE8579-85E1-49C1-A211-6DBE57A4ACC4}" sibTransId="{FD59B8C3-BF21-4151-B4DA-B299C49AF01D}"/>
    <dgm:cxn modelId="{7652A967-F88C-40B7-92CA-74ACCCD18BF4}" type="presOf" srcId="{4AB876B3-AEF3-48ED-94F4-33CF2BF99455}" destId="{33E5A606-54BD-49F0-9E69-D1EE461F5E21}" srcOrd="0" destOrd="0" presId="urn:microsoft.com/office/officeart/2018/5/layout/IconCircleLabelList"/>
    <dgm:cxn modelId="{0B0EF649-5096-4384-B5F2-19D0681B5435}" type="presOf" srcId="{A4DD6DD1-F94F-4C91-B90A-AB9E4441FDB8}" destId="{7BD477DF-D96A-4AD8-905F-F9D2FF6F3D39}" srcOrd="0" destOrd="0" presId="urn:microsoft.com/office/officeart/2018/5/layout/IconCircleLabelList"/>
    <dgm:cxn modelId="{0419194E-C416-4013-8A51-5EE113491787}" type="presOf" srcId="{1CD5F2AF-8A6B-46BF-96A8-5C8BC11D6B97}" destId="{0D539252-1093-42C3-A2B3-AAA329AE9706}" srcOrd="0" destOrd="0" presId="urn:microsoft.com/office/officeart/2018/5/layout/IconCircleLabelList"/>
    <dgm:cxn modelId="{3AF5168A-8F2B-482D-9F93-C21752886665}" srcId="{1CD5F2AF-8A6B-46BF-96A8-5C8BC11D6B97}" destId="{4AB876B3-AEF3-48ED-94F4-33CF2BF99455}" srcOrd="2" destOrd="0" parTransId="{7E2CAE98-2148-425E-969C-B8070675614B}" sibTransId="{BF5A1720-9FBA-42BE-95FB-94DE0AC13C53}"/>
    <dgm:cxn modelId="{443B26B6-DA4F-4A45-BC80-211461539F7E}" srcId="{1CD5F2AF-8A6B-46BF-96A8-5C8BC11D6B97}" destId="{A4DD6DD1-F94F-4C91-B90A-AB9E4441FDB8}" srcOrd="0" destOrd="0" parTransId="{C69CD55D-FE39-4EFA-AAFC-075A191B67AE}" sibTransId="{586FA00F-D6E7-4122-AC64-B4FC8F31F5C9}"/>
    <dgm:cxn modelId="{8DD625F8-72C3-45D4-99DF-74F9BF61C76A}" type="presOf" srcId="{46E4C4D0-8B0D-4758-92AA-29B0A1E231B7}" destId="{D3751FA9-BD6A-4B24-B7CF-233ECCB13DED}" srcOrd="0" destOrd="0" presId="urn:microsoft.com/office/officeart/2018/5/layout/IconCircleLabelList"/>
    <dgm:cxn modelId="{C79A5111-E834-439E-9360-0DA2BDC620A6}" type="presParOf" srcId="{0D539252-1093-42C3-A2B3-AAA329AE9706}" destId="{27C85B88-A865-4A6B-A509-B4F0B95C25B8}" srcOrd="0" destOrd="0" presId="urn:microsoft.com/office/officeart/2018/5/layout/IconCircleLabelList"/>
    <dgm:cxn modelId="{79F0BFA3-FCA4-48E4-8CAF-47BFB6EB34DF}" type="presParOf" srcId="{27C85B88-A865-4A6B-A509-B4F0B95C25B8}" destId="{02199722-DFFA-43B6-9C23-83CA02B56E75}" srcOrd="0" destOrd="0" presId="urn:microsoft.com/office/officeart/2018/5/layout/IconCircleLabelList"/>
    <dgm:cxn modelId="{CC479178-2883-4D0A-A387-4FD43353137E}" type="presParOf" srcId="{27C85B88-A865-4A6B-A509-B4F0B95C25B8}" destId="{C7DE37F2-3817-463E-BF97-9F878B3B763B}" srcOrd="1" destOrd="0" presId="urn:microsoft.com/office/officeart/2018/5/layout/IconCircleLabelList"/>
    <dgm:cxn modelId="{57F43AE4-B929-4D73-B0CE-61AFF2888703}" type="presParOf" srcId="{27C85B88-A865-4A6B-A509-B4F0B95C25B8}" destId="{E9AC6D32-0E6D-4BCC-9299-CA67C0F2C1DC}" srcOrd="2" destOrd="0" presId="urn:microsoft.com/office/officeart/2018/5/layout/IconCircleLabelList"/>
    <dgm:cxn modelId="{C39AA62F-8C80-4111-A2EB-215C0F44D6BF}" type="presParOf" srcId="{27C85B88-A865-4A6B-A509-B4F0B95C25B8}" destId="{7BD477DF-D96A-4AD8-905F-F9D2FF6F3D39}" srcOrd="3" destOrd="0" presId="urn:microsoft.com/office/officeart/2018/5/layout/IconCircleLabelList"/>
    <dgm:cxn modelId="{10B14F8A-BF64-474D-B65A-95F1DC8CFC32}" type="presParOf" srcId="{0D539252-1093-42C3-A2B3-AAA329AE9706}" destId="{650D6FC3-ACD4-4F70-AE1D-BD5A364B6357}" srcOrd="1" destOrd="0" presId="urn:microsoft.com/office/officeart/2018/5/layout/IconCircleLabelList"/>
    <dgm:cxn modelId="{4DF07191-F8EE-4481-B58B-7D96A593D6FE}" type="presParOf" srcId="{0D539252-1093-42C3-A2B3-AAA329AE9706}" destId="{5B808E99-4536-4CE9-8924-C0B9042FD88A}" srcOrd="2" destOrd="0" presId="urn:microsoft.com/office/officeart/2018/5/layout/IconCircleLabelList"/>
    <dgm:cxn modelId="{353595AE-7F24-47CC-9A40-980B54FE764C}" type="presParOf" srcId="{5B808E99-4536-4CE9-8924-C0B9042FD88A}" destId="{3BE6CF9E-83CF-47A7-8B3A-79A9D6D74458}" srcOrd="0" destOrd="0" presId="urn:microsoft.com/office/officeart/2018/5/layout/IconCircleLabelList"/>
    <dgm:cxn modelId="{0DABE4A0-3575-497D-8702-B9C06EA2C2B4}" type="presParOf" srcId="{5B808E99-4536-4CE9-8924-C0B9042FD88A}" destId="{AC1DC50B-A395-4311-AAB6-3B8108983FAE}" srcOrd="1" destOrd="0" presId="urn:microsoft.com/office/officeart/2018/5/layout/IconCircleLabelList"/>
    <dgm:cxn modelId="{8D797E5C-AD07-4817-AB67-B10ECD938ED5}" type="presParOf" srcId="{5B808E99-4536-4CE9-8924-C0B9042FD88A}" destId="{0765C99F-19BE-46ED-BEAC-C2DF55CB58FA}" srcOrd="2" destOrd="0" presId="urn:microsoft.com/office/officeart/2018/5/layout/IconCircleLabelList"/>
    <dgm:cxn modelId="{BCA43991-C119-4225-95AA-BE227F735478}" type="presParOf" srcId="{5B808E99-4536-4CE9-8924-C0B9042FD88A}" destId="{D3751FA9-BD6A-4B24-B7CF-233ECCB13DED}" srcOrd="3" destOrd="0" presId="urn:microsoft.com/office/officeart/2018/5/layout/IconCircleLabelList"/>
    <dgm:cxn modelId="{E6323BBD-EEF2-4348-9C1B-A8C702D11FD5}" type="presParOf" srcId="{0D539252-1093-42C3-A2B3-AAA329AE9706}" destId="{06CA52D0-7453-4906-8BBF-E3C01A59AB1A}" srcOrd="3" destOrd="0" presId="urn:microsoft.com/office/officeart/2018/5/layout/IconCircleLabelList"/>
    <dgm:cxn modelId="{95D7B83B-DCDD-4404-BF22-FFFA5E3E6B3A}" type="presParOf" srcId="{0D539252-1093-42C3-A2B3-AAA329AE9706}" destId="{B97F0E60-FC1C-485C-B96A-E906C97985C0}" srcOrd="4" destOrd="0" presId="urn:microsoft.com/office/officeart/2018/5/layout/IconCircleLabelList"/>
    <dgm:cxn modelId="{E23D20C9-8C59-4DF5-96A1-FA4A77E15D03}" type="presParOf" srcId="{B97F0E60-FC1C-485C-B96A-E906C97985C0}" destId="{FCF20140-C2CF-4B9E-B5F3-20CF4B2F91B2}" srcOrd="0" destOrd="0" presId="urn:microsoft.com/office/officeart/2018/5/layout/IconCircleLabelList"/>
    <dgm:cxn modelId="{A4F7EDC0-FB38-43B6-8DAC-D64473E87FE1}" type="presParOf" srcId="{B97F0E60-FC1C-485C-B96A-E906C97985C0}" destId="{7E917B44-B7F7-43FB-A43A-8B50594FC37C}" srcOrd="1" destOrd="0" presId="urn:microsoft.com/office/officeart/2018/5/layout/IconCircleLabelList"/>
    <dgm:cxn modelId="{11695E29-516A-4954-A0DE-4221BD5542CB}" type="presParOf" srcId="{B97F0E60-FC1C-485C-B96A-E906C97985C0}" destId="{77DAD5CC-D1AB-4C38-B404-1B0138C75ED9}" srcOrd="2" destOrd="0" presId="urn:microsoft.com/office/officeart/2018/5/layout/IconCircleLabelList"/>
    <dgm:cxn modelId="{8354D989-BD21-4EEA-9272-DB26437E1263}" type="presParOf" srcId="{B97F0E60-FC1C-485C-B96A-E906C97985C0}" destId="{33E5A606-54BD-49F0-9E69-D1EE461F5E21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59AAEB1-6E3A-4F05-95D5-DC21C2A13D43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4DFEEC3-383D-40A3-B3D3-9A96A9AD3CDA}">
      <dgm:prSet/>
      <dgm:spPr/>
      <dgm:t>
        <a:bodyPr/>
        <a:lstStyle/>
        <a:p>
          <a:r>
            <a:rPr lang="cs-CZ" dirty="0"/>
            <a:t>Všechny sociální vědy hledají fakta</a:t>
          </a:r>
          <a:endParaRPr lang="en-US" dirty="0"/>
        </a:p>
      </dgm:t>
    </dgm:pt>
    <dgm:pt modelId="{365615C0-D8E2-4B04-90E9-AE3004FAC5BD}" type="parTrans" cxnId="{BEC00832-FD86-4E49-BEC5-969DC88AC52B}">
      <dgm:prSet/>
      <dgm:spPr/>
      <dgm:t>
        <a:bodyPr/>
        <a:lstStyle/>
        <a:p>
          <a:endParaRPr lang="en-US"/>
        </a:p>
      </dgm:t>
    </dgm:pt>
    <dgm:pt modelId="{F90FF766-1030-4498-A918-D453365D7371}" type="sibTrans" cxnId="{BEC00832-FD86-4E49-BEC5-969DC88AC52B}">
      <dgm:prSet/>
      <dgm:spPr/>
      <dgm:t>
        <a:bodyPr/>
        <a:lstStyle/>
        <a:p>
          <a:endParaRPr lang="en-US"/>
        </a:p>
      </dgm:t>
    </dgm:pt>
    <dgm:pt modelId="{EC45AF75-7F0F-460D-8E7E-5EE405F76D0A}">
      <dgm:prSet/>
      <dgm:spPr/>
      <dgm:t>
        <a:bodyPr/>
        <a:lstStyle/>
        <a:p>
          <a:r>
            <a:rPr lang="cs-CZ" dirty="0"/>
            <a:t>Fakta jako skutečnost </a:t>
          </a:r>
          <a:endParaRPr lang="en-US" dirty="0"/>
        </a:p>
      </dgm:t>
    </dgm:pt>
    <dgm:pt modelId="{4F57D816-0655-4B1C-B26D-F5013FFBD8FA}" type="parTrans" cxnId="{1606F09F-734D-4352-BF8D-9362A14D434E}">
      <dgm:prSet/>
      <dgm:spPr/>
      <dgm:t>
        <a:bodyPr/>
        <a:lstStyle/>
        <a:p>
          <a:endParaRPr lang="en-US"/>
        </a:p>
      </dgm:t>
    </dgm:pt>
    <dgm:pt modelId="{8CEF8740-49F8-4374-A157-914CD51564EE}" type="sibTrans" cxnId="{1606F09F-734D-4352-BF8D-9362A14D434E}">
      <dgm:prSet/>
      <dgm:spPr/>
      <dgm:t>
        <a:bodyPr/>
        <a:lstStyle/>
        <a:p>
          <a:endParaRPr lang="en-US"/>
        </a:p>
      </dgm:t>
    </dgm:pt>
    <dgm:pt modelId="{21908968-F73F-4881-9268-B0F89B4C9050}">
      <dgm:prSet/>
      <dgm:spPr/>
      <dgm:t>
        <a:bodyPr/>
        <a:lstStyle/>
        <a:p>
          <a:r>
            <a:rPr lang="cs-CZ" dirty="0"/>
            <a:t>Fakta a hodnoty jako svět který je a svět který chceme mít</a:t>
          </a:r>
          <a:endParaRPr lang="en-US" dirty="0"/>
        </a:p>
      </dgm:t>
    </dgm:pt>
    <dgm:pt modelId="{1FCDE37B-9470-44C7-8F57-AFD143F33BF4}" type="parTrans" cxnId="{40FD004D-6886-46D1-83C7-E09E9C1143B5}">
      <dgm:prSet/>
      <dgm:spPr/>
      <dgm:t>
        <a:bodyPr/>
        <a:lstStyle/>
        <a:p>
          <a:endParaRPr lang="en-US"/>
        </a:p>
      </dgm:t>
    </dgm:pt>
    <dgm:pt modelId="{D98DDAF9-00FC-4E67-B585-A9EE8EFE18AE}" type="sibTrans" cxnId="{40FD004D-6886-46D1-83C7-E09E9C1143B5}">
      <dgm:prSet/>
      <dgm:spPr/>
      <dgm:t>
        <a:bodyPr/>
        <a:lstStyle/>
        <a:p>
          <a:endParaRPr lang="en-US"/>
        </a:p>
      </dgm:t>
    </dgm:pt>
    <dgm:pt modelId="{B1782C1E-A4D8-47A9-92F9-803C7E83C217}" type="pres">
      <dgm:prSet presAssocID="{E59AAEB1-6E3A-4F05-95D5-DC21C2A13D43}" presName="vert0" presStyleCnt="0">
        <dgm:presLayoutVars>
          <dgm:dir/>
          <dgm:animOne val="branch"/>
          <dgm:animLvl val="lvl"/>
        </dgm:presLayoutVars>
      </dgm:prSet>
      <dgm:spPr/>
    </dgm:pt>
    <dgm:pt modelId="{F53CDDD1-D034-4D66-8550-C4A37ACC81AC}" type="pres">
      <dgm:prSet presAssocID="{C4DFEEC3-383D-40A3-B3D3-9A96A9AD3CDA}" presName="thickLine" presStyleLbl="alignNode1" presStyleIdx="0" presStyleCnt="3"/>
      <dgm:spPr/>
    </dgm:pt>
    <dgm:pt modelId="{6F8CF566-F557-4739-A11D-E28F3EF765EA}" type="pres">
      <dgm:prSet presAssocID="{C4DFEEC3-383D-40A3-B3D3-9A96A9AD3CDA}" presName="horz1" presStyleCnt="0"/>
      <dgm:spPr/>
    </dgm:pt>
    <dgm:pt modelId="{23C15E03-B645-459E-9E60-786CF4674295}" type="pres">
      <dgm:prSet presAssocID="{C4DFEEC3-383D-40A3-B3D3-9A96A9AD3CDA}" presName="tx1" presStyleLbl="revTx" presStyleIdx="0" presStyleCnt="3"/>
      <dgm:spPr/>
    </dgm:pt>
    <dgm:pt modelId="{0C1D5B14-06F4-469C-99B3-341ACD25DFDB}" type="pres">
      <dgm:prSet presAssocID="{C4DFEEC3-383D-40A3-B3D3-9A96A9AD3CDA}" presName="vert1" presStyleCnt="0"/>
      <dgm:spPr/>
    </dgm:pt>
    <dgm:pt modelId="{16296B2A-6E04-4C4B-9327-2380391B6BA1}" type="pres">
      <dgm:prSet presAssocID="{EC45AF75-7F0F-460D-8E7E-5EE405F76D0A}" presName="thickLine" presStyleLbl="alignNode1" presStyleIdx="1" presStyleCnt="3"/>
      <dgm:spPr/>
    </dgm:pt>
    <dgm:pt modelId="{6579B5E7-24CA-4406-A9F2-FDF3CB59EF14}" type="pres">
      <dgm:prSet presAssocID="{EC45AF75-7F0F-460D-8E7E-5EE405F76D0A}" presName="horz1" presStyleCnt="0"/>
      <dgm:spPr/>
    </dgm:pt>
    <dgm:pt modelId="{4BB64348-A760-4260-B4E4-EEF18F3EF29A}" type="pres">
      <dgm:prSet presAssocID="{EC45AF75-7F0F-460D-8E7E-5EE405F76D0A}" presName="tx1" presStyleLbl="revTx" presStyleIdx="1" presStyleCnt="3"/>
      <dgm:spPr/>
    </dgm:pt>
    <dgm:pt modelId="{D45ECC40-348F-4A12-8109-DA2A3D2EC7F5}" type="pres">
      <dgm:prSet presAssocID="{EC45AF75-7F0F-460D-8E7E-5EE405F76D0A}" presName="vert1" presStyleCnt="0"/>
      <dgm:spPr/>
    </dgm:pt>
    <dgm:pt modelId="{96FDE4EF-219D-4DAC-9290-0966976D1EEC}" type="pres">
      <dgm:prSet presAssocID="{21908968-F73F-4881-9268-B0F89B4C9050}" presName="thickLine" presStyleLbl="alignNode1" presStyleIdx="2" presStyleCnt="3"/>
      <dgm:spPr/>
    </dgm:pt>
    <dgm:pt modelId="{469A012A-E09D-4578-89D2-EBF21EEDFAE7}" type="pres">
      <dgm:prSet presAssocID="{21908968-F73F-4881-9268-B0F89B4C9050}" presName="horz1" presStyleCnt="0"/>
      <dgm:spPr/>
    </dgm:pt>
    <dgm:pt modelId="{41C1CBC6-7297-4CB7-877C-CD3A6203AE71}" type="pres">
      <dgm:prSet presAssocID="{21908968-F73F-4881-9268-B0F89B4C9050}" presName="tx1" presStyleLbl="revTx" presStyleIdx="2" presStyleCnt="3"/>
      <dgm:spPr/>
    </dgm:pt>
    <dgm:pt modelId="{4A7A213F-B5BA-4537-87F6-D855091BB5C5}" type="pres">
      <dgm:prSet presAssocID="{21908968-F73F-4881-9268-B0F89B4C9050}" presName="vert1" presStyleCnt="0"/>
      <dgm:spPr/>
    </dgm:pt>
  </dgm:ptLst>
  <dgm:cxnLst>
    <dgm:cxn modelId="{0D8FDC0F-3F04-461E-8EDA-2EF4E755516F}" type="presOf" srcId="{C4DFEEC3-383D-40A3-B3D3-9A96A9AD3CDA}" destId="{23C15E03-B645-459E-9E60-786CF4674295}" srcOrd="0" destOrd="0" presId="urn:microsoft.com/office/officeart/2008/layout/LinedList"/>
    <dgm:cxn modelId="{BEC00832-FD86-4E49-BEC5-969DC88AC52B}" srcId="{E59AAEB1-6E3A-4F05-95D5-DC21C2A13D43}" destId="{C4DFEEC3-383D-40A3-B3D3-9A96A9AD3CDA}" srcOrd="0" destOrd="0" parTransId="{365615C0-D8E2-4B04-90E9-AE3004FAC5BD}" sibTransId="{F90FF766-1030-4498-A918-D453365D7371}"/>
    <dgm:cxn modelId="{BD05FB40-E000-4B95-8548-7098B2A7FAC0}" type="presOf" srcId="{E59AAEB1-6E3A-4F05-95D5-DC21C2A13D43}" destId="{B1782C1E-A4D8-47A9-92F9-803C7E83C217}" srcOrd="0" destOrd="0" presId="urn:microsoft.com/office/officeart/2008/layout/LinedList"/>
    <dgm:cxn modelId="{40FD004D-6886-46D1-83C7-E09E9C1143B5}" srcId="{E59AAEB1-6E3A-4F05-95D5-DC21C2A13D43}" destId="{21908968-F73F-4881-9268-B0F89B4C9050}" srcOrd="2" destOrd="0" parTransId="{1FCDE37B-9470-44C7-8F57-AFD143F33BF4}" sibTransId="{D98DDAF9-00FC-4E67-B585-A9EE8EFE18AE}"/>
    <dgm:cxn modelId="{A547498A-81E9-4760-A311-543EFF60DF81}" type="presOf" srcId="{21908968-F73F-4881-9268-B0F89B4C9050}" destId="{41C1CBC6-7297-4CB7-877C-CD3A6203AE71}" srcOrd="0" destOrd="0" presId="urn:microsoft.com/office/officeart/2008/layout/LinedList"/>
    <dgm:cxn modelId="{B7693E9D-7BD6-4279-9CCA-3A318EE67AFA}" type="presOf" srcId="{EC45AF75-7F0F-460D-8E7E-5EE405F76D0A}" destId="{4BB64348-A760-4260-B4E4-EEF18F3EF29A}" srcOrd="0" destOrd="0" presId="urn:microsoft.com/office/officeart/2008/layout/LinedList"/>
    <dgm:cxn modelId="{1606F09F-734D-4352-BF8D-9362A14D434E}" srcId="{E59AAEB1-6E3A-4F05-95D5-DC21C2A13D43}" destId="{EC45AF75-7F0F-460D-8E7E-5EE405F76D0A}" srcOrd="1" destOrd="0" parTransId="{4F57D816-0655-4B1C-B26D-F5013FFBD8FA}" sibTransId="{8CEF8740-49F8-4374-A157-914CD51564EE}"/>
    <dgm:cxn modelId="{1812638E-1C83-448D-995D-CB67B93BA13E}" type="presParOf" srcId="{B1782C1E-A4D8-47A9-92F9-803C7E83C217}" destId="{F53CDDD1-D034-4D66-8550-C4A37ACC81AC}" srcOrd="0" destOrd="0" presId="urn:microsoft.com/office/officeart/2008/layout/LinedList"/>
    <dgm:cxn modelId="{4EEB756D-08A3-4E7B-84CA-1C6550A26D9C}" type="presParOf" srcId="{B1782C1E-A4D8-47A9-92F9-803C7E83C217}" destId="{6F8CF566-F557-4739-A11D-E28F3EF765EA}" srcOrd="1" destOrd="0" presId="urn:microsoft.com/office/officeart/2008/layout/LinedList"/>
    <dgm:cxn modelId="{1CB0BE3B-E065-4D55-852D-53828357506F}" type="presParOf" srcId="{6F8CF566-F557-4739-A11D-E28F3EF765EA}" destId="{23C15E03-B645-459E-9E60-786CF4674295}" srcOrd="0" destOrd="0" presId="urn:microsoft.com/office/officeart/2008/layout/LinedList"/>
    <dgm:cxn modelId="{6D7B8D4C-BA2F-44C3-89ED-23DD119C23C2}" type="presParOf" srcId="{6F8CF566-F557-4739-A11D-E28F3EF765EA}" destId="{0C1D5B14-06F4-469C-99B3-341ACD25DFDB}" srcOrd="1" destOrd="0" presId="urn:microsoft.com/office/officeart/2008/layout/LinedList"/>
    <dgm:cxn modelId="{44791EC6-5FCB-40EB-9A98-A28C5429DA90}" type="presParOf" srcId="{B1782C1E-A4D8-47A9-92F9-803C7E83C217}" destId="{16296B2A-6E04-4C4B-9327-2380391B6BA1}" srcOrd="2" destOrd="0" presId="urn:microsoft.com/office/officeart/2008/layout/LinedList"/>
    <dgm:cxn modelId="{D7069B3C-2295-4458-806B-940CA670C0EF}" type="presParOf" srcId="{B1782C1E-A4D8-47A9-92F9-803C7E83C217}" destId="{6579B5E7-24CA-4406-A9F2-FDF3CB59EF14}" srcOrd="3" destOrd="0" presId="urn:microsoft.com/office/officeart/2008/layout/LinedList"/>
    <dgm:cxn modelId="{A25DF64D-3196-416A-96FC-412DEE5E6F5B}" type="presParOf" srcId="{6579B5E7-24CA-4406-A9F2-FDF3CB59EF14}" destId="{4BB64348-A760-4260-B4E4-EEF18F3EF29A}" srcOrd="0" destOrd="0" presId="urn:microsoft.com/office/officeart/2008/layout/LinedList"/>
    <dgm:cxn modelId="{673AB22A-FFF0-464A-A65D-B0F831C86BC2}" type="presParOf" srcId="{6579B5E7-24CA-4406-A9F2-FDF3CB59EF14}" destId="{D45ECC40-348F-4A12-8109-DA2A3D2EC7F5}" srcOrd="1" destOrd="0" presId="urn:microsoft.com/office/officeart/2008/layout/LinedList"/>
    <dgm:cxn modelId="{08957FA6-7FEA-4EF8-A026-E900A37B73BF}" type="presParOf" srcId="{B1782C1E-A4D8-47A9-92F9-803C7E83C217}" destId="{96FDE4EF-219D-4DAC-9290-0966976D1EEC}" srcOrd="4" destOrd="0" presId="urn:microsoft.com/office/officeart/2008/layout/LinedList"/>
    <dgm:cxn modelId="{A27E7E8B-C5D8-4432-B6A4-288476261EBC}" type="presParOf" srcId="{B1782C1E-A4D8-47A9-92F9-803C7E83C217}" destId="{469A012A-E09D-4578-89D2-EBF21EEDFAE7}" srcOrd="5" destOrd="0" presId="urn:microsoft.com/office/officeart/2008/layout/LinedList"/>
    <dgm:cxn modelId="{D6CF0D34-67C4-40F3-941F-C93B8F08E099}" type="presParOf" srcId="{469A012A-E09D-4578-89D2-EBF21EEDFAE7}" destId="{41C1CBC6-7297-4CB7-877C-CD3A6203AE71}" srcOrd="0" destOrd="0" presId="urn:microsoft.com/office/officeart/2008/layout/LinedList"/>
    <dgm:cxn modelId="{B438BE29-A251-4EF6-B28F-04B43FE0D092}" type="presParOf" srcId="{469A012A-E09D-4578-89D2-EBF21EEDFAE7}" destId="{4A7A213F-B5BA-4537-87F6-D855091BB5C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273AC12-8966-4E8F-9D9F-B8D4F76B4ADC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984288BE-615B-4D60-B247-7E113A05B8D4}">
      <dgm:prSet/>
      <dgm:spPr/>
      <dgm:t>
        <a:bodyPr/>
        <a:lstStyle/>
        <a:p>
          <a:pPr>
            <a:defRPr cap="all"/>
          </a:pPr>
          <a:r>
            <a:rPr lang="cs-CZ" dirty="0"/>
            <a:t>Politické teorie</a:t>
          </a:r>
          <a:endParaRPr lang="en-US" dirty="0"/>
        </a:p>
      </dgm:t>
    </dgm:pt>
    <dgm:pt modelId="{DB7A7A68-A590-4345-978B-6CBE8233C0C7}" type="parTrans" cxnId="{CF83E336-F69C-4132-8801-A0DC49C3A038}">
      <dgm:prSet/>
      <dgm:spPr/>
      <dgm:t>
        <a:bodyPr/>
        <a:lstStyle/>
        <a:p>
          <a:endParaRPr lang="en-US"/>
        </a:p>
      </dgm:t>
    </dgm:pt>
    <dgm:pt modelId="{00F8FD9E-87E9-4D54-8439-76C969B0C2CB}" type="sibTrans" cxnId="{CF83E336-F69C-4132-8801-A0DC49C3A038}">
      <dgm:prSet/>
      <dgm:spPr/>
      <dgm:t>
        <a:bodyPr/>
        <a:lstStyle/>
        <a:p>
          <a:endParaRPr lang="en-US"/>
        </a:p>
      </dgm:t>
    </dgm:pt>
    <dgm:pt modelId="{2FB4E000-5FD2-4E2E-81FE-9F3F194A5C4A}">
      <dgm:prSet/>
      <dgm:spPr/>
      <dgm:t>
        <a:bodyPr/>
        <a:lstStyle/>
        <a:p>
          <a:pPr>
            <a:defRPr cap="all"/>
          </a:pPr>
          <a:r>
            <a:rPr lang="cs-CZ"/>
            <a:t>Psychologie </a:t>
          </a:r>
          <a:endParaRPr lang="en-US"/>
        </a:p>
      </dgm:t>
    </dgm:pt>
    <dgm:pt modelId="{BC9B908D-1342-410A-ABF7-8C9F9FE9DC2D}" type="parTrans" cxnId="{43971297-AA78-4BA3-BD4E-FD41A18110FA}">
      <dgm:prSet/>
      <dgm:spPr/>
      <dgm:t>
        <a:bodyPr/>
        <a:lstStyle/>
        <a:p>
          <a:endParaRPr lang="en-US"/>
        </a:p>
      </dgm:t>
    </dgm:pt>
    <dgm:pt modelId="{3E18D4F2-98B9-4AC1-BF97-2549C63743B2}" type="sibTrans" cxnId="{43971297-AA78-4BA3-BD4E-FD41A18110FA}">
      <dgm:prSet/>
      <dgm:spPr/>
      <dgm:t>
        <a:bodyPr/>
        <a:lstStyle/>
        <a:p>
          <a:endParaRPr lang="en-US"/>
        </a:p>
      </dgm:t>
    </dgm:pt>
    <dgm:pt modelId="{06F43C1E-01CB-4BF7-A9DA-FC01834586AA}">
      <dgm:prSet/>
      <dgm:spPr/>
      <dgm:t>
        <a:bodyPr/>
        <a:lstStyle/>
        <a:p>
          <a:pPr>
            <a:defRPr cap="all"/>
          </a:pPr>
          <a:r>
            <a:rPr lang="cs-CZ" dirty="0"/>
            <a:t>Humanitní vědy</a:t>
          </a:r>
          <a:endParaRPr lang="en-US" dirty="0"/>
        </a:p>
      </dgm:t>
    </dgm:pt>
    <dgm:pt modelId="{D3DF3B61-85B6-41B1-9B2D-1F8DD44370A2}" type="parTrans" cxnId="{87A9FFA8-0246-432D-8168-4B9B7662C71B}">
      <dgm:prSet/>
      <dgm:spPr/>
      <dgm:t>
        <a:bodyPr/>
        <a:lstStyle/>
        <a:p>
          <a:endParaRPr lang="en-US"/>
        </a:p>
      </dgm:t>
    </dgm:pt>
    <dgm:pt modelId="{250B44A6-BA0B-488B-97CA-A446B127A977}" type="sibTrans" cxnId="{87A9FFA8-0246-432D-8168-4B9B7662C71B}">
      <dgm:prSet/>
      <dgm:spPr/>
      <dgm:t>
        <a:bodyPr/>
        <a:lstStyle/>
        <a:p>
          <a:endParaRPr lang="en-US"/>
        </a:p>
      </dgm:t>
    </dgm:pt>
    <dgm:pt modelId="{CB441369-E67E-4611-970E-56DA9597A308}" type="pres">
      <dgm:prSet presAssocID="{F273AC12-8966-4E8F-9D9F-B8D4F76B4ADC}" presName="root" presStyleCnt="0">
        <dgm:presLayoutVars>
          <dgm:dir/>
          <dgm:resizeHandles val="exact"/>
        </dgm:presLayoutVars>
      </dgm:prSet>
      <dgm:spPr/>
    </dgm:pt>
    <dgm:pt modelId="{F9F45700-EB9D-45AE-BB42-6E819C153B17}" type="pres">
      <dgm:prSet presAssocID="{984288BE-615B-4D60-B247-7E113A05B8D4}" presName="compNode" presStyleCnt="0"/>
      <dgm:spPr/>
    </dgm:pt>
    <dgm:pt modelId="{7DE99238-FA2D-4D63-8627-D13CA84D8D91}" type="pres">
      <dgm:prSet presAssocID="{984288BE-615B-4D60-B247-7E113A05B8D4}" presName="iconBgRect" presStyleLbl="bgShp" presStyleIdx="0" presStyleCnt="3"/>
      <dgm:spPr/>
    </dgm:pt>
    <dgm:pt modelId="{5EEA971B-4D2A-41B3-A03B-9020E7502C30}" type="pres">
      <dgm:prSet presAssocID="{984288BE-615B-4D60-B247-7E113A05B8D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a"/>
        </a:ext>
      </dgm:extLst>
    </dgm:pt>
    <dgm:pt modelId="{56821554-B4CC-4378-A936-0BDD0B80C197}" type="pres">
      <dgm:prSet presAssocID="{984288BE-615B-4D60-B247-7E113A05B8D4}" presName="spaceRect" presStyleCnt="0"/>
      <dgm:spPr/>
    </dgm:pt>
    <dgm:pt modelId="{8E7C6055-D44C-44C8-9A85-8982C52227FE}" type="pres">
      <dgm:prSet presAssocID="{984288BE-615B-4D60-B247-7E113A05B8D4}" presName="textRect" presStyleLbl="revTx" presStyleIdx="0" presStyleCnt="3">
        <dgm:presLayoutVars>
          <dgm:chMax val="1"/>
          <dgm:chPref val="1"/>
        </dgm:presLayoutVars>
      </dgm:prSet>
      <dgm:spPr/>
    </dgm:pt>
    <dgm:pt modelId="{EA74AC13-8AF2-413A-A633-EF2B78DFAC90}" type="pres">
      <dgm:prSet presAssocID="{00F8FD9E-87E9-4D54-8439-76C969B0C2CB}" presName="sibTrans" presStyleCnt="0"/>
      <dgm:spPr/>
    </dgm:pt>
    <dgm:pt modelId="{1C487F96-219E-43CF-B569-8629D72632AE}" type="pres">
      <dgm:prSet presAssocID="{2FB4E000-5FD2-4E2E-81FE-9F3F194A5C4A}" presName="compNode" presStyleCnt="0"/>
      <dgm:spPr/>
    </dgm:pt>
    <dgm:pt modelId="{9EED77D6-0537-4211-8F9A-5077B375971B}" type="pres">
      <dgm:prSet presAssocID="{2FB4E000-5FD2-4E2E-81FE-9F3F194A5C4A}" presName="iconBgRect" presStyleLbl="bgShp" presStyleIdx="1" presStyleCnt="3"/>
      <dgm:spPr/>
    </dgm:pt>
    <dgm:pt modelId="{1FBAF6B7-87DA-49A5-A894-43CE3A6A45F3}" type="pres">
      <dgm:prSet presAssocID="{2FB4E000-5FD2-4E2E-81FE-9F3F194A5C4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DE2BCE5D-A748-4AB5-83B4-B1C620FA8B30}" type="pres">
      <dgm:prSet presAssocID="{2FB4E000-5FD2-4E2E-81FE-9F3F194A5C4A}" presName="spaceRect" presStyleCnt="0"/>
      <dgm:spPr/>
    </dgm:pt>
    <dgm:pt modelId="{AEFB80B9-3629-44A0-92C6-7CC680137694}" type="pres">
      <dgm:prSet presAssocID="{2FB4E000-5FD2-4E2E-81FE-9F3F194A5C4A}" presName="textRect" presStyleLbl="revTx" presStyleIdx="1" presStyleCnt="3">
        <dgm:presLayoutVars>
          <dgm:chMax val="1"/>
          <dgm:chPref val="1"/>
        </dgm:presLayoutVars>
      </dgm:prSet>
      <dgm:spPr/>
    </dgm:pt>
    <dgm:pt modelId="{EB1A1CDF-3C9E-435F-8300-918B5097B857}" type="pres">
      <dgm:prSet presAssocID="{3E18D4F2-98B9-4AC1-BF97-2549C63743B2}" presName="sibTrans" presStyleCnt="0"/>
      <dgm:spPr/>
    </dgm:pt>
    <dgm:pt modelId="{51E96628-9198-411D-AB90-24431956B014}" type="pres">
      <dgm:prSet presAssocID="{06F43C1E-01CB-4BF7-A9DA-FC01834586AA}" presName="compNode" presStyleCnt="0"/>
      <dgm:spPr/>
    </dgm:pt>
    <dgm:pt modelId="{A1626119-68B5-4D77-A1BE-1C1B580A5629}" type="pres">
      <dgm:prSet presAssocID="{06F43C1E-01CB-4BF7-A9DA-FC01834586AA}" presName="iconBgRect" presStyleLbl="bgShp" presStyleIdx="2" presStyleCnt="3"/>
      <dgm:spPr/>
    </dgm:pt>
    <dgm:pt modelId="{8D8098D7-4A8D-45AC-80E8-9E5DFBC393BD}" type="pres">
      <dgm:prSet presAssocID="{06F43C1E-01CB-4BF7-A9DA-FC01834586A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upina mužů"/>
        </a:ext>
      </dgm:extLst>
    </dgm:pt>
    <dgm:pt modelId="{14EB3B17-1B26-4258-B5BD-6BC1A55FD655}" type="pres">
      <dgm:prSet presAssocID="{06F43C1E-01CB-4BF7-A9DA-FC01834586AA}" presName="spaceRect" presStyleCnt="0"/>
      <dgm:spPr/>
    </dgm:pt>
    <dgm:pt modelId="{CC3B17EC-E5A7-4BA0-9E7F-86164F18FC95}" type="pres">
      <dgm:prSet presAssocID="{06F43C1E-01CB-4BF7-A9DA-FC01834586AA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570EBE0A-C3EB-4F10-A9C2-34543754E716}" type="presOf" srcId="{984288BE-615B-4D60-B247-7E113A05B8D4}" destId="{8E7C6055-D44C-44C8-9A85-8982C52227FE}" srcOrd="0" destOrd="0" presId="urn:microsoft.com/office/officeart/2018/5/layout/IconCircleLabelList"/>
    <dgm:cxn modelId="{4E956D1C-51A8-4CCA-9D72-3E237BBBAC52}" type="presOf" srcId="{06F43C1E-01CB-4BF7-A9DA-FC01834586AA}" destId="{CC3B17EC-E5A7-4BA0-9E7F-86164F18FC95}" srcOrd="0" destOrd="0" presId="urn:microsoft.com/office/officeart/2018/5/layout/IconCircleLabelList"/>
    <dgm:cxn modelId="{E21D5B24-3F74-4435-8F2A-BD64269695F8}" type="presOf" srcId="{2FB4E000-5FD2-4E2E-81FE-9F3F194A5C4A}" destId="{AEFB80B9-3629-44A0-92C6-7CC680137694}" srcOrd="0" destOrd="0" presId="urn:microsoft.com/office/officeart/2018/5/layout/IconCircleLabelList"/>
    <dgm:cxn modelId="{CF83E336-F69C-4132-8801-A0DC49C3A038}" srcId="{F273AC12-8966-4E8F-9D9F-B8D4F76B4ADC}" destId="{984288BE-615B-4D60-B247-7E113A05B8D4}" srcOrd="0" destOrd="0" parTransId="{DB7A7A68-A590-4345-978B-6CBE8233C0C7}" sibTransId="{00F8FD9E-87E9-4D54-8439-76C969B0C2CB}"/>
    <dgm:cxn modelId="{43971297-AA78-4BA3-BD4E-FD41A18110FA}" srcId="{F273AC12-8966-4E8F-9D9F-B8D4F76B4ADC}" destId="{2FB4E000-5FD2-4E2E-81FE-9F3F194A5C4A}" srcOrd="1" destOrd="0" parTransId="{BC9B908D-1342-410A-ABF7-8C9F9FE9DC2D}" sibTransId="{3E18D4F2-98B9-4AC1-BF97-2549C63743B2}"/>
    <dgm:cxn modelId="{87A9FFA8-0246-432D-8168-4B9B7662C71B}" srcId="{F273AC12-8966-4E8F-9D9F-B8D4F76B4ADC}" destId="{06F43C1E-01CB-4BF7-A9DA-FC01834586AA}" srcOrd="2" destOrd="0" parTransId="{D3DF3B61-85B6-41B1-9B2D-1F8DD44370A2}" sibTransId="{250B44A6-BA0B-488B-97CA-A446B127A977}"/>
    <dgm:cxn modelId="{D6A69FEB-7ADB-4977-A659-FBC232491FE4}" type="presOf" srcId="{F273AC12-8966-4E8F-9D9F-B8D4F76B4ADC}" destId="{CB441369-E67E-4611-970E-56DA9597A308}" srcOrd="0" destOrd="0" presId="urn:microsoft.com/office/officeart/2018/5/layout/IconCircleLabelList"/>
    <dgm:cxn modelId="{43E7F5E6-A95E-4988-B033-80B460AA9A90}" type="presParOf" srcId="{CB441369-E67E-4611-970E-56DA9597A308}" destId="{F9F45700-EB9D-45AE-BB42-6E819C153B17}" srcOrd="0" destOrd="0" presId="urn:microsoft.com/office/officeart/2018/5/layout/IconCircleLabelList"/>
    <dgm:cxn modelId="{0982B8C7-BDC1-4625-8CED-784194D3C2D1}" type="presParOf" srcId="{F9F45700-EB9D-45AE-BB42-6E819C153B17}" destId="{7DE99238-FA2D-4D63-8627-D13CA84D8D91}" srcOrd="0" destOrd="0" presId="urn:microsoft.com/office/officeart/2018/5/layout/IconCircleLabelList"/>
    <dgm:cxn modelId="{B8C60E69-70A8-49B6-B95B-75B5268E3B91}" type="presParOf" srcId="{F9F45700-EB9D-45AE-BB42-6E819C153B17}" destId="{5EEA971B-4D2A-41B3-A03B-9020E7502C30}" srcOrd="1" destOrd="0" presId="urn:microsoft.com/office/officeart/2018/5/layout/IconCircleLabelList"/>
    <dgm:cxn modelId="{4226A086-53D5-4D1E-8E03-C4A42C887F3D}" type="presParOf" srcId="{F9F45700-EB9D-45AE-BB42-6E819C153B17}" destId="{56821554-B4CC-4378-A936-0BDD0B80C197}" srcOrd="2" destOrd="0" presId="urn:microsoft.com/office/officeart/2018/5/layout/IconCircleLabelList"/>
    <dgm:cxn modelId="{30352ABD-AA05-4FAF-AFC0-EF173ED51884}" type="presParOf" srcId="{F9F45700-EB9D-45AE-BB42-6E819C153B17}" destId="{8E7C6055-D44C-44C8-9A85-8982C52227FE}" srcOrd="3" destOrd="0" presId="urn:microsoft.com/office/officeart/2018/5/layout/IconCircleLabelList"/>
    <dgm:cxn modelId="{D3B0F34B-52BF-443D-B250-841AA85D69CF}" type="presParOf" srcId="{CB441369-E67E-4611-970E-56DA9597A308}" destId="{EA74AC13-8AF2-413A-A633-EF2B78DFAC90}" srcOrd="1" destOrd="0" presId="urn:microsoft.com/office/officeart/2018/5/layout/IconCircleLabelList"/>
    <dgm:cxn modelId="{8520E5C0-F5C2-458D-83BC-0AA01C299967}" type="presParOf" srcId="{CB441369-E67E-4611-970E-56DA9597A308}" destId="{1C487F96-219E-43CF-B569-8629D72632AE}" srcOrd="2" destOrd="0" presId="urn:microsoft.com/office/officeart/2018/5/layout/IconCircleLabelList"/>
    <dgm:cxn modelId="{753078F4-CEAA-4E3E-9784-177C1BA24FED}" type="presParOf" srcId="{1C487F96-219E-43CF-B569-8629D72632AE}" destId="{9EED77D6-0537-4211-8F9A-5077B375971B}" srcOrd="0" destOrd="0" presId="urn:microsoft.com/office/officeart/2018/5/layout/IconCircleLabelList"/>
    <dgm:cxn modelId="{3C8B3958-9236-4F94-930E-63F691736881}" type="presParOf" srcId="{1C487F96-219E-43CF-B569-8629D72632AE}" destId="{1FBAF6B7-87DA-49A5-A894-43CE3A6A45F3}" srcOrd="1" destOrd="0" presId="urn:microsoft.com/office/officeart/2018/5/layout/IconCircleLabelList"/>
    <dgm:cxn modelId="{ACBD632E-BB56-413F-A253-79C4B0C16358}" type="presParOf" srcId="{1C487F96-219E-43CF-B569-8629D72632AE}" destId="{DE2BCE5D-A748-4AB5-83B4-B1C620FA8B30}" srcOrd="2" destOrd="0" presId="urn:microsoft.com/office/officeart/2018/5/layout/IconCircleLabelList"/>
    <dgm:cxn modelId="{3BEF8EC5-426F-4BB7-9A7C-DF99CC4E155D}" type="presParOf" srcId="{1C487F96-219E-43CF-B569-8629D72632AE}" destId="{AEFB80B9-3629-44A0-92C6-7CC680137694}" srcOrd="3" destOrd="0" presId="urn:microsoft.com/office/officeart/2018/5/layout/IconCircleLabelList"/>
    <dgm:cxn modelId="{C5A54791-1A89-4569-9423-E676C06E2B23}" type="presParOf" srcId="{CB441369-E67E-4611-970E-56DA9597A308}" destId="{EB1A1CDF-3C9E-435F-8300-918B5097B857}" srcOrd="3" destOrd="0" presId="urn:microsoft.com/office/officeart/2018/5/layout/IconCircleLabelList"/>
    <dgm:cxn modelId="{19BBF864-C0A5-409F-A7D0-9547DDD56FEE}" type="presParOf" srcId="{CB441369-E67E-4611-970E-56DA9597A308}" destId="{51E96628-9198-411D-AB90-24431956B014}" srcOrd="4" destOrd="0" presId="urn:microsoft.com/office/officeart/2018/5/layout/IconCircleLabelList"/>
    <dgm:cxn modelId="{D9EC418B-3599-4DE1-806C-141AFE391E2B}" type="presParOf" srcId="{51E96628-9198-411D-AB90-24431956B014}" destId="{A1626119-68B5-4D77-A1BE-1C1B580A5629}" srcOrd="0" destOrd="0" presId="urn:microsoft.com/office/officeart/2018/5/layout/IconCircleLabelList"/>
    <dgm:cxn modelId="{1487D375-EF60-48CE-8497-793AB378C6E2}" type="presParOf" srcId="{51E96628-9198-411D-AB90-24431956B014}" destId="{8D8098D7-4A8D-45AC-80E8-9E5DFBC393BD}" srcOrd="1" destOrd="0" presId="urn:microsoft.com/office/officeart/2018/5/layout/IconCircleLabelList"/>
    <dgm:cxn modelId="{05FDBDE6-CE9B-4009-BFAF-C0982CE4AB71}" type="presParOf" srcId="{51E96628-9198-411D-AB90-24431956B014}" destId="{14EB3B17-1B26-4258-B5BD-6BC1A55FD655}" srcOrd="2" destOrd="0" presId="urn:microsoft.com/office/officeart/2018/5/layout/IconCircleLabelList"/>
    <dgm:cxn modelId="{8F44635C-28D6-40DF-86DF-70A5A8E1F127}" type="presParOf" srcId="{51E96628-9198-411D-AB90-24431956B014}" destId="{CC3B17EC-E5A7-4BA0-9E7F-86164F18FC95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EB335A6-5933-4E6E-B030-854C0E34B821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A624601-1E85-4078-81EA-68697BBEFAA1}">
      <dgm:prSet/>
      <dgm:spPr/>
      <dgm:t>
        <a:bodyPr/>
        <a:lstStyle/>
        <a:p>
          <a:r>
            <a:rPr lang="cs-CZ"/>
            <a:t>Co je to teorie</a:t>
          </a:r>
          <a:endParaRPr lang="en-US"/>
        </a:p>
      </dgm:t>
    </dgm:pt>
    <dgm:pt modelId="{FD994E45-7A4B-457F-87B7-6ABEB7315859}" type="parTrans" cxnId="{316BE021-DA53-4FB7-8200-DEB3505691C2}">
      <dgm:prSet/>
      <dgm:spPr/>
      <dgm:t>
        <a:bodyPr/>
        <a:lstStyle/>
        <a:p>
          <a:endParaRPr lang="en-US"/>
        </a:p>
      </dgm:t>
    </dgm:pt>
    <dgm:pt modelId="{CB360323-8116-4BC9-B8C9-6C9CFD556FFC}" type="sibTrans" cxnId="{316BE021-DA53-4FB7-8200-DEB3505691C2}">
      <dgm:prSet/>
      <dgm:spPr/>
      <dgm:t>
        <a:bodyPr/>
        <a:lstStyle/>
        <a:p>
          <a:endParaRPr lang="en-US"/>
        </a:p>
      </dgm:t>
    </dgm:pt>
    <dgm:pt modelId="{25D89913-AA18-40DC-9B82-E6F8E41614A3}">
      <dgm:prSet/>
      <dgm:spPr/>
      <dgm:t>
        <a:bodyPr/>
        <a:lstStyle/>
        <a:p>
          <a:r>
            <a:rPr lang="cs-CZ"/>
            <a:t>Co je to věda</a:t>
          </a:r>
          <a:endParaRPr lang="en-US"/>
        </a:p>
      </dgm:t>
    </dgm:pt>
    <dgm:pt modelId="{D3C2D0DC-7D8E-46FE-9AFF-4FC8F6B4D459}" type="parTrans" cxnId="{335D5828-7E8D-4383-9842-C9434864A7D4}">
      <dgm:prSet/>
      <dgm:spPr/>
      <dgm:t>
        <a:bodyPr/>
        <a:lstStyle/>
        <a:p>
          <a:endParaRPr lang="en-US"/>
        </a:p>
      </dgm:t>
    </dgm:pt>
    <dgm:pt modelId="{45312749-9AEC-41E3-8928-ACEF91051AC7}" type="sibTrans" cxnId="{335D5828-7E8D-4383-9842-C9434864A7D4}">
      <dgm:prSet/>
      <dgm:spPr/>
      <dgm:t>
        <a:bodyPr/>
        <a:lstStyle/>
        <a:p>
          <a:endParaRPr lang="en-US"/>
        </a:p>
      </dgm:t>
    </dgm:pt>
    <dgm:pt modelId="{EC41643E-7E85-4D4E-9F41-81530139B23C}">
      <dgm:prSet/>
      <dgm:spPr/>
      <dgm:t>
        <a:bodyPr/>
        <a:lstStyle/>
        <a:p>
          <a:r>
            <a:rPr lang="cs-CZ"/>
            <a:t>Co je to metodologie</a:t>
          </a:r>
          <a:endParaRPr lang="en-US"/>
        </a:p>
      </dgm:t>
    </dgm:pt>
    <dgm:pt modelId="{82E901BE-6C97-4AD0-9F25-BAEA57A7A4FA}" type="parTrans" cxnId="{66AB6CFC-3B7E-42AC-8061-D62E753BC3CC}">
      <dgm:prSet/>
      <dgm:spPr/>
      <dgm:t>
        <a:bodyPr/>
        <a:lstStyle/>
        <a:p>
          <a:endParaRPr lang="en-US"/>
        </a:p>
      </dgm:t>
    </dgm:pt>
    <dgm:pt modelId="{E8FE31EE-BA6E-483C-9666-23DFC7571751}" type="sibTrans" cxnId="{66AB6CFC-3B7E-42AC-8061-D62E753BC3CC}">
      <dgm:prSet/>
      <dgm:spPr/>
      <dgm:t>
        <a:bodyPr/>
        <a:lstStyle/>
        <a:p>
          <a:endParaRPr lang="en-US"/>
        </a:p>
      </dgm:t>
    </dgm:pt>
    <dgm:pt modelId="{F2880178-70AA-4C1C-B6AB-028D2D68E397}">
      <dgm:prSet/>
      <dgm:spPr/>
      <dgm:t>
        <a:bodyPr/>
        <a:lstStyle/>
        <a:p>
          <a:r>
            <a:rPr lang="cs-CZ" dirty="0"/>
            <a:t>Jakou roli hrají fakta, hodnoty, morálky a zdravý rozum ve vědě </a:t>
          </a:r>
          <a:endParaRPr lang="en-US" dirty="0"/>
        </a:p>
      </dgm:t>
    </dgm:pt>
    <dgm:pt modelId="{A7C9D394-64E3-4A2A-BD09-3CEE7D84E3DA}" type="parTrans" cxnId="{1B85CA13-3409-44E7-93D0-CB5F5ADE07AB}">
      <dgm:prSet/>
      <dgm:spPr/>
      <dgm:t>
        <a:bodyPr/>
        <a:lstStyle/>
        <a:p>
          <a:endParaRPr lang="en-US"/>
        </a:p>
      </dgm:t>
    </dgm:pt>
    <dgm:pt modelId="{A1DD2FCF-A11F-40F4-BFEC-AE51FE55956E}" type="sibTrans" cxnId="{1B85CA13-3409-44E7-93D0-CB5F5ADE07AB}">
      <dgm:prSet/>
      <dgm:spPr/>
      <dgm:t>
        <a:bodyPr/>
        <a:lstStyle/>
        <a:p>
          <a:endParaRPr lang="en-US"/>
        </a:p>
      </dgm:t>
    </dgm:pt>
    <dgm:pt modelId="{0A9F8138-E54F-426E-8B0A-405E8D743A3F}">
      <dgm:prSet/>
      <dgm:spPr/>
      <dgm:t>
        <a:bodyPr/>
        <a:lstStyle/>
        <a:p>
          <a:r>
            <a:rPr lang="cs-CZ" dirty="0"/>
            <a:t>Jestli existuje objektivita ve vědě</a:t>
          </a:r>
          <a:endParaRPr lang="en-US" dirty="0"/>
        </a:p>
      </dgm:t>
    </dgm:pt>
    <dgm:pt modelId="{234AE7C3-CD09-497E-9717-9E4BF4734427}" type="parTrans" cxnId="{80181A32-ADEF-4643-806F-8A292C2047A0}">
      <dgm:prSet/>
      <dgm:spPr/>
      <dgm:t>
        <a:bodyPr/>
        <a:lstStyle/>
        <a:p>
          <a:endParaRPr lang="en-US"/>
        </a:p>
      </dgm:t>
    </dgm:pt>
    <dgm:pt modelId="{0FF99B22-D16A-4A0E-9428-D1EE543CE181}" type="sibTrans" cxnId="{80181A32-ADEF-4643-806F-8A292C2047A0}">
      <dgm:prSet/>
      <dgm:spPr/>
      <dgm:t>
        <a:bodyPr/>
        <a:lstStyle/>
        <a:p>
          <a:endParaRPr lang="en-US"/>
        </a:p>
      </dgm:t>
    </dgm:pt>
    <dgm:pt modelId="{BC51C4D1-95BB-40A9-AB7B-DEE0D3157565}">
      <dgm:prSet/>
      <dgm:spPr/>
      <dgm:t>
        <a:bodyPr/>
        <a:lstStyle/>
        <a:p>
          <a:r>
            <a:rPr lang="cs-CZ" dirty="0"/>
            <a:t>Jaké další disciplíny jsou blízké sociální teorii</a:t>
          </a:r>
          <a:endParaRPr lang="en-US" dirty="0"/>
        </a:p>
      </dgm:t>
    </dgm:pt>
    <dgm:pt modelId="{89937976-B931-4F1E-96FD-A1CBA1218A4D}" type="parTrans" cxnId="{A4F14E60-EDA8-4E52-87FD-D8486D94A1DB}">
      <dgm:prSet/>
      <dgm:spPr/>
      <dgm:t>
        <a:bodyPr/>
        <a:lstStyle/>
        <a:p>
          <a:endParaRPr lang="en-US"/>
        </a:p>
      </dgm:t>
    </dgm:pt>
    <dgm:pt modelId="{ABD6A7A0-4FB8-4F6B-96CF-D3B4C6ED6244}" type="sibTrans" cxnId="{A4F14E60-EDA8-4E52-87FD-D8486D94A1DB}">
      <dgm:prSet/>
      <dgm:spPr/>
      <dgm:t>
        <a:bodyPr/>
        <a:lstStyle/>
        <a:p>
          <a:endParaRPr lang="en-US"/>
        </a:p>
      </dgm:t>
    </dgm:pt>
    <dgm:pt modelId="{8D68C6BE-697F-403E-9586-DAE063645978}">
      <dgm:prSet/>
      <dgm:spPr/>
      <dgm:t>
        <a:bodyPr/>
        <a:lstStyle/>
        <a:p>
          <a:r>
            <a:rPr lang="cs-CZ" dirty="0"/>
            <a:t>Citování ve vědě</a:t>
          </a:r>
          <a:endParaRPr lang="en-US" dirty="0"/>
        </a:p>
      </dgm:t>
    </dgm:pt>
    <dgm:pt modelId="{490194E5-6EDE-45EF-8401-390E3903174D}" type="parTrans" cxnId="{6694F87B-3F1B-493F-A070-68169B2DEE51}">
      <dgm:prSet/>
      <dgm:spPr/>
    </dgm:pt>
    <dgm:pt modelId="{76EDD0AE-E6FB-41B7-8C1B-39D6ED435325}" type="sibTrans" cxnId="{6694F87B-3F1B-493F-A070-68169B2DEE51}">
      <dgm:prSet/>
      <dgm:spPr/>
    </dgm:pt>
    <dgm:pt modelId="{C4285EDB-954F-4B95-ADC1-70ACB7114A75}" type="pres">
      <dgm:prSet presAssocID="{AEB335A6-5933-4E6E-B030-854C0E34B821}" presName="diagram" presStyleCnt="0">
        <dgm:presLayoutVars>
          <dgm:dir/>
          <dgm:resizeHandles val="exact"/>
        </dgm:presLayoutVars>
      </dgm:prSet>
      <dgm:spPr/>
    </dgm:pt>
    <dgm:pt modelId="{D5F4B325-EC0B-40D4-9DDC-BF07EC4FEAC5}" type="pres">
      <dgm:prSet presAssocID="{6A624601-1E85-4078-81EA-68697BBEFAA1}" presName="node" presStyleLbl="node1" presStyleIdx="0" presStyleCnt="7">
        <dgm:presLayoutVars>
          <dgm:bulletEnabled val="1"/>
        </dgm:presLayoutVars>
      </dgm:prSet>
      <dgm:spPr/>
    </dgm:pt>
    <dgm:pt modelId="{61D915CF-665E-4C14-ACF3-5FA101D5AF53}" type="pres">
      <dgm:prSet presAssocID="{CB360323-8116-4BC9-B8C9-6C9CFD556FFC}" presName="sibTrans" presStyleCnt="0"/>
      <dgm:spPr/>
    </dgm:pt>
    <dgm:pt modelId="{FF70CAAD-562D-4427-A959-B51E01DD9C1D}" type="pres">
      <dgm:prSet presAssocID="{25D89913-AA18-40DC-9B82-E6F8E41614A3}" presName="node" presStyleLbl="node1" presStyleIdx="1" presStyleCnt="7">
        <dgm:presLayoutVars>
          <dgm:bulletEnabled val="1"/>
        </dgm:presLayoutVars>
      </dgm:prSet>
      <dgm:spPr/>
    </dgm:pt>
    <dgm:pt modelId="{624535D6-AF4A-41CE-BB64-63F45B993E37}" type="pres">
      <dgm:prSet presAssocID="{45312749-9AEC-41E3-8928-ACEF91051AC7}" presName="sibTrans" presStyleCnt="0"/>
      <dgm:spPr/>
    </dgm:pt>
    <dgm:pt modelId="{396C0B23-47EB-4853-9CFC-7ADAF3BD45C4}" type="pres">
      <dgm:prSet presAssocID="{EC41643E-7E85-4D4E-9F41-81530139B23C}" presName="node" presStyleLbl="node1" presStyleIdx="2" presStyleCnt="7">
        <dgm:presLayoutVars>
          <dgm:bulletEnabled val="1"/>
        </dgm:presLayoutVars>
      </dgm:prSet>
      <dgm:spPr/>
    </dgm:pt>
    <dgm:pt modelId="{9A4E6BD0-E6E2-48DB-ADF6-675F486C64CC}" type="pres">
      <dgm:prSet presAssocID="{E8FE31EE-BA6E-483C-9666-23DFC7571751}" presName="sibTrans" presStyleCnt="0"/>
      <dgm:spPr/>
    </dgm:pt>
    <dgm:pt modelId="{D54101FF-9834-42CF-9471-502937B03BFA}" type="pres">
      <dgm:prSet presAssocID="{F2880178-70AA-4C1C-B6AB-028D2D68E397}" presName="node" presStyleLbl="node1" presStyleIdx="3" presStyleCnt="7">
        <dgm:presLayoutVars>
          <dgm:bulletEnabled val="1"/>
        </dgm:presLayoutVars>
      </dgm:prSet>
      <dgm:spPr/>
    </dgm:pt>
    <dgm:pt modelId="{B518CD26-5B0E-4316-A0BB-FE6448BD6963}" type="pres">
      <dgm:prSet presAssocID="{A1DD2FCF-A11F-40F4-BFEC-AE51FE55956E}" presName="sibTrans" presStyleCnt="0"/>
      <dgm:spPr/>
    </dgm:pt>
    <dgm:pt modelId="{C6D63BEB-E7CB-4402-9CB2-43A281EDCDE2}" type="pres">
      <dgm:prSet presAssocID="{0A9F8138-E54F-426E-8B0A-405E8D743A3F}" presName="node" presStyleLbl="node1" presStyleIdx="4" presStyleCnt="7">
        <dgm:presLayoutVars>
          <dgm:bulletEnabled val="1"/>
        </dgm:presLayoutVars>
      </dgm:prSet>
      <dgm:spPr/>
    </dgm:pt>
    <dgm:pt modelId="{B1F8F948-3EE5-482C-8236-7FC40323BBDA}" type="pres">
      <dgm:prSet presAssocID="{0FF99B22-D16A-4A0E-9428-D1EE543CE181}" presName="sibTrans" presStyleCnt="0"/>
      <dgm:spPr/>
    </dgm:pt>
    <dgm:pt modelId="{558EF9D9-94F0-488D-A111-5513A1471006}" type="pres">
      <dgm:prSet presAssocID="{BC51C4D1-95BB-40A9-AB7B-DEE0D3157565}" presName="node" presStyleLbl="node1" presStyleIdx="5" presStyleCnt="7">
        <dgm:presLayoutVars>
          <dgm:bulletEnabled val="1"/>
        </dgm:presLayoutVars>
      </dgm:prSet>
      <dgm:spPr/>
    </dgm:pt>
    <dgm:pt modelId="{97FD9D2F-CD9A-4461-AC86-1EEBE7013E5A}" type="pres">
      <dgm:prSet presAssocID="{ABD6A7A0-4FB8-4F6B-96CF-D3B4C6ED6244}" presName="sibTrans" presStyleCnt="0"/>
      <dgm:spPr/>
    </dgm:pt>
    <dgm:pt modelId="{8C71339A-8D3C-44FF-A252-D6FC4BD88660}" type="pres">
      <dgm:prSet presAssocID="{8D68C6BE-697F-403E-9586-DAE063645978}" presName="node" presStyleLbl="node1" presStyleIdx="6" presStyleCnt="7">
        <dgm:presLayoutVars>
          <dgm:bulletEnabled val="1"/>
        </dgm:presLayoutVars>
      </dgm:prSet>
      <dgm:spPr/>
    </dgm:pt>
  </dgm:ptLst>
  <dgm:cxnLst>
    <dgm:cxn modelId="{1B85CA13-3409-44E7-93D0-CB5F5ADE07AB}" srcId="{AEB335A6-5933-4E6E-B030-854C0E34B821}" destId="{F2880178-70AA-4C1C-B6AB-028D2D68E397}" srcOrd="3" destOrd="0" parTransId="{A7C9D394-64E3-4A2A-BD09-3CEE7D84E3DA}" sibTransId="{A1DD2FCF-A11F-40F4-BFEC-AE51FE55956E}"/>
    <dgm:cxn modelId="{316BE021-DA53-4FB7-8200-DEB3505691C2}" srcId="{AEB335A6-5933-4E6E-B030-854C0E34B821}" destId="{6A624601-1E85-4078-81EA-68697BBEFAA1}" srcOrd="0" destOrd="0" parTransId="{FD994E45-7A4B-457F-87B7-6ABEB7315859}" sibTransId="{CB360323-8116-4BC9-B8C9-6C9CFD556FFC}"/>
    <dgm:cxn modelId="{335D5828-7E8D-4383-9842-C9434864A7D4}" srcId="{AEB335A6-5933-4E6E-B030-854C0E34B821}" destId="{25D89913-AA18-40DC-9B82-E6F8E41614A3}" srcOrd="1" destOrd="0" parTransId="{D3C2D0DC-7D8E-46FE-9AFF-4FC8F6B4D459}" sibTransId="{45312749-9AEC-41E3-8928-ACEF91051AC7}"/>
    <dgm:cxn modelId="{80181A32-ADEF-4643-806F-8A292C2047A0}" srcId="{AEB335A6-5933-4E6E-B030-854C0E34B821}" destId="{0A9F8138-E54F-426E-8B0A-405E8D743A3F}" srcOrd="4" destOrd="0" parTransId="{234AE7C3-CD09-497E-9717-9E4BF4734427}" sibTransId="{0FF99B22-D16A-4A0E-9428-D1EE543CE181}"/>
    <dgm:cxn modelId="{75F21040-76A8-4099-ACC6-B4111883E059}" type="presOf" srcId="{F2880178-70AA-4C1C-B6AB-028D2D68E397}" destId="{D54101FF-9834-42CF-9471-502937B03BFA}" srcOrd="0" destOrd="0" presId="urn:microsoft.com/office/officeart/2005/8/layout/default"/>
    <dgm:cxn modelId="{A4F14E60-EDA8-4E52-87FD-D8486D94A1DB}" srcId="{AEB335A6-5933-4E6E-B030-854C0E34B821}" destId="{BC51C4D1-95BB-40A9-AB7B-DEE0D3157565}" srcOrd="5" destOrd="0" parTransId="{89937976-B931-4F1E-96FD-A1CBA1218A4D}" sibTransId="{ABD6A7A0-4FB8-4F6B-96CF-D3B4C6ED6244}"/>
    <dgm:cxn modelId="{6694F87B-3F1B-493F-A070-68169B2DEE51}" srcId="{AEB335A6-5933-4E6E-B030-854C0E34B821}" destId="{8D68C6BE-697F-403E-9586-DAE063645978}" srcOrd="6" destOrd="0" parTransId="{490194E5-6EDE-45EF-8401-390E3903174D}" sibTransId="{76EDD0AE-E6FB-41B7-8C1B-39D6ED435325}"/>
    <dgm:cxn modelId="{98950B90-8BF0-44B8-981D-F14CF2685EE3}" type="presOf" srcId="{AEB335A6-5933-4E6E-B030-854C0E34B821}" destId="{C4285EDB-954F-4B95-ADC1-70ACB7114A75}" srcOrd="0" destOrd="0" presId="urn:microsoft.com/office/officeart/2005/8/layout/default"/>
    <dgm:cxn modelId="{7FD6A390-41F1-43F1-8907-415D770230E8}" type="presOf" srcId="{BC51C4D1-95BB-40A9-AB7B-DEE0D3157565}" destId="{558EF9D9-94F0-488D-A111-5513A1471006}" srcOrd="0" destOrd="0" presId="urn:microsoft.com/office/officeart/2005/8/layout/default"/>
    <dgm:cxn modelId="{6C8BF793-429F-4ABC-861E-965D23B83D6A}" type="presOf" srcId="{25D89913-AA18-40DC-9B82-E6F8E41614A3}" destId="{FF70CAAD-562D-4427-A959-B51E01DD9C1D}" srcOrd="0" destOrd="0" presId="urn:microsoft.com/office/officeart/2005/8/layout/default"/>
    <dgm:cxn modelId="{FF8B59BA-D9AC-446B-97CB-C104577062AD}" type="presOf" srcId="{0A9F8138-E54F-426E-8B0A-405E8D743A3F}" destId="{C6D63BEB-E7CB-4402-9CB2-43A281EDCDE2}" srcOrd="0" destOrd="0" presId="urn:microsoft.com/office/officeart/2005/8/layout/default"/>
    <dgm:cxn modelId="{B4D9D3CD-3A7B-49CC-8B5C-4D9FF1DEB44D}" type="presOf" srcId="{6A624601-1E85-4078-81EA-68697BBEFAA1}" destId="{D5F4B325-EC0B-40D4-9DDC-BF07EC4FEAC5}" srcOrd="0" destOrd="0" presId="urn:microsoft.com/office/officeart/2005/8/layout/default"/>
    <dgm:cxn modelId="{66AB6CFC-3B7E-42AC-8061-D62E753BC3CC}" srcId="{AEB335A6-5933-4E6E-B030-854C0E34B821}" destId="{EC41643E-7E85-4D4E-9F41-81530139B23C}" srcOrd="2" destOrd="0" parTransId="{82E901BE-6C97-4AD0-9F25-BAEA57A7A4FA}" sibTransId="{E8FE31EE-BA6E-483C-9666-23DFC7571751}"/>
    <dgm:cxn modelId="{DA7586FE-B6DB-4425-9A9B-49C8C5E41BB9}" type="presOf" srcId="{EC41643E-7E85-4D4E-9F41-81530139B23C}" destId="{396C0B23-47EB-4853-9CFC-7ADAF3BD45C4}" srcOrd="0" destOrd="0" presId="urn:microsoft.com/office/officeart/2005/8/layout/default"/>
    <dgm:cxn modelId="{8B31C3FF-2A6D-49A6-B9FA-CC63A05D32EA}" type="presOf" srcId="{8D68C6BE-697F-403E-9586-DAE063645978}" destId="{8C71339A-8D3C-44FF-A252-D6FC4BD88660}" srcOrd="0" destOrd="0" presId="urn:microsoft.com/office/officeart/2005/8/layout/default"/>
    <dgm:cxn modelId="{5BCC50A4-8B88-4AA4-834D-AC7018765440}" type="presParOf" srcId="{C4285EDB-954F-4B95-ADC1-70ACB7114A75}" destId="{D5F4B325-EC0B-40D4-9DDC-BF07EC4FEAC5}" srcOrd="0" destOrd="0" presId="urn:microsoft.com/office/officeart/2005/8/layout/default"/>
    <dgm:cxn modelId="{72F8C330-3D97-4646-B7B3-9B7AF42AD3BC}" type="presParOf" srcId="{C4285EDB-954F-4B95-ADC1-70ACB7114A75}" destId="{61D915CF-665E-4C14-ACF3-5FA101D5AF53}" srcOrd="1" destOrd="0" presId="urn:microsoft.com/office/officeart/2005/8/layout/default"/>
    <dgm:cxn modelId="{326C54CD-CFD6-42DF-9DB9-0C9A08A6ABB9}" type="presParOf" srcId="{C4285EDB-954F-4B95-ADC1-70ACB7114A75}" destId="{FF70CAAD-562D-4427-A959-B51E01DD9C1D}" srcOrd="2" destOrd="0" presId="urn:microsoft.com/office/officeart/2005/8/layout/default"/>
    <dgm:cxn modelId="{00AF3843-95BC-4692-B617-23465815291A}" type="presParOf" srcId="{C4285EDB-954F-4B95-ADC1-70ACB7114A75}" destId="{624535D6-AF4A-41CE-BB64-63F45B993E37}" srcOrd="3" destOrd="0" presId="urn:microsoft.com/office/officeart/2005/8/layout/default"/>
    <dgm:cxn modelId="{E65F22E0-37AE-4AAD-BAF8-C2B1CC6336FA}" type="presParOf" srcId="{C4285EDB-954F-4B95-ADC1-70ACB7114A75}" destId="{396C0B23-47EB-4853-9CFC-7ADAF3BD45C4}" srcOrd="4" destOrd="0" presId="urn:microsoft.com/office/officeart/2005/8/layout/default"/>
    <dgm:cxn modelId="{409EDAA8-5DE6-4531-9201-F3EC29E9C8A9}" type="presParOf" srcId="{C4285EDB-954F-4B95-ADC1-70ACB7114A75}" destId="{9A4E6BD0-E6E2-48DB-ADF6-675F486C64CC}" srcOrd="5" destOrd="0" presId="urn:microsoft.com/office/officeart/2005/8/layout/default"/>
    <dgm:cxn modelId="{55549B33-5540-448D-8544-0176548AE6FD}" type="presParOf" srcId="{C4285EDB-954F-4B95-ADC1-70ACB7114A75}" destId="{D54101FF-9834-42CF-9471-502937B03BFA}" srcOrd="6" destOrd="0" presId="urn:microsoft.com/office/officeart/2005/8/layout/default"/>
    <dgm:cxn modelId="{6A4406BC-CB17-4C6C-968E-CD63C76648B7}" type="presParOf" srcId="{C4285EDB-954F-4B95-ADC1-70ACB7114A75}" destId="{B518CD26-5B0E-4316-A0BB-FE6448BD6963}" srcOrd="7" destOrd="0" presId="urn:microsoft.com/office/officeart/2005/8/layout/default"/>
    <dgm:cxn modelId="{9549A077-D35F-4DFA-84F8-33412D3A4435}" type="presParOf" srcId="{C4285EDB-954F-4B95-ADC1-70ACB7114A75}" destId="{C6D63BEB-E7CB-4402-9CB2-43A281EDCDE2}" srcOrd="8" destOrd="0" presId="urn:microsoft.com/office/officeart/2005/8/layout/default"/>
    <dgm:cxn modelId="{BC423717-1C94-4DE5-9E63-8F654B973347}" type="presParOf" srcId="{C4285EDB-954F-4B95-ADC1-70ACB7114A75}" destId="{B1F8F948-3EE5-482C-8236-7FC40323BBDA}" srcOrd="9" destOrd="0" presId="urn:microsoft.com/office/officeart/2005/8/layout/default"/>
    <dgm:cxn modelId="{C4F45105-C374-4085-B6D2-D7E0AD5210DD}" type="presParOf" srcId="{C4285EDB-954F-4B95-ADC1-70ACB7114A75}" destId="{558EF9D9-94F0-488D-A111-5513A1471006}" srcOrd="10" destOrd="0" presId="urn:microsoft.com/office/officeart/2005/8/layout/default"/>
    <dgm:cxn modelId="{3A3B0D1E-64FA-4E05-AB14-18B70452D4D4}" type="presParOf" srcId="{C4285EDB-954F-4B95-ADC1-70ACB7114A75}" destId="{97FD9D2F-CD9A-4461-AC86-1EEBE7013E5A}" srcOrd="11" destOrd="0" presId="urn:microsoft.com/office/officeart/2005/8/layout/default"/>
    <dgm:cxn modelId="{1A827F13-C4A9-458F-B63D-6AF47336EB7A}" type="presParOf" srcId="{C4285EDB-954F-4B95-ADC1-70ACB7114A75}" destId="{8C71339A-8D3C-44FF-A252-D6FC4BD88660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A7FDC9-F7ED-49FB-82A6-553C3E14C1EE}">
      <dsp:nvSpPr>
        <dsp:cNvPr id="0" name=""/>
        <dsp:cNvSpPr/>
      </dsp:nvSpPr>
      <dsp:spPr>
        <a:xfrm>
          <a:off x="0" y="2812"/>
          <a:ext cx="637381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53773C-BA4F-4FCA-A04E-8AA18D102196}">
      <dsp:nvSpPr>
        <dsp:cNvPr id="0" name=""/>
        <dsp:cNvSpPr/>
      </dsp:nvSpPr>
      <dsp:spPr>
        <a:xfrm>
          <a:off x="0" y="2812"/>
          <a:ext cx="6373813" cy="9589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Význam slova „teorie“</a:t>
          </a:r>
          <a:endParaRPr lang="en-US" sz="2700" kern="1200"/>
        </a:p>
      </dsp:txBody>
      <dsp:txXfrm>
        <a:off x="0" y="2812"/>
        <a:ext cx="6373813" cy="958970"/>
      </dsp:txXfrm>
    </dsp:sp>
    <dsp:sp modelId="{D7A7B43A-A95A-438F-B9FE-57BF7A7D2B39}">
      <dsp:nvSpPr>
        <dsp:cNvPr id="0" name=""/>
        <dsp:cNvSpPr/>
      </dsp:nvSpPr>
      <dsp:spPr>
        <a:xfrm>
          <a:off x="0" y="961783"/>
          <a:ext cx="6373813" cy="0"/>
        </a:xfrm>
        <a:prstGeom prst="line">
          <a:avLst/>
        </a:prstGeom>
        <a:solidFill>
          <a:schemeClr val="accent2">
            <a:hueOff val="1538576"/>
            <a:satOff val="1641"/>
            <a:lumOff val="510"/>
            <a:alphaOff val="0"/>
          </a:schemeClr>
        </a:solidFill>
        <a:ln w="12700" cap="flat" cmpd="sng" algn="ctr">
          <a:solidFill>
            <a:schemeClr val="accent2">
              <a:hueOff val="1538576"/>
              <a:satOff val="1641"/>
              <a:lumOff val="51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E20AB1-8D54-4FFA-B703-4D49EBE9A8BE}">
      <dsp:nvSpPr>
        <dsp:cNvPr id="0" name=""/>
        <dsp:cNvSpPr/>
      </dsp:nvSpPr>
      <dsp:spPr>
        <a:xfrm>
          <a:off x="0" y="961783"/>
          <a:ext cx="6373813" cy="9589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Co je to sociální věda </a:t>
          </a:r>
          <a:endParaRPr lang="en-US" sz="2700" kern="1200"/>
        </a:p>
      </dsp:txBody>
      <dsp:txXfrm>
        <a:off x="0" y="961783"/>
        <a:ext cx="6373813" cy="958970"/>
      </dsp:txXfrm>
    </dsp:sp>
    <dsp:sp modelId="{D36EF78E-B424-4EC4-ADAE-B1CB37D9CE34}">
      <dsp:nvSpPr>
        <dsp:cNvPr id="0" name=""/>
        <dsp:cNvSpPr/>
      </dsp:nvSpPr>
      <dsp:spPr>
        <a:xfrm>
          <a:off x="0" y="1920754"/>
          <a:ext cx="6373813" cy="0"/>
        </a:xfrm>
        <a:prstGeom prst="line">
          <a:avLst/>
        </a:prstGeom>
        <a:solidFill>
          <a:schemeClr val="accent2">
            <a:hueOff val="3077152"/>
            <a:satOff val="3282"/>
            <a:lumOff val="1020"/>
            <a:alphaOff val="0"/>
          </a:schemeClr>
        </a:solidFill>
        <a:ln w="12700" cap="flat" cmpd="sng" algn="ctr">
          <a:solidFill>
            <a:schemeClr val="accent2">
              <a:hueOff val="3077152"/>
              <a:satOff val="3282"/>
              <a:lumOff val="102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8DAFAA-2E30-4A5C-80E6-5A6009364652}">
      <dsp:nvSpPr>
        <dsp:cNvPr id="0" name=""/>
        <dsp:cNvSpPr/>
      </dsp:nvSpPr>
      <dsp:spPr>
        <a:xfrm>
          <a:off x="0" y="1920754"/>
          <a:ext cx="6373813" cy="9589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Metody sociálního bádání</a:t>
          </a:r>
          <a:endParaRPr lang="en-US" sz="2700" kern="1200"/>
        </a:p>
      </dsp:txBody>
      <dsp:txXfrm>
        <a:off x="0" y="1920754"/>
        <a:ext cx="6373813" cy="958970"/>
      </dsp:txXfrm>
    </dsp:sp>
    <dsp:sp modelId="{8FFB8E20-1135-48F3-A8A7-F21930E9341F}">
      <dsp:nvSpPr>
        <dsp:cNvPr id="0" name=""/>
        <dsp:cNvSpPr/>
      </dsp:nvSpPr>
      <dsp:spPr>
        <a:xfrm>
          <a:off x="0" y="2879725"/>
          <a:ext cx="6373813" cy="0"/>
        </a:xfrm>
        <a:prstGeom prst="line">
          <a:avLst/>
        </a:prstGeom>
        <a:solidFill>
          <a:schemeClr val="accent2">
            <a:hueOff val="4615728"/>
            <a:satOff val="4923"/>
            <a:lumOff val="1531"/>
            <a:alphaOff val="0"/>
          </a:schemeClr>
        </a:solidFill>
        <a:ln w="12700" cap="flat" cmpd="sng" algn="ctr">
          <a:solidFill>
            <a:schemeClr val="accent2">
              <a:hueOff val="4615728"/>
              <a:satOff val="4923"/>
              <a:lumOff val="153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B44FEC-6EBC-4CF1-A327-79C666EC573F}">
      <dsp:nvSpPr>
        <dsp:cNvPr id="0" name=""/>
        <dsp:cNvSpPr/>
      </dsp:nvSpPr>
      <dsp:spPr>
        <a:xfrm>
          <a:off x="0" y="2879725"/>
          <a:ext cx="6373813" cy="9589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/>
            <a:t>Role fakt, hodnot, objektivity, morálky a zdravého rozumu</a:t>
          </a:r>
          <a:endParaRPr lang="en-US" sz="2700" kern="1200" dirty="0"/>
        </a:p>
      </dsp:txBody>
      <dsp:txXfrm>
        <a:off x="0" y="2879725"/>
        <a:ext cx="6373813" cy="958970"/>
      </dsp:txXfrm>
    </dsp:sp>
    <dsp:sp modelId="{0346174A-122D-4F67-AC8A-6D861174D73C}">
      <dsp:nvSpPr>
        <dsp:cNvPr id="0" name=""/>
        <dsp:cNvSpPr/>
      </dsp:nvSpPr>
      <dsp:spPr>
        <a:xfrm>
          <a:off x="0" y="3838695"/>
          <a:ext cx="6373813" cy="0"/>
        </a:xfrm>
        <a:prstGeom prst="line">
          <a:avLst/>
        </a:prstGeom>
        <a:solidFill>
          <a:schemeClr val="accent2">
            <a:hueOff val="6154304"/>
            <a:satOff val="6564"/>
            <a:lumOff val="2041"/>
            <a:alphaOff val="0"/>
          </a:schemeClr>
        </a:solidFill>
        <a:ln w="12700" cap="flat" cmpd="sng" algn="ctr">
          <a:solidFill>
            <a:schemeClr val="accent2">
              <a:hueOff val="6154304"/>
              <a:satOff val="6564"/>
              <a:lumOff val="20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32A9E4-CED0-400A-A101-940F204E1E91}">
      <dsp:nvSpPr>
        <dsp:cNvPr id="0" name=""/>
        <dsp:cNvSpPr/>
      </dsp:nvSpPr>
      <dsp:spPr>
        <a:xfrm>
          <a:off x="0" y="3838695"/>
          <a:ext cx="6373813" cy="9589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/>
            <a:t>Politické teorie, psychologie a humanitní vědy</a:t>
          </a:r>
          <a:endParaRPr lang="en-US" sz="2700" kern="1200" dirty="0"/>
        </a:p>
      </dsp:txBody>
      <dsp:txXfrm>
        <a:off x="0" y="3838695"/>
        <a:ext cx="6373813" cy="958970"/>
      </dsp:txXfrm>
    </dsp:sp>
    <dsp:sp modelId="{C8997CF9-3838-4ABD-AFC0-6E4C8232DA54}">
      <dsp:nvSpPr>
        <dsp:cNvPr id="0" name=""/>
        <dsp:cNvSpPr/>
      </dsp:nvSpPr>
      <dsp:spPr>
        <a:xfrm>
          <a:off x="0" y="4797666"/>
          <a:ext cx="6373813" cy="0"/>
        </a:xfrm>
        <a:prstGeom prst="line">
          <a:avLst/>
        </a:prstGeom>
        <a:solidFill>
          <a:schemeClr val="accent2">
            <a:hueOff val="7692880"/>
            <a:satOff val="8205"/>
            <a:lumOff val="2551"/>
            <a:alphaOff val="0"/>
          </a:schemeClr>
        </a:solidFill>
        <a:ln w="12700" cap="flat" cmpd="sng" algn="ctr">
          <a:solidFill>
            <a:schemeClr val="accent2">
              <a:hueOff val="7692880"/>
              <a:satOff val="8205"/>
              <a:lumOff val="25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E1765D-9751-4C76-B823-1062BE2B199A}">
      <dsp:nvSpPr>
        <dsp:cNvPr id="0" name=""/>
        <dsp:cNvSpPr/>
      </dsp:nvSpPr>
      <dsp:spPr>
        <a:xfrm>
          <a:off x="0" y="4797666"/>
          <a:ext cx="6373813" cy="9589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/>
            <a:t>Citování ve vědě</a:t>
          </a:r>
          <a:endParaRPr lang="en-US" sz="2700" kern="1200" dirty="0"/>
        </a:p>
      </dsp:txBody>
      <dsp:txXfrm>
        <a:off x="0" y="4797666"/>
        <a:ext cx="6373813" cy="9589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23686A-6448-400F-84D7-0B78EC0957A5}">
      <dsp:nvSpPr>
        <dsp:cNvPr id="0" name=""/>
        <dsp:cNvSpPr/>
      </dsp:nvSpPr>
      <dsp:spPr>
        <a:xfrm>
          <a:off x="0" y="935910"/>
          <a:ext cx="6373813" cy="172783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E71E52-F7FE-4770-A9C5-39FBF5B06856}">
      <dsp:nvSpPr>
        <dsp:cNvPr id="0" name=""/>
        <dsp:cNvSpPr/>
      </dsp:nvSpPr>
      <dsp:spPr>
        <a:xfrm>
          <a:off x="522670" y="1324673"/>
          <a:ext cx="950309" cy="95030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EF15C9-76DF-4F3B-9545-3AA044537F70}">
      <dsp:nvSpPr>
        <dsp:cNvPr id="0" name=""/>
        <dsp:cNvSpPr/>
      </dsp:nvSpPr>
      <dsp:spPr>
        <a:xfrm>
          <a:off x="1995649" y="935910"/>
          <a:ext cx="4378164" cy="17278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63" tIns="182863" rIns="182863" bIns="18286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Teorie jako kontemplace</a:t>
          </a:r>
          <a:endParaRPr lang="en-US" sz="2500" kern="1200"/>
        </a:p>
      </dsp:txBody>
      <dsp:txXfrm>
        <a:off x="1995649" y="935910"/>
        <a:ext cx="4378164" cy="1727835"/>
      </dsp:txXfrm>
    </dsp:sp>
    <dsp:sp modelId="{3AFD1985-5D08-48AA-8285-44CD39C0512C}">
      <dsp:nvSpPr>
        <dsp:cNvPr id="0" name=""/>
        <dsp:cNvSpPr/>
      </dsp:nvSpPr>
      <dsp:spPr>
        <a:xfrm>
          <a:off x="0" y="3095704"/>
          <a:ext cx="6373813" cy="172783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9B2A71-25CC-42C1-B7B4-97103F8DBED3}">
      <dsp:nvSpPr>
        <dsp:cNvPr id="0" name=""/>
        <dsp:cNvSpPr/>
      </dsp:nvSpPr>
      <dsp:spPr>
        <a:xfrm>
          <a:off x="522670" y="3484467"/>
          <a:ext cx="950309" cy="95030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DC2E07-BC75-40F9-B888-092F35C67C28}">
      <dsp:nvSpPr>
        <dsp:cNvPr id="0" name=""/>
        <dsp:cNvSpPr/>
      </dsp:nvSpPr>
      <dsp:spPr>
        <a:xfrm>
          <a:off x="1995649" y="3095704"/>
          <a:ext cx="4378164" cy="17278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63" tIns="182863" rIns="182863" bIns="18286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Teorie jako vědecký model</a:t>
          </a:r>
          <a:endParaRPr lang="en-US" sz="2500" kern="1200"/>
        </a:p>
      </dsp:txBody>
      <dsp:txXfrm>
        <a:off x="1995649" y="3095704"/>
        <a:ext cx="4378164" cy="17278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069259-26EC-4F58-A08E-E3E00114BAC6}">
      <dsp:nvSpPr>
        <dsp:cNvPr id="0" name=""/>
        <dsp:cNvSpPr/>
      </dsp:nvSpPr>
      <dsp:spPr>
        <a:xfrm>
          <a:off x="2482747" y="1844"/>
          <a:ext cx="2093062" cy="209306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661AF0-FDD5-4473-9242-D851C8E426B4}">
      <dsp:nvSpPr>
        <dsp:cNvPr id="0" name=""/>
        <dsp:cNvSpPr/>
      </dsp:nvSpPr>
      <dsp:spPr>
        <a:xfrm>
          <a:off x="2928809" y="447907"/>
          <a:ext cx="1200937" cy="12009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BED970-4152-4406-90B2-BA6655AEB4D6}">
      <dsp:nvSpPr>
        <dsp:cNvPr id="0" name=""/>
        <dsp:cNvSpPr/>
      </dsp:nvSpPr>
      <dsp:spPr>
        <a:xfrm>
          <a:off x="1813653" y="2746845"/>
          <a:ext cx="343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555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3500" kern="1200"/>
            <a:t>Věda</a:t>
          </a:r>
          <a:endParaRPr lang="en-US" sz="3500" kern="1200"/>
        </a:p>
      </dsp:txBody>
      <dsp:txXfrm>
        <a:off x="1813653" y="2746845"/>
        <a:ext cx="3431250" cy="720000"/>
      </dsp:txXfrm>
    </dsp:sp>
    <dsp:sp modelId="{BC278513-822B-4E4F-972D-6BE5A050B0C7}">
      <dsp:nvSpPr>
        <dsp:cNvPr id="0" name=""/>
        <dsp:cNvSpPr/>
      </dsp:nvSpPr>
      <dsp:spPr>
        <a:xfrm>
          <a:off x="6514466" y="1844"/>
          <a:ext cx="2093062" cy="209306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821F6F-224A-41C9-AB72-85B0A4BF5E27}">
      <dsp:nvSpPr>
        <dsp:cNvPr id="0" name=""/>
        <dsp:cNvSpPr/>
      </dsp:nvSpPr>
      <dsp:spPr>
        <a:xfrm>
          <a:off x="6960528" y="447907"/>
          <a:ext cx="1200937" cy="12009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4CE26A-E0E4-4B6E-BCFD-61891544F8E9}">
      <dsp:nvSpPr>
        <dsp:cNvPr id="0" name=""/>
        <dsp:cNvSpPr/>
      </dsp:nvSpPr>
      <dsp:spPr>
        <a:xfrm>
          <a:off x="5845372" y="2746845"/>
          <a:ext cx="343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555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3500" kern="1200"/>
            <a:t>Sociální věda</a:t>
          </a:r>
          <a:endParaRPr lang="en-US" sz="3500" kern="1200"/>
        </a:p>
      </dsp:txBody>
      <dsp:txXfrm>
        <a:off x="5845372" y="2746845"/>
        <a:ext cx="3431250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755108-3E61-4BF8-9918-AFE7280B24F8}">
      <dsp:nvSpPr>
        <dsp:cNvPr id="0" name=""/>
        <dsp:cNvSpPr/>
      </dsp:nvSpPr>
      <dsp:spPr>
        <a:xfrm>
          <a:off x="0" y="4499"/>
          <a:ext cx="6373813" cy="9584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52A548-C021-4532-B3DB-E194639A932B}">
      <dsp:nvSpPr>
        <dsp:cNvPr id="0" name=""/>
        <dsp:cNvSpPr/>
      </dsp:nvSpPr>
      <dsp:spPr>
        <a:xfrm>
          <a:off x="289918" y="220141"/>
          <a:ext cx="527124" cy="52712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F45B9E-E546-4D48-B1DD-7F412F684308}">
      <dsp:nvSpPr>
        <dsp:cNvPr id="0" name=""/>
        <dsp:cNvSpPr/>
      </dsp:nvSpPr>
      <dsp:spPr>
        <a:xfrm>
          <a:off x="1106961" y="4499"/>
          <a:ext cx="5266852" cy="958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432" tIns="101432" rIns="101432" bIns="10143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Teorie </a:t>
          </a:r>
          <a:endParaRPr lang="en-US" sz="1900" kern="1200"/>
        </a:p>
      </dsp:txBody>
      <dsp:txXfrm>
        <a:off x="1106961" y="4499"/>
        <a:ext cx="5266852" cy="958408"/>
      </dsp:txXfrm>
    </dsp:sp>
    <dsp:sp modelId="{C17333E4-E1BF-4D86-832E-E3E2477A879C}">
      <dsp:nvSpPr>
        <dsp:cNvPr id="0" name=""/>
        <dsp:cNvSpPr/>
      </dsp:nvSpPr>
      <dsp:spPr>
        <a:xfrm>
          <a:off x="0" y="1202510"/>
          <a:ext cx="6373813" cy="9584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263808-AFF2-46F2-926D-ACAF81FE17E3}">
      <dsp:nvSpPr>
        <dsp:cNvPr id="0" name=""/>
        <dsp:cNvSpPr/>
      </dsp:nvSpPr>
      <dsp:spPr>
        <a:xfrm>
          <a:off x="289918" y="1418152"/>
          <a:ext cx="527124" cy="52712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0E846E-5B4B-4FE0-9BDF-FAE8142C7E5E}">
      <dsp:nvSpPr>
        <dsp:cNvPr id="0" name=""/>
        <dsp:cNvSpPr/>
      </dsp:nvSpPr>
      <dsp:spPr>
        <a:xfrm>
          <a:off x="1106961" y="1202510"/>
          <a:ext cx="5266852" cy="958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432" tIns="101432" rIns="101432" bIns="10143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Sběr dat</a:t>
          </a:r>
          <a:endParaRPr lang="en-US" sz="1900" kern="1200"/>
        </a:p>
      </dsp:txBody>
      <dsp:txXfrm>
        <a:off x="1106961" y="1202510"/>
        <a:ext cx="5266852" cy="958408"/>
      </dsp:txXfrm>
    </dsp:sp>
    <dsp:sp modelId="{ECB133B7-E932-453F-9469-3D93DD5104DC}">
      <dsp:nvSpPr>
        <dsp:cNvPr id="0" name=""/>
        <dsp:cNvSpPr/>
      </dsp:nvSpPr>
      <dsp:spPr>
        <a:xfrm>
          <a:off x="0" y="2400520"/>
          <a:ext cx="6373813" cy="9584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CBA5D2-4F8D-489D-9446-BEE61199A3D2}">
      <dsp:nvSpPr>
        <dsp:cNvPr id="0" name=""/>
        <dsp:cNvSpPr/>
      </dsp:nvSpPr>
      <dsp:spPr>
        <a:xfrm>
          <a:off x="289918" y="2616162"/>
          <a:ext cx="527124" cy="52712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3AE17F-EF8C-4667-8C7C-813C8C462E8B}">
      <dsp:nvSpPr>
        <dsp:cNvPr id="0" name=""/>
        <dsp:cNvSpPr/>
      </dsp:nvSpPr>
      <dsp:spPr>
        <a:xfrm>
          <a:off x="1106961" y="2400520"/>
          <a:ext cx="5266852" cy="958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432" tIns="101432" rIns="101432" bIns="10143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Data </a:t>
          </a:r>
          <a:endParaRPr lang="en-US" sz="1900" kern="1200"/>
        </a:p>
      </dsp:txBody>
      <dsp:txXfrm>
        <a:off x="1106961" y="2400520"/>
        <a:ext cx="5266852" cy="958408"/>
      </dsp:txXfrm>
    </dsp:sp>
    <dsp:sp modelId="{60A2ECAA-03B1-4743-AE04-F9D2FB381E85}">
      <dsp:nvSpPr>
        <dsp:cNvPr id="0" name=""/>
        <dsp:cNvSpPr/>
      </dsp:nvSpPr>
      <dsp:spPr>
        <a:xfrm>
          <a:off x="0" y="3598531"/>
          <a:ext cx="6373813" cy="9584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5FA2B6-B9E9-47E7-A033-1EDC7AF36ABF}">
      <dsp:nvSpPr>
        <dsp:cNvPr id="0" name=""/>
        <dsp:cNvSpPr/>
      </dsp:nvSpPr>
      <dsp:spPr>
        <a:xfrm>
          <a:off x="289918" y="3814173"/>
          <a:ext cx="527124" cy="52712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9DC9DC-EBEE-47F7-AD6B-C8FA3ACEA6DB}">
      <dsp:nvSpPr>
        <dsp:cNvPr id="0" name=""/>
        <dsp:cNvSpPr/>
      </dsp:nvSpPr>
      <dsp:spPr>
        <a:xfrm>
          <a:off x="1106961" y="3598531"/>
          <a:ext cx="5266852" cy="958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432" tIns="101432" rIns="101432" bIns="10143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Analýza</a:t>
          </a:r>
          <a:endParaRPr lang="en-US" sz="1900" kern="1200"/>
        </a:p>
      </dsp:txBody>
      <dsp:txXfrm>
        <a:off x="1106961" y="3598531"/>
        <a:ext cx="5266852" cy="958408"/>
      </dsp:txXfrm>
    </dsp:sp>
    <dsp:sp modelId="{B00EB066-CCD8-42A2-88EE-82153E52A929}">
      <dsp:nvSpPr>
        <dsp:cNvPr id="0" name=""/>
        <dsp:cNvSpPr/>
      </dsp:nvSpPr>
      <dsp:spPr>
        <a:xfrm>
          <a:off x="0" y="4796541"/>
          <a:ext cx="6373813" cy="9584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321981-1008-457B-8F99-5FED1F17D668}">
      <dsp:nvSpPr>
        <dsp:cNvPr id="0" name=""/>
        <dsp:cNvSpPr/>
      </dsp:nvSpPr>
      <dsp:spPr>
        <a:xfrm>
          <a:off x="289918" y="5012183"/>
          <a:ext cx="527124" cy="52712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439AEF-227C-4365-A01B-941D29EBD5DD}">
      <dsp:nvSpPr>
        <dsp:cNvPr id="0" name=""/>
        <dsp:cNvSpPr/>
      </dsp:nvSpPr>
      <dsp:spPr>
        <a:xfrm>
          <a:off x="1106961" y="4796541"/>
          <a:ext cx="5266852" cy="958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432" tIns="101432" rIns="101432" bIns="10143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Závěry </a:t>
          </a:r>
          <a:endParaRPr lang="en-US" sz="1900" kern="1200"/>
        </a:p>
      </dsp:txBody>
      <dsp:txXfrm>
        <a:off x="1106961" y="4796541"/>
        <a:ext cx="5266852" cy="95840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199722-DFFA-43B6-9C23-83CA02B56E75}">
      <dsp:nvSpPr>
        <dsp:cNvPr id="0" name=""/>
        <dsp:cNvSpPr/>
      </dsp:nvSpPr>
      <dsp:spPr>
        <a:xfrm>
          <a:off x="654896" y="26443"/>
          <a:ext cx="1406812" cy="140681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DE37F2-3817-463E-BF97-9F878B3B763B}">
      <dsp:nvSpPr>
        <dsp:cNvPr id="0" name=""/>
        <dsp:cNvSpPr/>
      </dsp:nvSpPr>
      <dsp:spPr>
        <a:xfrm>
          <a:off x="954709" y="326256"/>
          <a:ext cx="807187" cy="8071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D477DF-D96A-4AD8-905F-F9D2FF6F3D39}">
      <dsp:nvSpPr>
        <dsp:cNvPr id="0" name=""/>
        <dsp:cNvSpPr/>
      </dsp:nvSpPr>
      <dsp:spPr>
        <a:xfrm>
          <a:off x="205178" y="1871443"/>
          <a:ext cx="23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400" kern="1200"/>
            <a:t>Je součástí sociálních, humanitních, ale i přírodních věd</a:t>
          </a:r>
          <a:endParaRPr lang="en-US" sz="1400" kern="1200"/>
        </a:p>
      </dsp:txBody>
      <dsp:txXfrm>
        <a:off x="205178" y="1871443"/>
        <a:ext cx="2306250" cy="720000"/>
      </dsp:txXfrm>
    </dsp:sp>
    <dsp:sp modelId="{3BE6CF9E-83CF-47A7-8B3A-79A9D6D74458}">
      <dsp:nvSpPr>
        <dsp:cNvPr id="0" name=""/>
        <dsp:cNvSpPr/>
      </dsp:nvSpPr>
      <dsp:spPr>
        <a:xfrm>
          <a:off x="3364740" y="26443"/>
          <a:ext cx="1406812" cy="140681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1DC50B-A395-4311-AAB6-3B8108983FAE}">
      <dsp:nvSpPr>
        <dsp:cNvPr id="0" name=""/>
        <dsp:cNvSpPr/>
      </dsp:nvSpPr>
      <dsp:spPr>
        <a:xfrm>
          <a:off x="3664553" y="326256"/>
          <a:ext cx="807187" cy="8071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751FA9-BD6A-4B24-B7CF-233ECCB13DED}">
      <dsp:nvSpPr>
        <dsp:cNvPr id="0" name=""/>
        <dsp:cNvSpPr/>
      </dsp:nvSpPr>
      <dsp:spPr>
        <a:xfrm>
          <a:off x="2915021" y="1871443"/>
          <a:ext cx="23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400" kern="1200"/>
            <a:t>Vychází z něj sociální teorie </a:t>
          </a:r>
          <a:endParaRPr lang="en-US" sz="1400" kern="1200"/>
        </a:p>
      </dsp:txBody>
      <dsp:txXfrm>
        <a:off x="2915021" y="1871443"/>
        <a:ext cx="2306250" cy="720000"/>
      </dsp:txXfrm>
    </dsp:sp>
    <dsp:sp modelId="{FCF20140-C2CF-4B9E-B5F3-20CF4B2F91B2}">
      <dsp:nvSpPr>
        <dsp:cNvPr id="0" name=""/>
        <dsp:cNvSpPr/>
      </dsp:nvSpPr>
      <dsp:spPr>
        <a:xfrm>
          <a:off x="2009818" y="3168006"/>
          <a:ext cx="1406812" cy="140681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917B44-B7F7-43FB-A43A-8B50594FC37C}">
      <dsp:nvSpPr>
        <dsp:cNvPr id="0" name=""/>
        <dsp:cNvSpPr/>
      </dsp:nvSpPr>
      <dsp:spPr>
        <a:xfrm>
          <a:off x="2309631" y="3467818"/>
          <a:ext cx="807187" cy="8071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E5A606-54BD-49F0-9E69-D1EE461F5E21}">
      <dsp:nvSpPr>
        <dsp:cNvPr id="0" name=""/>
        <dsp:cNvSpPr/>
      </dsp:nvSpPr>
      <dsp:spPr>
        <a:xfrm>
          <a:off x="1560100" y="5013006"/>
          <a:ext cx="23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400" kern="1200"/>
            <a:t>Zdravý rozum je žitá zkušenost </a:t>
          </a:r>
          <a:endParaRPr lang="en-US" sz="1400" kern="1200"/>
        </a:p>
      </dsp:txBody>
      <dsp:txXfrm>
        <a:off x="1560100" y="5013006"/>
        <a:ext cx="2306250" cy="720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3CDDD1-D034-4D66-8550-C4A37ACC81AC}">
      <dsp:nvSpPr>
        <dsp:cNvPr id="0" name=""/>
        <dsp:cNvSpPr/>
      </dsp:nvSpPr>
      <dsp:spPr>
        <a:xfrm>
          <a:off x="0" y="2812"/>
          <a:ext cx="637381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C15E03-B645-459E-9E60-786CF4674295}">
      <dsp:nvSpPr>
        <dsp:cNvPr id="0" name=""/>
        <dsp:cNvSpPr/>
      </dsp:nvSpPr>
      <dsp:spPr>
        <a:xfrm>
          <a:off x="0" y="2812"/>
          <a:ext cx="6373813" cy="1917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 dirty="0"/>
            <a:t>Všechny sociální vědy hledají fakta</a:t>
          </a:r>
          <a:endParaRPr lang="en-US" sz="3800" kern="1200" dirty="0"/>
        </a:p>
      </dsp:txBody>
      <dsp:txXfrm>
        <a:off x="0" y="2812"/>
        <a:ext cx="6373813" cy="1917941"/>
      </dsp:txXfrm>
    </dsp:sp>
    <dsp:sp modelId="{16296B2A-6E04-4C4B-9327-2380391B6BA1}">
      <dsp:nvSpPr>
        <dsp:cNvPr id="0" name=""/>
        <dsp:cNvSpPr/>
      </dsp:nvSpPr>
      <dsp:spPr>
        <a:xfrm>
          <a:off x="0" y="1920754"/>
          <a:ext cx="6373813" cy="0"/>
        </a:xfrm>
        <a:prstGeom prst="line">
          <a:avLst/>
        </a:prstGeom>
        <a:solidFill>
          <a:schemeClr val="accent2">
            <a:hueOff val="3846440"/>
            <a:satOff val="4103"/>
            <a:lumOff val="1275"/>
            <a:alphaOff val="0"/>
          </a:schemeClr>
        </a:solidFill>
        <a:ln w="12700" cap="flat" cmpd="sng" algn="ctr">
          <a:solidFill>
            <a:schemeClr val="accent2">
              <a:hueOff val="3846440"/>
              <a:satOff val="4103"/>
              <a:lumOff val="127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B64348-A760-4260-B4E4-EEF18F3EF29A}">
      <dsp:nvSpPr>
        <dsp:cNvPr id="0" name=""/>
        <dsp:cNvSpPr/>
      </dsp:nvSpPr>
      <dsp:spPr>
        <a:xfrm>
          <a:off x="0" y="1920754"/>
          <a:ext cx="6373813" cy="1917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 dirty="0"/>
            <a:t>Fakta jako skutečnost </a:t>
          </a:r>
          <a:endParaRPr lang="en-US" sz="3800" kern="1200" dirty="0"/>
        </a:p>
      </dsp:txBody>
      <dsp:txXfrm>
        <a:off x="0" y="1920754"/>
        <a:ext cx="6373813" cy="1917941"/>
      </dsp:txXfrm>
    </dsp:sp>
    <dsp:sp modelId="{96FDE4EF-219D-4DAC-9290-0966976D1EEC}">
      <dsp:nvSpPr>
        <dsp:cNvPr id="0" name=""/>
        <dsp:cNvSpPr/>
      </dsp:nvSpPr>
      <dsp:spPr>
        <a:xfrm>
          <a:off x="0" y="3838695"/>
          <a:ext cx="6373813" cy="0"/>
        </a:xfrm>
        <a:prstGeom prst="line">
          <a:avLst/>
        </a:prstGeom>
        <a:solidFill>
          <a:schemeClr val="accent2">
            <a:hueOff val="7692880"/>
            <a:satOff val="8205"/>
            <a:lumOff val="2551"/>
            <a:alphaOff val="0"/>
          </a:schemeClr>
        </a:solidFill>
        <a:ln w="12700" cap="flat" cmpd="sng" algn="ctr">
          <a:solidFill>
            <a:schemeClr val="accent2">
              <a:hueOff val="7692880"/>
              <a:satOff val="8205"/>
              <a:lumOff val="25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C1CBC6-7297-4CB7-877C-CD3A6203AE71}">
      <dsp:nvSpPr>
        <dsp:cNvPr id="0" name=""/>
        <dsp:cNvSpPr/>
      </dsp:nvSpPr>
      <dsp:spPr>
        <a:xfrm>
          <a:off x="0" y="3838695"/>
          <a:ext cx="6373813" cy="1917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 dirty="0"/>
            <a:t>Fakta a hodnoty jako svět který je a svět který chceme mít</a:t>
          </a:r>
          <a:endParaRPr lang="en-US" sz="3800" kern="1200" dirty="0"/>
        </a:p>
      </dsp:txBody>
      <dsp:txXfrm>
        <a:off x="0" y="3838695"/>
        <a:ext cx="6373813" cy="191794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E99238-FA2D-4D63-8627-D13CA84D8D91}">
      <dsp:nvSpPr>
        <dsp:cNvPr id="0" name=""/>
        <dsp:cNvSpPr/>
      </dsp:nvSpPr>
      <dsp:spPr>
        <a:xfrm>
          <a:off x="716638" y="69344"/>
          <a:ext cx="1990125" cy="199012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EA971B-4D2A-41B3-A03B-9020E7502C30}">
      <dsp:nvSpPr>
        <dsp:cNvPr id="0" name=""/>
        <dsp:cNvSpPr/>
      </dsp:nvSpPr>
      <dsp:spPr>
        <a:xfrm>
          <a:off x="1140763" y="493469"/>
          <a:ext cx="1141875" cy="114187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7C6055-D44C-44C8-9A85-8982C52227FE}">
      <dsp:nvSpPr>
        <dsp:cNvPr id="0" name=""/>
        <dsp:cNvSpPr/>
      </dsp:nvSpPr>
      <dsp:spPr>
        <a:xfrm>
          <a:off x="80450" y="2679345"/>
          <a:ext cx="326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900" kern="1200" dirty="0"/>
            <a:t>Politické teorie</a:t>
          </a:r>
          <a:endParaRPr lang="en-US" sz="2900" kern="1200" dirty="0"/>
        </a:p>
      </dsp:txBody>
      <dsp:txXfrm>
        <a:off x="80450" y="2679345"/>
        <a:ext cx="3262500" cy="720000"/>
      </dsp:txXfrm>
    </dsp:sp>
    <dsp:sp modelId="{9EED77D6-0537-4211-8F9A-5077B375971B}">
      <dsp:nvSpPr>
        <dsp:cNvPr id="0" name=""/>
        <dsp:cNvSpPr/>
      </dsp:nvSpPr>
      <dsp:spPr>
        <a:xfrm>
          <a:off x="4550075" y="69344"/>
          <a:ext cx="1990125" cy="199012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BAF6B7-87DA-49A5-A894-43CE3A6A45F3}">
      <dsp:nvSpPr>
        <dsp:cNvPr id="0" name=""/>
        <dsp:cNvSpPr/>
      </dsp:nvSpPr>
      <dsp:spPr>
        <a:xfrm>
          <a:off x="4974200" y="493469"/>
          <a:ext cx="1141875" cy="114187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FB80B9-3629-44A0-92C6-7CC680137694}">
      <dsp:nvSpPr>
        <dsp:cNvPr id="0" name=""/>
        <dsp:cNvSpPr/>
      </dsp:nvSpPr>
      <dsp:spPr>
        <a:xfrm>
          <a:off x="3913888" y="2679345"/>
          <a:ext cx="326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900" kern="1200"/>
            <a:t>Psychologie </a:t>
          </a:r>
          <a:endParaRPr lang="en-US" sz="2900" kern="1200"/>
        </a:p>
      </dsp:txBody>
      <dsp:txXfrm>
        <a:off x="3913888" y="2679345"/>
        <a:ext cx="3262500" cy="720000"/>
      </dsp:txXfrm>
    </dsp:sp>
    <dsp:sp modelId="{A1626119-68B5-4D77-A1BE-1C1B580A5629}">
      <dsp:nvSpPr>
        <dsp:cNvPr id="0" name=""/>
        <dsp:cNvSpPr/>
      </dsp:nvSpPr>
      <dsp:spPr>
        <a:xfrm>
          <a:off x="8383513" y="69344"/>
          <a:ext cx="1990125" cy="199012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8098D7-4A8D-45AC-80E8-9E5DFBC393BD}">
      <dsp:nvSpPr>
        <dsp:cNvPr id="0" name=""/>
        <dsp:cNvSpPr/>
      </dsp:nvSpPr>
      <dsp:spPr>
        <a:xfrm>
          <a:off x="8807638" y="493469"/>
          <a:ext cx="1141875" cy="114187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3B17EC-E5A7-4BA0-9E7F-86164F18FC95}">
      <dsp:nvSpPr>
        <dsp:cNvPr id="0" name=""/>
        <dsp:cNvSpPr/>
      </dsp:nvSpPr>
      <dsp:spPr>
        <a:xfrm>
          <a:off x="7747325" y="2679345"/>
          <a:ext cx="326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900" kern="1200" dirty="0"/>
            <a:t>Humanitní vědy</a:t>
          </a:r>
          <a:endParaRPr lang="en-US" sz="2900" kern="1200" dirty="0"/>
        </a:p>
      </dsp:txBody>
      <dsp:txXfrm>
        <a:off x="7747325" y="2679345"/>
        <a:ext cx="3262500" cy="7200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F4B325-EC0B-40D4-9DDC-BF07EC4FEAC5}">
      <dsp:nvSpPr>
        <dsp:cNvPr id="0" name=""/>
        <dsp:cNvSpPr/>
      </dsp:nvSpPr>
      <dsp:spPr>
        <a:xfrm>
          <a:off x="3249" y="58890"/>
          <a:ext cx="2577622" cy="154657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Co je to teorie</a:t>
          </a:r>
          <a:endParaRPr lang="en-US" sz="2400" kern="1200"/>
        </a:p>
      </dsp:txBody>
      <dsp:txXfrm>
        <a:off x="3249" y="58890"/>
        <a:ext cx="2577622" cy="1546573"/>
      </dsp:txXfrm>
    </dsp:sp>
    <dsp:sp modelId="{FF70CAAD-562D-4427-A959-B51E01DD9C1D}">
      <dsp:nvSpPr>
        <dsp:cNvPr id="0" name=""/>
        <dsp:cNvSpPr/>
      </dsp:nvSpPr>
      <dsp:spPr>
        <a:xfrm>
          <a:off x="2838634" y="58890"/>
          <a:ext cx="2577622" cy="154657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Co je to věda</a:t>
          </a:r>
          <a:endParaRPr lang="en-US" sz="2400" kern="1200"/>
        </a:p>
      </dsp:txBody>
      <dsp:txXfrm>
        <a:off x="2838634" y="58890"/>
        <a:ext cx="2577622" cy="1546573"/>
      </dsp:txXfrm>
    </dsp:sp>
    <dsp:sp modelId="{396C0B23-47EB-4853-9CFC-7ADAF3BD45C4}">
      <dsp:nvSpPr>
        <dsp:cNvPr id="0" name=""/>
        <dsp:cNvSpPr/>
      </dsp:nvSpPr>
      <dsp:spPr>
        <a:xfrm>
          <a:off x="5674019" y="58890"/>
          <a:ext cx="2577622" cy="154657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Co je to metodologie</a:t>
          </a:r>
          <a:endParaRPr lang="en-US" sz="2400" kern="1200"/>
        </a:p>
      </dsp:txBody>
      <dsp:txXfrm>
        <a:off x="5674019" y="58890"/>
        <a:ext cx="2577622" cy="1546573"/>
      </dsp:txXfrm>
    </dsp:sp>
    <dsp:sp modelId="{D54101FF-9834-42CF-9471-502937B03BFA}">
      <dsp:nvSpPr>
        <dsp:cNvPr id="0" name=""/>
        <dsp:cNvSpPr/>
      </dsp:nvSpPr>
      <dsp:spPr>
        <a:xfrm>
          <a:off x="8509404" y="58890"/>
          <a:ext cx="2577622" cy="154657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Jakou roli hrají fakta, hodnoty, morálky a zdravý rozum ve vědě </a:t>
          </a:r>
          <a:endParaRPr lang="en-US" sz="2400" kern="1200" dirty="0"/>
        </a:p>
      </dsp:txBody>
      <dsp:txXfrm>
        <a:off x="8509404" y="58890"/>
        <a:ext cx="2577622" cy="1546573"/>
      </dsp:txXfrm>
    </dsp:sp>
    <dsp:sp modelId="{C6D63BEB-E7CB-4402-9CB2-43A281EDCDE2}">
      <dsp:nvSpPr>
        <dsp:cNvPr id="0" name=""/>
        <dsp:cNvSpPr/>
      </dsp:nvSpPr>
      <dsp:spPr>
        <a:xfrm>
          <a:off x="1420941" y="1863226"/>
          <a:ext cx="2577622" cy="154657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Jestli existuje objektivita ve vědě</a:t>
          </a:r>
          <a:endParaRPr lang="en-US" sz="2400" kern="1200" dirty="0"/>
        </a:p>
      </dsp:txBody>
      <dsp:txXfrm>
        <a:off x="1420941" y="1863226"/>
        <a:ext cx="2577622" cy="1546573"/>
      </dsp:txXfrm>
    </dsp:sp>
    <dsp:sp modelId="{558EF9D9-94F0-488D-A111-5513A1471006}">
      <dsp:nvSpPr>
        <dsp:cNvPr id="0" name=""/>
        <dsp:cNvSpPr/>
      </dsp:nvSpPr>
      <dsp:spPr>
        <a:xfrm>
          <a:off x="4256326" y="1863226"/>
          <a:ext cx="2577622" cy="154657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Jaké další disciplíny jsou blízké sociální teorii</a:t>
          </a:r>
          <a:endParaRPr lang="en-US" sz="2400" kern="1200" dirty="0"/>
        </a:p>
      </dsp:txBody>
      <dsp:txXfrm>
        <a:off x="4256326" y="1863226"/>
        <a:ext cx="2577622" cy="1546573"/>
      </dsp:txXfrm>
    </dsp:sp>
    <dsp:sp modelId="{8C71339A-8D3C-44FF-A252-D6FC4BD88660}">
      <dsp:nvSpPr>
        <dsp:cNvPr id="0" name=""/>
        <dsp:cNvSpPr/>
      </dsp:nvSpPr>
      <dsp:spPr>
        <a:xfrm>
          <a:off x="7091711" y="1863226"/>
          <a:ext cx="2577622" cy="154657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Citování ve vědě</a:t>
          </a:r>
          <a:endParaRPr lang="en-US" sz="2400" kern="1200" dirty="0"/>
        </a:p>
      </dsp:txBody>
      <dsp:txXfrm>
        <a:off x="7091711" y="1863226"/>
        <a:ext cx="2577622" cy="15465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31DD9-0DFC-4DB8-B62E-14DBCA097F56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762D1E-484C-4151-BEA8-DA1CF3428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847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@jaredlangford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62D1E-484C-4151-BEA8-DA1CF3428E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0787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cs-CZ" dirty="0"/>
              <a:t>Ve vědě chceme být objektivní ale je důležité si uvědomovat naše hodnoty s kterými přicházíme před zkoumaný fenomén</a:t>
            </a:r>
          </a:p>
          <a:p>
            <a:pPr marL="171450" indent="-171450">
              <a:buFontTx/>
              <a:buChar char="-"/>
            </a:pPr>
            <a:r>
              <a:rPr lang="cs-CZ" dirty="0"/>
              <a:t>Velká část sociální vědy nechce být normativní, tedy určovat jak by věci měli být ale soustředí se pouze na popis jak věci jsou a někdy mohou predikovat jak budou</a:t>
            </a:r>
          </a:p>
          <a:p>
            <a:endParaRPr lang="cs-CZ" dirty="0"/>
          </a:p>
          <a:p>
            <a:r>
              <a:rPr lang="cs-CZ" dirty="0" err="1"/>
              <a:t>Bracketing</a:t>
            </a:r>
            <a:r>
              <a:rPr lang="cs-CZ" dirty="0"/>
              <a:t> </a:t>
            </a:r>
          </a:p>
          <a:p>
            <a:r>
              <a:rPr lang="cs-CZ" dirty="0"/>
              <a:t>V jádru je </a:t>
            </a:r>
            <a:r>
              <a:rPr lang="cs-CZ" dirty="0" err="1"/>
              <a:t>bracketing</a:t>
            </a:r>
            <a:r>
              <a:rPr lang="cs-CZ" dirty="0"/>
              <a:t> vědecký proces, kdy výzkumník pozastavuje nebo „drží v klidu“ své předpoklady, předsudky, předpoklady, teorie nebo předchozí zkušenosti, aby viděl a popsal podstatu konkrétního jevu.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62D1E-484C-4151-BEA8-DA1CF3428EE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0232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i="0" dirty="0">
                <a:solidFill>
                  <a:srgbClr val="F1F1F1"/>
                </a:solidFill>
                <a:effectLst/>
                <a:latin typeface="YouTube Sans"/>
              </a:rPr>
              <a:t>How this high school turned into a fascist regime in 5 days</a:t>
            </a:r>
          </a:p>
          <a:p>
            <a:r>
              <a:rPr lang="en-US" b="0" i="0" dirty="0">
                <a:effectLst/>
                <a:latin typeface="Roboto" panose="02000000000000000000" pitchFamily="2" charset="0"/>
                <a:hlinkClick r:id="rId3"/>
              </a:rPr>
              <a:t>Jared Langford</a:t>
            </a:r>
            <a:endParaRPr lang="cs-CZ" b="0" i="0" dirty="0">
              <a:effectLst/>
              <a:latin typeface="Roboto" panose="02000000000000000000" pitchFamily="2" charset="0"/>
            </a:endParaRPr>
          </a:p>
          <a:p>
            <a:r>
              <a:rPr lang="en-US" dirty="0"/>
              <a:t>https://www.youtube.com/watch?v=E1SEquRAWRU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62D1E-484C-4151-BEA8-DA1CF3428EE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1409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Politické teorie</a:t>
            </a:r>
          </a:p>
          <a:p>
            <a:pPr marL="171450" indent="-171450">
              <a:buFontTx/>
              <a:buChar char="-"/>
            </a:pPr>
            <a:r>
              <a:rPr lang="cs-CZ" dirty="0"/>
              <a:t>Otázky normativního charakteru jako „Který systém nejlépe podporuje totalitu?“ nebo „Je poslušnost lidí nutná a </a:t>
            </a:r>
            <a:r>
              <a:rPr lang="cs-CZ" dirty="0" err="1"/>
              <a:t>postihovatelná</a:t>
            </a:r>
            <a:r>
              <a:rPr lang="cs-CZ" dirty="0"/>
              <a:t>?“</a:t>
            </a:r>
          </a:p>
          <a:p>
            <a:pPr marL="171450" indent="-171450">
              <a:buFontTx/>
              <a:buChar char="-"/>
            </a:pPr>
            <a:r>
              <a:rPr lang="cs-CZ" dirty="0"/>
              <a:t>„Člověk je od přírody politický tvor“ (Aristoteles 335 př.n.l.).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dirty="0"/>
              <a:t>Sociální teorie se ovšem velmi často sama vztahuje k politice, přeci jen je těžké najít fenomén společnosti, který by nebyl jakkoliv „politický“ (najdete nějaký?)</a:t>
            </a:r>
          </a:p>
          <a:p>
            <a:pPr marL="171450" indent="-171450">
              <a:buFontTx/>
              <a:buChar char="-"/>
            </a:pPr>
            <a:r>
              <a:rPr lang="cs-CZ" dirty="0"/>
              <a:t>Hannah </a:t>
            </a:r>
            <a:r>
              <a:rPr lang="cs-CZ" dirty="0" err="1"/>
              <a:t>Arendt</a:t>
            </a:r>
            <a:r>
              <a:rPr lang="cs-CZ" dirty="0"/>
              <a:t> velmi prosazovala do popředí sociálního výzkumu právě politické otázky, protože je považovala za nejvíce důležité ve společnosti</a:t>
            </a:r>
          </a:p>
          <a:p>
            <a:endParaRPr lang="cs-CZ" dirty="0"/>
          </a:p>
          <a:p>
            <a:r>
              <a:rPr lang="cs-CZ" dirty="0"/>
              <a:t>Psychologie</a:t>
            </a:r>
          </a:p>
          <a:p>
            <a:pPr marL="171450" indent="-171450">
              <a:buFontTx/>
              <a:buChar char="-"/>
            </a:pPr>
            <a:r>
              <a:rPr lang="cs-CZ" dirty="0"/>
              <a:t>Psychologie se zabývá emočním jednáním jedinců (velmi stručná definice, která studované psychology asi moc neohromí)</a:t>
            </a:r>
          </a:p>
          <a:p>
            <a:pPr marL="171450" indent="-171450">
              <a:buFontTx/>
              <a:buChar char="-"/>
            </a:pPr>
            <a:r>
              <a:rPr lang="cs-CZ" dirty="0"/>
              <a:t>Pro sociální vědy je zajímavá „sociální psychologie“ které zkoumá chování jedince v sociálních situacích </a:t>
            </a:r>
          </a:p>
          <a:p>
            <a:pPr marL="171450" indent="-171450">
              <a:buFontTx/>
              <a:buChar char="-"/>
            </a:pPr>
            <a:r>
              <a:rPr lang="cs-CZ" dirty="0"/>
              <a:t>Psychologie má do jisté míry možnost ověřovat své předpoklady experimenty se značnou úspěšností oproti sociologii (kde si povíme o pár experimentech, která nevyšli zrovna dobře)</a:t>
            </a:r>
          </a:p>
          <a:p>
            <a:pPr marL="171450" indent="-171450">
              <a:buFontTx/>
              <a:buChar char="-"/>
            </a:pPr>
            <a:r>
              <a:rPr lang="cs-CZ" dirty="0"/>
              <a:t>Sociologie často ukazuje, že chování člověka se nedá vysvětlit pouze psychologicky – čistě skrze jeho emotivní jednání</a:t>
            </a:r>
          </a:p>
          <a:p>
            <a:pPr marL="628650" lvl="1" indent="-171450">
              <a:buFontTx/>
              <a:buChar char="-"/>
            </a:pPr>
            <a:r>
              <a:rPr lang="cs-CZ" dirty="0"/>
              <a:t>Známým příkladem je práce </a:t>
            </a:r>
            <a:r>
              <a:rPr lang="cs-CZ" dirty="0" err="1"/>
              <a:t>Émila</a:t>
            </a:r>
            <a:r>
              <a:rPr lang="cs-CZ" dirty="0"/>
              <a:t> Durkheima o sebevraždách (1897) ke které se více vrátíme u klasiků sociologie</a:t>
            </a:r>
          </a:p>
          <a:p>
            <a:endParaRPr lang="cs-CZ" dirty="0"/>
          </a:p>
          <a:p>
            <a:r>
              <a:rPr lang="cs-CZ" dirty="0"/>
              <a:t>Humanitní vědy</a:t>
            </a:r>
          </a:p>
          <a:p>
            <a:pPr marL="171450" indent="-171450">
              <a:buFontTx/>
              <a:buChar char="-"/>
            </a:pPr>
            <a:r>
              <a:rPr lang="cs-CZ" dirty="0"/>
              <a:t>Antropologie, teologie, kulturní kritika, </a:t>
            </a:r>
          </a:p>
          <a:p>
            <a:pPr marL="171450" indent="-171450">
              <a:buFontTx/>
              <a:buChar char="-"/>
            </a:pPr>
            <a:r>
              <a:rPr lang="cs-CZ" dirty="0"/>
              <a:t>Mají primárně analytický charakter, nesnaží se o vysvětlení a nalezení vyšších principů fungování společností. </a:t>
            </a:r>
          </a:p>
          <a:p>
            <a:pPr marL="628650" lvl="1" indent="-171450">
              <a:buFontTx/>
              <a:buChar char="-"/>
            </a:pPr>
            <a:r>
              <a:rPr lang="cs-CZ" dirty="0"/>
              <a:t>Například jestli Bůh existuje a jak funguje.</a:t>
            </a:r>
          </a:p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62D1E-484C-4151-BEA8-DA1CF3428EE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4400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Zotero</a:t>
            </a:r>
            <a:endParaRPr lang="cs-CZ" dirty="0"/>
          </a:p>
          <a:p>
            <a:r>
              <a:rPr lang="en-US" dirty="0"/>
              <a:t>https://www.zotero.org/</a:t>
            </a:r>
            <a:endParaRPr lang="cs-CZ" dirty="0"/>
          </a:p>
          <a:p>
            <a:endParaRPr lang="cs-CZ" dirty="0"/>
          </a:p>
          <a:p>
            <a:r>
              <a:rPr lang="cs-CZ" dirty="0"/>
              <a:t>Česká citační norma (každý po vás ale bude chtít nějakou jinou, naštěstí princip citování je vždy </a:t>
            </a:r>
            <a:r>
              <a:rPr lang="cs-CZ" dirty="0" err="1"/>
              <a:t>stený</a:t>
            </a:r>
            <a:r>
              <a:rPr lang="cs-CZ" dirty="0"/>
              <a:t>)</a:t>
            </a:r>
          </a:p>
          <a:p>
            <a:r>
              <a:rPr lang="en-US" dirty="0"/>
              <a:t>https://citace.zcu.cz/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62D1E-484C-4151-BEA8-DA1CF3428EE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6657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 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62D1E-484C-4151-BEA8-DA1CF3428EE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9690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62D1E-484C-4151-BEA8-DA1CF3428EE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999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Sociální teorii lze definovat jako studium vědeckých způsobů myšlení o společenském životě. Zahrnuje představy o tom, jak se společnosti mění a vyvíjejí, představy o metodách vysvětlujících sociální chování, o moci a sociální struktuře, o třídách, genderu a etnicitě, modernitě a ‚civilizaci‘, revolucích a utopiích a mnoha dalších pojmech a problémech společenského života.</a:t>
            </a:r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62D1E-484C-4151-BEA8-DA1CF3428EE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82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Je dobré hledat důležité části dlouhých citátů.</a:t>
            </a:r>
          </a:p>
          <a:p>
            <a:r>
              <a:rPr lang="cs-CZ" dirty="0"/>
              <a:t>-&gt; Sociální teorie je studium vědeckých způsobů které vysvětlují sociální chování, moc, struktury, třídy, gender, etnicitu a modernitu. </a:t>
            </a:r>
          </a:p>
          <a:p>
            <a:r>
              <a:rPr lang="cs-CZ" dirty="0"/>
              <a:t>(a jak si ukážeme i mnoho dalšího)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62D1E-484C-4151-BEA8-DA1CF3428EE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4883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Trocha historie:</a:t>
            </a:r>
          </a:p>
          <a:p>
            <a:pPr marL="171450" indent="-171450">
              <a:buFontTx/>
              <a:buChar char="-"/>
            </a:pPr>
            <a:r>
              <a:rPr lang="cs-CZ" dirty="0"/>
              <a:t>Řekové používali slovo teorie (</a:t>
            </a:r>
            <a:r>
              <a:rPr lang="cs-CZ" dirty="0" err="1"/>
              <a:t>theöria</a:t>
            </a:r>
            <a:r>
              <a:rPr lang="cs-CZ" dirty="0"/>
              <a:t>) pro uvažování o fungování společnosti a smyslu každodenního života</a:t>
            </a:r>
          </a:p>
          <a:p>
            <a:pPr marL="171450" indent="-171450">
              <a:buFontTx/>
              <a:buChar char="-"/>
            </a:pPr>
            <a:r>
              <a:rPr lang="cs-CZ" dirty="0"/>
              <a:t>Slovo praxe (</a:t>
            </a:r>
            <a:r>
              <a:rPr lang="cs-CZ" dirty="0" err="1"/>
              <a:t>praxis</a:t>
            </a:r>
            <a:r>
              <a:rPr lang="cs-CZ" dirty="0"/>
              <a:t>) potom znamenalo jak jste opravdu vedli svůj každodenní život</a:t>
            </a:r>
          </a:p>
          <a:p>
            <a:pPr marL="0" indent="0">
              <a:buFontTx/>
              <a:buNone/>
            </a:pPr>
            <a:endParaRPr lang="cs-CZ" dirty="0"/>
          </a:p>
          <a:p>
            <a:pPr marL="0" indent="0">
              <a:buFontTx/>
              <a:buNone/>
            </a:pPr>
            <a:r>
              <a:rPr lang="cs-CZ" dirty="0"/>
              <a:t>Moderní použití</a:t>
            </a:r>
          </a:p>
          <a:p>
            <a:pPr marL="171450" indent="-171450">
              <a:buFontTx/>
              <a:buChar char="-"/>
            </a:pPr>
            <a:r>
              <a:rPr lang="cs-CZ" dirty="0"/>
              <a:t>Teorií se označuje získané vědecké poznání, jsou to vědecké modely vysvětlující fenomény společnosti.</a:t>
            </a:r>
          </a:p>
          <a:p>
            <a:pPr marL="171450" indent="-171450">
              <a:buFontTx/>
              <a:buChar char="-"/>
            </a:pPr>
            <a:r>
              <a:rPr lang="cs-CZ" dirty="0"/>
              <a:t>Už se tolik nezabýváme tím, co je vlastně ta věda a jak funguje</a:t>
            </a:r>
          </a:p>
          <a:p>
            <a:pPr marL="171450" indent="-171450">
              <a:buFontTx/>
              <a:buChar char="-"/>
            </a:pPr>
            <a:r>
              <a:rPr lang="cs-CZ" dirty="0"/>
              <a:t>Teorie jako nástroj technologie která usiluje o nadvládu nad fyzickým a společenským životem (Hannah </a:t>
            </a:r>
            <a:r>
              <a:rPr lang="cs-CZ" dirty="0" err="1"/>
              <a:t>Arendt</a:t>
            </a:r>
            <a:r>
              <a:rPr lang="cs-CZ" dirty="0"/>
              <a:t>, 1985) </a:t>
            </a:r>
          </a:p>
          <a:p>
            <a:pPr marL="628650" lvl="1" indent="-171450">
              <a:buFontTx/>
              <a:buChar char="-"/>
            </a:pPr>
            <a:r>
              <a:rPr lang="cs-CZ" dirty="0"/>
              <a:t>Cílem se stala produktivita a kontrola společnosti </a:t>
            </a:r>
          </a:p>
          <a:p>
            <a:pPr marL="628650" lvl="1" indent="-171450">
              <a:buFontTx/>
              <a:buChar char="-"/>
            </a:pPr>
            <a:r>
              <a:rPr lang="cs-CZ" dirty="0"/>
              <a:t>Proto existují směry které se chtějí vrátit k otázkám o hodnotě a významu vědy (např.: fenomenologie; Edmund </a:t>
            </a:r>
            <a:r>
              <a:rPr lang="cs-CZ" dirty="0" err="1"/>
              <a:t>Husserl</a:t>
            </a:r>
            <a:r>
              <a:rPr lang="cs-CZ" dirty="0"/>
              <a:t> 1936)</a:t>
            </a:r>
          </a:p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62D1E-484C-4151-BEA8-DA1CF3428EE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2093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cs-CZ" dirty="0"/>
              <a:t>Pojem věda je velmi úzce spojen s přírodními vědami a jejich způsobem dělaní vědy (zkoumání a získávání výsledků).</a:t>
            </a:r>
          </a:p>
          <a:p>
            <a:pPr marL="171450" indent="-171450">
              <a:buFontTx/>
              <a:buChar char="-"/>
            </a:pPr>
            <a:r>
              <a:rPr lang="cs-CZ" dirty="0"/>
              <a:t>Dlouhou dobu panovalo přesvědčení (a panuje i dodnes, ne tak silně, i mezi sociálními vědci), že sociální vědy mohou být vědami pouze pokud napodobují metody přírodních věd.</a:t>
            </a:r>
          </a:p>
          <a:p>
            <a:pPr marL="628650" lvl="1" indent="-171450">
              <a:buFontTx/>
              <a:buChar char="-"/>
            </a:pPr>
            <a:r>
              <a:rPr lang="cs-CZ" dirty="0"/>
              <a:t>Například podle Augusta Comta, autora výrazů sociologie, pozitivní věda a směru pozitivizmus, existuje pouze jeden základní princip vědy, který vychází z fyziky:</a:t>
            </a:r>
          </a:p>
          <a:p>
            <a:pPr marL="1085850" lvl="2" indent="-171450">
              <a:buFontTx/>
              <a:buChar char="-"/>
            </a:pPr>
            <a:r>
              <a:rPr lang="cs-CZ" dirty="0"/>
              <a:t>čisté pozorování nezkreslené jakýmkoliv předchozími představami pozorovatele</a:t>
            </a:r>
          </a:p>
          <a:p>
            <a:pPr marL="914400" lvl="2" indent="0">
              <a:buFontTx/>
              <a:buNone/>
            </a:pPr>
            <a:endParaRPr lang="cs-CZ" dirty="0"/>
          </a:p>
          <a:p>
            <a:pPr marL="171450" indent="-171450">
              <a:buFontTx/>
              <a:buChar char="-"/>
            </a:pPr>
            <a:r>
              <a:rPr lang="cs-CZ" dirty="0"/>
              <a:t>Sociální a humanitní vědy nemůžou naprosto kopírovat přírodní vědy protože to co zkoumají je velmi proměnlivé a ovlivněné tím kdo pozoruje.</a:t>
            </a:r>
          </a:p>
          <a:p>
            <a:pPr marL="628650" lvl="1" indent="-171450">
              <a:buFontTx/>
              <a:buChar char="-"/>
            </a:pPr>
            <a:r>
              <a:rPr lang="cs-CZ" dirty="0"/>
              <a:t>Například experimenty mají jen limitovanou opakovatelnost a stejný člověk se ve stejné situaci může zachovat různě (na rozdíl třeba od kamene, který po upuštění na zem vždy spadne)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62D1E-484C-4151-BEA8-DA1CF3428EE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4948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Metodologie</a:t>
            </a:r>
          </a:p>
          <a:p>
            <a:pPr marL="171450" indent="-171450">
              <a:buFontTx/>
              <a:buChar char="-"/>
            </a:pPr>
            <a:r>
              <a:rPr lang="cs-CZ" dirty="0"/>
              <a:t>Systematický proces pro dosažení stanoveného cíle</a:t>
            </a:r>
          </a:p>
          <a:p>
            <a:pPr marL="171450" indent="-171450">
              <a:buFontTx/>
              <a:buChar char="-"/>
            </a:pPr>
            <a:r>
              <a:rPr lang="cs-CZ" dirty="0"/>
              <a:t>Většinou to probíhá takto: 1) nastudujeme si teorii o tématu, 2) vytvoříme problém / puzzle / otázku, 3) sesbíráme relevantní data, 4) analyzujeme data, 5) zjistíme jak se věci mají mezi teorií a empirií</a:t>
            </a:r>
          </a:p>
          <a:p>
            <a:pPr marL="171450" indent="-171450">
              <a:buFontTx/>
              <a:buChar char="-"/>
            </a:pPr>
            <a:r>
              <a:rPr lang="cs-CZ" dirty="0"/>
              <a:t>Existují vědecké směry které se zabývají přímo vytvářením a testováním metodologií </a:t>
            </a:r>
          </a:p>
          <a:p>
            <a:pPr marL="171450" indent="-171450">
              <a:buFontTx/>
              <a:buChar char="-"/>
            </a:pPr>
            <a:r>
              <a:rPr lang="cs-CZ" dirty="0"/>
              <a:t>Je velmi časté, že v různých směrech sociálních věd jsou uznávané jiné metodologie protože metodologie není věc předem daná ale musí se na ní shodnout dostatečně velká skupina lidí kteří jí dávají legitimitu</a:t>
            </a:r>
          </a:p>
          <a:p>
            <a:pPr marL="171450" indent="-171450">
              <a:buFontTx/>
              <a:buChar char="-"/>
            </a:pPr>
            <a:endParaRPr lang="cs-CZ" dirty="0"/>
          </a:p>
          <a:p>
            <a:r>
              <a:rPr lang="cs-CZ" dirty="0"/>
              <a:t>Souboj mezi teorií a praxí (empirickým pozorováním - empirií)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dirty="0"/>
              <a:t>Jak řekl </a:t>
            </a:r>
            <a:r>
              <a:rPr lang="cs-CZ" dirty="0" err="1"/>
              <a:t>Imanuel</a:t>
            </a:r>
            <a:r>
              <a:rPr lang="cs-CZ" dirty="0"/>
              <a:t> Kant: „teorie bez dat jsou prázdné, data bez teorií jsou slepá“ (Kant 1781)</a:t>
            </a:r>
          </a:p>
          <a:p>
            <a:pPr marL="171450" indent="-171450">
              <a:buFontTx/>
              <a:buChar char="-"/>
            </a:pPr>
            <a:r>
              <a:rPr lang="cs-CZ" dirty="0"/>
              <a:t>Kdybychom měli pouze teorii tak máme jakýsi souhrn myšlenek který je zcela odtržený od reality a nemá žádnou podstatu a jiné využití než mentální cvičení</a:t>
            </a:r>
          </a:p>
          <a:p>
            <a:pPr marL="171450" indent="-171450">
              <a:buFontTx/>
              <a:buChar char="-"/>
            </a:pPr>
            <a:r>
              <a:rPr lang="cs-CZ" dirty="0"/>
              <a:t>Kdybychom měli pouze data tak by jsme měli chaotickou směs výroků které by nebylo možné využít k systematickému vytváření závěrů</a:t>
            </a:r>
          </a:p>
          <a:p>
            <a:pPr marL="171450" indent="-171450">
              <a:buFontTx/>
              <a:buChar char="-"/>
            </a:pPr>
            <a:endParaRPr lang="cs-CZ" dirty="0"/>
          </a:p>
          <a:p>
            <a:pPr marL="0" indent="0">
              <a:buFontTx/>
              <a:buNone/>
            </a:pPr>
            <a:r>
              <a:rPr lang="cs-CZ" dirty="0"/>
              <a:t>Metoda výzkumu indukce a dedukce</a:t>
            </a:r>
          </a:p>
          <a:p>
            <a:pPr marL="171450" indent="-171450">
              <a:buFontTx/>
              <a:buChar char="-"/>
            </a:pPr>
            <a:r>
              <a:rPr lang="cs-CZ" dirty="0"/>
              <a:t>Dedukce je postup dělaní vědy od obecné teorie z které dedukujeme závěry na základě pozorování empirického světa</a:t>
            </a:r>
          </a:p>
          <a:p>
            <a:pPr marL="171450" indent="-171450">
              <a:buFontTx/>
              <a:buChar char="-"/>
            </a:pPr>
            <a:r>
              <a:rPr lang="cs-CZ" dirty="0"/>
              <a:t>Indukce je postup dělání vědy kdy prvně pozorujeme empirický svět a poté indukcí o něm vytváříme obecnější teorii </a:t>
            </a:r>
          </a:p>
          <a:p>
            <a:pPr marL="171450" indent="-171450">
              <a:buFontTx/>
              <a:buChar char="-"/>
            </a:pPr>
            <a:endParaRPr lang="cs-CZ" dirty="0"/>
          </a:p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62D1E-484C-4151-BEA8-DA1CF3428EE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989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Kvantitativní</a:t>
            </a:r>
            <a:r>
              <a:rPr lang="en-US" dirty="0"/>
              <a:t> a </a:t>
            </a:r>
            <a:r>
              <a:rPr lang="en-US" dirty="0" err="1"/>
              <a:t>kvalitativní</a:t>
            </a:r>
            <a:r>
              <a:rPr lang="en-US" dirty="0"/>
              <a:t> </a:t>
            </a:r>
            <a:r>
              <a:rPr lang="en-US" dirty="0" err="1"/>
              <a:t>věda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základní</a:t>
            </a:r>
            <a:r>
              <a:rPr lang="en-US" dirty="0"/>
              <a:t> </a:t>
            </a:r>
            <a:r>
              <a:rPr lang="en-US" dirty="0" err="1"/>
              <a:t>přístupy</a:t>
            </a:r>
            <a:r>
              <a:rPr lang="en-US" dirty="0"/>
              <a:t> v </a:t>
            </a:r>
            <a:r>
              <a:rPr lang="en-US" dirty="0" err="1"/>
              <a:t>rámci</a:t>
            </a:r>
            <a:r>
              <a:rPr lang="en-US" dirty="0"/>
              <a:t> </a:t>
            </a:r>
            <a:r>
              <a:rPr lang="en-US" dirty="0" err="1"/>
              <a:t>vědeckého</a:t>
            </a:r>
            <a:r>
              <a:rPr lang="en-US" dirty="0"/>
              <a:t> </a:t>
            </a:r>
            <a:r>
              <a:rPr lang="en-US" dirty="0" err="1"/>
              <a:t>výzkumu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se </a:t>
            </a:r>
            <a:r>
              <a:rPr lang="en-US" dirty="0" err="1"/>
              <a:t>liší</a:t>
            </a:r>
            <a:r>
              <a:rPr lang="en-US" dirty="0"/>
              <a:t> </a:t>
            </a:r>
            <a:r>
              <a:rPr lang="en-US" dirty="0" err="1"/>
              <a:t>svými</a:t>
            </a:r>
            <a:r>
              <a:rPr lang="en-US" dirty="0"/>
              <a:t> </a:t>
            </a:r>
            <a:r>
              <a:rPr lang="en-US" dirty="0" err="1"/>
              <a:t>metodami</a:t>
            </a:r>
            <a:r>
              <a:rPr lang="en-US" dirty="0"/>
              <a:t>, </a:t>
            </a:r>
            <a:r>
              <a:rPr lang="en-US" dirty="0" err="1"/>
              <a:t>cíli</a:t>
            </a:r>
            <a:r>
              <a:rPr lang="en-US" dirty="0"/>
              <a:t> a </a:t>
            </a:r>
            <a:r>
              <a:rPr lang="en-US" dirty="0" err="1"/>
              <a:t>způsoby</a:t>
            </a:r>
            <a:r>
              <a:rPr lang="en-US" dirty="0"/>
              <a:t> </a:t>
            </a:r>
            <a:r>
              <a:rPr lang="en-US" dirty="0" err="1"/>
              <a:t>získávání</a:t>
            </a:r>
            <a:r>
              <a:rPr lang="en-US" dirty="0"/>
              <a:t> a </a:t>
            </a:r>
            <a:r>
              <a:rPr lang="en-US" dirty="0" err="1"/>
              <a:t>analyzování</a:t>
            </a:r>
            <a:r>
              <a:rPr lang="en-US" dirty="0"/>
              <a:t> dat. </a:t>
            </a:r>
            <a:r>
              <a:rPr lang="en-US" dirty="0" err="1"/>
              <a:t>Zde</a:t>
            </a:r>
            <a:r>
              <a:rPr lang="en-US" dirty="0"/>
              <a:t> je </a:t>
            </a:r>
            <a:r>
              <a:rPr lang="en-US" dirty="0" err="1"/>
              <a:t>přehled</a:t>
            </a:r>
            <a:r>
              <a:rPr lang="en-US" dirty="0"/>
              <a:t> </a:t>
            </a:r>
            <a:r>
              <a:rPr lang="en-US" dirty="0" err="1"/>
              <a:t>hlavních</a:t>
            </a:r>
            <a:r>
              <a:rPr lang="en-US" dirty="0"/>
              <a:t> </a:t>
            </a:r>
            <a:r>
              <a:rPr lang="en-US" dirty="0" err="1"/>
              <a:t>rozdílů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těmito</a:t>
            </a:r>
            <a:r>
              <a:rPr lang="en-US" dirty="0"/>
              <a:t> </a:t>
            </a:r>
            <a:r>
              <a:rPr lang="en-US" dirty="0" err="1"/>
              <a:t>dvěma</a:t>
            </a:r>
            <a:r>
              <a:rPr lang="en-US" dirty="0"/>
              <a:t> </a:t>
            </a:r>
            <a:r>
              <a:rPr lang="en-US" dirty="0" err="1"/>
              <a:t>přístupy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 err="1"/>
              <a:t>Kvantitativní</a:t>
            </a:r>
            <a:r>
              <a:rPr lang="en-US" dirty="0"/>
              <a:t> </a:t>
            </a:r>
            <a:r>
              <a:rPr lang="en-US" dirty="0" err="1"/>
              <a:t>věda</a:t>
            </a:r>
            <a:r>
              <a:rPr lang="en-US" dirty="0"/>
              <a:t>:</a:t>
            </a:r>
          </a:p>
          <a:p>
            <a:endParaRPr lang="en-US" dirty="0"/>
          </a:p>
          <a:p>
            <a:pPr marL="228600" indent="-228600">
              <a:buFont typeface="+mj-lt"/>
              <a:buAutoNum type="arabicPeriod"/>
            </a:pPr>
            <a:r>
              <a:rPr lang="en-US" dirty="0" err="1"/>
              <a:t>Zaměření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měřitelné</a:t>
            </a:r>
            <a:r>
              <a:rPr lang="en-US" dirty="0"/>
              <a:t> </a:t>
            </a:r>
            <a:r>
              <a:rPr lang="en-US" dirty="0" err="1"/>
              <a:t>hodnoty</a:t>
            </a:r>
            <a:r>
              <a:rPr lang="en-US" dirty="0"/>
              <a:t>: </a:t>
            </a:r>
            <a:r>
              <a:rPr lang="en-US" dirty="0" err="1"/>
              <a:t>Kvantitativní</a:t>
            </a:r>
            <a:r>
              <a:rPr lang="en-US" dirty="0"/>
              <a:t> </a:t>
            </a:r>
            <a:r>
              <a:rPr lang="en-US" dirty="0" err="1"/>
              <a:t>věda</a:t>
            </a:r>
            <a:r>
              <a:rPr lang="en-US" dirty="0"/>
              <a:t> se </a:t>
            </a:r>
            <a:r>
              <a:rPr lang="en-US" dirty="0" err="1"/>
              <a:t>zaměřuje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sběr</a:t>
            </a:r>
            <a:r>
              <a:rPr lang="en-US" dirty="0"/>
              <a:t>, </a:t>
            </a:r>
            <a:r>
              <a:rPr lang="en-US" dirty="0" err="1"/>
              <a:t>analýzu</a:t>
            </a:r>
            <a:r>
              <a:rPr lang="en-US" dirty="0"/>
              <a:t> a </a:t>
            </a:r>
            <a:r>
              <a:rPr lang="en-US" dirty="0" err="1"/>
              <a:t>interpretaci</a:t>
            </a:r>
            <a:r>
              <a:rPr lang="en-US" dirty="0"/>
              <a:t> </a:t>
            </a:r>
            <a:r>
              <a:rPr lang="en-US" dirty="0" err="1"/>
              <a:t>numerických</a:t>
            </a:r>
            <a:r>
              <a:rPr lang="en-US" dirty="0"/>
              <a:t> dat. Tyto data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získávána</a:t>
            </a:r>
            <a:r>
              <a:rPr lang="en-US" dirty="0"/>
              <a:t> </a:t>
            </a:r>
            <a:r>
              <a:rPr lang="en-US" dirty="0" err="1"/>
              <a:t>pomocí</a:t>
            </a:r>
            <a:r>
              <a:rPr lang="en-US" dirty="0"/>
              <a:t> </a:t>
            </a:r>
            <a:r>
              <a:rPr lang="en-US" dirty="0" err="1"/>
              <a:t>strukturovaných</a:t>
            </a:r>
            <a:r>
              <a:rPr lang="en-US" dirty="0"/>
              <a:t> </a:t>
            </a:r>
            <a:r>
              <a:rPr lang="en-US" dirty="0" err="1"/>
              <a:t>dotazníků</a:t>
            </a:r>
            <a:r>
              <a:rPr lang="en-US" dirty="0"/>
              <a:t>, </a:t>
            </a:r>
            <a:r>
              <a:rPr lang="en-US" dirty="0" err="1"/>
              <a:t>experimentů</a:t>
            </a:r>
            <a:r>
              <a:rPr lang="en-US" dirty="0"/>
              <a:t>, </a:t>
            </a:r>
            <a:r>
              <a:rPr lang="en-US" dirty="0" err="1"/>
              <a:t>pozorování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jiných</a:t>
            </a:r>
            <a:r>
              <a:rPr lang="en-US" dirty="0"/>
              <a:t> </a:t>
            </a:r>
            <a:r>
              <a:rPr lang="en-US" dirty="0" err="1"/>
              <a:t>metod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generují</a:t>
            </a:r>
            <a:r>
              <a:rPr lang="en-US" dirty="0"/>
              <a:t> </a:t>
            </a:r>
            <a:r>
              <a:rPr lang="en-US" dirty="0" err="1"/>
              <a:t>konkrétní</a:t>
            </a:r>
            <a:r>
              <a:rPr lang="en-US" dirty="0"/>
              <a:t> </a:t>
            </a:r>
            <a:r>
              <a:rPr lang="en-US" dirty="0" err="1"/>
              <a:t>číselné</a:t>
            </a:r>
            <a:r>
              <a:rPr lang="en-US" dirty="0"/>
              <a:t> </a:t>
            </a:r>
            <a:r>
              <a:rPr lang="en-US" dirty="0" err="1"/>
              <a:t>výsledky</a:t>
            </a:r>
            <a:r>
              <a:rPr lang="en-US" dirty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err="1"/>
              <a:t>Statistická</a:t>
            </a:r>
            <a:r>
              <a:rPr lang="en-US" dirty="0"/>
              <a:t> </a:t>
            </a:r>
            <a:r>
              <a:rPr lang="en-US" dirty="0" err="1"/>
              <a:t>analýza</a:t>
            </a:r>
            <a:r>
              <a:rPr lang="en-US" dirty="0"/>
              <a:t>: Data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zpracovávána</a:t>
            </a:r>
            <a:r>
              <a:rPr lang="en-US" dirty="0"/>
              <a:t> </a:t>
            </a:r>
            <a:r>
              <a:rPr lang="en-US" dirty="0" err="1"/>
              <a:t>pomocí</a:t>
            </a:r>
            <a:r>
              <a:rPr lang="en-US" dirty="0"/>
              <a:t> </a:t>
            </a:r>
            <a:r>
              <a:rPr lang="en-US" dirty="0" err="1"/>
              <a:t>statistických</a:t>
            </a:r>
            <a:r>
              <a:rPr lang="en-US" dirty="0"/>
              <a:t> </a:t>
            </a:r>
            <a:r>
              <a:rPr lang="en-US" dirty="0" err="1"/>
              <a:t>metod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umožňují</a:t>
            </a:r>
            <a:r>
              <a:rPr lang="en-US" dirty="0"/>
              <a:t> </a:t>
            </a:r>
            <a:r>
              <a:rPr lang="en-US" dirty="0" err="1"/>
              <a:t>provádět</a:t>
            </a:r>
            <a:r>
              <a:rPr lang="en-US" dirty="0"/>
              <a:t> </a:t>
            </a:r>
            <a:r>
              <a:rPr lang="en-US" dirty="0" err="1"/>
              <a:t>kvantitativní</a:t>
            </a:r>
            <a:r>
              <a:rPr lang="en-US" dirty="0"/>
              <a:t> </a:t>
            </a:r>
            <a:r>
              <a:rPr lang="en-US" dirty="0" err="1"/>
              <a:t>vyhodnocení</a:t>
            </a:r>
            <a:r>
              <a:rPr lang="en-US" dirty="0"/>
              <a:t> </a:t>
            </a:r>
            <a:r>
              <a:rPr lang="en-US" dirty="0" err="1"/>
              <a:t>vztahů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proměnnými</a:t>
            </a:r>
            <a:r>
              <a:rPr lang="en-US" dirty="0"/>
              <a:t> a </a:t>
            </a:r>
            <a:r>
              <a:rPr lang="en-US" dirty="0" err="1"/>
              <a:t>prověřovat</a:t>
            </a:r>
            <a:r>
              <a:rPr lang="en-US" dirty="0"/>
              <a:t> </a:t>
            </a:r>
            <a:r>
              <a:rPr lang="en-US" dirty="0" err="1"/>
              <a:t>hypotézy</a:t>
            </a:r>
            <a:r>
              <a:rPr lang="en-US" dirty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err="1"/>
              <a:t>Zobecnění</a:t>
            </a:r>
            <a:r>
              <a:rPr lang="en-US" dirty="0"/>
              <a:t>: </a:t>
            </a:r>
            <a:r>
              <a:rPr lang="en-US" dirty="0" err="1"/>
              <a:t>Kvantitativní</a:t>
            </a:r>
            <a:r>
              <a:rPr lang="en-US" dirty="0"/>
              <a:t> </a:t>
            </a:r>
            <a:r>
              <a:rPr lang="en-US" dirty="0" err="1"/>
              <a:t>výzkum</a:t>
            </a:r>
            <a:r>
              <a:rPr lang="en-US" dirty="0"/>
              <a:t> </a:t>
            </a:r>
            <a:r>
              <a:rPr lang="en-US" dirty="0" err="1"/>
              <a:t>často</a:t>
            </a:r>
            <a:r>
              <a:rPr lang="en-US" dirty="0"/>
              <a:t> </a:t>
            </a:r>
            <a:r>
              <a:rPr lang="en-US" dirty="0" err="1"/>
              <a:t>usiluje</a:t>
            </a:r>
            <a:r>
              <a:rPr lang="en-US" dirty="0"/>
              <a:t> o </a:t>
            </a:r>
            <a:r>
              <a:rPr lang="en-US" dirty="0" err="1"/>
              <a:t>zobecnění</a:t>
            </a:r>
            <a:r>
              <a:rPr lang="en-US" dirty="0"/>
              <a:t> </a:t>
            </a:r>
            <a:r>
              <a:rPr lang="en-US" dirty="0" err="1"/>
              <a:t>výsledků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širší</a:t>
            </a:r>
            <a:r>
              <a:rPr lang="en-US" dirty="0"/>
              <a:t> </a:t>
            </a:r>
            <a:r>
              <a:rPr lang="en-US" dirty="0" err="1"/>
              <a:t>populaci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základě</a:t>
            </a:r>
            <a:r>
              <a:rPr lang="en-US" dirty="0"/>
              <a:t> </a:t>
            </a:r>
            <a:r>
              <a:rPr lang="en-US" dirty="0" err="1"/>
              <a:t>reprezentativního</a:t>
            </a:r>
            <a:r>
              <a:rPr lang="en-US" dirty="0"/>
              <a:t> </a:t>
            </a:r>
            <a:r>
              <a:rPr lang="en-US" dirty="0" err="1"/>
              <a:t>výběru</a:t>
            </a:r>
            <a:r>
              <a:rPr lang="en-US" dirty="0"/>
              <a:t> </a:t>
            </a:r>
            <a:r>
              <a:rPr lang="en-US" dirty="0" err="1"/>
              <a:t>vzorku</a:t>
            </a:r>
            <a:r>
              <a:rPr lang="en-US" dirty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err="1"/>
              <a:t>Objektivita</a:t>
            </a:r>
            <a:r>
              <a:rPr lang="en-US" dirty="0"/>
              <a:t>: V </a:t>
            </a:r>
            <a:r>
              <a:rPr lang="en-US" dirty="0" err="1"/>
              <a:t>kvantitativní</a:t>
            </a:r>
            <a:r>
              <a:rPr lang="en-US" dirty="0"/>
              <a:t> </a:t>
            </a:r>
            <a:r>
              <a:rPr lang="en-US" dirty="0" err="1"/>
              <a:t>vědě</a:t>
            </a:r>
            <a:r>
              <a:rPr lang="en-US" dirty="0"/>
              <a:t> je </a:t>
            </a:r>
            <a:r>
              <a:rPr lang="en-US" dirty="0" err="1"/>
              <a:t>důraz</a:t>
            </a:r>
            <a:r>
              <a:rPr lang="en-US" dirty="0"/>
              <a:t> </a:t>
            </a:r>
            <a:r>
              <a:rPr lang="en-US" dirty="0" err="1"/>
              <a:t>kladen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objektivitu</a:t>
            </a:r>
            <a:r>
              <a:rPr lang="en-US" dirty="0"/>
              <a:t>, </a:t>
            </a:r>
            <a:r>
              <a:rPr lang="en-US" dirty="0" err="1"/>
              <a:t>opakovatelnost</a:t>
            </a:r>
            <a:r>
              <a:rPr lang="en-US" dirty="0"/>
              <a:t> a </a:t>
            </a:r>
            <a:r>
              <a:rPr lang="en-US" dirty="0" err="1"/>
              <a:t>měřitelnost</a:t>
            </a:r>
            <a:r>
              <a:rPr lang="en-US" dirty="0"/>
              <a:t> </a:t>
            </a:r>
            <a:r>
              <a:rPr lang="en-US" dirty="0" err="1"/>
              <a:t>výsledků</a:t>
            </a:r>
            <a:r>
              <a:rPr lang="en-US" dirty="0"/>
              <a:t>.</a:t>
            </a:r>
            <a:endParaRPr lang="cs-CZ" dirty="0"/>
          </a:p>
          <a:p>
            <a:pPr marL="0" indent="0">
              <a:buFont typeface="+mj-lt"/>
              <a:buNone/>
            </a:pPr>
            <a:endParaRPr lang="en-US" dirty="0"/>
          </a:p>
          <a:p>
            <a:r>
              <a:rPr lang="en-US" dirty="0" err="1"/>
              <a:t>Kvalitativní</a:t>
            </a:r>
            <a:r>
              <a:rPr lang="en-US" dirty="0"/>
              <a:t> </a:t>
            </a:r>
            <a:r>
              <a:rPr lang="en-US" dirty="0" err="1"/>
              <a:t>věda</a:t>
            </a:r>
            <a:r>
              <a:rPr lang="en-US" dirty="0"/>
              <a:t>:</a:t>
            </a:r>
          </a:p>
          <a:p>
            <a:endParaRPr lang="en-US" dirty="0"/>
          </a:p>
          <a:p>
            <a:pPr marL="228600" indent="-228600">
              <a:buFont typeface="+mj-lt"/>
              <a:buAutoNum type="arabicPeriod"/>
            </a:pPr>
            <a:r>
              <a:rPr lang="en-US" dirty="0" err="1"/>
              <a:t>Zaměření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slovní</a:t>
            </a:r>
            <a:r>
              <a:rPr lang="en-US" dirty="0"/>
              <a:t> </a:t>
            </a:r>
            <a:r>
              <a:rPr lang="en-US" dirty="0" err="1"/>
              <a:t>popis</a:t>
            </a:r>
            <a:r>
              <a:rPr lang="en-US" dirty="0"/>
              <a:t>: </a:t>
            </a:r>
            <a:r>
              <a:rPr lang="en-US" dirty="0" err="1"/>
              <a:t>Kvalitativní</a:t>
            </a:r>
            <a:r>
              <a:rPr lang="en-US" dirty="0"/>
              <a:t> </a:t>
            </a:r>
            <a:r>
              <a:rPr lang="en-US" dirty="0" err="1"/>
              <a:t>věda</a:t>
            </a:r>
            <a:r>
              <a:rPr lang="en-US" dirty="0"/>
              <a:t> se </a:t>
            </a:r>
            <a:r>
              <a:rPr lang="en-US" dirty="0" err="1"/>
              <a:t>zaměřuje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sběr</a:t>
            </a:r>
            <a:r>
              <a:rPr lang="en-US" dirty="0"/>
              <a:t> a </a:t>
            </a:r>
            <a:r>
              <a:rPr lang="en-US" dirty="0" err="1"/>
              <a:t>analýzu</a:t>
            </a:r>
            <a:r>
              <a:rPr lang="en-US" dirty="0"/>
              <a:t> </a:t>
            </a:r>
            <a:r>
              <a:rPr lang="en-US" dirty="0" err="1"/>
              <a:t>slovních</a:t>
            </a:r>
            <a:r>
              <a:rPr lang="en-US" dirty="0"/>
              <a:t>, </a:t>
            </a:r>
            <a:r>
              <a:rPr lang="en-US" dirty="0" err="1"/>
              <a:t>textových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vizuálních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,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rozhovory</a:t>
            </a:r>
            <a:r>
              <a:rPr lang="en-US" dirty="0"/>
              <a:t>, </a:t>
            </a:r>
            <a:r>
              <a:rPr lang="en-US" dirty="0" err="1"/>
              <a:t>pozorování</a:t>
            </a:r>
            <a:r>
              <a:rPr lang="en-US" dirty="0"/>
              <a:t>, </a:t>
            </a:r>
            <a:r>
              <a:rPr lang="en-US" dirty="0" err="1"/>
              <a:t>deníky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umělecká</a:t>
            </a:r>
            <a:r>
              <a:rPr lang="en-US" dirty="0"/>
              <a:t> </a:t>
            </a:r>
            <a:r>
              <a:rPr lang="en-US" dirty="0" err="1"/>
              <a:t>díla</a:t>
            </a:r>
            <a:r>
              <a:rPr lang="en-US" dirty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err="1"/>
              <a:t>Interpretace</a:t>
            </a:r>
            <a:r>
              <a:rPr lang="en-US" dirty="0"/>
              <a:t> a </a:t>
            </a:r>
            <a:r>
              <a:rPr lang="en-US" dirty="0" err="1"/>
              <a:t>hlubší</a:t>
            </a:r>
            <a:r>
              <a:rPr lang="en-US" dirty="0"/>
              <a:t> </a:t>
            </a:r>
            <a:r>
              <a:rPr lang="en-US" dirty="0" err="1"/>
              <a:t>porozumění</a:t>
            </a:r>
            <a:r>
              <a:rPr lang="en-US" dirty="0"/>
              <a:t>: </a:t>
            </a:r>
            <a:r>
              <a:rPr lang="en-US" dirty="0" err="1"/>
              <a:t>Namísto</a:t>
            </a:r>
            <a:r>
              <a:rPr lang="en-US" dirty="0"/>
              <a:t> </a:t>
            </a:r>
            <a:r>
              <a:rPr lang="en-US" dirty="0" err="1"/>
              <a:t>kvantifikace</a:t>
            </a:r>
            <a:r>
              <a:rPr lang="en-US" dirty="0"/>
              <a:t> se </a:t>
            </a:r>
            <a:r>
              <a:rPr lang="en-US" dirty="0" err="1"/>
              <a:t>zdůrazňuje</a:t>
            </a:r>
            <a:r>
              <a:rPr lang="en-US" dirty="0"/>
              <a:t> </a:t>
            </a:r>
            <a:r>
              <a:rPr lang="en-US" dirty="0" err="1"/>
              <a:t>interpretace</a:t>
            </a:r>
            <a:r>
              <a:rPr lang="en-US" dirty="0"/>
              <a:t> a </a:t>
            </a:r>
            <a:r>
              <a:rPr lang="en-US" dirty="0" err="1"/>
              <a:t>snažení</a:t>
            </a:r>
            <a:r>
              <a:rPr lang="en-US" dirty="0"/>
              <a:t> </a:t>
            </a:r>
            <a:r>
              <a:rPr lang="en-US" dirty="0" err="1"/>
              <a:t>porozumět</a:t>
            </a:r>
            <a:r>
              <a:rPr lang="en-US" dirty="0"/>
              <a:t> </a:t>
            </a:r>
            <a:r>
              <a:rPr lang="en-US" dirty="0" err="1"/>
              <a:t>kontextu</a:t>
            </a:r>
            <a:r>
              <a:rPr lang="en-US" dirty="0"/>
              <a:t>, </a:t>
            </a:r>
            <a:r>
              <a:rPr lang="en-US" dirty="0" err="1"/>
              <a:t>významu</a:t>
            </a:r>
            <a:r>
              <a:rPr lang="en-US" dirty="0"/>
              <a:t> a </a:t>
            </a:r>
            <a:r>
              <a:rPr lang="en-US" dirty="0" err="1"/>
              <a:t>procesům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ovlivňují</a:t>
            </a:r>
            <a:r>
              <a:rPr lang="en-US" dirty="0"/>
              <a:t> </a:t>
            </a:r>
            <a:r>
              <a:rPr lang="en-US" dirty="0" err="1"/>
              <a:t>zkoumané</a:t>
            </a:r>
            <a:r>
              <a:rPr lang="en-US" dirty="0"/>
              <a:t> </a:t>
            </a:r>
            <a:r>
              <a:rPr lang="en-US" dirty="0" err="1"/>
              <a:t>jevy</a:t>
            </a:r>
            <a:r>
              <a:rPr lang="en-US" dirty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err="1"/>
              <a:t>Maločetnost</a:t>
            </a:r>
            <a:r>
              <a:rPr lang="en-US" dirty="0"/>
              <a:t> </a:t>
            </a:r>
            <a:r>
              <a:rPr lang="en-US" dirty="0" err="1"/>
              <a:t>vzorku</a:t>
            </a:r>
            <a:r>
              <a:rPr lang="en-US" dirty="0"/>
              <a:t>: </a:t>
            </a:r>
            <a:r>
              <a:rPr lang="en-US" dirty="0" err="1"/>
              <a:t>Kvalitativní</a:t>
            </a:r>
            <a:r>
              <a:rPr lang="en-US" dirty="0"/>
              <a:t> </a:t>
            </a:r>
            <a:r>
              <a:rPr lang="en-US" dirty="0" err="1"/>
              <a:t>výzkum</a:t>
            </a:r>
            <a:r>
              <a:rPr lang="en-US" dirty="0"/>
              <a:t> </a:t>
            </a:r>
            <a:r>
              <a:rPr lang="en-US" dirty="0" err="1"/>
              <a:t>často</a:t>
            </a:r>
            <a:r>
              <a:rPr lang="en-US" dirty="0"/>
              <a:t> </a:t>
            </a:r>
            <a:r>
              <a:rPr lang="en-US" dirty="0" err="1"/>
              <a:t>pracuje</a:t>
            </a:r>
            <a:r>
              <a:rPr lang="en-US" dirty="0"/>
              <a:t> s </a:t>
            </a:r>
            <a:r>
              <a:rPr lang="en-US" dirty="0" err="1"/>
              <a:t>menšími</a:t>
            </a:r>
            <a:r>
              <a:rPr lang="en-US" dirty="0"/>
              <a:t>, ale </a:t>
            </a:r>
            <a:r>
              <a:rPr lang="en-US" dirty="0" err="1"/>
              <a:t>podrobně</a:t>
            </a:r>
            <a:r>
              <a:rPr lang="en-US" dirty="0"/>
              <a:t> </a:t>
            </a:r>
            <a:r>
              <a:rPr lang="en-US" dirty="0" err="1"/>
              <a:t>zkoumanými</a:t>
            </a:r>
            <a:r>
              <a:rPr lang="en-US" dirty="0"/>
              <a:t> </a:t>
            </a:r>
            <a:r>
              <a:rPr lang="en-US" dirty="0" err="1"/>
              <a:t>vzorky</a:t>
            </a:r>
            <a:r>
              <a:rPr lang="en-US" dirty="0"/>
              <a:t>, aby se </a:t>
            </a:r>
            <a:r>
              <a:rPr lang="en-US" dirty="0" err="1"/>
              <a:t>dosáhlo</a:t>
            </a:r>
            <a:r>
              <a:rPr lang="en-US" dirty="0"/>
              <a:t> </a:t>
            </a:r>
            <a:r>
              <a:rPr lang="en-US" dirty="0" err="1"/>
              <a:t>hlubšího</a:t>
            </a:r>
            <a:r>
              <a:rPr lang="en-US" dirty="0"/>
              <a:t> </a:t>
            </a:r>
            <a:r>
              <a:rPr lang="en-US" dirty="0" err="1"/>
              <a:t>vhledu</a:t>
            </a:r>
            <a:r>
              <a:rPr lang="en-US" dirty="0"/>
              <a:t> a </a:t>
            </a:r>
            <a:r>
              <a:rPr lang="en-US" dirty="0" err="1"/>
              <a:t>komplexního</a:t>
            </a:r>
            <a:r>
              <a:rPr lang="en-US" dirty="0"/>
              <a:t> </a:t>
            </a:r>
            <a:r>
              <a:rPr lang="en-US" dirty="0" err="1"/>
              <a:t>porozumění</a:t>
            </a:r>
            <a:r>
              <a:rPr lang="en-US" dirty="0"/>
              <a:t> </a:t>
            </a:r>
            <a:r>
              <a:rPr lang="en-US" dirty="0" err="1"/>
              <a:t>zkoumaným</a:t>
            </a:r>
            <a:r>
              <a:rPr lang="en-US" dirty="0"/>
              <a:t> </a:t>
            </a:r>
            <a:r>
              <a:rPr lang="en-US" dirty="0" err="1"/>
              <a:t>jevům</a:t>
            </a:r>
            <a:r>
              <a:rPr lang="en-US" dirty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err="1"/>
              <a:t>Flexibilita</a:t>
            </a:r>
            <a:r>
              <a:rPr lang="en-US" dirty="0"/>
              <a:t> </a:t>
            </a:r>
            <a:r>
              <a:rPr lang="en-US" dirty="0" err="1"/>
              <a:t>výzkumu</a:t>
            </a:r>
            <a:r>
              <a:rPr lang="en-US" dirty="0"/>
              <a:t>: V </a:t>
            </a:r>
            <a:r>
              <a:rPr lang="en-US" dirty="0" err="1"/>
              <a:t>kvalitativní</a:t>
            </a:r>
            <a:r>
              <a:rPr lang="en-US" dirty="0"/>
              <a:t> </a:t>
            </a:r>
            <a:r>
              <a:rPr lang="en-US" dirty="0" err="1"/>
              <a:t>vědě</a:t>
            </a:r>
            <a:r>
              <a:rPr lang="en-US" dirty="0"/>
              <a:t> je </a:t>
            </a:r>
            <a:r>
              <a:rPr lang="en-US" dirty="0" err="1"/>
              <a:t>často</a:t>
            </a:r>
            <a:r>
              <a:rPr lang="en-US" dirty="0"/>
              <a:t> </a:t>
            </a:r>
            <a:r>
              <a:rPr lang="en-US" dirty="0" err="1"/>
              <a:t>možné</a:t>
            </a:r>
            <a:r>
              <a:rPr lang="en-US" dirty="0"/>
              <a:t> </a:t>
            </a:r>
            <a:r>
              <a:rPr lang="en-US" dirty="0" err="1"/>
              <a:t>upravit</a:t>
            </a:r>
            <a:r>
              <a:rPr lang="en-US" dirty="0"/>
              <a:t> </a:t>
            </a:r>
            <a:r>
              <a:rPr lang="en-US" dirty="0" err="1"/>
              <a:t>původní</a:t>
            </a:r>
            <a:r>
              <a:rPr lang="en-US" dirty="0"/>
              <a:t> </a:t>
            </a:r>
            <a:r>
              <a:rPr lang="en-US" dirty="0" err="1"/>
              <a:t>výzkumný</a:t>
            </a:r>
            <a:r>
              <a:rPr lang="en-US" dirty="0"/>
              <a:t> </a:t>
            </a:r>
            <a:r>
              <a:rPr lang="en-US" dirty="0" err="1"/>
              <a:t>plán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základě</a:t>
            </a:r>
            <a:r>
              <a:rPr lang="en-US" dirty="0"/>
              <a:t> </a:t>
            </a:r>
            <a:r>
              <a:rPr lang="en-US" dirty="0" err="1"/>
              <a:t>nově</a:t>
            </a:r>
            <a:r>
              <a:rPr lang="en-US" dirty="0"/>
              <a:t> </a:t>
            </a:r>
            <a:r>
              <a:rPr lang="en-US" dirty="0" err="1"/>
              <a:t>objevených</a:t>
            </a:r>
            <a:r>
              <a:rPr lang="en-US" dirty="0"/>
              <a:t> </a:t>
            </a:r>
            <a:r>
              <a:rPr lang="en-US" dirty="0" err="1"/>
              <a:t>informací</a:t>
            </a:r>
            <a:r>
              <a:rPr lang="en-US" dirty="0"/>
              <a:t> a </a:t>
            </a:r>
            <a:r>
              <a:rPr lang="en-US" dirty="0" err="1"/>
              <a:t>nápadů</a:t>
            </a:r>
            <a:r>
              <a:rPr lang="en-US" dirty="0"/>
              <a:t>.</a:t>
            </a:r>
            <a:endParaRPr lang="cs-CZ" dirty="0"/>
          </a:p>
          <a:p>
            <a:endParaRPr lang="en-US" dirty="0"/>
          </a:p>
          <a:p>
            <a:r>
              <a:rPr lang="en-US" dirty="0"/>
              <a:t>Je </a:t>
            </a:r>
            <a:r>
              <a:rPr lang="en-US" dirty="0" err="1"/>
              <a:t>důležité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uvědomit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kvantitativní</a:t>
            </a:r>
            <a:r>
              <a:rPr lang="en-US" dirty="0"/>
              <a:t> a </a:t>
            </a:r>
            <a:r>
              <a:rPr lang="en-US" dirty="0" err="1"/>
              <a:t>kvalitativní</a:t>
            </a:r>
            <a:r>
              <a:rPr lang="en-US" dirty="0"/>
              <a:t> </a:t>
            </a:r>
            <a:r>
              <a:rPr lang="en-US" dirty="0" err="1"/>
              <a:t>přístupy</a:t>
            </a:r>
            <a:r>
              <a:rPr lang="en-US" dirty="0"/>
              <a:t> </a:t>
            </a:r>
            <a:r>
              <a:rPr lang="en-US" dirty="0" err="1"/>
              <a:t>nejsou</a:t>
            </a:r>
            <a:r>
              <a:rPr lang="en-US" dirty="0"/>
              <a:t> </a:t>
            </a:r>
            <a:r>
              <a:rPr lang="en-US" dirty="0" err="1"/>
              <a:t>vzájemně</a:t>
            </a:r>
            <a:r>
              <a:rPr lang="en-US" dirty="0"/>
              <a:t> </a:t>
            </a:r>
            <a:r>
              <a:rPr lang="en-US" dirty="0" err="1"/>
              <a:t>vylučující</a:t>
            </a:r>
            <a:r>
              <a:rPr lang="en-US" dirty="0"/>
              <a:t>, a </a:t>
            </a:r>
            <a:r>
              <a:rPr lang="en-US" dirty="0" err="1"/>
              <a:t>vědci</a:t>
            </a:r>
            <a:r>
              <a:rPr lang="en-US" dirty="0"/>
              <a:t> </a:t>
            </a:r>
            <a:r>
              <a:rPr lang="en-US" dirty="0" err="1"/>
              <a:t>mohou</a:t>
            </a:r>
            <a:r>
              <a:rPr lang="en-US" dirty="0"/>
              <a:t> </a:t>
            </a:r>
            <a:r>
              <a:rPr lang="en-US" dirty="0" err="1"/>
              <a:t>často</a:t>
            </a:r>
            <a:r>
              <a:rPr lang="en-US" dirty="0"/>
              <a:t> </a:t>
            </a:r>
            <a:r>
              <a:rPr lang="en-US" dirty="0" err="1"/>
              <a:t>kombinovat</a:t>
            </a:r>
            <a:r>
              <a:rPr lang="en-US" dirty="0"/>
              <a:t> </a:t>
            </a:r>
            <a:r>
              <a:rPr lang="en-US" dirty="0" err="1"/>
              <a:t>prvky</a:t>
            </a:r>
            <a:r>
              <a:rPr lang="en-US" dirty="0"/>
              <a:t> </a:t>
            </a:r>
            <a:r>
              <a:rPr lang="en-US" dirty="0" err="1"/>
              <a:t>obou</a:t>
            </a:r>
            <a:r>
              <a:rPr lang="en-US" dirty="0"/>
              <a:t> </a:t>
            </a:r>
            <a:r>
              <a:rPr lang="en-US" dirty="0" err="1"/>
              <a:t>metod</a:t>
            </a:r>
            <a:r>
              <a:rPr lang="en-US" dirty="0"/>
              <a:t> pro </a:t>
            </a:r>
            <a:r>
              <a:rPr lang="en-US" dirty="0" err="1"/>
              <a:t>dosažení</a:t>
            </a:r>
            <a:r>
              <a:rPr lang="en-US" dirty="0"/>
              <a:t> </a:t>
            </a:r>
            <a:r>
              <a:rPr lang="en-US" dirty="0" err="1"/>
              <a:t>komplexního</a:t>
            </a:r>
            <a:r>
              <a:rPr lang="en-US" dirty="0"/>
              <a:t> a </a:t>
            </a:r>
            <a:r>
              <a:rPr lang="en-US" dirty="0" err="1"/>
              <a:t>hlubšího</a:t>
            </a:r>
            <a:r>
              <a:rPr lang="en-US" dirty="0"/>
              <a:t> </a:t>
            </a:r>
            <a:r>
              <a:rPr lang="en-US" dirty="0" err="1"/>
              <a:t>pochopení</a:t>
            </a:r>
            <a:r>
              <a:rPr lang="en-US" dirty="0"/>
              <a:t> </a:t>
            </a:r>
            <a:r>
              <a:rPr lang="en-US" dirty="0" err="1"/>
              <a:t>zkoumaných</a:t>
            </a:r>
            <a:r>
              <a:rPr lang="en-US" dirty="0"/>
              <a:t> </a:t>
            </a:r>
            <a:r>
              <a:rPr lang="en-US" dirty="0" err="1"/>
              <a:t>jevů</a:t>
            </a:r>
            <a:r>
              <a:rPr lang="en-US" dirty="0"/>
              <a:t>. </a:t>
            </a:r>
            <a:r>
              <a:rPr lang="en-US" dirty="0" err="1"/>
              <a:t>Kvantitativní</a:t>
            </a:r>
            <a:r>
              <a:rPr lang="en-US" dirty="0"/>
              <a:t> </a:t>
            </a:r>
            <a:r>
              <a:rPr lang="en-US" dirty="0" err="1"/>
              <a:t>výzkum</a:t>
            </a:r>
            <a:r>
              <a:rPr lang="en-US" dirty="0"/>
              <a:t> se </a:t>
            </a:r>
            <a:r>
              <a:rPr lang="en-US" dirty="0" err="1"/>
              <a:t>často</a:t>
            </a:r>
            <a:r>
              <a:rPr lang="en-US" dirty="0"/>
              <a:t> </a:t>
            </a:r>
            <a:r>
              <a:rPr lang="en-US" dirty="0" err="1"/>
              <a:t>používá</a:t>
            </a:r>
            <a:r>
              <a:rPr lang="en-US" dirty="0"/>
              <a:t> pro </a:t>
            </a:r>
            <a:r>
              <a:rPr lang="en-US" dirty="0" err="1"/>
              <a:t>statisticky</a:t>
            </a:r>
            <a:r>
              <a:rPr lang="en-US" dirty="0"/>
              <a:t> </a:t>
            </a:r>
            <a:r>
              <a:rPr lang="en-US" dirty="0" err="1"/>
              <a:t>zpracovatelné</a:t>
            </a:r>
            <a:r>
              <a:rPr lang="en-US" dirty="0"/>
              <a:t> </a:t>
            </a:r>
            <a:r>
              <a:rPr lang="en-US" dirty="0" err="1"/>
              <a:t>otázky</a:t>
            </a:r>
            <a:r>
              <a:rPr lang="en-US" dirty="0"/>
              <a:t> a </a:t>
            </a:r>
            <a:r>
              <a:rPr lang="en-US" dirty="0" err="1"/>
              <a:t>testování</a:t>
            </a:r>
            <a:r>
              <a:rPr lang="en-US" dirty="0"/>
              <a:t> </a:t>
            </a:r>
            <a:r>
              <a:rPr lang="en-US" dirty="0" err="1"/>
              <a:t>hypotéz</a:t>
            </a:r>
            <a:r>
              <a:rPr lang="en-US" dirty="0"/>
              <a:t>, </a:t>
            </a:r>
            <a:r>
              <a:rPr lang="en-US" dirty="0" err="1"/>
              <a:t>zatímco</a:t>
            </a:r>
            <a:r>
              <a:rPr lang="en-US" dirty="0"/>
              <a:t> </a:t>
            </a:r>
            <a:r>
              <a:rPr lang="en-US" dirty="0" err="1"/>
              <a:t>kvalitativní</a:t>
            </a:r>
            <a:r>
              <a:rPr lang="en-US" dirty="0"/>
              <a:t> </a:t>
            </a:r>
            <a:r>
              <a:rPr lang="en-US" dirty="0" err="1"/>
              <a:t>výzkum</a:t>
            </a:r>
            <a:r>
              <a:rPr lang="en-US" dirty="0"/>
              <a:t> </a:t>
            </a:r>
            <a:r>
              <a:rPr lang="en-US" dirty="0" err="1"/>
              <a:t>může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/>
              <a:t>vhodný</a:t>
            </a:r>
            <a:r>
              <a:rPr lang="en-US" dirty="0"/>
              <a:t> pro </a:t>
            </a:r>
            <a:r>
              <a:rPr lang="en-US" dirty="0" err="1"/>
              <a:t>explorativní</a:t>
            </a:r>
            <a:r>
              <a:rPr lang="en-US" dirty="0"/>
              <a:t> </a:t>
            </a:r>
            <a:r>
              <a:rPr lang="en-US" dirty="0" err="1"/>
              <a:t>studie</a:t>
            </a:r>
            <a:r>
              <a:rPr lang="en-US" dirty="0"/>
              <a:t> a </a:t>
            </a:r>
            <a:r>
              <a:rPr lang="en-US" dirty="0" err="1"/>
              <a:t>prozkoumání</a:t>
            </a:r>
            <a:r>
              <a:rPr lang="en-US" dirty="0"/>
              <a:t> </a:t>
            </a:r>
            <a:r>
              <a:rPr lang="en-US" dirty="0" err="1"/>
              <a:t>složitých</a:t>
            </a:r>
            <a:r>
              <a:rPr lang="en-US" dirty="0"/>
              <a:t> </a:t>
            </a:r>
            <a:r>
              <a:rPr lang="en-US" dirty="0" err="1"/>
              <a:t>sociálních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kulturních</a:t>
            </a:r>
            <a:r>
              <a:rPr lang="en-US" dirty="0"/>
              <a:t> </a:t>
            </a:r>
            <a:r>
              <a:rPr lang="en-US" dirty="0" err="1"/>
              <a:t>kontextů</a:t>
            </a:r>
            <a:r>
              <a:rPr lang="en-US" dirty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62D1E-484C-4151-BEA8-DA1CF3428EE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1256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„Každý člověk je filozof“ (</a:t>
            </a:r>
            <a:r>
              <a:rPr lang="cs-CZ" dirty="0" err="1"/>
              <a:t>Gramsci</a:t>
            </a:r>
            <a:r>
              <a:rPr lang="cs-CZ" dirty="0"/>
              <a:t> 1926)</a:t>
            </a:r>
          </a:p>
          <a:p>
            <a:endParaRPr lang="cs-CZ" dirty="0"/>
          </a:p>
          <a:p>
            <a:pPr marL="171450" indent="-171450">
              <a:buFontTx/>
              <a:buChar char="-"/>
            </a:pPr>
            <a:r>
              <a:rPr lang="cs-CZ" dirty="0"/>
              <a:t>Sociální teorie se snaží o akceptování zdravého rozumu jako zdroje informací, ale zároveň se snaží nenechat se zcela ovlivňovat jeho emoční a hodnotovou stránkou.</a:t>
            </a:r>
          </a:p>
          <a:p>
            <a:pPr marL="171450" indent="-171450">
              <a:buFontTx/>
              <a:buChar char="-"/>
            </a:pPr>
            <a:r>
              <a:rPr lang="cs-CZ" dirty="0"/>
              <a:t>Tedy sociální teorie není aktivizmus (i když některé směry mají k němu velmi blízko) nesnaží se svět změnit ale vysvětlit a změnu přenechat politikům, hnutím a právě aktivistům</a:t>
            </a:r>
          </a:p>
          <a:p>
            <a:pPr marL="171450" indent="-171450">
              <a:buFontTx/>
              <a:buChar char="-"/>
            </a:pPr>
            <a:r>
              <a:rPr lang="cs-CZ" dirty="0"/>
              <a:t>Sociální věda se snaží zkoumat emocionálně a hodnotově zatížené problémy jako nestranný pozorovatel, což je velmi náročné </a:t>
            </a:r>
          </a:p>
          <a:p>
            <a:pPr marL="628650" lvl="1" indent="-171450">
              <a:buFontTx/>
              <a:buChar char="-"/>
            </a:pPr>
            <a:r>
              <a:rPr lang="cs-CZ" dirty="0"/>
              <a:t>Za to jsou často vědci (nejen sociální, například klimatologové také) označování jako lidé co „tomu nerozumí“ protože se snaží nebýt emotivní a ukázat všechny aspekty daného problému, což často znamená hrát „ďáblova advokáta“)</a:t>
            </a:r>
          </a:p>
          <a:p>
            <a:pPr marL="457200" lvl="1" indent="0">
              <a:buFontTx/>
              <a:buNone/>
            </a:pPr>
            <a:r>
              <a:rPr lang="cs-CZ" dirty="0"/>
              <a:t> 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62D1E-484C-4151-BEA8-DA1CF3428EE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8464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cs-CZ" dirty="0"/>
              <a:t>Fakta nelze oddělit od hodnot </a:t>
            </a:r>
          </a:p>
          <a:p>
            <a:pPr marL="171450" indent="-171450">
              <a:buFontTx/>
              <a:buChar char="-"/>
            </a:pPr>
            <a:r>
              <a:rPr lang="cs-CZ" dirty="0"/>
              <a:t>Ale kdybychom neměli žádné hodnoty tak by nás fakta ani nezajímala</a:t>
            </a:r>
          </a:p>
          <a:p>
            <a:pPr marL="171450" indent="-171450">
              <a:buFontTx/>
              <a:buChar char="-"/>
            </a:pPr>
            <a:r>
              <a:rPr lang="cs-CZ" dirty="0"/>
              <a:t>Musíme rozlišovat výroky co svět popisují (fakt) a co ho předepisují (hodnota)</a:t>
            </a:r>
          </a:p>
          <a:p>
            <a:pPr marL="171450" indent="-171450">
              <a:buFontTx/>
              <a:buChar char="-"/>
            </a:pPr>
            <a:r>
              <a:rPr lang="cs-CZ" dirty="0"/>
              <a:t>-&gt; v sociálních vědách je velmi rozmanitý soubor perspektiv na stejné sociální problémy, které jsou často mezi sebou v rozporu</a:t>
            </a:r>
          </a:p>
          <a:p>
            <a:pPr marL="628650" lvl="1" indent="-171450">
              <a:buFontTx/>
              <a:buChar char="-"/>
            </a:pPr>
            <a:r>
              <a:rPr lang="cs-CZ" dirty="0"/>
              <a:t>Například vysvětlení toho, proč se lidé rozhodují mít děti </a:t>
            </a:r>
          </a:p>
          <a:p>
            <a:pPr marL="171450" indent="-171450">
              <a:buFontTx/>
              <a:buChar char="-"/>
            </a:pPr>
            <a:endParaRPr lang="cs-CZ" dirty="0"/>
          </a:p>
          <a:p>
            <a:pPr marL="0" indent="0">
              <a:buFontTx/>
              <a:buNone/>
            </a:pPr>
            <a:r>
              <a:rPr lang="cs-CZ" dirty="0"/>
              <a:t>Interpretace dat (faktů)</a:t>
            </a:r>
          </a:p>
          <a:p>
            <a:pPr marL="171450" indent="-171450">
              <a:buFontTx/>
              <a:buChar char="-"/>
            </a:pPr>
            <a:r>
              <a:rPr lang="cs-CZ" dirty="0"/>
              <a:t>Metoda kdy se snažíme vyvozovat závěry z dat na základě teoretických předpokladů </a:t>
            </a:r>
          </a:p>
          <a:p>
            <a:pPr marL="171450" indent="-171450">
              <a:buFontTx/>
              <a:buChar char="-"/>
            </a:pPr>
            <a:r>
              <a:rPr lang="cs-CZ" dirty="0"/>
              <a:t>I tady se vedou debaty jak moc je opravdu vědec nezatížený vlastními hodnotami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62D1E-484C-4151-BEA8-DA1CF3428EE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630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7947-E287-4738-8C82-07CE4F01EF03}" type="datetime2">
              <a:rPr lang="en-US" smtClean="0"/>
              <a:t>Thursday, October 5, 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049661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79361-B9A1-48F2-9473-23DE30E2D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03906"/>
            <a:ext cx="11090275" cy="1333057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986779-C2F3-447D-85F7-F6B0E2C97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D84-71F4-4271-8C46-0D47C0A9B12E}" type="datetime2">
              <a:rPr lang="en-US" smtClean="0"/>
              <a:t>Thursday, October 5,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574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56583A-514F-4632-820D-E7EE236A4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73CBBB-7DDC-4437-8C7D-22A1C3520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69EBF-DA20-4024-8006-B158D571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0CE1-F450-4107-B2CB-17B18F8A3F4A}" type="datetime2">
              <a:rPr lang="en-US" smtClean="0"/>
              <a:t>Thursday, October 5,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AC8B9-14B5-4DF1-994D-AB47DB3BA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76582-5F9B-4F5E-AAD5-D608CB68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9968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025-CD7A-4966-867E-81CF82B15267}" type="datetime2">
              <a:rPr lang="en-US" smtClean="0"/>
              <a:t>Thursday, October 5,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0825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4644CBB8-40B8-42F8-9172-07A476341DDA}"/>
              </a:ext>
            </a:extLst>
          </p:cNvPr>
          <p:cNvGrpSpPr/>
          <p:nvPr/>
        </p:nvGrpSpPr>
        <p:grpSpPr>
          <a:xfrm>
            <a:off x="356481" y="879007"/>
            <a:ext cx="734257" cy="760506"/>
            <a:chOff x="5243759" y="1363788"/>
            <a:chExt cx="734257" cy="760506"/>
          </a:xfrm>
        </p:grpSpPr>
        <p:sp>
          <p:nvSpPr>
            <p:cNvPr id="49" name="Freeform 5">
              <a:extLst>
                <a:ext uri="{FF2B5EF4-FFF2-40B4-BE49-F238E27FC236}">
                  <a16:creationId xmlns:a16="http://schemas.microsoft.com/office/drawing/2014/main" id="{35CE073E-302A-4AA7-98C7-8667DDDCFA18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Freeform 6">
              <a:extLst>
                <a:ext uri="{FF2B5EF4-FFF2-40B4-BE49-F238E27FC236}">
                  <a16:creationId xmlns:a16="http://schemas.microsoft.com/office/drawing/2014/main" id="{4FD1AE2F-DD70-4E93-B905-E052A23F0B1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Freeform 8">
              <a:extLst>
                <a:ext uri="{FF2B5EF4-FFF2-40B4-BE49-F238E27FC236}">
                  <a16:creationId xmlns:a16="http://schemas.microsoft.com/office/drawing/2014/main" id="{E8D529E5-8838-47F0-98A4-2D46F11E499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5DA2564-D3DB-48AD-83F0-6CC6B5743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63" y="474345"/>
            <a:ext cx="11077574" cy="2954655"/>
          </a:xfrm>
        </p:spPr>
        <p:txBody>
          <a:bodyPr vert="horz" wrap="square" lIns="0" tIns="0" rIns="0" bIns="0" rtlCol="0" anchor="b" anchorCtr="0">
            <a:normAutofit/>
          </a:bodyPr>
          <a:lstStyle>
            <a:lvl1pPr>
              <a:defRPr lang="en-US" sz="64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9929-0719-4517-94D6-FDF7F99E70F6}" type="datetime2">
              <a:rPr lang="en-US" smtClean="0"/>
              <a:t>Thursday, October 5,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EA752-36DA-440B-8747-0EB291408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271" y="3629772"/>
            <a:ext cx="11074866" cy="267895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BCC02B0-8581-4752-B7BC-3CE1EF17B9F7}"/>
              </a:ext>
            </a:extLst>
          </p:cNvPr>
          <p:cNvSpPr>
            <a:spLocks noChangeAspect="1"/>
          </p:cNvSpPr>
          <p:nvPr/>
        </p:nvSpPr>
        <p:spPr>
          <a:xfrm rot="18900000">
            <a:off x="11209132" y="4448189"/>
            <a:ext cx="999200" cy="1262947"/>
          </a:xfrm>
          <a:custGeom>
            <a:avLst/>
            <a:gdLst>
              <a:gd name="connsiteX0" fmla="*/ 540000 w 999200"/>
              <a:gd name="connsiteY0" fmla="*/ 0 h 1262947"/>
              <a:gd name="connsiteX1" fmla="*/ 999200 w 999200"/>
              <a:gd name="connsiteY1" fmla="*/ 815317 h 1262947"/>
              <a:gd name="connsiteX2" fmla="*/ 552185 w 999200"/>
              <a:gd name="connsiteY2" fmla="*/ 1262333 h 1262947"/>
              <a:gd name="connsiteX3" fmla="*/ 540000 w 999200"/>
              <a:gd name="connsiteY3" fmla="*/ 1262947 h 1262947"/>
              <a:gd name="connsiteX4" fmla="*/ 0 w 999200"/>
              <a:gd name="connsiteY4" fmla="*/ 992947 h 1262947"/>
              <a:gd name="connsiteX5" fmla="*/ 10971 w 999200"/>
              <a:gd name="connsiteY5" fmla="*/ 938533 h 1262947"/>
              <a:gd name="connsiteX6" fmla="*/ 15626 w 999200"/>
              <a:gd name="connsiteY6" fmla="*/ 931034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200" h="1262947">
                <a:moveTo>
                  <a:pt x="540000" y="0"/>
                </a:moveTo>
                <a:lnTo>
                  <a:pt x="999200" y="815317"/>
                </a:lnTo>
                <a:lnTo>
                  <a:pt x="552185" y="1262333"/>
                </a:lnTo>
                <a:lnTo>
                  <a:pt x="540000" y="1262947"/>
                </a:ln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10200000" scaled="0"/>
          </a:gradFill>
          <a:ln>
            <a:noFill/>
          </a:ln>
          <a:effectLst>
            <a:innerShdw blurRad="254000" dist="101600" dir="42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EA0FF4DB-8180-4D26-AEAE-7ECDB670F71D}"/>
              </a:ext>
            </a:extLst>
          </p:cNvPr>
          <p:cNvSpPr/>
          <p:nvPr/>
        </p:nvSpPr>
        <p:spPr>
          <a:xfrm rot="2700000">
            <a:off x="11686937" y="4853516"/>
            <a:ext cx="540000" cy="978284"/>
          </a:xfrm>
          <a:custGeom>
            <a:avLst/>
            <a:gdLst>
              <a:gd name="connsiteX0" fmla="*/ 113288 w 540000"/>
              <a:gd name="connsiteY0" fmla="*/ 0 h 978284"/>
              <a:gd name="connsiteX1" fmla="*/ 539386 w 540000"/>
              <a:gd name="connsiteY1" fmla="*/ 426099 h 978284"/>
              <a:gd name="connsiteX2" fmla="*/ 540000 w 540000"/>
              <a:gd name="connsiteY2" fmla="*/ 438284 h 978284"/>
              <a:gd name="connsiteX3" fmla="*/ 270000 w 540000"/>
              <a:gd name="connsiteY3" fmla="*/ 978284 h 978284"/>
              <a:gd name="connsiteX4" fmla="*/ 0 w 540000"/>
              <a:gd name="connsiteY4" fmla="*/ 438284 h 978284"/>
              <a:gd name="connsiteX5" fmla="*/ 79081 w 540000"/>
              <a:gd name="connsiteY5" fmla="*/ 56446 h 978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0000" h="978284">
                <a:moveTo>
                  <a:pt x="113288" y="0"/>
                </a:moveTo>
                <a:lnTo>
                  <a:pt x="539386" y="426099"/>
                </a:lnTo>
                <a:lnTo>
                  <a:pt x="540000" y="438284"/>
                </a:lnTo>
                <a:cubicBezTo>
                  <a:pt x="540000" y="736518"/>
                  <a:pt x="419117" y="978284"/>
                  <a:pt x="270000" y="978284"/>
                </a:cubicBezTo>
                <a:cubicBezTo>
                  <a:pt x="120883" y="978284"/>
                  <a:pt x="0" y="736518"/>
                  <a:pt x="0" y="438284"/>
                </a:cubicBezTo>
                <a:cubicBezTo>
                  <a:pt x="0" y="289167"/>
                  <a:pt x="30220" y="154167"/>
                  <a:pt x="79081" y="56446"/>
                </a:cubicBezTo>
                <a:close/>
              </a:path>
            </a:pathLst>
          </a:cu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1249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95673-5512-4AAA-9AEB-E00C61EC65D5}" type="datetime2">
              <a:rPr lang="en-US" smtClean="0"/>
              <a:t>Thursday, October 5,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3115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881275"/>
            <a:ext cx="5437186" cy="535354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577270"/>
            <a:ext cx="5429114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881275"/>
            <a:ext cx="5436392" cy="535354"/>
          </a:xfrm>
        </p:spPr>
        <p:txBody>
          <a:bodyPr vert="horz" wrap="square" lIns="0" tIns="0" rIns="0" bIns="0" rtlCol="0" anchor="b">
            <a:normAutofit/>
          </a:bodyPr>
          <a:lstStyle>
            <a:lvl1pPr>
              <a:defRPr lang="en-U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577270"/>
            <a:ext cx="5436391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38FA-2E87-4873-8BBA-13E447C9A99A}" type="datetime2">
              <a:rPr lang="en-US" smtClean="0"/>
              <a:t>Thursday, October 5, 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5887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2053C-0E9C-4159-B7C9-6AB743439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149" y="550799"/>
            <a:ext cx="8283313" cy="5542025"/>
          </a:xfrm>
        </p:spPr>
        <p:txBody>
          <a:bodyPr vert="horz" wrap="square" lIns="0" tIns="0" rIns="0" bIns="0" rtlCol="0" anchor="ctr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F51F65-E111-4656-83BE-CFCDE2DD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BB40A-97BD-4BFB-B639-0BFF95FDE8B7}" type="datetime2">
              <a:rPr lang="en-US" smtClean="0"/>
              <a:t>Thursday, October 5, 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FF82CB-2D17-4918-821E-485475CF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66589D-A056-4817-AE15-39D87FE13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E489F067-39E1-4757-BC11-6169A343F2E1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10727" y="3958416"/>
            <a:ext cx="3536330" cy="1853969"/>
          </a:xfrm>
          <a:custGeom>
            <a:avLst/>
            <a:gdLst>
              <a:gd name="connsiteX0" fmla="*/ 3536330 w 3536330"/>
              <a:gd name="connsiteY0" fmla="*/ 1853969 h 1853969"/>
              <a:gd name="connsiteX1" fmla="*/ 1682362 w 3536330"/>
              <a:gd name="connsiteY1" fmla="*/ 0 h 1853969"/>
              <a:gd name="connsiteX2" fmla="*/ 52157 w 3536330"/>
              <a:gd name="connsiteY2" fmla="*/ 970257 h 1853969"/>
              <a:gd name="connsiteX3" fmla="*/ 0 w 3536330"/>
              <a:gd name="connsiteY3" fmla="*/ 1078528 h 1853969"/>
              <a:gd name="connsiteX4" fmla="*/ 757215 w 3536330"/>
              <a:gd name="connsiteY4" fmla="*/ 1835743 h 1853969"/>
              <a:gd name="connsiteX5" fmla="*/ 774211 w 3536330"/>
              <a:gd name="connsiteY5" fmla="*/ 1667149 h 1853969"/>
              <a:gd name="connsiteX6" fmla="*/ 1682362 w 3536330"/>
              <a:gd name="connsiteY6" fmla="*/ 926985 h 1853969"/>
              <a:gd name="connsiteX7" fmla="*/ 2609345 w 3536330"/>
              <a:gd name="connsiteY7" fmla="*/ 1853969 h 1853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36330" h="1853969">
                <a:moveTo>
                  <a:pt x="3536330" y="1853969"/>
                </a:moveTo>
                <a:cubicBezTo>
                  <a:pt x="3536330" y="830051"/>
                  <a:pt x="2706280" y="0"/>
                  <a:pt x="1682362" y="0"/>
                </a:cubicBezTo>
                <a:cubicBezTo>
                  <a:pt x="978418" y="0"/>
                  <a:pt x="366107" y="392328"/>
                  <a:pt x="52157" y="970257"/>
                </a:cubicBezTo>
                <a:lnTo>
                  <a:pt x="0" y="1078528"/>
                </a:lnTo>
                <a:lnTo>
                  <a:pt x="757215" y="1835743"/>
                </a:lnTo>
                <a:lnTo>
                  <a:pt x="774211" y="1667149"/>
                </a:lnTo>
                <a:cubicBezTo>
                  <a:pt x="860649" y="1244739"/>
                  <a:pt x="1234397" y="926985"/>
                  <a:pt x="1682362" y="926985"/>
                </a:cubicBezTo>
                <a:cubicBezTo>
                  <a:pt x="2194320" y="926985"/>
                  <a:pt x="2609345" y="1342010"/>
                  <a:pt x="2609345" y="1853969"/>
                </a:cubicBezTo>
                <a:close/>
              </a:path>
            </a:pathLst>
          </a:custGeom>
          <a:gradFill flip="none" rotWithShape="1">
            <a:gsLst>
              <a:gs pos="97000">
                <a:schemeClr val="bg2"/>
              </a:gs>
              <a:gs pos="31000">
                <a:schemeClr val="bg2">
                  <a:lumMod val="90000"/>
                  <a:lumOff val="10000"/>
                </a:schemeClr>
              </a:gs>
            </a:gsLst>
            <a:lin ang="15000000" scaled="0"/>
            <a:tileRect/>
          </a:gradFill>
          <a:ln>
            <a:noFill/>
          </a:ln>
          <a:effectLst>
            <a:innerShdw blurRad="355600" dist="101600" dir="16200000">
              <a:schemeClr val="accent1">
                <a:lumMod val="60000"/>
                <a:lumOff val="40000"/>
                <a:alpha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DD231011-607F-42F1-B2D9-2BA8E91CC6AF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81151" y="3649708"/>
            <a:ext cx="3478701" cy="2164843"/>
          </a:xfrm>
          <a:custGeom>
            <a:avLst/>
            <a:gdLst>
              <a:gd name="connsiteX0" fmla="*/ 3478701 w 3478701"/>
              <a:gd name="connsiteY0" fmla="*/ 2164843 h 2164843"/>
              <a:gd name="connsiteX1" fmla="*/ 1624733 w 3478701"/>
              <a:gd name="connsiteY1" fmla="*/ 0 h 2164843"/>
              <a:gd name="connsiteX2" fmla="*/ 87393 w 3478701"/>
              <a:gd name="connsiteY2" fmla="*/ 954459 h 2164843"/>
              <a:gd name="connsiteX3" fmla="*/ 0 w 3478701"/>
              <a:gd name="connsiteY3" fmla="*/ 1122434 h 2164843"/>
              <a:gd name="connsiteX4" fmla="*/ 736015 w 3478701"/>
              <a:gd name="connsiteY4" fmla="*/ 1858449 h 2164843"/>
              <a:gd name="connsiteX5" fmla="*/ 739424 w 3478701"/>
              <a:gd name="connsiteY5" fmla="*/ 1842964 h 2164843"/>
              <a:gd name="connsiteX6" fmla="*/ 1624733 w 3478701"/>
              <a:gd name="connsiteY6" fmla="*/ 1082422 h 2164843"/>
              <a:gd name="connsiteX7" fmla="*/ 2551716 w 3478701"/>
              <a:gd name="connsiteY7" fmla="*/ 2164843 h 216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701" h="2164843">
                <a:moveTo>
                  <a:pt x="3478701" y="2164843"/>
                </a:moveTo>
                <a:cubicBezTo>
                  <a:pt x="3478701" y="969234"/>
                  <a:pt x="2648651" y="0"/>
                  <a:pt x="1624733" y="0"/>
                </a:cubicBezTo>
                <a:cubicBezTo>
                  <a:pt x="984784" y="0"/>
                  <a:pt x="420564" y="378607"/>
                  <a:pt x="87393" y="954459"/>
                </a:cubicBezTo>
                <a:lnTo>
                  <a:pt x="0" y="1122434"/>
                </a:lnTo>
                <a:lnTo>
                  <a:pt x="736015" y="1858449"/>
                </a:lnTo>
                <a:lnTo>
                  <a:pt x="739424" y="1842964"/>
                </a:lnTo>
                <a:cubicBezTo>
                  <a:pt x="856791" y="1402344"/>
                  <a:pt x="1208766" y="1082422"/>
                  <a:pt x="1624733" y="1082422"/>
                </a:cubicBezTo>
                <a:cubicBezTo>
                  <a:pt x="2136692" y="1082422"/>
                  <a:pt x="2551716" y="1567038"/>
                  <a:pt x="2551716" y="2164843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40000"/>
            </a:schemeClr>
          </a:solidFill>
          <a:ln>
            <a:noFill/>
          </a:ln>
          <a:effectLst>
            <a:softEdge rad="381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C472EFA-56B5-4A41-8D4B-E9F37727F34D}"/>
              </a:ext>
            </a:extLst>
          </p:cNvPr>
          <p:cNvSpPr/>
          <p:nvPr/>
        </p:nvSpPr>
        <p:spPr>
          <a:xfrm rot="13500000" flipV="1">
            <a:off x="1512277" y="2840042"/>
            <a:ext cx="214196" cy="933178"/>
          </a:xfrm>
          <a:prstGeom prst="ellipse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3781B6C-21AD-489D-A3CB-522BB2AC543F}"/>
              </a:ext>
            </a:extLst>
          </p:cNvPr>
          <p:cNvSpPr>
            <a:spLocks noChangeAspect="1"/>
          </p:cNvSpPr>
          <p:nvPr/>
        </p:nvSpPr>
        <p:spPr>
          <a:xfrm>
            <a:off x="1780661" y="385236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1AD5B80-530E-44CD-8D4A-2796FB214CBF}"/>
              </a:ext>
            </a:extLst>
          </p:cNvPr>
          <p:cNvGrpSpPr/>
          <p:nvPr/>
        </p:nvGrpSpPr>
        <p:grpSpPr>
          <a:xfrm>
            <a:off x="623181" y="1514007"/>
            <a:ext cx="734257" cy="760506"/>
            <a:chOff x="5243759" y="1363788"/>
            <a:chExt cx="734257" cy="760506"/>
          </a:xfrm>
        </p:grpSpPr>
        <p:sp>
          <p:nvSpPr>
            <p:cNvPr id="52" name="Freeform 5">
              <a:extLst>
                <a:ext uri="{FF2B5EF4-FFF2-40B4-BE49-F238E27FC236}">
                  <a16:creationId xmlns:a16="http://schemas.microsoft.com/office/drawing/2014/main" id="{2F746AA8-9050-4515-9B17-BC850368529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id="{23EC1AC3-1698-46D5-80B7-F22F15E1A5E4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Freeform 8">
              <a:extLst>
                <a:ext uri="{FF2B5EF4-FFF2-40B4-BE49-F238E27FC236}">
                  <a16:creationId xmlns:a16="http://schemas.microsoft.com/office/drawing/2014/main" id="{73766156-553C-46EB-93FA-4F37CC0FF5CF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490504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9E0E3-ECF6-4CFE-8698-AEFEBCECC3C0}" type="datetime2">
              <a:rPr lang="en-US" smtClean="0"/>
              <a:t>Thursday, October 5, 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3057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62FC-960E-4740-921F-B36862979F21}" type="datetime2">
              <a:rPr lang="en-US" smtClean="0"/>
              <a:t>Thursday, October 5,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355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F98F1FBA-F8BB-42CF-8B3E-D19AAFEE96C1}"/>
              </a:ext>
            </a:extLst>
          </p:cNvPr>
          <p:cNvGrpSpPr/>
          <p:nvPr/>
        </p:nvGrpSpPr>
        <p:grpSpPr>
          <a:xfrm>
            <a:off x="334964" y="5115518"/>
            <a:ext cx="734257" cy="760506"/>
            <a:chOff x="5243759" y="1363788"/>
            <a:chExt cx="734257" cy="760506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60EE09DD-C3DB-4266-BCC3-A765CFFBF37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5F301FE0-96DC-4EFB-BBEE-AED762C337C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3BEAD276-8850-4C0C-9777-8537000D522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E5EE0A0-B07E-479B-9684-4BD09FA43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75409"/>
            <a:ext cx="4500562" cy="984885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1893A9-3462-4F51-83AE-5D2F124B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67324" y="575409"/>
            <a:ext cx="6373813" cy="57333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9240C-79C0-4A88-A476-725DE1B9C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76195"/>
            <a:ext cx="4500562" cy="4532530"/>
          </a:xfrm>
        </p:spPr>
        <p:txBody>
          <a:bodyPr anchor="t" anchorCtr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C9E2-CB44-4C05-9BB5-496C18A241E0}" type="datetime2">
              <a:rPr lang="en-US" smtClean="0"/>
              <a:t>Thursday, October 5,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712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Thursday, October 5, 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668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58" r:id="rId6"/>
    <p:sldLayoutId id="2147483754" r:id="rId7"/>
    <p:sldLayoutId id="2147483755" r:id="rId8"/>
    <p:sldLayoutId id="2147483756" r:id="rId9"/>
    <p:sldLayoutId id="2147483757" r:id="rId10"/>
    <p:sldLayoutId id="2147483759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n-U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E1SEquRAWRU?feature=oembed" TargetMode="External"/><Relationship Id="rId4" Type="http://schemas.openxmlformats.org/officeDocument/2006/relationships/image" Target="../media/image2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59" name="Rectangle 1039">
            <a:extLst>
              <a:ext uri="{FF2B5EF4-FFF2-40B4-BE49-F238E27FC236}">
                <a16:creationId xmlns:a16="http://schemas.microsoft.com/office/drawing/2014/main" id="{1DB043B4-68C6-45B9-82AC-A5800EAD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A81CABB-0357-D3D6-AD68-C5F981E995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4" y="1007165"/>
            <a:ext cx="5815646" cy="2429284"/>
          </a:xfrm>
        </p:spPr>
        <p:txBody>
          <a:bodyPr anchor="b">
            <a:normAutofit/>
          </a:bodyPr>
          <a:lstStyle/>
          <a:p>
            <a:r>
              <a:rPr lang="cs-CZ" sz="4800" b="0" i="0" dirty="0">
                <a:effectLst/>
                <a:latin typeface="Roboto" panose="02000000000000000000" pitchFamily="2" charset="0"/>
              </a:rPr>
              <a:t>Co je sociální teori</a:t>
            </a:r>
            <a:r>
              <a:rPr lang="cs-CZ" sz="4800" dirty="0">
                <a:latin typeface="Roboto" panose="02000000000000000000" pitchFamily="2" charset="0"/>
              </a:rPr>
              <a:t>e?</a:t>
            </a:r>
            <a:endParaRPr lang="cs-CZ" sz="48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70F6FCA-9956-7A25-CA96-DB02531265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569008"/>
            <a:ext cx="3565525" cy="1731656"/>
          </a:xfrm>
        </p:spPr>
        <p:txBody>
          <a:bodyPr>
            <a:normAutofit/>
          </a:bodyPr>
          <a:lstStyle/>
          <a:p>
            <a:r>
              <a:rPr lang="en-US" sz="2000" b="0" i="0" dirty="0">
                <a:solidFill>
                  <a:schemeClr val="tx1">
                    <a:alpha val="60000"/>
                  </a:schemeClr>
                </a:solidFill>
                <a:effectLst/>
                <a:latin typeface="Roboto" panose="02000000000000000000" pitchFamily="2" charset="0"/>
              </a:rPr>
              <a:t>PBB011</a:t>
            </a:r>
            <a:r>
              <a:rPr lang="cs-CZ" sz="2000" b="0" i="0" dirty="0">
                <a:solidFill>
                  <a:schemeClr val="tx1">
                    <a:alpha val="60000"/>
                  </a:schemeClr>
                </a:solidFill>
                <a:effectLst/>
                <a:latin typeface="Roboto" panose="02000000000000000000" pitchFamily="2" charset="0"/>
              </a:rPr>
              <a:t> / </a:t>
            </a:r>
            <a:r>
              <a:rPr lang="en-US" sz="2000" b="0" i="0" dirty="0">
                <a:solidFill>
                  <a:schemeClr val="tx1">
                    <a:alpha val="60000"/>
                  </a:schemeClr>
                </a:solidFill>
                <a:effectLst/>
                <a:latin typeface="Roboto" panose="02000000000000000000" pitchFamily="2" charset="0"/>
              </a:rPr>
              <a:t>PGB005</a:t>
            </a:r>
            <a:br>
              <a:rPr lang="cs-CZ" sz="2000" dirty="0">
                <a:solidFill>
                  <a:schemeClr val="tx1">
                    <a:alpha val="60000"/>
                  </a:schemeClr>
                </a:solidFill>
                <a:latin typeface="Roboto" panose="02000000000000000000" pitchFamily="2" charset="0"/>
              </a:rPr>
            </a:br>
            <a:r>
              <a:rPr lang="cs-CZ" sz="2000" dirty="0">
                <a:solidFill>
                  <a:schemeClr val="tx1">
                    <a:alpha val="60000"/>
                  </a:schemeClr>
                </a:solidFill>
                <a:latin typeface="Roboto" panose="02000000000000000000" pitchFamily="2" charset="0"/>
              </a:rPr>
              <a:t>Mgr. Ondřej Klíma</a:t>
            </a:r>
            <a:br>
              <a:rPr lang="cs-CZ" sz="2000" dirty="0">
                <a:solidFill>
                  <a:schemeClr val="tx1">
                    <a:alpha val="60000"/>
                  </a:schemeClr>
                </a:solidFill>
                <a:latin typeface="Roboto" panose="02000000000000000000" pitchFamily="2" charset="0"/>
              </a:rPr>
            </a:br>
            <a:r>
              <a:rPr lang="cs-CZ" sz="2000" dirty="0">
                <a:solidFill>
                  <a:schemeClr val="tx1">
                    <a:alpha val="60000"/>
                  </a:schemeClr>
                </a:solidFill>
                <a:latin typeface="Roboto" panose="02000000000000000000" pitchFamily="2" charset="0"/>
              </a:rPr>
              <a:t>klima@fss.muni.cz</a:t>
            </a:r>
            <a:endParaRPr lang="cs-CZ" sz="2000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1060" name="Oval 1041">
            <a:extLst>
              <a:ext uri="{FF2B5EF4-FFF2-40B4-BE49-F238E27FC236}">
                <a16:creationId xmlns:a16="http://schemas.microsoft.com/office/drawing/2014/main" id="{7AEC842D-C905-4DEA-B1C3-CA51995C57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863" y="549274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61" name="Rectangle 1043">
            <a:extLst>
              <a:ext uri="{FF2B5EF4-FFF2-40B4-BE49-F238E27FC236}">
                <a16:creationId xmlns:a16="http://schemas.microsoft.com/office/drawing/2014/main" id="{FE05BC49-0F00-4C85-9AF5-A0CC5B39C8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90000">
                <a:schemeClr val="bg2">
                  <a:alpha val="60000"/>
                </a:schemeClr>
              </a:gs>
              <a:gs pos="28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62" name="Group 1045">
            <a:extLst>
              <a:ext uri="{FF2B5EF4-FFF2-40B4-BE49-F238E27FC236}">
                <a16:creationId xmlns:a16="http://schemas.microsoft.com/office/drawing/2014/main" id="{9845873E-9C86-4496-87B7-3A6141D7DE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269384" y="4508500"/>
            <a:ext cx="1468514" cy="1521012"/>
            <a:chOff x="5236793" y="2432482"/>
            <a:chExt cx="1468514" cy="1521012"/>
          </a:xfrm>
        </p:grpSpPr>
        <p:sp>
          <p:nvSpPr>
            <p:cNvPr id="1047" name="Freeform 5">
              <a:extLst>
                <a:ext uri="{FF2B5EF4-FFF2-40B4-BE49-F238E27FC236}">
                  <a16:creationId xmlns:a16="http://schemas.microsoft.com/office/drawing/2014/main" id="{67B3FE92-6018-4D9B-9B3E-264810BCB4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800000">
              <a:off x="5463135" y="2432482"/>
              <a:ext cx="1242172" cy="729202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4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63" name="Freeform 6">
              <a:extLst>
                <a:ext uri="{FF2B5EF4-FFF2-40B4-BE49-F238E27FC236}">
                  <a16:creationId xmlns:a16="http://schemas.microsoft.com/office/drawing/2014/main" id="{6ADEA1A7-349B-4EC9-9458-EBB1E9BFDA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800000">
              <a:off x="5236793" y="2566400"/>
              <a:ext cx="611884" cy="1076550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4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64" name="Freeform 8">
              <a:extLst>
                <a:ext uri="{FF2B5EF4-FFF2-40B4-BE49-F238E27FC236}">
                  <a16:creationId xmlns:a16="http://schemas.microsoft.com/office/drawing/2014/main" id="{83BB3CBA-4085-4566-9B1D-656DA46E3B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800000">
              <a:off x="5765469" y="2876944"/>
              <a:ext cx="630288" cy="1076550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40000"/>
                    <a:lumOff val="60000"/>
                    <a:alpha val="6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508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1026" name="Picture 2" descr="Další zdroje informací | Možnosti distanční výuky | Masarykova univerzita">
            <a:extLst>
              <a:ext uri="{FF2B5EF4-FFF2-40B4-BE49-F238E27FC236}">
                <a16:creationId xmlns:a16="http://schemas.microsoft.com/office/drawing/2014/main" id="{56417356-D89C-E62D-DDBB-09AD8578F2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10" r="-1" b="9591"/>
          <a:stretch/>
        </p:blipFill>
        <p:spPr bwMode="auto">
          <a:xfrm>
            <a:off x="7121321" y="1951603"/>
            <a:ext cx="3677107" cy="3070321"/>
          </a:xfrm>
          <a:custGeom>
            <a:avLst/>
            <a:gdLst/>
            <a:ahLst/>
            <a:cxnLst/>
            <a:rect l="l" t="t" r="r" b="b"/>
            <a:pathLst>
              <a:path w="6897687" h="5759451">
                <a:moveTo>
                  <a:pt x="0" y="0"/>
                </a:moveTo>
                <a:lnTo>
                  <a:pt x="6897687" y="0"/>
                </a:lnTo>
                <a:lnTo>
                  <a:pt x="6897687" y="5759451"/>
                </a:lnTo>
                <a:lnTo>
                  <a:pt x="0" y="5759451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09384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0B7752B-728D-4CA3-8923-C4F7F7702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B252AFB-F215-2952-3B50-DB0E0275E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2912427" cy="5543549"/>
          </a:xfrm>
        </p:spPr>
        <p:txBody>
          <a:bodyPr wrap="square" anchor="ctr">
            <a:normAutofit/>
          </a:bodyPr>
          <a:lstStyle/>
          <a:p>
            <a:r>
              <a:rPr lang="cs-CZ" dirty="0"/>
              <a:t>Fakta a hodnoty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29899A3-416E-4DB5-846D-0235260520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0899" y="0"/>
            <a:ext cx="7641102" cy="6858000"/>
          </a:xfrm>
          <a:prstGeom prst="rect">
            <a:avLst/>
          </a:prstGeom>
          <a:solidFill>
            <a:schemeClr val="bg2">
              <a:lumMod val="10000"/>
              <a:lumOff val="90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433D9A32-AFB1-868F-C1C3-70C26E3926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8483390"/>
              </p:ext>
            </p:extLst>
          </p:nvPr>
        </p:nvGraphicFramePr>
        <p:xfrm>
          <a:off x="5267325" y="549275"/>
          <a:ext cx="6373814" cy="5759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563114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A5931BE0-4B93-4D6C-878E-ACC59D6B45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13C5DA7-10D1-9B7A-32D0-D8E1976D3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1412" y="549275"/>
            <a:ext cx="5437185" cy="1997855"/>
          </a:xfrm>
        </p:spPr>
        <p:txBody>
          <a:bodyPr wrap="square" anchor="b">
            <a:normAutofit/>
          </a:bodyPr>
          <a:lstStyle/>
          <a:p>
            <a:r>
              <a:rPr lang="cs-CZ" dirty="0"/>
              <a:t>Objektivita</a:t>
            </a:r>
            <a:endParaRPr lang="en-US" dirty="0"/>
          </a:p>
        </p:txBody>
      </p:sp>
      <p:pic>
        <p:nvPicPr>
          <p:cNvPr id="20" name="Graphic 6" descr="Terč">
            <a:extLst>
              <a:ext uri="{FF2B5EF4-FFF2-40B4-BE49-F238E27FC236}">
                <a16:creationId xmlns:a16="http://schemas.microsoft.com/office/drawing/2014/main" id="{568CA66A-0E47-6549-C98C-6537ADAFEC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53403" y="882969"/>
            <a:ext cx="5092062" cy="5092062"/>
          </a:xfrm>
          <a:custGeom>
            <a:avLst/>
            <a:gdLst/>
            <a:ahLst/>
            <a:cxnLst/>
            <a:rect l="l" t="t" r="r" b="b"/>
            <a:pathLst>
              <a:path w="5092062" h="5759450">
                <a:moveTo>
                  <a:pt x="0" y="0"/>
                </a:moveTo>
                <a:lnTo>
                  <a:pt x="5092062" y="0"/>
                </a:lnTo>
                <a:lnTo>
                  <a:pt x="5092062" y="5759450"/>
                </a:lnTo>
                <a:lnTo>
                  <a:pt x="0" y="5759450"/>
                </a:lnTo>
                <a:close/>
              </a:path>
            </a:pathLst>
          </a:cu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A46C14-009F-03BF-E938-6943D289E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1410" y="2677306"/>
            <a:ext cx="5437187" cy="3415519"/>
          </a:xfrm>
        </p:spPr>
        <p:txBody>
          <a:bodyPr anchor="t">
            <a:normAutofit/>
          </a:bodyPr>
          <a:lstStyle/>
          <a:p>
            <a:r>
              <a:rPr lang="cs-CZ" sz="2000" dirty="0"/>
              <a:t>Realistický a žádoucí cíl výzkumu</a:t>
            </a:r>
          </a:p>
          <a:p>
            <a:r>
              <a:rPr lang="cs-CZ" sz="2000" dirty="0"/>
              <a:t>Není to nejvyšší cíl výzkumu (</a:t>
            </a:r>
            <a:r>
              <a:rPr lang="cs-CZ" sz="2000" dirty="0" err="1"/>
              <a:t>bracketing</a:t>
            </a:r>
            <a:r>
              <a:rPr lang="cs-CZ" sz="2000" dirty="0"/>
              <a:t>)</a:t>
            </a:r>
          </a:p>
          <a:p>
            <a:r>
              <a:rPr lang="cs-CZ" sz="2000" dirty="0"/>
              <a:t>Snažíme se o to nebýt normativní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38300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AD1DB9-D6F0-31B7-8EF4-EAC458E2A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Morálka </a:t>
            </a:r>
            <a:endParaRPr lang="en-US" dirty="0"/>
          </a:p>
        </p:txBody>
      </p:sp>
      <p:pic>
        <p:nvPicPr>
          <p:cNvPr id="4" name="Online médium 3" title="How this high school turned into a fascist regime in 5 days">
            <a:hlinkClick r:id="" action="ppaction://media"/>
            <a:extLst>
              <a:ext uri="{FF2B5EF4-FFF2-40B4-BE49-F238E27FC236}">
                <a16:creationId xmlns:a16="http://schemas.microsoft.com/office/drawing/2014/main" id="{EAABFFD7-FFEA-7533-4D23-B1BEF2ABF7E9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604119" y="1378535"/>
            <a:ext cx="8824441" cy="4985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265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8">
            <a:extLst>
              <a:ext uri="{FF2B5EF4-FFF2-40B4-BE49-F238E27FC236}">
                <a16:creationId xmlns:a16="http://schemas.microsoft.com/office/drawing/2014/main" id="{60B7752B-728D-4CA3-8923-C4F7F7702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3D2862B-BB35-57C4-4EF4-B4A67F91F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7308850" cy="986400"/>
          </a:xfrm>
        </p:spPr>
        <p:txBody>
          <a:bodyPr wrap="square" anchor="ctr">
            <a:normAutofit fontScale="90000"/>
          </a:bodyPr>
          <a:lstStyle/>
          <a:p>
            <a:r>
              <a:rPr lang="cs-CZ" dirty="0"/>
              <a:t>Blízké teoretické disciplíny</a:t>
            </a:r>
            <a:endParaRPr lang="en-US" dirty="0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88392DC7-0988-443B-A0D0-E726C7DB62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83435"/>
            <a:ext cx="12192000" cy="4774564"/>
          </a:xfrm>
          <a:prstGeom prst="rect">
            <a:avLst/>
          </a:prstGeom>
          <a:solidFill>
            <a:schemeClr val="bg2">
              <a:lumMod val="10000"/>
              <a:lumOff val="90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Zástupný obsah 2">
            <a:extLst>
              <a:ext uri="{FF2B5EF4-FFF2-40B4-BE49-F238E27FC236}">
                <a16:creationId xmlns:a16="http://schemas.microsoft.com/office/drawing/2014/main" id="{2C4B4664-4B26-5583-C460-55290BB36E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9320902"/>
              </p:ext>
            </p:extLst>
          </p:nvPr>
        </p:nvGraphicFramePr>
        <p:xfrm>
          <a:off x="550863" y="2624135"/>
          <a:ext cx="11090276" cy="34686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130745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5931BE0-4B93-4D6C-878E-ACC59D6B45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C3DED92-AE12-1643-EF4C-85754C6B0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3565524" cy="1997855"/>
          </a:xfrm>
        </p:spPr>
        <p:txBody>
          <a:bodyPr wrap="square" anchor="b">
            <a:normAutofit/>
          </a:bodyPr>
          <a:lstStyle/>
          <a:p>
            <a:r>
              <a:rPr lang="cs-CZ" dirty="0"/>
              <a:t>Citování</a:t>
            </a:r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F2D4ED5-DC78-4C88-97AA-483206C53E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570793" y="0"/>
            <a:ext cx="1468514" cy="1521012"/>
            <a:chOff x="5236793" y="2432482"/>
            <a:chExt cx="1468514" cy="1521012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0DE0B65A-4839-40B2-BA92-1464FEADBA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800000">
              <a:off x="5463135" y="2432482"/>
              <a:ext cx="1242172" cy="729202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4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842A0A68-39DD-4DA7-BAD5-63B9C13987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800000">
              <a:off x="5236793" y="2566400"/>
              <a:ext cx="611884" cy="1076550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4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21A69E50-7E10-45C3-B4F2-19DBA77484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800000">
              <a:off x="5765469" y="2876944"/>
              <a:ext cx="630288" cy="1076550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40000"/>
                    <a:lumOff val="60000"/>
                    <a:alpha val="6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508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D166A8AB-8924-421C-BCED-B54DBC4054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77897" y="5497189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CB1462-4770-B55D-46E3-B48142512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677306"/>
            <a:ext cx="3565525" cy="3415519"/>
          </a:xfrm>
        </p:spPr>
        <p:txBody>
          <a:bodyPr anchor="t">
            <a:normAutofit/>
          </a:bodyPr>
          <a:lstStyle/>
          <a:p>
            <a:r>
              <a:rPr lang="cs-CZ" sz="1600" dirty="0"/>
              <a:t>Citační normy</a:t>
            </a:r>
          </a:p>
          <a:p>
            <a:r>
              <a:rPr lang="cs-CZ" sz="1600" dirty="0"/>
              <a:t>Hledání zdrojů</a:t>
            </a:r>
          </a:p>
          <a:p>
            <a:r>
              <a:rPr lang="cs-CZ" sz="1600" dirty="0"/>
              <a:t>Citační manager </a:t>
            </a:r>
            <a:endParaRPr lang="en-US" sz="1600" dirty="0"/>
          </a:p>
        </p:txBody>
      </p:sp>
      <p:pic>
        <p:nvPicPr>
          <p:cNvPr id="7" name="Graphic 6" descr="Zaškrtnutí">
            <a:extLst>
              <a:ext uri="{FF2B5EF4-FFF2-40B4-BE49-F238E27FC236}">
                <a16:creationId xmlns:a16="http://schemas.microsoft.com/office/drawing/2014/main" id="{2F9E7F46-C23B-DD69-3DBB-C70334ED5C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16293" y="549275"/>
            <a:ext cx="5759451" cy="5759451"/>
          </a:xfrm>
          <a:custGeom>
            <a:avLst/>
            <a:gdLst/>
            <a:ahLst/>
            <a:cxnLst/>
            <a:rect l="l" t="t" r="r" b="b"/>
            <a:pathLst>
              <a:path w="7090237" h="5759451">
                <a:moveTo>
                  <a:pt x="0" y="0"/>
                </a:moveTo>
                <a:lnTo>
                  <a:pt x="7090237" y="0"/>
                </a:lnTo>
                <a:lnTo>
                  <a:pt x="7090237" y="5759451"/>
                </a:lnTo>
                <a:lnTo>
                  <a:pt x="0" y="575945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3787746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0B7752B-728D-4CA3-8923-C4F7F7702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D1988D6-3182-795D-8691-7D468FD50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7308850" cy="986400"/>
          </a:xfrm>
        </p:spPr>
        <p:txBody>
          <a:bodyPr wrap="square" anchor="ctr">
            <a:normAutofit/>
          </a:bodyPr>
          <a:lstStyle/>
          <a:p>
            <a:r>
              <a:rPr lang="cs-CZ" dirty="0"/>
              <a:t>O čem jsme mluvili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8392DC7-0988-443B-A0D0-E726C7DB62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83435"/>
            <a:ext cx="12192000" cy="4774564"/>
          </a:xfrm>
          <a:prstGeom prst="rect">
            <a:avLst/>
          </a:prstGeom>
          <a:solidFill>
            <a:schemeClr val="bg2">
              <a:lumMod val="10000"/>
              <a:lumOff val="90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3F9AC063-EE43-3A52-92EA-DB164AB78F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8898689"/>
              </p:ext>
            </p:extLst>
          </p:nvPr>
        </p:nvGraphicFramePr>
        <p:xfrm>
          <a:off x="550863" y="2624135"/>
          <a:ext cx="11090276" cy="34686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963344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2184FF4-7029-4ED7-813A-192E60608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12445" y="481888"/>
            <a:ext cx="1080000" cy="1262947"/>
          </a:xfrm>
          <a:custGeom>
            <a:avLst/>
            <a:gdLst/>
            <a:ahLst/>
            <a:cxnLst/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AA7AB09-557C-41AD-9113-FF9F68FA1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F99ECAA-1F11-4937-BBA6-51935AB44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9DE9FAB-6BBA-4CFE-B67D-77B47F01E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DB043B4-68C6-45B9-82AC-A5800EAD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6C1E4CB-6DD4-2EE5-AF53-2EC9FA1D1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3950" y="549275"/>
            <a:ext cx="5437187" cy="2986234"/>
          </a:xfrm>
        </p:spPr>
        <p:txBody>
          <a:bodyPr vert="horz" wrap="square" lIns="0" tIns="0" rIns="0" bIns="0" rtlCol="0" anchor="b" anchorCtr="0">
            <a:normAutofit/>
          </a:bodyPr>
          <a:lstStyle/>
          <a:p>
            <a:r>
              <a:rPr lang="cs-CZ" sz="6400"/>
              <a:t>Příště</a:t>
            </a:r>
            <a:endParaRPr lang="cs-CZ" sz="6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09133B-8834-B1B4-978A-FCA1F7645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3950" y="3827610"/>
            <a:ext cx="5437187" cy="2265216"/>
          </a:xfrm>
        </p:spPr>
        <p:txBody>
          <a:bodyPr vert="horz" wrap="square" lIns="0" tIns="0" rIns="0" bIns="0" rtlCol="0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/>
              <a:t>Co je to ta sociologie?</a:t>
            </a:r>
            <a:endParaRPr lang="cs-CZ" dirty="0"/>
          </a:p>
        </p:txBody>
      </p:sp>
      <p:pic>
        <p:nvPicPr>
          <p:cNvPr id="7" name="Graphic 6" descr="Připojení">
            <a:extLst>
              <a:ext uri="{FF2B5EF4-FFF2-40B4-BE49-F238E27FC236}">
                <a16:creationId xmlns:a16="http://schemas.microsoft.com/office/drawing/2014/main" id="{CBD74662-356B-2222-F2DD-459C798F0C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50863" y="878681"/>
            <a:ext cx="5102225" cy="5102225"/>
          </a:xfrm>
          <a:custGeom>
            <a:avLst/>
            <a:gdLst/>
            <a:ahLst/>
            <a:cxnLst/>
            <a:rect l="l" t="t" r="r" b="b"/>
            <a:pathLst>
              <a:path w="5102225" h="5761037">
                <a:moveTo>
                  <a:pt x="0" y="0"/>
                </a:moveTo>
                <a:lnTo>
                  <a:pt x="5102225" y="0"/>
                </a:lnTo>
                <a:lnTo>
                  <a:pt x="5102225" y="5761037"/>
                </a:lnTo>
                <a:lnTo>
                  <a:pt x="0" y="5761037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675203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0B7752B-728D-4CA3-8923-C4F7F7702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5DD9117-BB69-DBC1-1A5C-40A2196DF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3565525" cy="5543549"/>
          </a:xfrm>
        </p:spPr>
        <p:txBody>
          <a:bodyPr wrap="square" anchor="ctr">
            <a:normAutofit/>
          </a:bodyPr>
          <a:lstStyle/>
          <a:p>
            <a:r>
              <a:rPr lang="cs-CZ" dirty="0"/>
              <a:t>Dneska projdeme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29899A3-416E-4DB5-846D-0235260520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0899" y="0"/>
            <a:ext cx="7641102" cy="6858000"/>
          </a:xfrm>
          <a:prstGeom prst="rect">
            <a:avLst/>
          </a:prstGeom>
          <a:solidFill>
            <a:schemeClr val="bg2">
              <a:lumMod val="10000"/>
              <a:lumOff val="90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8C65F979-AAF3-07C7-A6EE-9B312F954B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0622813"/>
              </p:ext>
            </p:extLst>
          </p:nvPr>
        </p:nvGraphicFramePr>
        <p:xfrm>
          <a:off x="5267325" y="549275"/>
          <a:ext cx="6373814" cy="5759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400824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21">
            <a:extLst>
              <a:ext uri="{FF2B5EF4-FFF2-40B4-BE49-F238E27FC236}">
                <a16:creationId xmlns:a16="http://schemas.microsoft.com/office/drawing/2014/main" id="{A5931BE0-4B93-4D6C-878E-ACC59D6B45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DA25EF-8884-A846-D00B-D07EB6CE2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925830"/>
            <a:ext cx="4657643" cy="5166995"/>
          </a:xfrm>
        </p:spPr>
        <p:txBody>
          <a:bodyPr anchor="t">
            <a:normAutofit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dirty="0"/>
              <a:t>„Sociální teorii lze definovat jako studium vědeckých způsobů myšlení o společenském životě. Zahrnuje představy o tom, jak se společnosti mění a vyvíjejí, představy o metodách vysvětlujících sociální chování, o moci a sociální struktuře, o třídách, genderu a etnicitě, modernitě a ‚civilizaci‘, revolucích a utopiích a mnoha dalších pojmech a problémech společenského života.“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dirty="0"/>
              <a:t>(Harrington 2006: 27)</a:t>
            </a:r>
          </a:p>
        </p:txBody>
      </p:sp>
      <p:pic>
        <p:nvPicPr>
          <p:cNvPr id="66" name="Picture 51">
            <a:extLst>
              <a:ext uri="{FF2B5EF4-FFF2-40B4-BE49-F238E27FC236}">
                <a16:creationId xmlns:a16="http://schemas.microsoft.com/office/drawing/2014/main" id="{E6412B67-1BAE-1F73-6E79-1E0691EC7D8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219" r="29259" b="-1"/>
          <a:stretch/>
        </p:blipFill>
        <p:spPr>
          <a:xfrm>
            <a:off x="5719706" y="606796"/>
            <a:ext cx="4868976" cy="5644408"/>
          </a:xfrm>
          <a:custGeom>
            <a:avLst/>
            <a:gdLst/>
            <a:ahLst/>
            <a:cxnLst/>
            <a:rect l="l" t="t" r="r" b="b"/>
            <a:pathLst>
              <a:path w="4868976" h="5644408">
                <a:moveTo>
                  <a:pt x="2398421" y="0"/>
                </a:moveTo>
                <a:lnTo>
                  <a:pt x="4868974" y="1424628"/>
                </a:lnTo>
                <a:lnTo>
                  <a:pt x="4868976" y="1424625"/>
                </a:lnTo>
                <a:lnTo>
                  <a:pt x="4868976" y="1424628"/>
                </a:lnTo>
                <a:lnTo>
                  <a:pt x="4868976" y="4219781"/>
                </a:lnTo>
                <a:lnTo>
                  <a:pt x="2398419" y="5644408"/>
                </a:lnTo>
                <a:lnTo>
                  <a:pt x="0" y="4219781"/>
                </a:lnTo>
                <a:lnTo>
                  <a:pt x="0" y="1424628"/>
                </a:lnTo>
                <a:lnTo>
                  <a:pt x="0" y="1424625"/>
                </a:lnTo>
                <a:lnTo>
                  <a:pt x="3" y="1424628"/>
                </a:lnTo>
                <a:close/>
              </a:path>
            </a:pathLst>
          </a:custGeom>
        </p:spPr>
      </p:pic>
      <p:grpSp>
        <p:nvGrpSpPr>
          <p:cNvPr id="136" name="Group 123">
            <a:extLst>
              <a:ext uri="{FF2B5EF4-FFF2-40B4-BE49-F238E27FC236}">
                <a16:creationId xmlns:a16="http://schemas.microsoft.com/office/drawing/2014/main" id="{C4967C49-2278-4724-94A5-A258F20C3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66428" y="2112234"/>
            <a:ext cx="1335600" cy="1262947"/>
            <a:chOff x="10145015" y="2343978"/>
            <a:chExt cx="1335600" cy="1262947"/>
          </a:xfrm>
        </p:grpSpPr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C5513748-F890-422C-8BC7-7C16A7D3AF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>
              <a:off x="10400615" y="2343978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732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B93B83E9-9019-4D2F-B887-BD399181BD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>
              <a:off x="10415015" y="21798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accent1">
                    <a:lumMod val="60000"/>
                    <a:lumOff val="40000"/>
                    <a:alpha val="0"/>
                  </a:schemeClr>
                </a:gs>
                <a:gs pos="0">
                  <a:schemeClr val="bg2">
                    <a:lumMod val="75000"/>
                    <a:lumOff val="25000"/>
                    <a:alpha val="33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37" name="Oval 127">
            <a:extLst>
              <a:ext uri="{FF2B5EF4-FFF2-40B4-BE49-F238E27FC236}">
                <a16:creationId xmlns:a16="http://schemas.microsoft.com/office/drawing/2014/main" id="{5171FAFB-7223-4BE1-983D-8A0626EAC5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612" y="573282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5253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21">
            <a:extLst>
              <a:ext uri="{FF2B5EF4-FFF2-40B4-BE49-F238E27FC236}">
                <a16:creationId xmlns:a16="http://schemas.microsoft.com/office/drawing/2014/main" id="{A5931BE0-4B93-4D6C-878E-ACC59D6B45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DA25EF-8884-A846-D00B-D07EB6CE2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925830"/>
            <a:ext cx="4657643" cy="5166995"/>
          </a:xfrm>
        </p:spPr>
        <p:txBody>
          <a:bodyPr anchor="t">
            <a:normAutofit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dirty="0"/>
              <a:t>„Sociální teorii lze definovat jako </a:t>
            </a:r>
            <a:r>
              <a:rPr lang="cs-CZ" b="1" dirty="0"/>
              <a:t>studium vědeckých způsobů</a:t>
            </a:r>
            <a:r>
              <a:rPr lang="cs-CZ" dirty="0"/>
              <a:t> myšlení o společenském životě. Zahrnuje představy o tom, jak se společnosti mění a vyvíjejí, představy o metodách </a:t>
            </a:r>
            <a:r>
              <a:rPr lang="cs-CZ" b="1" dirty="0"/>
              <a:t>vysvětlujících sociální chování</a:t>
            </a:r>
            <a:r>
              <a:rPr lang="cs-CZ" dirty="0"/>
              <a:t>, o </a:t>
            </a:r>
            <a:r>
              <a:rPr lang="cs-CZ" b="1" dirty="0"/>
              <a:t>moc</a:t>
            </a:r>
            <a:r>
              <a:rPr lang="cs-CZ" dirty="0"/>
              <a:t> a sociální </a:t>
            </a:r>
            <a:r>
              <a:rPr lang="cs-CZ" b="1" dirty="0"/>
              <a:t>struktuře</a:t>
            </a:r>
            <a:r>
              <a:rPr lang="cs-CZ" dirty="0"/>
              <a:t>, o </a:t>
            </a:r>
            <a:r>
              <a:rPr lang="cs-CZ" b="1" dirty="0"/>
              <a:t>třídách</a:t>
            </a:r>
            <a:r>
              <a:rPr lang="cs-CZ" dirty="0"/>
              <a:t>, </a:t>
            </a:r>
            <a:r>
              <a:rPr lang="cs-CZ" b="1" dirty="0"/>
              <a:t>genderu</a:t>
            </a:r>
            <a:r>
              <a:rPr lang="cs-CZ" dirty="0"/>
              <a:t> a </a:t>
            </a:r>
            <a:r>
              <a:rPr lang="cs-CZ" b="1" dirty="0"/>
              <a:t>etnicitě</a:t>
            </a:r>
            <a:r>
              <a:rPr lang="cs-CZ" dirty="0"/>
              <a:t>, </a:t>
            </a:r>
            <a:r>
              <a:rPr lang="cs-CZ" b="1" dirty="0"/>
              <a:t>modernitě</a:t>
            </a:r>
            <a:r>
              <a:rPr lang="cs-CZ" dirty="0"/>
              <a:t> a ‚civilizaci‘, revolucích a utopiích a mnoha dalších pojmech a problémech společenského života.“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dirty="0"/>
              <a:t>(Harrington 2006: 27)</a:t>
            </a:r>
          </a:p>
        </p:txBody>
      </p:sp>
      <p:pic>
        <p:nvPicPr>
          <p:cNvPr id="66" name="Picture 51">
            <a:extLst>
              <a:ext uri="{FF2B5EF4-FFF2-40B4-BE49-F238E27FC236}">
                <a16:creationId xmlns:a16="http://schemas.microsoft.com/office/drawing/2014/main" id="{E6412B67-1BAE-1F73-6E79-1E0691EC7D8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219" r="29259" b="-1"/>
          <a:stretch/>
        </p:blipFill>
        <p:spPr>
          <a:xfrm>
            <a:off x="5719706" y="606796"/>
            <a:ext cx="4868976" cy="5644408"/>
          </a:xfrm>
          <a:custGeom>
            <a:avLst/>
            <a:gdLst/>
            <a:ahLst/>
            <a:cxnLst/>
            <a:rect l="l" t="t" r="r" b="b"/>
            <a:pathLst>
              <a:path w="4868976" h="5644408">
                <a:moveTo>
                  <a:pt x="2398421" y="0"/>
                </a:moveTo>
                <a:lnTo>
                  <a:pt x="4868974" y="1424628"/>
                </a:lnTo>
                <a:lnTo>
                  <a:pt x="4868976" y="1424625"/>
                </a:lnTo>
                <a:lnTo>
                  <a:pt x="4868976" y="1424628"/>
                </a:lnTo>
                <a:lnTo>
                  <a:pt x="4868976" y="4219781"/>
                </a:lnTo>
                <a:lnTo>
                  <a:pt x="2398419" y="5644408"/>
                </a:lnTo>
                <a:lnTo>
                  <a:pt x="0" y="4219781"/>
                </a:lnTo>
                <a:lnTo>
                  <a:pt x="0" y="1424628"/>
                </a:lnTo>
                <a:lnTo>
                  <a:pt x="0" y="1424625"/>
                </a:lnTo>
                <a:lnTo>
                  <a:pt x="3" y="1424628"/>
                </a:lnTo>
                <a:close/>
              </a:path>
            </a:pathLst>
          </a:custGeom>
        </p:spPr>
      </p:pic>
      <p:grpSp>
        <p:nvGrpSpPr>
          <p:cNvPr id="136" name="Group 123">
            <a:extLst>
              <a:ext uri="{FF2B5EF4-FFF2-40B4-BE49-F238E27FC236}">
                <a16:creationId xmlns:a16="http://schemas.microsoft.com/office/drawing/2014/main" id="{C4967C49-2278-4724-94A5-A258F20C3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66428" y="2112234"/>
            <a:ext cx="1335600" cy="1262947"/>
            <a:chOff x="10145015" y="2343978"/>
            <a:chExt cx="1335600" cy="1262947"/>
          </a:xfrm>
        </p:grpSpPr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C5513748-F890-422C-8BC7-7C16A7D3AF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>
              <a:off x="10400615" y="2343978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732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B93B83E9-9019-4D2F-B887-BD399181BD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>
              <a:off x="10415015" y="21798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accent1">
                    <a:lumMod val="60000"/>
                    <a:lumOff val="40000"/>
                    <a:alpha val="0"/>
                  </a:schemeClr>
                </a:gs>
                <a:gs pos="0">
                  <a:schemeClr val="bg2">
                    <a:lumMod val="75000"/>
                    <a:lumOff val="25000"/>
                    <a:alpha val="33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37" name="Oval 127">
            <a:extLst>
              <a:ext uri="{FF2B5EF4-FFF2-40B4-BE49-F238E27FC236}">
                <a16:creationId xmlns:a16="http://schemas.microsoft.com/office/drawing/2014/main" id="{5171FAFB-7223-4BE1-983D-8A0626EAC5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612" y="573282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5193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0B7752B-728D-4CA3-8923-C4F7F7702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F0A61E8-DC98-8296-610A-CC2C39486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3565525" cy="5543549"/>
          </a:xfrm>
        </p:spPr>
        <p:txBody>
          <a:bodyPr wrap="square" anchor="ctr">
            <a:normAutofit/>
          </a:bodyPr>
          <a:lstStyle/>
          <a:p>
            <a:r>
              <a:rPr lang="cs-CZ" dirty="0"/>
              <a:t>Co je to teorie?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29899A3-416E-4DB5-846D-0235260520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0899" y="0"/>
            <a:ext cx="7641102" cy="6858000"/>
          </a:xfrm>
          <a:prstGeom prst="rect">
            <a:avLst/>
          </a:prstGeom>
          <a:solidFill>
            <a:schemeClr val="bg2">
              <a:lumMod val="10000"/>
              <a:lumOff val="90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C36DCF07-ECE2-ABBE-60C2-763E790BB9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8687143"/>
              </p:ext>
            </p:extLst>
          </p:nvPr>
        </p:nvGraphicFramePr>
        <p:xfrm>
          <a:off x="5267325" y="549275"/>
          <a:ext cx="6373814" cy="5759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578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60B7752B-728D-4CA3-8923-C4F7F7702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44AEE94-D0C1-26FE-78C4-3C8FE64FA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7308850" cy="986400"/>
          </a:xfrm>
        </p:spPr>
        <p:txBody>
          <a:bodyPr wrap="square" anchor="ctr">
            <a:normAutofit/>
          </a:bodyPr>
          <a:lstStyle/>
          <a:p>
            <a:r>
              <a:rPr lang="cs-CZ" dirty="0"/>
              <a:t>Co je věda?</a:t>
            </a:r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8392DC7-0988-443B-A0D0-E726C7DB62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83435"/>
            <a:ext cx="12192000" cy="4774564"/>
          </a:xfrm>
          <a:prstGeom prst="rect">
            <a:avLst/>
          </a:prstGeom>
          <a:solidFill>
            <a:schemeClr val="bg2">
              <a:lumMod val="10000"/>
              <a:lumOff val="90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626A9DDA-E53C-EE8D-7C66-546530E30E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044422"/>
              </p:ext>
            </p:extLst>
          </p:nvPr>
        </p:nvGraphicFramePr>
        <p:xfrm>
          <a:off x="550863" y="2624135"/>
          <a:ext cx="11090276" cy="34686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366928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8">
            <a:extLst>
              <a:ext uri="{FF2B5EF4-FFF2-40B4-BE49-F238E27FC236}">
                <a16:creationId xmlns:a16="http://schemas.microsoft.com/office/drawing/2014/main" id="{60B7752B-728D-4CA3-8923-C4F7F7702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DBA668A-3139-2797-A022-2F513FA5B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3565525" cy="5543549"/>
          </a:xfrm>
        </p:spPr>
        <p:txBody>
          <a:bodyPr wrap="square" anchor="ctr">
            <a:normAutofit/>
          </a:bodyPr>
          <a:lstStyle/>
          <a:p>
            <a:r>
              <a:rPr lang="cs-CZ" sz="4400"/>
              <a:t>Metoda a metodologie</a:t>
            </a:r>
            <a:endParaRPr lang="en-US" sz="4400"/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429899A3-416E-4DB5-846D-0235260520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0899" y="0"/>
            <a:ext cx="7641102" cy="6858000"/>
          </a:xfrm>
          <a:prstGeom prst="rect">
            <a:avLst/>
          </a:prstGeom>
          <a:solidFill>
            <a:schemeClr val="bg2">
              <a:lumMod val="10000"/>
              <a:lumOff val="90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Zástupný obsah 2">
            <a:extLst>
              <a:ext uri="{FF2B5EF4-FFF2-40B4-BE49-F238E27FC236}">
                <a16:creationId xmlns:a16="http://schemas.microsoft.com/office/drawing/2014/main" id="{ADB0DBA6-718A-9963-1057-C2B416B37A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2728993"/>
              </p:ext>
            </p:extLst>
          </p:nvPr>
        </p:nvGraphicFramePr>
        <p:xfrm>
          <a:off x="5267325" y="549275"/>
          <a:ext cx="6373814" cy="5759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50289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C1FD40-ACF5-5047-69EA-B3D05145D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Kvalitativní vs. kvantitativní přístup</a:t>
            </a:r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03DA30D-7B5A-6D70-0D06-CDC8C3507C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2166" y="1807411"/>
            <a:ext cx="8507667" cy="4248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88531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5">
            <a:extLst>
              <a:ext uri="{FF2B5EF4-FFF2-40B4-BE49-F238E27FC236}">
                <a16:creationId xmlns:a16="http://schemas.microsoft.com/office/drawing/2014/main" id="{60B7752B-728D-4CA3-8923-C4F7F7702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18BA9C8-9255-2196-4640-BCF692ABC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0575" y="1520825"/>
            <a:ext cx="4489825" cy="3779838"/>
          </a:xfrm>
        </p:spPr>
        <p:txBody>
          <a:bodyPr anchor="ctr">
            <a:normAutofit/>
          </a:bodyPr>
          <a:lstStyle/>
          <a:p>
            <a:r>
              <a:rPr lang="cs-CZ"/>
              <a:t>Zdravý rozum (</a:t>
            </a:r>
            <a:r>
              <a:rPr lang="en-US"/>
              <a:t>common sense</a:t>
            </a:r>
            <a:r>
              <a:rPr lang="cs-CZ"/>
              <a:t>)</a:t>
            </a:r>
            <a:endParaRPr lang="en-US" dirty="0"/>
          </a:p>
        </p:txBody>
      </p:sp>
      <p:sp>
        <p:nvSpPr>
          <p:cNvPr id="23" name="Freeform: Shape 17">
            <a:extLst>
              <a:ext uri="{FF2B5EF4-FFF2-40B4-BE49-F238E27FC236}">
                <a16:creationId xmlns:a16="http://schemas.microsoft.com/office/drawing/2014/main" id="{F5B9E766-9E26-4187-BCFA-D90A32303D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593312" y="-218369"/>
            <a:ext cx="1080000" cy="1130246"/>
          </a:xfrm>
          <a:custGeom>
            <a:avLst/>
            <a:gdLst>
              <a:gd name="connsiteX0" fmla="*/ 272514 w 1080000"/>
              <a:gd name="connsiteY0" fmla="*/ 342224 h 1130246"/>
              <a:gd name="connsiteX1" fmla="*/ 614739 w 1080000"/>
              <a:gd name="connsiteY1" fmla="*/ 0 h 1130246"/>
              <a:gd name="connsiteX2" fmla="*/ 1064374 w 1080000"/>
              <a:gd name="connsiteY2" fmla="*/ 798333 h 1130246"/>
              <a:gd name="connsiteX3" fmla="*/ 1069029 w 1080000"/>
              <a:gd name="connsiteY3" fmla="*/ 805832 h 1130246"/>
              <a:gd name="connsiteX4" fmla="*/ 1080000 w 1080000"/>
              <a:gd name="connsiteY4" fmla="*/ 860246 h 1130246"/>
              <a:gd name="connsiteX5" fmla="*/ 540000 w 1080000"/>
              <a:gd name="connsiteY5" fmla="*/ 1130246 h 1130246"/>
              <a:gd name="connsiteX6" fmla="*/ 0 w 1080000"/>
              <a:gd name="connsiteY6" fmla="*/ 860246 h 1130246"/>
              <a:gd name="connsiteX7" fmla="*/ 10971 w 1080000"/>
              <a:gd name="connsiteY7" fmla="*/ 805832 h 1130246"/>
              <a:gd name="connsiteX8" fmla="*/ 15626 w 1080000"/>
              <a:gd name="connsiteY8" fmla="*/ 798333 h 1130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130246">
                <a:moveTo>
                  <a:pt x="272514" y="342224"/>
                </a:moveTo>
                <a:lnTo>
                  <a:pt x="614739" y="0"/>
                </a:lnTo>
                <a:lnTo>
                  <a:pt x="1064374" y="798333"/>
                </a:lnTo>
                <a:lnTo>
                  <a:pt x="1069029" y="805832"/>
                </a:lnTo>
                <a:cubicBezTo>
                  <a:pt x="1076223" y="823408"/>
                  <a:pt x="1080000" y="841606"/>
                  <a:pt x="1080000" y="860246"/>
                </a:cubicBezTo>
                <a:cubicBezTo>
                  <a:pt x="1080000" y="1009363"/>
                  <a:pt x="838234" y="1130246"/>
                  <a:pt x="540000" y="1130246"/>
                </a:cubicBezTo>
                <a:cubicBezTo>
                  <a:pt x="241766" y="1130246"/>
                  <a:pt x="0" y="1009363"/>
                  <a:pt x="0" y="860246"/>
                </a:cubicBezTo>
                <a:cubicBezTo>
                  <a:pt x="0" y="841606"/>
                  <a:pt x="3778" y="823408"/>
                  <a:pt x="10971" y="805832"/>
                </a:cubicBezTo>
                <a:lnTo>
                  <a:pt x="15626" y="798333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1AD1FEB-49FD-40CF-99EC-4E7113B78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100000">
            <a:off x="6654629" y="15438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0DC30D3-D768-4F36-9F88-8AE574AB9B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77002" y="5016844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8565B612-C05D-44C8-A892-B3BCE658F6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327250" y="5143296"/>
            <a:ext cx="1980001" cy="1363916"/>
            <a:chOff x="4879602" y="3781429"/>
            <a:chExt cx="1980001" cy="1363916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C58B61B-AB29-472A-98E9-49B2D38B91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E972B41A-0DFD-40DF-B013-B3F4753AF0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A88BB5E2-45D9-4084-8603-49BD618213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D355BD90-DCF9-4330-BCBA-F0456066BD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B4E19AAD-D217-5BBB-180D-C00C84B69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6708650"/>
              </p:ext>
            </p:extLst>
          </p:nvPr>
        </p:nvGraphicFramePr>
        <p:xfrm>
          <a:off x="561600" y="549275"/>
          <a:ext cx="5426450" cy="5759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164872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3DFloatVTI">
  <a:themeElements>
    <a:clrScheme name="Float">
      <a:dk1>
        <a:sysClr val="windowText" lastClr="000000"/>
      </a:dk1>
      <a:lt1>
        <a:sysClr val="window" lastClr="FFFFFF"/>
      </a:lt1>
      <a:dk2>
        <a:srgbClr val="1B192E"/>
      </a:dk2>
      <a:lt2>
        <a:srgbClr val="EAE5EB"/>
      </a:lt2>
      <a:accent1>
        <a:srgbClr val="13BE89"/>
      </a:accent1>
      <a:accent2>
        <a:srgbClr val="12B1BF"/>
      </a:accent2>
      <a:accent3>
        <a:srgbClr val="D40AA8"/>
      </a:accent3>
      <a:accent4>
        <a:srgbClr val="B86E62"/>
      </a:accent4>
      <a:accent5>
        <a:srgbClr val="A3A3C1"/>
      </a:accent5>
      <a:accent6>
        <a:srgbClr val="37335B"/>
      </a:accent6>
      <a:hlink>
        <a:srgbClr val="0066FF"/>
      </a:hlink>
      <a:folHlink>
        <a:srgbClr val="666699"/>
      </a:folHlink>
    </a:clrScheme>
    <a:fontScheme name="Float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DFloatVTI" id="{F59BA300-ED19-4B39-9AE3-7882B1DE8B78}" vid="{0FEC63E3-719F-4F50-9F1E-5B8BAF39109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1841</Words>
  <Application>Microsoft Office PowerPoint</Application>
  <PresentationFormat>Širokoúhlá obrazovka</PresentationFormat>
  <Paragraphs>171</Paragraphs>
  <Slides>16</Slides>
  <Notes>15</Notes>
  <HiddenSlides>0</HiddenSlides>
  <MMClips>1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YouTube Sans</vt:lpstr>
      <vt:lpstr>Arial</vt:lpstr>
      <vt:lpstr>Avenir Next LT Pro</vt:lpstr>
      <vt:lpstr>Calibri</vt:lpstr>
      <vt:lpstr>Roboto</vt:lpstr>
      <vt:lpstr>3DFloatVTI</vt:lpstr>
      <vt:lpstr>Co je sociální teorie?</vt:lpstr>
      <vt:lpstr>Dneska projdeme</vt:lpstr>
      <vt:lpstr>Prezentace aplikace PowerPoint</vt:lpstr>
      <vt:lpstr>Prezentace aplikace PowerPoint</vt:lpstr>
      <vt:lpstr>Co je to teorie?</vt:lpstr>
      <vt:lpstr>Co je věda?</vt:lpstr>
      <vt:lpstr>Metoda a metodologie</vt:lpstr>
      <vt:lpstr>Kvalitativní vs. kvantitativní přístup</vt:lpstr>
      <vt:lpstr>Zdravý rozum (common sense)</vt:lpstr>
      <vt:lpstr>Fakta a hodnoty</vt:lpstr>
      <vt:lpstr>Objektivita</vt:lpstr>
      <vt:lpstr>Morálka </vt:lpstr>
      <vt:lpstr>Blízké teoretické disciplíny</vt:lpstr>
      <vt:lpstr>Citování</vt:lpstr>
      <vt:lpstr>O čem jsme mluvili</vt:lpstr>
      <vt:lpstr>Příště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sociologie</dc:title>
  <dc:creator>Ondra Klíma</dc:creator>
  <cp:lastModifiedBy>Ondra Klíma</cp:lastModifiedBy>
  <cp:revision>1</cp:revision>
  <dcterms:created xsi:type="dcterms:W3CDTF">2022-09-22T03:51:35Z</dcterms:created>
  <dcterms:modified xsi:type="dcterms:W3CDTF">2023-10-05T07:18:01Z</dcterms:modified>
</cp:coreProperties>
</file>