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5" r:id="rId1"/>
  </p:sldMasterIdLst>
  <p:notesMasterIdLst>
    <p:notesMasterId r:id="rId20"/>
  </p:notesMasterIdLst>
  <p:sldIdLst>
    <p:sldId id="256" r:id="rId2"/>
    <p:sldId id="259" r:id="rId3"/>
    <p:sldId id="279" r:id="rId4"/>
    <p:sldId id="281" r:id="rId5"/>
    <p:sldId id="282" r:id="rId6"/>
    <p:sldId id="283" r:id="rId7"/>
    <p:sldId id="284" r:id="rId8"/>
    <p:sldId id="285" r:id="rId9"/>
    <p:sldId id="286" r:id="rId10"/>
    <p:sldId id="287" r:id="rId11"/>
    <p:sldId id="288" r:id="rId12"/>
    <p:sldId id="289" r:id="rId13"/>
    <p:sldId id="290" r:id="rId14"/>
    <p:sldId id="291" r:id="rId15"/>
    <p:sldId id="292" r:id="rId16"/>
    <p:sldId id="293" r:id="rId17"/>
    <p:sldId id="270" r:id="rId18"/>
    <p:sldId id="27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963672-CDFA-4748-AB2B-B9BD23A72AEF}" v="563" dt="2023-10-26T08:40:02.621"/>
  </p1510:revLst>
</p1510:revInfo>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303" autoAdjust="0"/>
  </p:normalViewPr>
  <p:slideViewPr>
    <p:cSldViewPr snapToGrid="0">
      <p:cViewPr varScale="1">
        <p:scale>
          <a:sx n="121" d="100"/>
          <a:sy n="121" d="100"/>
        </p:scale>
        <p:origin x="1264" y="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ndra Klíma" userId="381e0c8e360e8536" providerId="LiveId" clId="{6F6FC54F-1FE6-4389-8E89-FF501E64958C}"/>
    <pc:docChg chg="undo custSel addSld delSld modSld sldOrd">
      <pc:chgData name="Ondra Klíma" userId="381e0c8e360e8536" providerId="LiveId" clId="{6F6FC54F-1FE6-4389-8E89-FF501E64958C}" dt="2022-10-12T21:31:15.125" v="2978" actId="20577"/>
      <pc:docMkLst>
        <pc:docMk/>
      </pc:docMkLst>
      <pc:sldChg chg="modSp new del mod">
        <pc:chgData name="Ondra Klíma" userId="381e0c8e360e8536" providerId="LiveId" clId="{6F6FC54F-1FE6-4389-8E89-FF501E64958C}" dt="2022-10-12T20:34:32.778" v="33" actId="2696"/>
        <pc:sldMkLst>
          <pc:docMk/>
          <pc:sldMk cId="670176408" sldId="273"/>
        </pc:sldMkLst>
        <pc:spChg chg="mod">
          <ac:chgData name="Ondra Klíma" userId="381e0c8e360e8536" providerId="LiveId" clId="{6F6FC54F-1FE6-4389-8E89-FF501E64958C}" dt="2022-10-12T20:34:28.004" v="32" actId="403"/>
          <ac:spMkLst>
            <pc:docMk/>
            <pc:sldMk cId="670176408" sldId="273"/>
            <ac:spMk id="2" creationId="{BB3A4865-C5E5-C664-290B-288C1E82B3E4}"/>
          </ac:spMkLst>
        </pc:spChg>
      </pc:sldChg>
      <pc:sldChg chg="delSp modSp add mod setBg delDesignElem modNotesTx">
        <pc:chgData name="Ondra Klíma" userId="381e0c8e360e8536" providerId="LiveId" clId="{6F6FC54F-1FE6-4389-8E89-FF501E64958C}" dt="2022-10-12T20:57:30.930" v="1384" actId="790"/>
        <pc:sldMkLst>
          <pc:docMk/>
          <pc:sldMk cId="4092044334" sldId="279"/>
        </pc:sldMkLst>
        <pc:spChg chg="mod">
          <ac:chgData name="Ondra Klíma" userId="381e0c8e360e8536" providerId="LiveId" clId="{6F6FC54F-1FE6-4389-8E89-FF501E64958C}" dt="2022-10-12T20:50:07.595" v="1088" actId="20577"/>
          <ac:spMkLst>
            <pc:docMk/>
            <pc:sldMk cId="4092044334" sldId="279"/>
            <ac:spMk id="2" creationId="{A27FD7AB-131E-CE83-31BE-AE78AE36EB3A}"/>
          </ac:spMkLst>
        </pc:spChg>
        <pc:spChg chg="mod">
          <ac:chgData name="Ondra Klíma" userId="381e0c8e360e8536" providerId="LiveId" clId="{6F6FC54F-1FE6-4389-8E89-FF501E64958C}" dt="2022-10-12T20:50:19.298" v="1113" actId="20577"/>
          <ac:spMkLst>
            <pc:docMk/>
            <pc:sldMk cId="4092044334" sldId="279"/>
            <ac:spMk id="3" creationId="{70E2C7FD-D8E0-E985-ABAE-6F29E2C41114}"/>
          </ac:spMkLst>
        </pc:spChg>
        <pc:spChg chg="del">
          <ac:chgData name="Ondra Klíma" userId="381e0c8e360e8536" providerId="LiveId" clId="{6F6FC54F-1FE6-4389-8E89-FF501E64958C}" dt="2022-10-12T20:34:54.144" v="35"/>
          <ac:spMkLst>
            <pc:docMk/>
            <pc:sldMk cId="4092044334" sldId="279"/>
            <ac:spMk id="1042" creationId="{A5931BE0-4B93-4D6C-878E-ACC59D6B4587}"/>
          </ac:spMkLst>
        </pc:spChg>
        <pc:picChg chg="mod">
          <ac:chgData name="Ondra Klíma" userId="381e0c8e360e8536" providerId="LiveId" clId="{6F6FC54F-1FE6-4389-8E89-FF501E64958C}" dt="2022-10-12T20:47:44.124" v="1055" actId="14826"/>
          <ac:picMkLst>
            <pc:docMk/>
            <pc:sldMk cId="4092044334" sldId="279"/>
            <ac:picMk id="1026" creationId="{9E74FEC4-FF5D-7861-CC97-315264433CBC}"/>
          </ac:picMkLst>
        </pc:picChg>
      </pc:sldChg>
      <pc:sldChg chg="modSp new del mod">
        <pc:chgData name="Ondra Klíma" userId="381e0c8e360e8536" providerId="LiveId" clId="{6F6FC54F-1FE6-4389-8E89-FF501E64958C}" dt="2022-10-12T20:53:45.700" v="1364" actId="2696"/>
        <pc:sldMkLst>
          <pc:docMk/>
          <pc:sldMk cId="3981874503" sldId="280"/>
        </pc:sldMkLst>
        <pc:spChg chg="mod">
          <ac:chgData name="Ondra Klíma" userId="381e0c8e360e8536" providerId="LiveId" clId="{6F6FC54F-1FE6-4389-8E89-FF501E64958C}" dt="2022-10-12T20:40:51.374" v="828" actId="313"/>
          <ac:spMkLst>
            <pc:docMk/>
            <pc:sldMk cId="3981874503" sldId="280"/>
            <ac:spMk id="2" creationId="{44E9C2FD-1EC6-6090-3E3C-F9C4AC494431}"/>
          </ac:spMkLst>
        </pc:spChg>
        <pc:spChg chg="mod">
          <ac:chgData name="Ondra Klíma" userId="381e0c8e360e8536" providerId="LiveId" clId="{6F6FC54F-1FE6-4389-8E89-FF501E64958C}" dt="2022-10-12T20:51:03.831" v="1126" actId="21"/>
          <ac:spMkLst>
            <pc:docMk/>
            <pc:sldMk cId="3981874503" sldId="280"/>
            <ac:spMk id="3" creationId="{180A7B3B-E1E2-7B0A-0487-7D29C76EEC68}"/>
          </ac:spMkLst>
        </pc:spChg>
      </pc:sldChg>
      <pc:sldChg chg="modSp add mod modNotesTx">
        <pc:chgData name="Ondra Klíma" userId="381e0c8e360e8536" providerId="LiveId" clId="{6F6FC54F-1FE6-4389-8E89-FF501E64958C}" dt="2022-10-12T21:02:27.559" v="1488" actId="20577"/>
        <pc:sldMkLst>
          <pc:docMk/>
          <pc:sldMk cId="2031584852" sldId="281"/>
        </pc:sldMkLst>
        <pc:spChg chg="mod">
          <ac:chgData name="Ondra Klíma" userId="381e0c8e360e8536" providerId="LiveId" clId="{6F6FC54F-1FE6-4389-8E89-FF501E64958C}" dt="2022-10-12T20:51:48.575" v="1168" actId="20577"/>
          <ac:spMkLst>
            <pc:docMk/>
            <pc:sldMk cId="2031584852" sldId="281"/>
            <ac:spMk id="2" creationId="{A27FD7AB-131E-CE83-31BE-AE78AE36EB3A}"/>
          </ac:spMkLst>
        </pc:spChg>
        <pc:spChg chg="mod">
          <ac:chgData name="Ondra Klíma" userId="381e0c8e360e8536" providerId="LiveId" clId="{6F6FC54F-1FE6-4389-8E89-FF501E64958C}" dt="2022-10-12T21:02:27.559" v="1488" actId="20577"/>
          <ac:spMkLst>
            <pc:docMk/>
            <pc:sldMk cId="2031584852" sldId="281"/>
            <ac:spMk id="3" creationId="{70E2C7FD-D8E0-E985-ABAE-6F29E2C41114}"/>
          </ac:spMkLst>
        </pc:spChg>
        <pc:picChg chg="mod">
          <ac:chgData name="Ondra Klíma" userId="381e0c8e360e8536" providerId="LiveId" clId="{6F6FC54F-1FE6-4389-8E89-FF501E64958C}" dt="2022-10-12T20:47:54.660" v="1056" actId="14826"/>
          <ac:picMkLst>
            <pc:docMk/>
            <pc:sldMk cId="2031584852" sldId="281"/>
            <ac:picMk id="1026" creationId="{9E74FEC4-FF5D-7861-CC97-315264433CBC}"/>
          </ac:picMkLst>
        </pc:picChg>
      </pc:sldChg>
      <pc:sldChg chg="addSp delSp modSp new mod modNotesTx">
        <pc:chgData name="Ondra Klíma" userId="381e0c8e360e8536" providerId="LiveId" clId="{6F6FC54F-1FE6-4389-8E89-FF501E64958C}" dt="2022-10-12T21:01:36.135" v="1415" actId="790"/>
        <pc:sldMkLst>
          <pc:docMk/>
          <pc:sldMk cId="3967112898" sldId="282"/>
        </pc:sldMkLst>
        <pc:spChg chg="mod">
          <ac:chgData name="Ondra Klíma" userId="381e0c8e360e8536" providerId="LiveId" clId="{6F6FC54F-1FE6-4389-8E89-FF501E64958C}" dt="2022-10-12T21:00:18.005" v="1408" actId="20577"/>
          <ac:spMkLst>
            <pc:docMk/>
            <pc:sldMk cId="3967112898" sldId="282"/>
            <ac:spMk id="2" creationId="{7B493602-2031-A7F2-BADA-2D74EB4237F4}"/>
          </ac:spMkLst>
        </pc:spChg>
        <pc:spChg chg="del">
          <ac:chgData name="Ondra Klíma" userId="381e0c8e360e8536" providerId="LiveId" clId="{6F6FC54F-1FE6-4389-8E89-FF501E64958C}" dt="2022-10-12T20:58:58.197" v="1386"/>
          <ac:spMkLst>
            <pc:docMk/>
            <pc:sldMk cId="3967112898" sldId="282"/>
            <ac:spMk id="3" creationId="{BF504D30-D8D2-B9C6-6602-CB4DDCD14DDC}"/>
          </ac:spMkLst>
        </pc:spChg>
        <pc:picChg chg="add mod">
          <ac:chgData name="Ondra Klíma" userId="381e0c8e360e8536" providerId="LiveId" clId="{6F6FC54F-1FE6-4389-8E89-FF501E64958C}" dt="2022-10-12T20:58:58.197" v="1386"/>
          <ac:picMkLst>
            <pc:docMk/>
            <pc:sldMk cId="3967112898" sldId="282"/>
            <ac:picMk id="1026" creationId="{BA78EF90-54BF-4E57-4FAE-763E7E7167BD}"/>
          </ac:picMkLst>
        </pc:picChg>
      </pc:sldChg>
      <pc:sldChg chg="modSp add mod ord modNotesTx">
        <pc:chgData name="Ondra Klíma" userId="381e0c8e360e8536" providerId="LiveId" clId="{6F6FC54F-1FE6-4389-8E89-FF501E64958C}" dt="2022-10-12T21:13:23.842" v="2228" actId="790"/>
        <pc:sldMkLst>
          <pc:docMk/>
          <pc:sldMk cId="598003199" sldId="283"/>
        </pc:sldMkLst>
        <pc:spChg chg="mod">
          <ac:chgData name="Ondra Klíma" userId="381e0c8e360e8536" providerId="LiveId" clId="{6F6FC54F-1FE6-4389-8E89-FF501E64958C}" dt="2022-10-12T21:04:25.750" v="1514" actId="20577"/>
          <ac:spMkLst>
            <pc:docMk/>
            <pc:sldMk cId="598003199" sldId="283"/>
            <ac:spMk id="2" creationId="{A27FD7AB-131E-CE83-31BE-AE78AE36EB3A}"/>
          </ac:spMkLst>
        </pc:spChg>
        <pc:spChg chg="mod">
          <ac:chgData name="Ondra Klíma" userId="381e0c8e360e8536" providerId="LiveId" clId="{6F6FC54F-1FE6-4389-8E89-FF501E64958C}" dt="2022-10-12T21:10:15.818" v="2207" actId="20577"/>
          <ac:spMkLst>
            <pc:docMk/>
            <pc:sldMk cId="598003199" sldId="283"/>
            <ac:spMk id="3" creationId="{70E2C7FD-D8E0-E985-ABAE-6F29E2C41114}"/>
          </ac:spMkLst>
        </pc:spChg>
        <pc:picChg chg="mod">
          <ac:chgData name="Ondra Klíma" userId="381e0c8e360e8536" providerId="LiveId" clId="{6F6FC54F-1FE6-4389-8E89-FF501E64958C}" dt="2022-10-12T21:03:47.103" v="1492" actId="14826"/>
          <ac:picMkLst>
            <pc:docMk/>
            <pc:sldMk cId="598003199" sldId="283"/>
            <ac:picMk id="1026" creationId="{9E74FEC4-FF5D-7861-CC97-315264433CBC}"/>
          </ac:picMkLst>
        </pc:picChg>
      </pc:sldChg>
      <pc:sldChg chg="modSp add mod modNotesTx">
        <pc:chgData name="Ondra Klíma" userId="381e0c8e360e8536" providerId="LiveId" clId="{6F6FC54F-1FE6-4389-8E89-FF501E64958C}" dt="2022-10-12T21:24:02.779" v="2547" actId="20577"/>
        <pc:sldMkLst>
          <pc:docMk/>
          <pc:sldMk cId="1637019569" sldId="284"/>
        </pc:sldMkLst>
        <pc:spChg chg="mod">
          <ac:chgData name="Ondra Klíma" userId="381e0c8e360e8536" providerId="LiveId" clId="{6F6FC54F-1FE6-4389-8E89-FF501E64958C}" dt="2022-10-12T21:12:30.098" v="2223" actId="20577"/>
          <ac:spMkLst>
            <pc:docMk/>
            <pc:sldMk cId="1637019569" sldId="284"/>
            <ac:spMk id="2" creationId="{A27FD7AB-131E-CE83-31BE-AE78AE36EB3A}"/>
          </ac:spMkLst>
        </pc:spChg>
        <pc:spChg chg="mod">
          <ac:chgData name="Ondra Klíma" userId="381e0c8e360e8536" providerId="LiveId" clId="{6F6FC54F-1FE6-4389-8E89-FF501E64958C}" dt="2022-10-12T21:24:02.779" v="2547" actId="20577"/>
          <ac:spMkLst>
            <pc:docMk/>
            <pc:sldMk cId="1637019569" sldId="284"/>
            <ac:spMk id="3" creationId="{70E2C7FD-D8E0-E985-ABAE-6F29E2C41114}"/>
          </ac:spMkLst>
        </pc:spChg>
        <pc:picChg chg="mod">
          <ac:chgData name="Ondra Klíma" userId="381e0c8e360e8536" providerId="LiveId" clId="{6F6FC54F-1FE6-4389-8E89-FF501E64958C}" dt="2022-10-12T21:11:35.652" v="2209" actId="14826"/>
          <ac:picMkLst>
            <pc:docMk/>
            <pc:sldMk cId="1637019569" sldId="284"/>
            <ac:picMk id="1026" creationId="{9E74FEC4-FF5D-7861-CC97-315264433CBC}"/>
          </ac:picMkLst>
        </pc:picChg>
      </pc:sldChg>
      <pc:sldChg chg="modSp add mod modNotesTx">
        <pc:chgData name="Ondra Klíma" userId="381e0c8e360e8536" providerId="LiveId" clId="{6F6FC54F-1FE6-4389-8E89-FF501E64958C}" dt="2022-10-12T21:31:15.125" v="2978" actId="20577"/>
        <pc:sldMkLst>
          <pc:docMk/>
          <pc:sldMk cId="492580210" sldId="285"/>
        </pc:sldMkLst>
        <pc:spChg chg="mod">
          <ac:chgData name="Ondra Klíma" userId="381e0c8e360e8536" providerId="LiveId" clId="{6F6FC54F-1FE6-4389-8E89-FF501E64958C}" dt="2022-10-12T21:25:43" v="2559" actId="20577"/>
          <ac:spMkLst>
            <pc:docMk/>
            <pc:sldMk cId="492580210" sldId="285"/>
            <ac:spMk id="2" creationId="{A27FD7AB-131E-CE83-31BE-AE78AE36EB3A}"/>
          </ac:spMkLst>
        </pc:spChg>
        <pc:spChg chg="mod">
          <ac:chgData name="Ondra Klíma" userId="381e0c8e360e8536" providerId="LiveId" clId="{6F6FC54F-1FE6-4389-8E89-FF501E64958C}" dt="2022-10-12T21:31:15.125" v="2978" actId="20577"/>
          <ac:spMkLst>
            <pc:docMk/>
            <pc:sldMk cId="492580210" sldId="285"/>
            <ac:spMk id="3" creationId="{70E2C7FD-D8E0-E985-ABAE-6F29E2C41114}"/>
          </ac:spMkLst>
        </pc:spChg>
        <pc:picChg chg="mod">
          <ac:chgData name="Ondra Klíma" userId="381e0c8e360e8536" providerId="LiveId" clId="{6F6FC54F-1FE6-4389-8E89-FF501E64958C}" dt="2022-10-12T21:25:03.646" v="2549" actId="14826"/>
          <ac:picMkLst>
            <pc:docMk/>
            <pc:sldMk cId="492580210" sldId="285"/>
            <ac:picMk id="1026" creationId="{9E74FEC4-FF5D-7861-CC97-315264433CBC}"/>
          </ac:picMkLst>
        </pc:picChg>
      </pc:sldChg>
    </pc:docChg>
  </pc:docChgLst>
  <pc:docChgLst>
    <pc:chgData name="Ondra Klíma" userId="381e0c8e360e8536" providerId="LiveId" clId="{DF2D09FA-C869-4F64-9B60-06363E74BB59}"/>
    <pc:docChg chg="undo custSel addSld delSld modSld sldOrd">
      <pc:chgData name="Ondra Klíma" userId="381e0c8e360e8536" providerId="LiveId" clId="{DF2D09FA-C869-4F64-9B60-06363E74BB59}" dt="2022-09-29T08:43:00.327" v="9718" actId="20577"/>
      <pc:docMkLst>
        <pc:docMk/>
      </pc:docMkLst>
      <pc:sldChg chg="modSp mod">
        <pc:chgData name="Ondra Klíma" userId="381e0c8e360e8536" providerId="LiveId" clId="{DF2D09FA-C869-4F64-9B60-06363E74BB59}" dt="2022-09-28T14:21:22.630" v="16" actId="14100"/>
        <pc:sldMkLst>
          <pc:docMk/>
          <pc:sldMk cId="820938414" sldId="256"/>
        </pc:sldMkLst>
        <pc:spChg chg="mod">
          <ac:chgData name="Ondra Klíma" userId="381e0c8e360e8536" providerId="LiveId" clId="{DF2D09FA-C869-4F64-9B60-06363E74BB59}" dt="2022-09-28T14:21:22.630" v="16" actId="14100"/>
          <ac:spMkLst>
            <pc:docMk/>
            <pc:sldMk cId="820938414" sldId="256"/>
            <ac:spMk id="2" creationId="{7A81CABB-0357-D3D6-AD68-C5F981E995CC}"/>
          </ac:spMkLst>
        </pc:spChg>
      </pc:sldChg>
      <pc:sldChg chg="del">
        <pc:chgData name="Ondra Klíma" userId="381e0c8e360e8536" providerId="LiveId" clId="{DF2D09FA-C869-4F64-9B60-06363E74BB59}" dt="2022-09-28T14:21:40.199" v="17" actId="47"/>
        <pc:sldMkLst>
          <pc:docMk/>
          <pc:sldMk cId="3640525318" sldId="257"/>
        </pc:sldMkLst>
      </pc:sldChg>
      <pc:sldChg chg="del">
        <pc:chgData name="Ondra Klíma" userId="381e0c8e360e8536" providerId="LiveId" clId="{DF2D09FA-C869-4F64-9B60-06363E74BB59}" dt="2022-09-28T14:21:40.199" v="17" actId="47"/>
        <pc:sldMkLst>
          <pc:docMk/>
          <pc:sldMk cId="2006519353" sldId="258"/>
        </pc:sldMkLst>
      </pc:sldChg>
      <pc:sldChg chg="delSp modSp add del setBg delDesignElem">
        <pc:chgData name="Ondra Klíma" userId="381e0c8e360e8536" providerId="LiveId" clId="{DF2D09FA-C869-4F64-9B60-06363E74BB59}" dt="2022-09-28T20:55:32.506" v="5247" actId="313"/>
        <pc:sldMkLst>
          <pc:docMk/>
          <pc:sldMk cId="2240082487" sldId="259"/>
        </pc:sldMkLst>
        <pc:spChg chg="del">
          <ac:chgData name="Ondra Klíma" userId="381e0c8e360e8536" providerId="LiveId" clId="{DF2D09FA-C869-4F64-9B60-06363E74BB59}" dt="2022-09-28T14:24:28.816" v="159"/>
          <ac:spMkLst>
            <pc:docMk/>
            <pc:sldMk cId="2240082487" sldId="259"/>
            <ac:spMk id="9" creationId="{60B7752B-728D-4CA3-8923-C4F7F77029E3}"/>
          </ac:spMkLst>
        </pc:spChg>
        <pc:spChg chg="del">
          <ac:chgData name="Ondra Klíma" userId="381e0c8e360e8536" providerId="LiveId" clId="{DF2D09FA-C869-4F64-9B60-06363E74BB59}" dt="2022-09-28T14:24:28.816" v="159"/>
          <ac:spMkLst>
            <pc:docMk/>
            <pc:sldMk cId="2240082487" sldId="259"/>
            <ac:spMk id="11" creationId="{429899A3-416E-4DB5-846D-023526052013}"/>
          </ac:spMkLst>
        </pc:spChg>
        <pc:graphicFrameChg chg="mod">
          <ac:chgData name="Ondra Klíma" userId="381e0c8e360e8536" providerId="LiveId" clId="{DF2D09FA-C869-4F64-9B60-06363E74BB59}" dt="2022-09-28T20:55:32.506" v="5247" actId="313"/>
          <ac:graphicFrameMkLst>
            <pc:docMk/>
            <pc:sldMk cId="2240082487" sldId="259"/>
            <ac:graphicFrameMk id="5" creationId="{8C65F979-AAF3-07C7-A6EE-9B312F954BE9}"/>
          </ac:graphicFrameMkLst>
        </pc:graphicFrameChg>
      </pc:sldChg>
      <pc:sldChg chg="del">
        <pc:chgData name="Ondra Klíma" userId="381e0c8e360e8536" providerId="LiveId" clId="{DF2D09FA-C869-4F64-9B60-06363E74BB59}" dt="2022-09-28T14:21:40.199" v="17" actId="47"/>
        <pc:sldMkLst>
          <pc:docMk/>
          <pc:sldMk cId="2157800" sldId="260"/>
        </pc:sldMkLst>
      </pc:sldChg>
      <pc:sldChg chg="modSp mod">
        <pc:chgData name="Ondra Klíma" userId="381e0c8e360e8536" providerId="LiveId" clId="{DF2D09FA-C869-4F64-9B60-06363E74BB59}" dt="2022-09-28T22:47:48.877" v="9686" actId="20577"/>
        <pc:sldMkLst>
          <pc:docMk/>
          <pc:sldMk cId="2754238501" sldId="261"/>
        </pc:sldMkLst>
        <pc:spChg chg="mod">
          <ac:chgData name="Ondra Klíma" userId="381e0c8e360e8536" providerId="LiveId" clId="{DF2D09FA-C869-4F64-9B60-06363E74BB59}" dt="2022-09-28T14:40:44.250" v="2022" actId="6549"/>
          <ac:spMkLst>
            <pc:docMk/>
            <pc:sldMk cId="2754238501" sldId="261"/>
            <ac:spMk id="2" creationId="{3E069D8E-EF89-C12E-5574-992B1C8E29EB}"/>
          </ac:spMkLst>
        </pc:spChg>
        <pc:spChg chg="mod">
          <ac:chgData name="Ondra Klíma" userId="381e0c8e360e8536" providerId="LiveId" clId="{DF2D09FA-C869-4F64-9B60-06363E74BB59}" dt="2022-09-28T22:47:48.877" v="9686" actId="20577"/>
          <ac:spMkLst>
            <pc:docMk/>
            <pc:sldMk cId="2754238501" sldId="261"/>
            <ac:spMk id="3" creationId="{1A9B22B1-FB8D-3499-9B5E-AF953FAD6FF2}"/>
          </ac:spMkLst>
        </pc:spChg>
      </pc:sldChg>
      <pc:sldChg chg="del">
        <pc:chgData name="Ondra Klíma" userId="381e0c8e360e8536" providerId="LiveId" clId="{DF2D09FA-C869-4F64-9B60-06363E74BB59}" dt="2022-09-28T14:21:44.527" v="18" actId="47"/>
        <pc:sldMkLst>
          <pc:docMk/>
          <pc:sldMk cId="2136692875" sldId="262"/>
        </pc:sldMkLst>
      </pc:sldChg>
      <pc:sldChg chg="del">
        <pc:chgData name="Ondra Klíma" userId="381e0c8e360e8536" providerId="LiveId" clId="{DF2D09FA-C869-4F64-9B60-06363E74BB59}" dt="2022-09-28T14:21:44.527" v="18" actId="47"/>
        <pc:sldMkLst>
          <pc:docMk/>
          <pc:sldMk cId="2450289320" sldId="263"/>
        </pc:sldMkLst>
      </pc:sldChg>
      <pc:sldChg chg="del">
        <pc:chgData name="Ondra Klíma" userId="381e0c8e360e8536" providerId="LiveId" clId="{DF2D09FA-C869-4F64-9B60-06363E74BB59}" dt="2022-09-28T14:21:49.237" v="19" actId="47"/>
        <pc:sldMkLst>
          <pc:docMk/>
          <pc:sldMk cId="1416487238" sldId="264"/>
        </pc:sldMkLst>
      </pc:sldChg>
      <pc:sldChg chg="del">
        <pc:chgData name="Ondra Klíma" userId="381e0c8e360e8536" providerId="LiveId" clId="{DF2D09FA-C869-4F64-9B60-06363E74BB59}" dt="2022-09-28T14:21:49.237" v="19" actId="47"/>
        <pc:sldMkLst>
          <pc:docMk/>
          <pc:sldMk cId="3256311423" sldId="265"/>
        </pc:sldMkLst>
      </pc:sldChg>
      <pc:sldChg chg="del">
        <pc:chgData name="Ondra Klíma" userId="381e0c8e360e8536" providerId="LiveId" clId="{DF2D09FA-C869-4F64-9B60-06363E74BB59}" dt="2022-09-28T14:21:49.237" v="19" actId="47"/>
        <pc:sldMkLst>
          <pc:docMk/>
          <pc:sldMk cId="1900643561" sldId="266"/>
        </pc:sldMkLst>
      </pc:sldChg>
      <pc:sldChg chg="del">
        <pc:chgData name="Ondra Klíma" userId="381e0c8e360e8536" providerId="LiveId" clId="{DF2D09FA-C869-4F64-9B60-06363E74BB59}" dt="2022-09-28T14:21:53.561" v="20" actId="47"/>
        <pc:sldMkLst>
          <pc:docMk/>
          <pc:sldMk cId="3775112912" sldId="267"/>
        </pc:sldMkLst>
      </pc:sldChg>
      <pc:sldChg chg="del">
        <pc:chgData name="Ondra Klíma" userId="381e0c8e360e8536" providerId="LiveId" clId="{DF2D09FA-C869-4F64-9B60-06363E74BB59}" dt="2022-09-28T14:21:53.561" v="20" actId="47"/>
        <pc:sldMkLst>
          <pc:docMk/>
          <pc:sldMk cId="1073830017" sldId="268"/>
        </pc:sldMkLst>
      </pc:sldChg>
      <pc:sldChg chg="del">
        <pc:chgData name="Ondra Klíma" userId="381e0c8e360e8536" providerId="LiveId" clId="{DF2D09FA-C869-4F64-9B60-06363E74BB59}" dt="2022-09-28T14:21:53.561" v="20" actId="47"/>
        <pc:sldMkLst>
          <pc:docMk/>
          <pc:sldMk cId="2913074546" sldId="269"/>
        </pc:sldMkLst>
      </pc:sldChg>
      <pc:sldChg chg="delSp modSp add del setBg delDesignElem">
        <pc:chgData name="Ondra Klíma" userId="381e0c8e360e8536" providerId="LiveId" clId="{DF2D09FA-C869-4F64-9B60-06363E74BB59}" dt="2022-09-28T22:31:44.323" v="9205" actId="20577"/>
        <pc:sldMkLst>
          <pc:docMk/>
          <pc:sldMk cId="1496334493" sldId="270"/>
        </pc:sldMkLst>
        <pc:spChg chg="del">
          <ac:chgData name="Ondra Klíma" userId="381e0c8e360e8536" providerId="LiveId" clId="{DF2D09FA-C869-4F64-9B60-06363E74BB59}" dt="2022-09-28T15:03:20.782" v="2224"/>
          <ac:spMkLst>
            <pc:docMk/>
            <pc:sldMk cId="1496334493" sldId="270"/>
            <ac:spMk id="9" creationId="{60B7752B-728D-4CA3-8923-C4F7F77029E3}"/>
          </ac:spMkLst>
        </pc:spChg>
        <pc:spChg chg="del">
          <ac:chgData name="Ondra Klíma" userId="381e0c8e360e8536" providerId="LiveId" clId="{DF2D09FA-C869-4F64-9B60-06363E74BB59}" dt="2022-09-28T15:03:20.782" v="2224"/>
          <ac:spMkLst>
            <pc:docMk/>
            <pc:sldMk cId="1496334493" sldId="270"/>
            <ac:spMk id="11" creationId="{88392DC7-0988-443B-A0D0-E726C7DB622B}"/>
          </ac:spMkLst>
        </pc:spChg>
        <pc:graphicFrameChg chg="mod">
          <ac:chgData name="Ondra Klíma" userId="381e0c8e360e8536" providerId="LiveId" clId="{DF2D09FA-C869-4F64-9B60-06363E74BB59}" dt="2022-09-28T22:31:44.323" v="9205" actId="20577"/>
          <ac:graphicFrameMkLst>
            <pc:docMk/>
            <pc:sldMk cId="1496334493" sldId="270"/>
            <ac:graphicFrameMk id="5" creationId="{3F9AC063-EE43-3A52-92EA-DB164AB78FCC}"/>
          </ac:graphicFrameMkLst>
        </pc:graphicFrameChg>
      </pc:sldChg>
      <pc:sldChg chg="modSp mod">
        <pc:chgData name="Ondra Klíma" userId="381e0c8e360e8536" providerId="LiveId" clId="{DF2D09FA-C869-4F64-9B60-06363E74BB59}" dt="2022-09-28T14:22:17.845" v="51" actId="1076"/>
        <pc:sldMkLst>
          <pc:docMk/>
          <pc:sldMk cId="467520318" sldId="272"/>
        </pc:sldMkLst>
        <pc:spChg chg="mod">
          <ac:chgData name="Ondra Klíma" userId="381e0c8e360e8536" providerId="LiveId" clId="{DF2D09FA-C869-4F64-9B60-06363E74BB59}" dt="2022-09-28T14:22:17.845" v="51" actId="1076"/>
          <ac:spMkLst>
            <pc:docMk/>
            <pc:sldMk cId="467520318" sldId="272"/>
            <ac:spMk id="3" creationId="{5609133B-8834-B1B4-978A-FCA1F76450F4}"/>
          </ac:spMkLst>
        </pc:spChg>
      </pc:sldChg>
      <pc:sldChg chg="ord">
        <pc:chgData name="Ondra Klíma" userId="381e0c8e360e8536" providerId="LiveId" clId="{DF2D09FA-C869-4F64-9B60-06363E74BB59}" dt="2022-09-28T22:03:21.557" v="9051"/>
        <pc:sldMkLst>
          <pc:docMk/>
          <pc:sldMk cId="2871506002" sldId="273"/>
        </pc:sldMkLst>
      </pc:sldChg>
      <pc:sldChg chg="addSp delSp modSp new mod ord setBg modNotesTx">
        <pc:chgData name="Ondra Klíma" userId="381e0c8e360e8536" providerId="LiveId" clId="{DF2D09FA-C869-4F64-9B60-06363E74BB59}" dt="2022-09-28T22:33:46.047" v="9222" actId="26606"/>
        <pc:sldMkLst>
          <pc:docMk/>
          <pc:sldMk cId="357690617" sldId="274"/>
        </pc:sldMkLst>
        <pc:spChg chg="mod">
          <ac:chgData name="Ondra Klíma" userId="381e0c8e360e8536" providerId="LiveId" clId="{DF2D09FA-C869-4F64-9B60-06363E74BB59}" dt="2022-09-28T22:33:46.047" v="9222" actId="26606"/>
          <ac:spMkLst>
            <pc:docMk/>
            <pc:sldMk cId="357690617" sldId="274"/>
            <ac:spMk id="2" creationId="{5FAA500D-499E-5786-C778-1E516C55B70D}"/>
          </ac:spMkLst>
        </pc:spChg>
        <pc:spChg chg="add del mod">
          <ac:chgData name="Ondra Klíma" userId="381e0c8e360e8536" providerId="LiveId" clId="{DF2D09FA-C869-4F64-9B60-06363E74BB59}" dt="2022-09-28T22:33:46.047" v="9222" actId="26606"/>
          <ac:spMkLst>
            <pc:docMk/>
            <pc:sldMk cId="357690617" sldId="274"/>
            <ac:spMk id="3" creationId="{F9B04903-FDC4-8269-D2AB-A60C7A6991D8}"/>
          </ac:spMkLst>
        </pc:spChg>
        <pc:spChg chg="add del">
          <ac:chgData name="Ondra Klíma" userId="381e0c8e360e8536" providerId="LiveId" clId="{DF2D09FA-C869-4F64-9B60-06363E74BB59}" dt="2022-09-28T14:23:33.738" v="142" actId="26606"/>
          <ac:spMkLst>
            <pc:docMk/>
            <pc:sldMk cId="357690617" sldId="274"/>
            <ac:spMk id="8" creationId="{A5931BE0-4B93-4D6C-878E-ACC59D6B4587}"/>
          </ac:spMkLst>
        </pc:spChg>
        <pc:spChg chg="add del">
          <ac:chgData name="Ondra Klíma" userId="381e0c8e360e8536" providerId="LiveId" clId="{DF2D09FA-C869-4F64-9B60-06363E74BB59}" dt="2022-09-28T14:23:33.738" v="142" actId="26606"/>
          <ac:spMkLst>
            <pc:docMk/>
            <pc:sldMk cId="357690617" sldId="274"/>
            <ac:spMk id="10" creationId="{504E6BD3-B518-46A4-9CC0-30D09555230F}"/>
          </ac:spMkLst>
        </pc:spChg>
        <pc:spChg chg="add del">
          <ac:chgData name="Ondra Klíma" userId="381e0c8e360e8536" providerId="LiveId" clId="{DF2D09FA-C869-4F64-9B60-06363E74BB59}" dt="2022-09-28T14:23:33.738" v="142" actId="26606"/>
          <ac:spMkLst>
            <pc:docMk/>
            <pc:sldMk cId="357690617" sldId="274"/>
            <ac:spMk id="16" creationId="{A0DAEA90-11E9-4069-BC2C-6F65C6C1C3E8}"/>
          </ac:spMkLst>
        </pc:spChg>
        <pc:spChg chg="add del">
          <ac:chgData name="Ondra Klíma" userId="381e0c8e360e8536" providerId="LiveId" clId="{DF2D09FA-C869-4F64-9B60-06363E74BB59}" dt="2022-09-28T14:23:33.738" v="142" actId="26606"/>
          <ac:spMkLst>
            <pc:docMk/>
            <pc:sldMk cId="357690617" sldId="274"/>
            <ac:spMk id="18" creationId="{E0E8189B-747E-48AE-99A9-1BEE68012551}"/>
          </ac:spMkLst>
        </pc:spChg>
        <pc:spChg chg="add del">
          <ac:chgData name="Ondra Klíma" userId="381e0c8e360e8536" providerId="LiveId" clId="{DF2D09FA-C869-4F64-9B60-06363E74BB59}" dt="2022-09-28T14:23:33.738" v="142" actId="26606"/>
          <ac:spMkLst>
            <pc:docMk/>
            <pc:sldMk cId="357690617" sldId="274"/>
            <ac:spMk id="20" creationId="{D9DE43D0-73AC-46B4-A39F-E66967A1F9B4}"/>
          </ac:spMkLst>
        </pc:spChg>
        <pc:spChg chg="add del">
          <ac:chgData name="Ondra Klíma" userId="381e0c8e360e8536" providerId="LiveId" clId="{DF2D09FA-C869-4F64-9B60-06363E74BB59}" dt="2022-09-28T14:23:33.738" v="142" actId="26606"/>
          <ac:spMkLst>
            <pc:docMk/>
            <pc:sldMk cId="357690617" sldId="274"/>
            <ac:spMk id="22" creationId="{803C343E-7EAC-4512-955A-33B1833F2D76}"/>
          </ac:spMkLst>
        </pc:spChg>
        <pc:spChg chg="add del">
          <ac:chgData name="Ondra Klíma" userId="381e0c8e360e8536" providerId="LiveId" clId="{DF2D09FA-C869-4F64-9B60-06363E74BB59}" dt="2022-09-28T22:33:46.047" v="9222" actId="26606"/>
          <ac:spMkLst>
            <pc:docMk/>
            <pc:sldMk cId="357690617" sldId="274"/>
            <ac:spMk id="24" creationId="{A5931BE0-4B93-4D6C-878E-ACC59D6B4587}"/>
          </ac:spMkLst>
        </pc:spChg>
        <pc:spChg chg="add del">
          <ac:chgData name="Ondra Klíma" userId="381e0c8e360e8536" providerId="LiveId" clId="{DF2D09FA-C869-4F64-9B60-06363E74BB59}" dt="2022-09-28T22:33:32.129" v="9209" actId="26606"/>
          <ac:spMkLst>
            <pc:docMk/>
            <pc:sldMk cId="357690617" sldId="274"/>
            <ac:spMk id="29" creationId="{A5931BE0-4B93-4D6C-878E-ACC59D6B4587}"/>
          </ac:spMkLst>
        </pc:spChg>
        <pc:spChg chg="add del">
          <ac:chgData name="Ondra Klíma" userId="381e0c8e360e8536" providerId="LiveId" clId="{DF2D09FA-C869-4F64-9B60-06363E74BB59}" dt="2022-09-28T22:33:32.129" v="9209" actId="26606"/>
          <ac:spMkLst>
            <pc:docMk/>
            <pc:sldMk cId="357690617" sldId="274"/>
            <ac:spMk id="36" creationId="{D166A8AB-8924-421C-BCED-B54DBC4054E0}"/>
          </ac:spMkLst>
        </pc:spChg>
        <pc:spChg chg="add del">
          <ac:chgData name="Ondra Klíma" userId="381e0c8e360e8536" providerId="LiveId" clId="{DF2D09FA-C869-4F64-9B60-06363E74BB59}" dt="2022-09-28T22:33:40.689" v="9211" actId="26606"/>
          <ac:spMkLst>
            <pc:docMk/>
            <pc:sldMk cId="357690617" sldId="274"/>
            <ac:spMk id="38" creationId="{A5931BE0-4B93-4D6C-878E-ACC59D6B4587}"/>
          </ac:spMkLst>
        </pc:spChg>
        <pc:spChg chg="add del">
          <ac:chgData name="Ondra Klíma" userId="381e0c8e360e8536" providerId="LiveId" clId="{DF2D09FA-C869-4F64-9B60-06363E74BB59}" dt="2022-09-28T22:33:42.959" v="9213" actId="26606"/>
          <ac:spMkLst>
            <pc:docMk/>
            <pc:sldMk cId="357690617" sldId="274"/>
            <ac:spMk id="40" creationId="{A5931BE0-4B93-4D6C-878E-ACC59D6B4587}"/>
          </ac:spMkLst>
        </pc:spChg>
        <pc:spChg chg="add del">
          <ac:chgData name="Ondra Klíma" userId="381e0c8e360e8536" providerId="LiveId" clId="{DF2D09FA-C869-4F64-9B60-06363E74BB59}" dt="2022-09-28T22:33:43.580" v="9215" actId="26606"/>
          <ac:spMkLst>
            <pc:docMk/>
            <pc:sldMk cId="357690617" sldId="274"/>
            <ac:spMk id="42" creationId="{A5931BE0-4B93-4D6C-878E-ACC59D6B4587}"/>
          </ac:spMkLst>
        </pc:spChg>
        <pc:spChg chg="add del">
          <ac:chgData name="Ondra Klíma" userId="381e0c8e360e8536" providerId="LiveId" clId="{DF2D09FA-C869-4F64-9B60-06363E74BB59}" dt="2022-09-28T22:33:44.618" v="9217" actId="26606"/>
          <ac:spMkLst>
            <pc:docMk/>
            <pc:sldMk cId="357690617" sldId="274"/>
            <ac:spMk id="45" creationId="{A5931BE0-4B93-4D6C-878E-ACC59D6B4587}"/>
          </ac:spMkLst>
        </pc:spChg>
        <pc:spChg chg="add del">
          <ac:chgData name="Ondra Klíma" userId="381e0c8e360e8536" providerId="LiveId" clId="{DF2D09FA-C869-4F64-9B60-06363E74BB59}" dt="2022-09-28T22:33:45.319" v="9219" actId="26606"/>
          <ac:spMkLst>
            <pc:docMk/>
            <pc:sldMk cId="357690617" sldId="274"/>
            <ac:spMk id="48" creationId="{A5931BE0-4B93-4D6C-878E-ACC59D6B4587}"/>
          </ac:spMkLst>
        </pc:spChg>
        <pc:spChg chg="add del">
          <ac:chgData name="Ondra Klíma" userId="381e0c8e360e8536" providerId="LiveId" clId="{DF2D09FA-C869-4F64-9B60-06363E74BB59}" dt="2022-09-28T22:33:45.319" v="9219" actId="26606"/>
          <ac:spMkLst>
            <pc:docMk/>
            <pc:sldMk cId="357690617" sldId="274"/>
            <ac:spMk id="49" creationId="{F9B04903-FDC4-8269-D2AB-A60C7A6991D8}"/>
          </ac:spMkLst>
        </pc:spChg>
        <pc:spChg chg="add del">
          <ac:chgData name="Ondra Klíma" userId="381e0c8e360e8536" providerId="LiveId" clId="{DF2D09FA-C869-4F64-9B60-06363E74BB59}" dt="2022-09-28T22:33:46.044" v="9221" actId="26606"/>
          <ac:spMkLst>
            <pc:docMk/>
            <pc:sldMk cId="357690617" sldId="274"/>
            <ac:spMk id="51" creationId="{A5931BE0-4B93-4D6C-878E-ACC59D6B4587}"/>
          </ac:spMkLst>
        </pc:spChg>
        <pc:spChg chg="add del">
          <ac:chgData name="Ondra Klíma" userId="381e0c8e360e8536" providerId="LiveId" clId="{DF2D09FA-C869-4F64-9B60-06363E74BB59}" dt="2022-09-28T22:33:46.044" v="9221" actId="26606"/>
          <ac:spMkLst>
            <pc:docMk/>
            <pc:sldMk cId="357690617" sldId="274"/>
            <ac:spMk id="53" creationId="{D166A8AB-8924-421C-BCED-B54DBC4054E0}"/>
          </ac:spMkLst>
        </pc:spChg>
        <pc:spChg chg="add del">
          <ac:chgData name="Ondra Klíma" userId="381e0c8e360e8536" providerId="LiveId" clId="{DF2D09FA-C869-4F64-9B60-06363E74BB59}" dt="2022-09-28T22:33:46.044" v="9221" actId="26606"/>
          <ac:spMkLst>
            <pc:docMk/>
            <pc:sldMk cId="357690617" sldId="274"/>
            <ac:spMk id="54" creationId="{F9B04903-FDC4-8269-D2AB-A60C7A6991D8}"/>
          </ac:spMkLst>
        </pc:spChg>
        <pc:spChg chg="add">
          <ac:chgData name="Ondra Klíma" userId="381e0c8e360e8536" providerId="LiveId" clId="{DF2D09FA-C869-4F64-9B60-06363E74BB59}" dt="2022-09-28T22:33:46.047" v="9222" actId="26606"/>
          <ac:spMkLst>
            <pc:docMk/>
            <pc:sldMk cId="357690617" sldId="274"/>
            <ac:spMk id="56" creationId="{A5931BE0-4B93-4D6C-878E-ACC59D6B4587}"/>
          </ac:spMkLst>
        </pc:spChg>
        <pc:spChg chg="add">
          <ac:chgData name="Ondra Klíma" userId="381e0c8e360e8536" providerId="LiveId" clId="{DF2D09FA-C869-4F64-9B60-06363E74BB59}" dt="2022-09-28T22:33:46.047" v="9222" actId="26606"/>
          <ac:spMkLst>
            <pc:docMk/>
            <pc:sldMk cId="357690617" sldId="274"/>
            <ac:spMk id="57" creationId="{F9B04903-FDC4-8269-D2AB-A60C7A6991D8}"/>
          </ac:spMkLst>
        </pc:spChg>
        <pc:grpChg chg="add del">
          <ac:chgData name="Ondra Klíma" userId="381e0c8e360e8536" providerId="LiveId" clId="{DF2D09FA-C869-4F64-9B60-06363E74BB59}" dt="2022-09-28T14:23:33.738" v="142" actId="26606"/>
          <ac:grpSpMkLst>
            <pc:docMk/>
            <pc:sldMk cId="357690617" sldId="274"/>
            <ac:grpSpMk id="12" creationId="{A31FBE92-3FC2-48E4-874B-A5273A042528}"/>
          </ac:grpSpMkLst>
        </pc:grpChg>
        <pc:grpChg chg="add del">
          <ac:chgData name="Ondra Klíma" userId="381e0c8e360e8536" providerId="LiveId" clId="{DF2D09FA-C869-4F64-9B60-06363E74BB59}" dt="2022-09-28T22:33:32.129" v="9209" actId="26606"/>
          <ac:grpSpMkLst>
            <pc:docMk/>
            <pc:sldMk cId="357690617" sldId="274"/>
            <ac:grpSpMk id="31" creationId="{9F2D4ED5-DC78-4C88-97AA-483206C53E90}"/>
          </ac:grpSpMkLst>
        </pc:grpChg>
        <pc:grpChg chg="add del">
          <ac:chgData name="Ondra Klíma" userId="381e0c8e360e8536" providerId="LiveId" clId="{DF2D09FA-C869-4F64-9B60-06363E74BB59}" dt="2022-09-28T22:33:46.044" v="9221" actId="26606"/>
          <ac:grpSpMkLst>
            <pc:docMk/>
            <pc:sldMk cId="357690617" sldId="274"/>
            <ac:grpSpMk id="52" creationId="{9F2D4ED5-DC78-4C88-97AA-483206C53E90}"/>
          </ac:grpSpMkLst>
        </pc:grpChg>
        <pc:graphicFrameChg chg="add del">
          <ac:chgData name="Ondra Klíma" userId="381e0c8e360e8536" providerId="LiveId" clId="{DF2D09FA-C869-4F64-9B60-06363E74BB59}" dt="2022-09-28T22:33:42.959" v="9213" actId="26606"/>
          <ac:graphicFrameMkLst>
            <pc:docMk/>
            <pc:sldMk cId="357690617" sldId="274"/>
            <ac:graphicFrameMk id="26" creationId="{5715A681-0E6D-C24D-8128-DA4C7C7462E0}"/>
          </ac:graphicFrameMkLst>
        </pc:graphicFrameChg>
        <pc:graphicFrameChg chg="add del">
          <ac:chgData name="Ondra Klíma" userId="381e0c8e360e8536" providerId="LiveId" clId="{DF2D09FA-C869-4F64-9B60-06363E74BB59}" dt="2022-09-28T22:33:43.580" v="9215" actId="26606"/>
          <ac:graphicFrameMkLst>
            <pc:docMk/>
            <pc:sldMk cId="357690617" sldId="274"/>
            <ac:graphicFrameMk id="43" creationId="{CE4AD1CA-EE05-859F-D8AD-E0AFF67410C3}"/>
          </ac:graphicFrameMkLst>
        </pc:graphicFrameChg>
        <pc:graphicFrameChg chg="add del">
          <ac:chgData name="Ondra Klíma" userId="381e0c8e360e8536" providerId="LiveId" clId="{DF2D09FA-C869-4F64-9B60-06363E74BB59}" dt="2022-09-28T22:33:44.618" v="9217" actId="26606"/>
          <ac:graphicFrameMkLst>
            <pc:docMk/>
            <pc:sldMk cId="357690617" sldId="274"/>
            <ac:graphicFrameMk id="46" creationId="{5715A681-0E6D-C24D-8128-DA4C7C7462E0}"/>
          </ac:graphicFrameMkLst>
        </pc:graphicFrameChg>
        <pc:picChg chg="add mod">
          <ac:chgData name="Ondra Klíma" userId="381e0c8e360e8536" providerId="LiveId" clId="{DF2D09FA-C869-4F64-9B60-06363E74BB59}" dt="2022-09-28T22:33:46.047" v="9222" actId="26606"/>
          <ac:picMkLst>
            <pc:docMk/>
            <pc:sldMk cId="357690617" sldId="274"/>
            <ac:picMk id="7" creationId="{710AE22D-F61C-C1B3-A1B4-B23F49BC62A8}"/>
          </ac:picMkLst>
        </pc:picChg>
      </pc:sldChg>
      <pc:sldChg chg="addSp modSp new mod setBg modNotesTx">
        <pc:chgData name="Ondra Klíma" userId="381e0c8e360e8536" providerId="LiveId" clId="{DF2D09FA-C869-4F64-9B60-06363E74BB59}" dt="2022-09-29T07:53:04.677" v="9711" actId="20577"/>
        <pc:sldMkLst>
          <pc:docMk/>
          <pc:sldMk cId="3225567923" sldId="275"/>
        </pc:sldMkLst>
        <pc:spChg chg="mod">
          <ac:chgData name="Ondra Klíma" userId="381e0c8e360e8536" providerId="LiveId" clId="{DF2D09FA-C869-4F64-9B60-06363E74BB59}" dt="2022-09-28T20:39:06.813" v="2454" actId="26606"/>
          <ac:spMkLst>
            <pc:docMk/>
            <pc:sldMk cId="3225567923" sldId="275"/>
            <ac:spMk id="2" creationId="{E01F490B-9A06-CCC7-E752-B929CC379A97}"/>
          </ac:spMkLst>
        </pc:spChg>
        <pc:spChg chg="mod">
          <ac:chgData name="Ondra Klíma" userId="381e0c8e360e8536" providerId="LiveId" clId="{DF2D09FA-C869-4F64-9B60-06363E74BB59}" dt="2022-09-28T21:14:49.518" v="5537" actId="20577"/>
          <ac:spMkLst>
            <pc:docMk/>
            <pc:sldMk cId="3225567923" sldId="275"/>
            <ac:spMk id="3" creationId="{63231B22-86D3-D343-227D-69F2ACF041E0}"/>
          </ac:spMkLst>
        </pc:spChg>
        <pc:spChg chg="add">
          <ac:chgData name="Ondra Klíma" userId="381e0c8e360e8536" providerId="LiveId" clId="{DF2D09FA-C869-4F64-9B60-06363E74BB59}" dt="2022-09-28T20:39:06.813" v="2454" actId="26606"/>
          <ac:spMkLst>
            <pc:docMk/>
            <pc:sldMk cId="3225567923" sldId="275"/>
            <ac:spMk id="10" creationId="{A5931BE0-4B93-4D6C-878E-ACC59D6B4587}"/>
          </ac:spMkLst>
        </pc:spChg>
        <pc:picChg chg="add">
          <ac:chgData name="Ondra Klíma" userId="381e0c8e360e8536" providerId="LiveId" clId="{DF2D09FA-C869-4F64-9B60-06363E74BB59}" dt="2022-09-28T20:39:06.813" v="2454" actId="26606"/>
          <ac:picMkLst>
            <pc:docMk/>
            <pc:sldMk cId="3225567923" sldId="275"/>
            <ac:picMk id="7" creationId="{8AC5AE95-E3B7-4C24-AF24-3DD785E3A95A}"/>
          </ac:picMkLst>
        </pc:picChg>
      </pc:sldChg>
      <pc:sldChg chg="modSp new del mod">
        <pc:chgData name="Ondra Klíma" userId="381e0c8e360e8536" providerId="LiveId" clId="{DF2D09FA-C869-4F64-9B60-06363E74BB59}" dt="2022-09-28T14:24:30.175" v="160" actId="47"/>
        <pc:sldMkLst>
          <pc:docMk/>
          <pc:sldMk cId="3342750464" sldId="275"/>
        </pc:sldMkLst>
        <pc:spChg chg="mod">
          <ac:chgData name="Ondra Klíma" userId="381e0c8e360e8536" providerId="LiveId" clId="{DF2D09FA-C869-4F64-9B60-06363E74BB59}" dt="2022-09-28T14:24:18.100" v="157" actId="20577"/>
          <ac:spMkLst>
            <pc:docMk/>
            <pc:sldMk cId="3342750464" sldId="275"/>
            <ac:spMk id="2" creationId="{5FB3B5AE-2769-99B1-7B3D-389E5C91DEC3}"/>
          </ac:spMkLst>
        </pc:spChg>
      </pc:sldChg>
      <pc:sldChg chg="addSp modSp new mod setBg modNotesTx">
        <pc:chgData name="Ondra Klíma" userId="381e0c8e360e8536" providerId="LiveId" clId="{DF2D09FA-C869-4F64-9B60-06363E74BB59}" dt="2022-09-28T20:52:36.245" v="5225" actId="20577"/>
        <pc:sldMkLst>
          <pc:docMk/>
          <pc:sldMk cId="1329287112" sldId="276"/>
        </pc:sldMkLst>
        <pc:spChg chg="mod">
          <ac:chgData name="Ondra Klíma" userId="381e0c8e360e8536" providerId="LiveId" clId="{DF2D09FA-C869-4F64-9B60-06363E74BB59}" dt="2022-09-28T20:40:51.692" v="2716" actId="26606"/>
          <ac:spMkLst>
            <pc:docMk/>
            <pc:sldMk cId="1329287112" sldId="276"/>
            <ac:spMk id="2" creationId="{93B497D3-F7FB-6743-BB14-AFD0C5F71265}"/>
          </ac:spMkLst>
        </pc:spChg>
        <pc:spChg chg="mod">
          <ac:chgData name="Ondra Klíma" userId="381e0c8e360e8536" providerId="LiveId" clId="{DF2D09FA-C869-4F64-9B60-06363E74BB59}" dt="2022-09-28T20:41:03.310" v="2731" actId="20577"/>
          <ac:spMkLst>
            <pc:docMk/>
            <pc:sldMk cId="1329287112" sldId="276"/>
            <ac:spMk id="3" creationId="{13035E41-09A3-54DB-7661-372483E50480}"/>
          </ac:spMkLst>
        </pc:spChg>
        <pc:spChg chg="add">
          <ac:chgData name="Ondra Klíma" userId="381e0c8e360e8536" providerId="LiveId" clId="{DF2D09FA-C869-4F64-9B60-06363E74BB59}" dt="2022-09-28T20:40:51.692" v="2716" actId="26606"/>
          <ac:spMkLst>
            <pc:docMk/>
            <pc:sldMk cId="1329287112" sldId="276"/>
            <ac:spMk id="8" creationId="{A5931BE0-4B93-4D6C-878E-ACC59D6B4587}"/>
          </ac:spMkLst>
        </pc:spChg>
        <pc:spChg chg="add">
          <ac:chgData name="Ondra Klíma" userId="381e0c8e360e8536" providerId="LiveId" clId="{DF2D09FA-C869-4F64-9B60-06363E74BB59}" dt="2022-09-28T20:40:51.692" v="2716" actId="26606"/>
          <ac:spMkLst>
            <pc:docMk/>
            <pc:sldMk cId="1329287112" sldId="276"/>
            <ac:spMk id="10" creationId="{6959C3E7-D59B-44C4-9BBD-3BC2A41A0CB1}"/>
          </ac:spMkLst>
        </pc:spChg>
        <pc:grpChg chg="add">
          <ac:chgData name="Ondra Klíma" userId="381e0c8e360e8536" providerId="LiveId" clId="{DF2D09FA-C869-4F64-9B60-06363E74BB59}" dt="2022-09-28T20:40:51.692" v="2716" actId="26606"/>
          <ac:grpSpMkLst>
            <pc:docMk/>
            <pc:sldMk cId="1329287112" sldId="276"/>
            <ac:grpSpMk id="12" creationId="{3654876B-FB01-4E58-9C9F-3D510011B13A}"/>
          </ac:grpSpMkLst>
        </pc:grpChg>
      </pc:sldChg>
      <pc:sldChg chg="addSp delSp modSp new mod setBg addAnim modNotesTx">
        <pc:chgData name="Ondra Klíma" userId="381e0c8e360e8536" providerId="LiveId" clId="{DF2D09FA-C869-4F64-9B60-06363E74BB59}" dt="2022-09-28T22:40:17.712" v="9342" actId="20577"/>
        <pc:sldMkLst>
          <pc:docMk/>
          <pc:sldMk cId="3459069878" sldId="277"/>
        </pc:sldMkLst>
        <pc:spChg chg="mod">
          <ac:chgData name="Ondra Klíma" userId="381e0c8e360e8536" providerId="LiveId" clId="{DF2D09FA-C869-4F64-9B60-06363E74BB59}" dt="2022-09-28T20:58:41.283" v="5284" actId="26606"/>
          <ac:spMkLst>
            <pc:docMk/>
            <pc:sldMk cId="3459069878" sldId="277"/>
            <ac:spMk id="2" creationId="{014ECF29-9739-9EA8-1AE3-3704B80EDCC8}"/>
          </ac:spMkLst>
        </pc:spChg>
        <pc:spChg chg="mod">
          <ac:chgData name="Ondra Klíma" userId="381e0c8e360e8536" providerId="LiveId" clId="{DF2D09FA-C869-4F64-9B60-06363E74BB59}" dt="2022-09-28T22:40:17.712" v="9342" actId="20577"/>
          <ac:spMkLst>
            <pc:docMk/>
            <pc:sldMk cId="3459069878" sldId="277"/>
            <ac:spMk id="3" creationId="{50B3A66C-DF6E-64B9-BEEA-D7640D5F711B}"/>
          </ac:spMkLst>
        </pc:spChg>
        <pc:spChg chg="add del">
          <ac:chgData name="Ondra Klíma" userId="381e0c8e360e8536" providerId="LiveId" clId="{DF2D09FA-C869-4F64-9B60-06363E74BB59}" dt="2022-09-28T20:58:41.285" v="5285" actId="26606"/>
          <ac:spMkLst>
            <pc:docMk/>
            <pc:sldMk cId="3459069878" sldId="277"/>
            <ac:spMk id="9" creationId="{A5931BE0-4B93-4D6C-878E-ACC59D6B4587}"/>
          </ac:spMkLst>
        </pc:spChg>
        <pc:spChg chg="add del">
          <ac:chgData name="Ondra Klíma" userId="381e0c8e360e8536" providerId="LiveId" clId="{DF2D09FA-C869-4F64-9B60-06363E74BB59}" dt="2022-09-28T20:58:41.285" v="5285" actId="26606"/>
          <ac:spMkLst>
            <pc:docMk/>
            <pc:sldMk cId="3459069878" sldId="277"/>
            <ac:spMk id="11" creationId="{6FF3A87B-2255-45E0-A551-C11FAF93290C}"/>
          </ac:spMkLst>
        </pc:spChg>
        <pc:spChg chg="add del">
          <ac:chgData name="Ondra Klíma" userId="381e0c8e360e8536" providerId="LiveId" clId="{DF2D09FA-C869-4F64-9B60-06363E74BB59}" dt="2022-09-28T20:58:41.283" v="5284" actId="26606"/>
          <ac:spMkLst>
            <pc:docMk/>
            <pc:sldMk cId="3459069878" sldId="277"/>
            <ac:spMk id="16" creationId="{82184FF4-7029-4ED7-813A-192E60608764}"/>
          </ac:spMkLst>
        </pc:spChg>
        <pc:spChg chg="add del">
          <ac:chgData name="Ondra Klíma" userId="381e0c8e360e8536" providerId="LiveId" clId="{DF2D09FA-C869-4F64-9B60-06363E74BB59}" dt="2022-09-28T20:58:41.283" v="5284" actId="26606"/>
          <ac:spMkLst>
            <pc:docMk/>
            <pc:sldMk cId="3459069878" sldId="277"/>
            <ac:spMk id="18" creationId="{AAA7AB09-557C-41AD-9113-FF9F68FA1035}"/>
          </ac:spMkLst>
        </pc:spChg>
        <pc:spChg chg="add del">
          <ac:chgData name="Ondra Klíma" userId="381e0c8e360e8536" providerId="LiveId" clId="{DF2D09FA-C869-4F64-9B60-06363E74BB59}" dt="2022-09-28T20:58:41.283" v="5284" actId="26606"/>
          <ac:spMkLst>
            <pc:docMk/>
            <pc:sldMk cId="3459069878" sldId="277"/>
            <ac:spMk id="20" creationId="{EF99ECAA-1F11-4937-BBA6-51935AB44C9D}"/>
          </ac:spMkLst>
        </pc:spChg>
        <pc:spChg chg="add del">
          <ac:chgData name="Ondra Klíma" userId="381e0c8e360e8536" providerId="LiveId" clId="{DF2D09FA-C869-4F64-9B60-06363E74BB59}" dt="2022-09-28T20:58:41.283" v="5284" actId="26606"/>
          <ac:spMkLst>
            <pc:docMk/>
            <pc:sldMk cId="3459069878" sldId="277"/>
            <ac:spMk id="28" creationId="{1DB043B4-68C6-45B9-82AC-A5800EADB8DB}"/>
          </ac:spMkLst>
        </pc:spChg>
        <pc:spChg chg="add del">
          <ac:chgData name="Ondra Klíma" userId="381e0c8e360e8536" providerId="LiveId" clId="{DF2D09FA-C869-4F64-9B60-06363E74BB59}" dt="2022-09-28T20:58:41.283" v="5284" actId="26606"/>
          <ac:spMkLst>
            <pc:docMk/>
            <pc:sldMk cId="3459069878" sldId="277"/>
            <ac:spMk id="30" creationId="{3C64A91D-E535-4C24-A0E3-96A3810E3FDC}"/>
          </ac:spMkLst>
        </pc:spChg>
        <pc:spChg chg="add del">
          <ac:chgData name="Ondra Klíma" userId="381e0c8e360e8536" providerId="LiveId" clId="{DF2D09FA-C869-4F64-9B60-06363E74BB59}" dt="2022-09-28T20:58:41.283" v="5284" actId="26606"/>
          <ac:spMkLst>
            <pc:docMk/>
            <pc:sldMk cId="3459069878" sldId="277"/>
            <ac:spMk id="32" creationId="{26FC4867-BA3E-4F8E-AB23-684F34DF3D31}"/>
          </ac:spMkLst>
        </pc:spChg>
        <pc:spChg chg="add">
          <ac:chgData name="Ondra Klíma" userId="381e0c8e360e8536" providerId="LiveId" clId="{DF2D09FA-C869-4F64-9B60-06363E74BB59}" dt="2022-09-28T20:58:41.285" v="5285" actId="26606"/>
          <ac:spMkLst>
            <pc:docMk/>
            <pc:sldMk cId="3459069878" sldId="277"/>
            <ac:spMk id="34" creationId="{A5931BE0-4B93-4D6C-878E-ACC59D6B4587}"/>
          </ac:spMkLst>
        </pc:spChg>
        <pc:spChg chg="add">
          <ac:chgData name="Ondra Klíma" userId="381e0c8e360e8536" providerId="LiveId" clId="{DF2D09FA-C869-4F64-9B60-06363E74BB59}" dt="2022-09-28T20:58:41.285" v="5285" actId="26606"/>
          <ac:spMkLst>
            <pc:docMk/>
            <pc:sldMk cId="3459069878" sldId="277"/>
            <ac:spMk id="35" creationId="{6FF3A87B-2255-45E0-A551-C11FAF93290C}"/>
          </ac:spMkLst>
        </pc:spChg>
        <pc:grpChg chg="add del">
          <ac:chgData name="Ondra Klíma" userId="381e0c8e360e8536" providerId="LiveId" clId="{DF2D09FA-C869-4F64-9B60-06363E74BB59}" dt="2022-09-28T20:58:41.283" v="5284" actId="26606"/>
          <ac:grpSpMkLst>
            <pc:docMk/>
            <pc:sldMk cId="3459069878" sldId="277"/>
            <ac:grpSpMk id="22" creationId="{79DE9FAB-6BBA-4CFE-B67D-77B47F01ECA4}"/>
          </ac:grpSpMkLst>
        </pc:grpChg>
        <pc:picChg chg="add mod ord">
          <ac:chgData name="Ondra Klíma" userId="381e0c8e360e8536" providerId="LiveId" clId="{DF2D09FA-C869-4F64-9B60-06363E74BB59}" dt="2022-09-28T20:58:41.285" v="5285" actId="26606"/>
          <ac:picMkLst>
            <pc:docMk/>
            <pc:sldMk cId="3459069878" sldId="277"/>
            <ac:picMk id="5" creationId="{8955CCD1-9F46-EEF5-8F5B-81B77438FE5A}"/>
          </ac:picMkLst>
        </pc:picChg>
      </pc:sldChg>
      <pc:sldChg chg="addSp modSp new mod setBg modNotesTx">
        <pc:chgData name="Ondra Klíma" userId="381e0c8e360e8536" providerId="LiveId" clId="{DF2D09FA-C869-4F64-9B60-06363E74BB59}" dt="2022-09-28T22:40:47.472" v="9412" actId="313"/>
        <pc:sldMkLst>
          <pc:docMk/>
          <pc:sldMk cId="2043397832" sldId="278"/>
        </pc:sldMkLst>
        <pc:spChg chg="mod">
          <ac:chgData name="Ondra Klíma" userId="381e0c8e360e8536" providerId="LiveId" clId="{DF2D09FA-C869-4F64-9B60-06363E74BB59}" dt="2022-09-28T21:09:04.325" v="5515" actId="20577"/>
          <ac:spMkLst>
            <pc:docMk/>
            <pc:sldMk cId="2043397832" sldId="278"/>
            <ac:spMk id="2" creationId="{357DB56A-EFD0-F346-7F7E-E736428F2322}"/>
          </ac:spMkLst>
        </pc:spChg>
        <pc:spChg chg="mod">
          <ac:chgData name="Ondra Klíma" userId="381e0c8e360e8536" providerId="LiveId" clId="{DF2D09FA-C869-4F64-9B60-06363E74BB59}" dt="2022-09-28T22:40:47.472" v="9412" actId="313"/>
          <ac:spMkLst>
            <pc:docMk/>
            <pc:sldMk cId="2043397832" sldId="278"/>
            <ac:spMk id="3" creationId="{4FDC2836-DA99-22D0-ED5E-FDFACF079280}"/>
          </ac:spMkLst>
        </pc:spChg>
        <pc:spChg chg="add">
          <ac:chgData name="Ondra Klíma" userId="381e0c8e360e8536" providerId="LiveId" clId="{DF2D09FA-C869-4F64-9B60-06363E74BB59}" dt="2022-09-28T21:06:27.182" v="5463" actId="26606"/>
          <ac:spMkLst>
            <pc:docMk/>
            <pc:sldMk cId="2043397832" sldId="278"/>
            <ac:spMk id="9" creationId="{A5931BE0-4B93-4D6C-878E-ACC59D6B4587}"/>
          </ac:spMkLst>
        </pc:spChg>
        <pc:spChg chg="add">
          <ac:chgData name="Ondra Klíma" userId="381e0c8e360e8536" providerId="LiveId" clId="{DF2D09FA-C869-4F64-9B60-06363E74BB59}" dt="2022-09-28T21:06:27.182" v="5463" actId="26606"/>
          <ac:spMkLst>
            <pc:docMk/>
            <pc:sldMk cId="2043397832" sldId="278"/>
            <ac:spMk id="11" creationId="{6FF3A87B-2255-45E0-A551-C11FAF93290C}"/>
          </ac:spMkLst>
        </pc:spChg>
        <pc:picChg chg="add">
          <ac:chgData name="Ondra Klíma" userId="381e0c8e360e8536" providerId="LiveId" clId="{DF2D09FA-C869-4F64-9B60-06363E74BB59}" dt="2022-09-28T21:06:27.182" v="5463" actId="26606"/>
          <ac:picMkLst>
            <pc:docMk/>
            <pc:sldMk cId="2043397832" sldId="278"/>
            <ac:picMk id="5" creationId="{5DD328F2-F9A7-8B67-BDED-382F84AE6DD2}"/>
          </ac:picMkLst>
        </pc:picChg>
      </pc:sldChg>
      <pc:sldChg chg="addSp delSp modSp new mod setBg addAnim delAnim">
        <pc:chgData name="Ondra Klíma" userId="381e0c8e360e8536" providerId="LiveId" clId="{DF2D09FA-C869-4F64-9B60-06363E74BB59}" dt="2022-09-28T21:27:41.708" v="6495" actId="20577"/>
        <pc:sldMkLst>
          <pc:docMk/>
          <pc:sldMk cId="4092044334" sldId="279"/>
        </pc:sldMkLst>
        <pc:spChg chg="mod">
          <ac:chgData name="Ondra Klíma" userId="381e0c8e360e8536" providerId="LiveId" clId="{DF2D09FA-C869-4F64-9B60-06363E74BB59}" dt="2022-09-28T21:27:41.708" v="6495" actId="20577"/>
          <ac:spMkLst>
            <pc:docMk/>
            <pc:sldMk cId="4092044334" sldId="279"/>
            <ac:spMk id="2" creationId="{A27FD7AB-131E-CE83-31BE-AE78AE36EB3A}"/>
          </ac:spMkLst>
        </pc:spChg>
        <pc:spChg chg="mod">
          <ac:chgData name="Ondra Klíma" userId="381e0c8e360e8536" providerId="LiveId" clId="{DF2D09FA-C869-4F64-9B60-06363E74BB59}" dt="2022-09-28T21:23:03.429" v="6465" actId="20577"/>
          <ac:spMkLst>
            <pc:docMk/>
            <pc:sldMk cId="4092044334" sldId="279"/>
            <ac:spMk id="3" creationId="{70E2C7FD-D8E0-E985-ABAE-6F29E2C41114}"/>
          </ac:spMkLst>
        </pc:spChg>
        <pc:spChg chg="add del">
          <ac:chgData name="Ondra Klíma" userId="381e0c8e360e8536" providerId="LiveId" clId="{DF2D09FA-C869-4F64-9B60-06363E74BB59}" dt="2022-09-28T21:20:23.545" v="6124" actId="26606"/>
          <ac:spMkLst>
            <pc:docMk/>
            <pc:sldMk cId="4092044334" sldId="279"/>
            <ac:spMk id="1028" creationId="{82184FF4-7029-4ED7-813A-192E60608764}"/>
          </ac:spMkLst>
        </pc:spChg>
        <pc:spChg chg="add del">
          <ac:chgData name="Ondra Klíma" userId="381e0c8e360e8536" providerId="LiveId" clId="{DF2D09FA-C869-4F64-9B60-06363E74BB59}" dt="2022-09-28T21:20:23.545" v="6124" actId="26606"/>
          <ac:spMkLst>
            <pc:docMk/>
            <pc:sldMk cId="4092044334" sldId="279"/>
            <ac:spMk id="1029" creationId="{AAA7AB09-557C-41AD-9113-FF9F68FA1035}"/>
          </ac:spMkLst>
        </pc:spChg>
        <pc:spChg chg="add del">
          <ac:chgData name="Ondra Klíma" userId="381e0c8e360e8536" providerId="LiveId" clId="{DF2D09FA-C869-4F64-9B60-06363E74BB59}" dt="2022-09-28T21:20:23.545" v="6124" actId="26606"/>
          <ac:spMkLst>
            <pc:docMk/>
            <pc:sldMk cId="4092044334" sldId="279"/>
            <ac:spMk id="1030" creationId="{EF99ECAA-1F11-4937-BBA6-51935AB44C9D}"/>
          </ac:spMkLst>
        </pc:spChg>
        <pc:spChg chg="add del">
          <ac:chgData name="Ondra Klíma" userId="381e0c8e360e8536" providerId="LiveId" clId="{DF2D09FA-C869-4F64-9B60-06363E74BB59}" dt="2022-09-28T21:20:08.830" v="6121" actId="26606"/>
          <ac:spMkLst>
            <pc:docMk/>
            <pc:sldMk cId="4092044334" sldId="279"/>
            <ac:spMk id="1031" creationId="{82184FF4-7029-4ED7-813A-192E60608764}"/>
          </ac:spMkLst>
        </pc:spChg>
        <pc:spChg chg="add del">
          <ac:chgData name="Ondra Klíma" userId="381e0c8e360e8536" providerId="LiveId" clId="{DF2D09FA-C869-4F64-9B60-06363E74BB59}" dt="2022-09-28T21:20:08.830" v="6121" actId="26606"/>
          <ac:spMkLst>
            <pc:docMk/>
            <pc:sldMk cId="4092044334" sldId="279"/>
            <ac:spMk id="1033" creationId="{AAA7AB09-557C-41AD-9113-FF9F68FA1035}"/>
          </ac:spMkLst>
        </pc:spChg>
        <pc:spChg chg="add del">
          <ac:chgData name="Ondra Klíma" userId="381e0c8e360e8536" providerId="LiveId" clId="{DF2D09FA-C869-4F64-9B60-06363E74BB59}" dt="2022-09-28T21:20:08.830" v="6121" actId="26606"/>
          <ac:spMkLst>
            <pc:docMk/>
            <pc:sldMk cId="4092044334" sldId="279"/>
            <ac:spMk id="1035" creationId="{EF99ECAA-1F11-4937-BBA6-51935AB44C9D}"/>
          </ac:spMkLst>
        </pc:spChg>
        <pc:spChg chg="add del">
          <ac:chgData name="Ondra Klíma" userId="381e0c8e360e8536" providerId="LiveId" clId="{DF2D09FA-C869-4F64-9B60-06363E74BB59}" dt="2022-09-28T21:20:56.397" v="6136" actId="26606"/>
          <ac:spMkLst>
            <pc:docMk/>
            <pc:sldMk cId="4092044334" sldId="279"/>
            <ac:spMk id="1036" creationId="{A5931BE0-4B93-4D6C-878E-ACC59D6B4587}"/>
          </ac:spMkLst>
        </pc:spChg>
        <pc:spChg chg="add del">
          <ac:chgData name="Ondra Klíma" userId="381e0c8e360e8536" providerId="LiveId" clId="{DF2D09FA-C869-4F64-9B60-06363E74BB59}" dt="2022-09-28T21:20:56.397" v="6136" actId="26606"/>
          <ac:spMkLst>
            <pc:docMk/>
            <pc:sldMk cId="4092044334" sldId="279"/>
            <ac:spMk id="1040" creationId="{5171FAFB-7223-4BE1-983D-8A0626EAC5E4}"/>
          </ac:spMkLst>
        </pc:spChg>
        <pc:spChg chg="add">
          <ac:chgData name="Ondra Klíma" userId="381e0c8e360e8536" providerId="LiveId" clId="{DF2D09FA-C869-4F64-9B60-06363E74BB59}" dt="2022-09-28T21:20:56.397" v="6136" actId="26606"/>
          <ac:spMkLst>
            <pc:docMk/>
            <pc:sldMk cId="4092044334" sldId="279"/>
            <ac:spMk id="1042" creationId="{A5931BE0-4B93-4D6C-878E-ACC59D6B4587}"/>
          </ac:spMkLst>
        </pc:spChg>
        <pc:spChg chg="add del">
          <ac:chgData name="Ondra Klíma" userId="381e0c8e360e8536" providerId="LiveId" clId="{DF2D09FA-C869-4F64-9B60-06363E74BB59}" dt="2022-09-28T21:20:08.830" v="6121" actId="26606"/>
          <ac:spMkLst>
            <pc:docMk/>
            <pc:sldMk cId="4092044334" sldId="279"/>
            <ac:spMk id="1043" creationId="{1DB043B4-68C6-45B9-82AC-A5800EADB8DB}"/>
          </ac:spMkLst>
        </pc:spChg>
        <pc:spChg chg="add del">
          <ac:chgData name="Ondra Klíma" userId="381e0c8e360e8536" providerId="LiveId" clId="{DF2D09FA-C869-4F64-9B60-06363E74BB59}" dt="2022-09-28T21:20:23.545" v="6124" actId="26606"/>
          <ac:spMkLst>
            <pc:docMk/>
            <pc:sldMk cId="4092044334" sldId="279"/>
            <ac:spMk id="1048" creationId="{1DB043B4-68C6-45B9-82AC-A5800EADB8DB}"/>
          </ac:spMkLst>
        </pc:spChg>
        <pc:spChg chg="add del">
          <ac:chgData name="Ondra Klíma" userId="381e0c8e360e8536" providerId="LiveId" clId="{DF2D09FA-C869-4F64-9B60-06363E74BB59}" dt="2022-09-28T21:20:08.830" v="6121" actId="26606"/>
          <ac:spMkLst>
            <pc:docMk/>
            <pc:sldMk cId="4092044334" sldId="279"/>
            <ac:spMk id="1049" creationId="{94459D96-B947-4C7F-8BCA-915F8B07C0AA}"/>
          </ac:spMkLst>
        </pc:spChg>
        <pc:spChg chg="add del">
          <ac:chgData name="Ondra Klíma" userId="381e0c8e360e8536" providerId="LiveId" clId="{DF2D09FA-C869-4F64-9B60-06363E74BB59}" dt="2022-09-28T21:20:23.545" v="6124" actId="26606"/>
          <ac:spMkLst>
            <pc:docMk/>
            <pc:sldMk cId="4092044334" sldId="279"/>
            <ac:spMk id="1053" creationId="{94459D96-B947-4C7F-8BCA-915F8B07C0AA}"/>
          </ac:spMkLst>
        </pc:spChg>
        <pc:grpChg chg="add del">
          <ac:chgData name="Ondra Klíma" userId="381e0c8e360e8536" providerId="LiveId" clId="{DF2D09FA-C869-4F64-9B60-06363E74BB59}" dt="2022-09-28T21:20:23.545" v="6124" actId="26606"/>
          <ac:grpSpMkLst>
            <pc:docMk/>
            <pc:sldMk cId="4092044334" sldId="279"/>
            <ac:grpSpMk id="1032" creationId="{79DE9FAB-6BBA-4CFE-B67D-77B47F01ECA4}"/>
          </ac:grpSpMkLst>
        </pc:grpChg>
        <pc:grpChg chg="add del">
          <ac:chgData name="Ondra Klíma" userId="381e0c8e360e8536" providerId="LiveId" clId="{DF2D09FA-C869-4F64-9B60-06363E74BB59}" dt="2022-09-28T21:20:08.830" v="6121" actId="26606"/>
          <ac:grpSpMkLst>
            <pc:docMk/>
            <pc:sldMk cId="4092044334" sldId="279"/>
            <ac:grpSpMk id="1037" creationId="{79DE9FAB-6BBA-4CFE-B67D-77B47F01ECA4}"/>
          </ac:grpSpMkLst>
        </pc:grpChg>
        <pc:grpChg chg="add del">
          <ac:chgData name="Ondra Klíma" userId="381e0c8e360e8536" providerId="LiveId" clId="{DF2D09FA-C869-4F64-9B60-06363E74BB59}" dt="2022-09-28T21:20:56.397" v="6136" actId="26606"/>
          <ac:grpSpMkLst>
            <pc:docMk/>
            <pc:sldMk cId="4092044334" sldId="279"/>
            <ac:grpSpMk id="1038" creationId="{C4967C49-2278-4724-94A5-A258F20C3DFA}"/>
          </ac:grpSpMkLst>
        </pc:grpChg>
        <pc:grpChg chg="add del">
          <ac:chgData name="Ondra Klíma" userId="381e0c8e360e8536" providerId="LiveId" clId="{DF2D09FA-C869-4F64-9B60-06363E74BB59}" dt="2022-09-28T21:20:08.830" v="6121" actId="26606"/>
          <ac:grpSpMkLst>
            <pc:docMk/>
            <pc:sldMk cId="4092044334" sldId="279"/>
            <ac:grpSpMk id="1045" creationId="{73840CF4-F848-4FE0-AEA6-C9E806911B9E}"/>
          </ac:grpSpMkLst>
        </pc:grpChg>
        <pc:grpChg chg="add del">
          <ac:chgData name="Ondra Klíma" userId="381e0c8e360e8536" providerId="LiveId" clId="{DF2D09FA-C869-4F64-9B60-06363E74BB59}" dt="2022-09-28T21:20:23.545" v="6124" actId="26606"/>
          <ac:grpSpMkLst>
            <pc:docMk/>
            <pc:sldMk cId="4092044334" sldId="279"/>
            <ac:grpSpMk id="1050" creationId="{73840CF4-F848-4FE0-AEA6-C9E806911B9E}"/>
          </ac:grpSpMkLst>
        </pc:grpChg>
        <pc:picChg chg="add mod">
          <ac:chgData name="Ondra Klíma" userId="381e0c8e360e8536" providerId="LiveId" clId="{DF2D09FA-C869-4F64-9B60-06363E74BB59}" dt="2022-09-28T21:20:56.397" v="6136" actId="26606"/>
          <ac:picMkLst>
            <pc:docMk/>
            <pc:sldMk cId="4092044334" sldId="279"/>
            <ac:picMk id="1026" creationId="{9E74FEC4-FF5D-7861-CC97-315264433CBC}"/>
          </ac:picMkLst>
        </pc:picChg>
      </pc:sldChg>
      <pc:sldChg chg="modSp add mod">
        <pc:chgData name="Ondra Klíma" userId="381e0c8e360e8536" providerId="LiveId" clId="{DF2D09FA-C869-4F64-9B60-06363E74BB59}" dt="2022-09-28T21:31:06.820" v="6843" actId="20577"/>
        <pc:sldMkLst>
          <pc:docMk/>
          <pc:sldMk cId="355641230" sldId="280"/>
        </pc:sldMkLst>
        <pc:spChg chg="mod">
          <ac:chgData name="Ondra Klíma" userId="381e0c8e360e8536" providerId="LiveId" clId="{DF2D09FA-C869-4F64-9B60-06363E74BB59}" dt="2022-09-28T21:27:18.669" v="6483" actId="20577"/>
          <ac:spMkLst>
            <pc:docMk/>
            <pc:sldMk cId="355641230" sldId="280"/>
            <ac:spMk id="2" creationId="{A27FD7AB-131E-CE83-31BE-AE78AE36EB3A}"/>
          </ac:spMkLst>
        </pc:spChg>
        <pc:spChg chg="mod">
          <ac:chgData name="Ondra Klíma" userId="381e0c8e360e8536" providerId="LiveId" clId="{DF2D09FA-C869-4F64-9B60-06363E74BB59}" dt="2022-09-28T21:31:06.820" v="6843" actId="20577"/>
          <ac:spMkLst>
            <pc:docMk/>
            <pc:sldMk cId="355641230" sldId="280"/>
            <ac:spMk id="3" creationId="{70E2C7FD-D8E0-E985-ABAE-6F29E2C41114}"/>
          </ac:spMkLst>
        </pc:spChg>
        <pc:picChg chg="mod">
          <ac:chgData name="Ondra Klíma" userId="381e0c8e360e8536" providerId="LiveId" clId="{DF2D09FA-C869-4F64-9B60-06363E74BB59}" dt="2022-09-28T21:26:27.107" v="6467" actId="14826"/>
          <ac:picMkLst>
            <pc:docMk/>
            <pc:sldMk cId="355641230" sldId="280"/>
            <ac:picMk id="1026" creationId="{9E74FEC4-FF5D-7861-CC97-315264433CBC}"/>
          </ac:picMkLst>
        </pc:picChg>
      </pc:sldChg>
      <pc:sldChg chg="modSp add mod">
        <pc:chgData name="Ondra Klíma" userId="381e0c8e360e8536" providerId="LiveId" clId="{DF2D09FA-C869-4F64-9B60-06363E74BB59}" dt="2022-09-28T21:36:54.675" v="7290" actId="20577"/>
        <pc:sldMkLst>
          <pc:docMk/>
          <pc:sldMk cId="2666573736" sldId="281"/>
        </pc:sldMkLst>
        <pc:spChg chg="mod">
          <ac:chgData name="Ondra Klíma" userId="381e0c8e360e8536" providerId="LiveId" clId="{DF2D09FA-C869-4F64-9B60-06363E74BB59}" dt="2022-09-28T21:31:50.795" v="6890" actId="20577"/>
          <ac:spMkLst>
            <pc:docMk/>
            <pc:sldMk cId="2666573736" sldId="281"/>
            <ac:spMk id="2" creationId="{A27FD7AB-131E-CE83-31BE-AE78AE36EB3A}"/>
          </ac:spMkLst>
        </pc:spChg>
        <pc:spChg chg="mod">
          <ac:chgData name="Ondra Klíma" userId="381e0c8e360e8536" providerId="LiveId" clId="{DF2D09FA-C869-4F64-9B60-06363E74BB59}" dt="2022-09-28T21:36:54.675" v="7290" actId="20577"/>
          <ac:spMkLst>
            <pc:docMk/>
            <pc:sldMk cId="2666573736" sldId="281"/>
            <ac:spMk id="3" creationId="{70E2C7FD-D8E0-E985-ABAE-6F29E2C41114}"/>
          </ac:spMkLst>
        </pc:spChg>
        <pc:picChg chg="mod">
          <ac:chgData name="Ondra Klíma" userId="381e0c8e360e8536" providerId="LiveId" clId="{DF2D09FA-C869-4F64-9B60-06363E74BB59}" dt="2022-09-28T21:32:10.039" v="6891" actId="14826"/>
          <ac:picMkLst>
            <pc:docMk/>
            <pc:sldMk cId="2666573736" sldId="281"/>
            <ac:picMk id="1026" creationId="{9E74FEC4-FF5D-7861-CC97-315264433CBC}"/>
          </ac:picMkLst>
        </pc:picChg>
      </pc:sldChg>
      <pc:sldChg chg="modSp add mod">
        <pc:chgData name="Ondra Klíma" userId="381e0c8e360e8536" providerId="LiveId" clId="{DF2D09FA-C869-4F64-9B60-06363E74BB59}" dt="2022-09-28T21:42:01.006" v="7640" actId="20577"/>
        <pc:sldMkLst>
          <pc:docMk/>
          <pc:sldMk cId="3550687782" sldId="282"/>
        </pc:sldMkLst>
        <pc:spChg chg="mod">
          <ac:chgData name="Ondra Klíma" userId="381e0c8e360e8536" providerId="LiveId" clId="{DF2D09FA-C869-4F64-9B60-06363E74BB59}" dt="2022-09-28T21:38:37.023" v="7315" actId="20577"/>
          <ac:spMkLst>
            <pc:docMk/>
            <pc:sldMk cId="3550687782" sldId="282"/>
            <ac:spMk id="2" creationId="{A27FD7AB-131E-CE83-31BE-AE78AE36EB3A}"/>
          </ac:spMkLst>
        </pc:spChg>
        <pc:spChg chg="mod">
          <ac:chgData name="Ondra Klíma" userId="381e0c8e360e8536" providerId="LiveId" clId="{DF2D09FA-C869-4F64-9B60-06363E74BB59}" dt="2022-09-28T21:42:01.006" v="7640" actId="20577"/>
          <ac:spMkLst>
            <pc:docMk/>
            <pc:sldMk cId="3550687782" sldId="282"/>
            <ac:spMk id="3" creationId="{70E2C7FD-D8E0-E985-ABAE-6F29E2C41114}"/>
          </ac:spMkLst>
        </pc:spChg>
        <pc:picChg chg="mod">
          <ac:chgData name="Ondra Klíma" userId="381e0c8e360e8536" providerId="LiveId" clId="{DF2D09FA-C869-4F64-9B60-06363E74BB59}" dt="2022-09-28T21:38:58.958" v="7316" actId="14826"/>
          <ac:picMkLst>
            <pc:docMk/>
            <pc:sldMk cId="3550687782" sldId="282"/>
            <ac:picMk id="1026" creationId="{9E74FEC4-FF5D-7861-CC97-315264433CBC}"/>
          </ac:picMkLst>
        </pc:picChg>
      </pc:sldChg>
      <pc:sldChg chg="addSp delSp modSp new mod setBg modNotesTx">
        <pc:chgData name="Ondra Klíma" userId="381e0c8e360e8536" providerId="LiveId" clId="{DF2D09FA-C869-4F64-9B60-06363E74BB59}" dt="2022-09-28T21:46:26.565" v="7711" actId="20577"/>
        <pc:sldMkLst>
          <pc:docMk/>
          <pc:sldMk cId="2006352103" sldId="283"/>
        </pc:sldMkLst>
        <pc:spChg chg="mod">
          <ac:chgData name="Ondra Klíma" userId="381e0c8e360e8536" providerId="LiveId" clId="{DF2D09FA-C869-4F64-9B60-06363E74BB59}" dt="2022-09-28T21:46:26.565" v="7711" actId="20577"/>
          <ac:spMkLst>
            <pc:docMk/>
            <pc:sldMk cId="2006352103" sldId="283"/>
            <ac:spMk id="2" creationId="{07599732-2E11-1719-0F0F-40D21366E744}"/>
          </ac:spMkLst>
        </pc:spChg>
        <pc:spChg chg="del">
          <ac:chgData name="Ondra Klíma" userId="381e0c8e360e8536" providerId="LiveId" clId="{DF2D09FA-C869-4F64-9B60-06363E74BB59}" dt="2022-09-28T21:43:51.191" v="7687"/>
          <ac:spMkLst>
            <pc:docMk/>
            <pc:sldMk cId="2006352103" sldId="283"/>
            <ac:spMk id="3" creationId="{B5B83100-94DF-214D-556B-8556AA703F4F}"/>
          </ac:spMkLst>
        </pc:spChg>
        <pc:spChg chg="add">
          <ac:chgData name="Ondra Klíma" userId="381e0c8e360e8536" providerId="LiveId" clId="{DF2D09FA-C869-4F64-9B60-06363E74BB59}" dt="2022-09-28T21:44:04.050" v="7688" actId="26606"/>
          <ac:spMkLst>
            <pc:docMk/>
            <pc:sldMk cId="2006352103" sldId="283"/>
            <ac:spMk id="2055" creationId="{82184FF4-7029-4ED7-813A-192E60608764}"/>
          </ac:spMkLst>
        </pc:spChg>
        <pc:spChg chg="add">
          <ac:chgData name="Ondra Klíma" userId="381e0c8e360e8536" providerId="LiveId" clId="{DF2D09FA-C869-4F64-9B60-06363E74BB59}" dt="2022-09-28T21:44:04.050" v="7688" actId="26606"/>
          <ac:spMkLst>
            <pc:docMk/>
            <pc:sldMk cId="2006352103" sldId="283"/>
            <ac:spMk id="2057" creationId="{AAA7AB09-557C-41AD-9113-FF9F68FA1035}"/>
          </ac:spMkLst>
        </pc:spChg>
        <pc:spChg chg="add">
          <ac:chgData name="Ondra Klíma" userId="381e0c8e360e8536" providerId="LiveId" clId="{DF2D09FA-C869-4F64-9B60-06363E74BB59}" dt="2022-09-28T21:44:04.050" v="7688" actId="26606"/>
          <ac:spMkLst>
            <pc:docMk/>
            <pc:sldMk cId="2006352103" sldId="283"/>
            <ac:spMk id="2059" creationId="{EF99ECAA-1F11-4937-BBA6-51935AB44C9D}"/>
          </ac:spMkLst>
        </pc:spChg>
        <pc:spChg chg="add">
          <ac:chgData name="Ondra Klíma" userId="381e0c8e360e8536" providerId="LiveId" clId="{DF2D09FA-C869-4F64-9B60-06363E74BB59}" dt="2022-09-28T21:44:04.050" v="7688" actId="26606"/>
          <ac:spMkLst>
            <pc:docMk/>
            <pc:sldMk cId="2006352103" sldId="283"/>
            <ac:spMk id="2067" creationId="{1DB043B4-68C6-45B9-82AC-A5800EADB8DB}"/>
          </ac:spMkLst>
        </pc:spChg>
        <pc:spChg chg="add">
          <ac:chgData name="Ondra Klíma" userId="381e0c8e360e8536" providerId="LiveId" clId="{DF2D09FA-C869-4F64-9B60-06363E74BB59}" dt="2022-09-28T21:44:04.050" v="7688" actId="26606"/>
          <ac:spMkLst>
            <pc:docMk/>
            <pc:sldMk cId="2006352103" sldId="283"/>
            <ac:spMk id="2069" creationId="{28A00A08-E4E6-4184-B484-E0E034072AE0}"/>
          </ac:spMkLst>
        </pc:spChg>
        <pc:grpChg chg="add">
          <ac:chgData name="Ondra Klíma" userId="381e0c8e360e8536" providerId="LiveId" clId="{DF2D09FA-C869-4F64-9B60-06363E74BB59}" dt="2022-09-28T21:44:04.050" v="7688" actId="26606"/>
          <ac:grpSpMkLst>
            <pc:docMk/>
            <pc:sldMk cId="2006352103" sldId="283"/>
            <ac:grpSpMk id="2061" creationId="{79DE9FAB-6BBA-4CFE-B67D-77B47F01ECA4}"/>
          </ac:grpSpMkLst>
        </pc:grpChg>
        <pc:grpChg chg="add">
          <ac:chgData name="Ondra Klíma" userId="381e0c8e360e8536" providerId="LiveId" clId="{DF2D09FA-C869-4F64-9B60-06363E74BB59}" dt="2022-09-28T21:44:04.050" v="7688" actId="26606"/>
          <ac:grpSpMkLst>
            <pc:docMk/>
            <pc:sldMk cId="2006352103" sldId="283"/>
            <ac:grpSpMk id="2071" creationId="{0780E404-3121-4F33-AF2D-65F659A97798}"/>
          </ac:grpSpMkLst>
        </pc:grpChg>
        <pc:grpChg chg="add">
          <ac:chgData name="Ondra Klíma" userId="381e0c8e360e8536" providerId="LiveId" clId="{DF2D09FA-C869-4F64-9B60-06363E74BB59}" dt="2022-09-28T21:44:04.050" v="7688" actId="26606"/>
          <ac:grpSpMkLst>
            <pc:docMk/>
            <pc:sldMk cId="2006352103" sldId="283"/>
            <ac:grpSpMk id="2075" creationId="{4B158E9A-DBF4-4AA7-B6B7-8C8EB2FBDD68}"/>
          </ac:grpSpMkLst>
        </pc:grpChg>
        <pc:picChg chg="add mod">
          <ac:chgData name="Ondra Klíma" userId="381e0c8e360e8536" providerId="LiveId" clId="{DF2D09FA-C869-4F64-9B60-06363E74BB59}" dt="2022-09-28T21:44:04.050" v="7688" actId="26606"/>
          <ac:picMkLst>
            <pc:docMk/>
            <pc:sldMk cId="2006352103" sldId="283"/>
            <ac:picMk id="2050" creationId="{C7749812-F670-90FA-EA2B-BBEBB3681498}"/>
          </ac:picMkLst>
        </pc:picChg>
      </pc:sldChg>
      <pc:sldChg chg="addSp delSp modSp new mod setBg modNotesTx">
        <pc:chgData name="Ondra Klíma" userId="381e0c8e360e8536" providerId="LiveId" clId="{DF2D09FA-C869-4F64-9B60-06363E74BB59}" dt="2022-09-28T22:02:15.674" v="9049" actId="20577"/>
        <pc:sldMkLst>
          <pc:docMk/>
          <pc:sldMk cId="605098248" sldId="284"/>
        </pc:sldMkLst>
        <pc:spChg chg="mod">
          <ac:chgData name="Ondra Klíma" userId="381e0c8e360e8536" providerId="LiveId" clId="{DF2D09FA-C869-4F64-9B60-06363E74BB59}" dt="2022-09-28T21:56:10.534" v="7840" actId="26606"/>
          <ac:spMkLst>
            <pc:docMk/>
            <pc:sldMk cId="605098248" sldId="284"/>
            <ac:spMk id="2" creationId="{4BAA6772-417F-C76F-4D0D-DE72153E0EAC}"/>
          </ac:spMkLst>
        </pc:spChg>
        <pc:spChg chg="del mod">
          <ac:chgData name="Ondra Klíma" userId="381e0c8e360e8536" providerId="LiveId" clId="{DF2D09FA-C869-4F64-9B60-06363E74BB59}" dt="2022-09-28T21:56:10.534" v="7840" actId="26606"/>
          <ac:spMkLst>
            <pc:docMk/>
            <pc:sldMk cId="605098248" sldId="284"/>
            <ac:spMk id="3" creationId="{544522D5-5B05-40E3-4ACD-981BAD36DCAF}"/>
          </ac:spMkLst>
        </pc:spChg>
        <pc:spChg chg="add">
          <ac:chgData name="Ondra Klíma" userId="381e0c8e360e8536" providerId="LiveId" clId="{DF2D09FA-C869-4F64-9B60-06363E74BB59}" dt="2022-09-28T21:56:10.534" v="7840" actId="26606"/>
          <ac:spMkLst>
            <pc:docMk/>
            <pc:sldMk cId="605098248" sldId="284"/>
            <ac:spMk id="9" creationId="{60B7752B-728D-4CA3-8923-C4F7F77029E3}"/>
          </ac:spMkLst>
        </pc:spChg>
        <pc:spChg chg="add">
          <ac:chgData name="Ondra Klíma" userId="381e0c8e360e8536" providerId="LiveId" clId="{DF2D09FA-C869-4F64-9B60-06363E74BB59}" dt="2022-09-28T21:56:10.534" v="7840" actId="26606"/>
          <ac:spMkLst>
            <pc:docMk/>
            <pc:sldMk cId="605098248" sldId="284"/>
            <ac:spMk id="11" creationId="{AFF323B2-FCDB-4497-8AF0-2F7A3C881B85}"/>
          </ac:spMkLst>
        </pc:spChg>
        <pc:grpChg chg="add">
          <ac:chgData name="Ondra Klíma" userId="381e0c8e360e8536" providerId="LiveId" clId="{DF2D09FA-C869-4F64-9B60-06363E74BB59}" dt="2022-09-28T21:56:10.534" v="7840" actId="26606"/>
          <ac:grpSpMkLst>
            <pc:docMk/>
            <pc:sldMk cId="605098248" sldId="284"/>
            <ac:grpSpMk id="13" creationId="{7B7CADF7-83F2-4D18-8E02-975078DBAAB2}"/>
          </ac:grpSpMkLst>
        </pc:grpChg>
        <pc:grpChg chg="add">
          <ac:chgData name="Ondra Klíma" userId="381e0c8e360e8536" providerId="LiveId" clId="{DF2D09FA-C869-4F64-9B60-06363E74BB59}" dt="2022-09-28T21:56:10.534" v="7840" actId="26606"/>
          <ac:grpSpMkLst>
            <pc:docMk/>
            <pc:sldMk cId="605098248" sldId="284"/>
            <ac:grpSpMk id="18" creationId="{F76A531C-147A-4C94-B721-EA95D8E88BB2}"/>
          </ac:grpSpMkLst>
        </pc:grpChg>
        <pc:graphicFrameChg chg="add">
          <ac:chgData name="Ondra Klíma" userId="381e0c8e360e8536" providerId="LiveId" clId="{DF2D09FA-C869-4F64-9B60-06363E74BB59}" dt="2022-09-28T21:56:10.534" v="7840" actId="26606"/>
          <ac:graphicFrameMkLst>
            <pc:docMk/>
            <pc:sldMk cId="605098248" sldId="284"/>
            <ac:graphicFrameMk id="5" creationId="{0D47D8CC-A46C-CE14-52A3-E7AE55B2081B}"/>
          </ac:graphicFrameMkLst>
        </pc:graphicFrameChg>
      </pc:sldChg>
      <pc:sldChg chg="addSp delSp modSp new mod setBg modNotesTx">
        <pc:chgData name="Ondra Klíma" userId="381e0c8e360e8536" providerId="LiveId" clId="{DF2D09FA-C869-4F64-9B60-06363E74BB59}" dt="2022-09-29T08:43:00.327" v="9718" actId="20577"/>
        <pc:sldMkLst>
          <pc:docMk/>
          <pc:sldMk cId="3346566806" sldId="285"/>
        </pc:sldMkLst>
        <pc:spChg chg="mod">
          <ac:chgData name="Ondra Klíma" userId="381e0c8e360e8536" providerId="LiveId" clId="{DF2D09FA-C869-4F64-9B60-06363E74BB59}" dt="2022-09-28T22:05:34.572" v="9092" actId="404"/>
          <ac:spMkLst>
            <pc:docMk/>
            <pc:sldMk cId="3346566806" sldId="285"/>
            <ac:spMk id="2" creationId="{C15DF598-1B1E-45C6-01BF-263BCFC13CCD}"/>
          </ac:spMkLst>
        </pc:spChg>
        <pc:spChg chg="del">
          <ac:chgData name="Ondra Klíma" userId="381e0c8e360e8536" providerId="LiveId" clId="{DF2D09FA-C869-4F64-9B60-06363E74BB59}" dt="2022-09-28T22:05:03.118" v="9080"/>
          <ac:spMkLst>
            <pc:docMk/>
            <pc:sldMk cId="3346566806" sldId="285"/>
            <ac:spMk id="3" creationId="{0B248890-54FB-7DC4-EADA-92AC7F1E8EAE}"/>
          </ac:spMkLst>
        </pc:spChg>
        <pc:spChg chg="add del mod">
          <ac:chgData name="Ondra Klíma" userId="381e0c8e360e8536" providerId="LiveId" clId="{DF2D09FA-C869-4F64-9B60-06363E74BB59}" dt="2022-09-28T22:05:15.849" v="9082"/>
          <ac:spMkLst>
            <pc:docMk/>
            <pc:sldMk cId="3346566806" sldId="285"/>
            <ac:spMk id="4" creationId="{5CE78D3E-2F82-1883-E9AB-BD28E9B17972}"/>
          </ac:spMkLst>
        </pc:spChg>
        <pc:spChg chg="add del mod">
          <ac:chgData name="Ondra Klíma" userId="381e0c8e360e8536" providerId="LiveId" clId="{DF2D09FA-C869-4F64-9B60-06363E74BB59}" dt="2022-09-28T22:17:56.527" v="9096" actId="478"/>
          <ac:spMkLst>
            <pc:docMk/>
            <pc:sldMk cId="3346566806" sldId="285"/>
            <ac:spMk id="6" creationId="{14A73982-FD0A-4716-D36D-81599F781033}"/>
          </ac:spMkLst>
        </pc:spChg>
        <pc:spChg chg="add del">
          <ac:chgData name="Ondra Klíma" userId="381e0c8e360e8536" providerId="LiveId" clId="{DF2D09FA-C869-4F64-9B60-06363E74BB59}" dt="2022-09-28T22:05:24.298" v="9084" actId="26606"/>
          <ac:spMkLst>
            <pc:docMk/>
            <pc:sldMk cId="3346566806" sldId="285"/>
            <ac:spMk id="3081" creationId="{82184FF4-7029-4ED7-813A-192E60608764}"/>
          </ac:spMkLst>
        </pc:spChg>
        <pc:spChg chg="add del">
          <ac:chgData name="Ondra Klíma" userId="381e0c8e360e8536" providerId="LiveId" clId="{DF2D09FA-C869-4F64-9B60-06363E74BB59}" dt="2022-09-28T22:05:24.298" v="9084" actId="26606"/>
          <ac:spMkLst>
            <pc:docMk/>
            <pc:sldMk cId="3346566806" sldId="285"/>
            <ac:spMk id="3083" creationId="{AAA7AB09-557C-41AD-9113-FF9F68FA1035}"/>
          </ac:spMkLst>
        </pc:spChg>
        <pc:spChg chg="add del">
          <ac:chgData name="Ondra Klíma" userId="381e0c8e360e8536" providerId="LiveId" clId="{DF2D09FA-C869-4F64-9B60-06363E74BB59}" dt="2022-09-28T22:05:24.298" v="9084" actId="26606"/>
          <ac:spMkLst>
            <pc:docMk/>
            <pc:sldMk cId="3346566806" sldId="285"/>
            <ac:spMk id="3085" creationId="{EF99ECAA-1F11-4937-BBA6-51935AB44C9D}"/>
          </ac:spMkLst>
        </pc:spChg>
        <pc:spChg chg="add del">
          <ac:chgData name="Ondra Klíma" userId="381e0c8e360e8536" providerId="LiveId" clId="{DF2D09FA-C869-4F64-9B60-06363E74BB59}" dt="2022-09-28T22:05:24.298" v="9084" actId="26606"/>
          <ac:spMkLst>
            <pc:docMk/>
            <pc:sldMk cId="3346566806" sldId="285"/>
            <ac:spMk id="3093" creationId="{1DB043B4-68C6-45B9-82AC-A5800EADB8DB}"/>
          </ac:spMkLst>
        </pc:spChg>
        <pc:spChg chg="add del">
          <ac:chgData name="Ondra Klíma" userId="381e0c8e360e8536" providerId="LiveId" clId="{DF2D09FA-C869-4F64-9B60-06363E74BB59}" dt="2022-09-28T22:05:24.298" v="9084" actId="26606"/>
          <ac:spMkLst>
            <pc:docMk/>
            <pc:sldMk cId="3346566806" sldId="285"/>
            <ac:spMk id="3095" creationId="{28A00A08-E4E6-4184-B484-E0E034072AE0}"/>
          </ac:spMkLst>
        </pc:spChg>
        <pc:spChg chg="add del">
          <ac:chgData name="Ondra Klíma" userId="381e0c8e360e8536" providerId="LiveId" clId="{DF2D09FA-C869-4F64-9B60-06363E74BB59}" dt="2022-09-28T22:05:24.960" v="9086" actId="26606"/>
          <ac:spMkLst>
            <pc:docMk/>
            <pc:sldMk cId="3346566806" sldId="285"/>
            <ac:spMk id="3106" creationId="{82184FF4-7029-4ED7-813A-192E60608764}"/>
          </ac:spMkLst>
        </pc:spChg>
        <pc:spChg chg="add del">
          <ac:chgData name="Ondra Klíma" userId="381e0c8e360e8536" providerId="LiveId" clId="{DF2D09FA-C869-4F64-9B60-06363E74BB59}" dt="2022-09-28T22:05:24.960" v="9086" actId="26606"/>
          <ac:spMkLst>
            <pc:docMk/>
            <pc:sldMk cId="3346566806" sldId="285"/>
            <ac:spMk id="3107" creationId="{AAA7AB09-557C-41AD-9113-FF9F68FA1035}"/>
          </ac:spMkLst>
        </pc:spChg>
        <pc:spChg chg="add del">
          <ac:chgData name="Ondra Klíma" userId="381e0c8e360e8536" providerId="LiveId" clId="{DF2D09FA-C869-4F64-9B60-06363E74BB59}" dt="2022-09-28T22:05:24.960" v="9086" actId="26606"/>
          <ac:spMkLst>
            <pc:docMk/>
            <pc:sldMk cId="3346566806" sldId="285"/>
            <ac:spMk id="3108" creationId="{EF99ECAA-1F11-4937-BBA6-51935AB44C9D}"/>
          </ac:spMkLst>
        </pc:spChg>
        <pc:spChg chg="add del">
          <ac:chgData name="Ondra Klíma" userId="381e0c8e360e8536" providerId="LiveId" clId="{DF2D09FA-C869-4F64-9B60-06363E74BB59}" dt="2022-09-28T22:05:24.960" v="9086" actId="26606"/>
          <ac:spMkLst>
            <pc:docMk/>
            <pc:sldMk cId="3346566806" sldId="285"/>
            <ac:spMk id="3114" creationId="{1DB043B4-68C6-45B9-82AC-A5800EADB8DB}"/>
          </ac:spMkLst>
        </pc:spChg>
        <pc:spChg chg="add del">
          <ac:chgData name="Ondra Klíma" userId="381e0c8e360e8536" providerId="LiveId" clId="{DF2D09FA-C869-4F64-9B60-06363E74BB59}" dt="2022-09-28T22:05:24.960" v="9086" actId="26606"/>
          <ac:spMkLst>
            <pc:docMk/>
            <pc:sldMk cId="3346566806" sldId="285"/>
            <ac:spMk id="3115" creationId="{61B0F92C-925A-4D2E-839E-EB381378C315}"/>
          </ac:spMkLst>
        </pc:spChg>
        <pc:spChg chg="add">
          <ac:chgData name="Ondra Klíma" userId="381e0c8e360e8536" providerId="LiveId" clId="{DF2D09FA-C869-4F64-9B60-06363E74BB59}" dt="2022-09-28T22:05:24.969" v="9087" actId="26606"/>
          <ac:spMkLst>
            <pc:docMk/>
            <pc:sldMk cId="3346566806" sldId="285"/>
            <ac:spMk id="3117" creationId="{82184FF4-7029-4ED7-813A-192E60608764}"/>
          </ac:spMkLst>
        </pc:spChg>
        <pc:spChg chg="add">
          <ac:chgData name="Ondra Klíma" userId="381e0c8e360e8536" providerId="LiveId" clId="{DF2D09FA-C869-4F64-9B60-06363E74BB59}" dt="2022-09-28T22:05:24.969" v="9087" actId="26606"/>
          <ac:spMkLst>
            <pc:docMk/>
            <pc:sldMk cId="3346566806" sldId="285"/>
            <ac:spMk id="3118" creationId="{AAA7AB09-557C-41AD-9113-FF9F68FA1035}"/>
          </ac:spMkLst>
        </pc:spChg>
        <pc:spChg chg="add">
          <ac:chgData name="Ondra Klíma" userId="381e0c8e360e8536" providerId="LiveId" clId="{DF2D09FA-C869-4F64-9B60-06363E74BB59}" dt="2022-09-28T22:05:24.969" v="9087" actId="26606"/>
          <ac:spMkLst>
            <pc:docMk/>
            <pc:sldMk cId="3346566806" sldId="285"/>
            <ac:spMk id="3119" creationId="{EF99ECAA-1F11-4937-BBA6-51935AB44C9D}"/>
          </ac:spMkLst>
        </pc:spChg>
        <pc:spChg chg="add">
          <ac:chgData name="Ondra Klíma" userId="381e0c8e360e8536" providerId="LiveId" clId="{DF2D09FA-C869-4F64-9B60-06363E74BB59}" dt="2022-09-28T22:05:24.969" v="9087" actId="26606"/>
          <ac:spMkLst>
            <pc:docMk/>
            <pc:sldMk cId="3346566806" sldId="285"/>
            <ac:spMk id="3121" creationId="{1DB043B4-68C6-45B9-82AC-A5800EADB8DB}"/>
          </ac:spMkLst>
        </pc:spChg>
        <pc:spChg chg="add">
          <ac:chgData name="Ondra Klíma" userId="381e0c8e360e8536" providerId="LiveId" clId="{DF2D09FA-C869-4F64-9B60-06363E74BB59}" dt="2022-09-28T22:05:24.969" v="9087" actId="26606"/>
          <ac:spMkLst>
            <pc:docMk/>
            <pc:sldMk cId="3346566806" sldId="285"/>
            <ac:spMk id="3122" creationId="{28A00A08-E4E6-4184-B484-E0E034072AE0}"/>
          </ac:spMkLst>
        </pc:spChg>
        <pc:grpChg chg="add del">
          <ac:chgData name="Ondra Klíma" userId="381e0c8e360e8536" providerId="LiveId" clId="{DF2D09FA-C869-4F64-9B60-06363E74BB59}" dt="2022-09-28T22:05:24.298" v="9084" actId="26606"/>
          <ac:grpSpMkLst>
            <pc:docMk/>
            <pc:sldMk cId="3346566806" sldId="285"/>
            <ac:grpSpMk id="3087" creationId="{79DE9FAB-6BBA-4CFE-B67D-77B47F01ECA4}"/>
          </ac:grpSpMkLst>
        </pc:grpChg>
        <pc:grpChg chg="add del">
          <ac:chgData name="Ondra Klíma" userId="381e0c8e360e8536" providerId="LiveId" clId="{DF2D09FA-C869-4F64-9B60-06363E74BB59}" dt="2022-09-28T22:05:24.298" v="9084" actId="26606"/>
          <ac:grpSpMkLst>
            <pc:docMk/>
            <pc:sldMk cId="3346566806" sldId="285"/>
            <ac:grpSpMk id="3097" creationId="{0780E404-3121-4F33-AF2D-65F659A97798}"/>
          </ac:grpSpMkLst>
        </pc:grpChg>
        <pc:grpChg chg="add del">
          <ac:chgData name="Ondra Klíma" userId="381e0c8e360e8536" providerId="LiveId" clId="{DF2D09FA-C869-4F64-9B60-06363E74BB59}" dt="2022-09-28T22:05:24.298" v="9084" actId="26606"/>
          <ac:grpSpMkLst>
            <pc:docMk/>
            <pc:sldMk cId="3346566806" sldId="285"/>
            <ac:grpSpMk id="3101" creationId="{4B158E9A-DBF4-4AA7-B6B7-8C8EB2FBDD68}"/>
          </ac:grpSpMkLst>
        </pc:grpChg>
        <pc:grpChg chg="add del">
          <ac:chgData name="Ondra Klíma" userId="381e0c8e360e8536" providerId="LiveId" clId="{DF2D09FA-C869-4F64-9B60-06363E74BB59}" dt="2022-09-28T22:05:24.960" v="9086" actId="26606"/>
          <ac:grpSpMkLst>
            <pc:docMk/>
            <pc:sldMk cId="3346566806" sldId="285"/>
            <ac:grpSpMk id="3109" creationId="{79DE9FAB-6BBA-4CFE-B67D-77B47F01ECA4}"/>
          </ac:grpSpMkLst>
        </pc:grpChg>
        <pc:grpChg chg="add">
          <ac:chgData name="Ondra Klíma" userId="381e0c8e360e8536" providerId="LiveId" clId="{DF2D09FA-C869-4F64-9B60-06363E74BB59}" dt="2022-09-28T22:05:24.969" v="9087" actId="26606"/>
          <ac:grpSpMkLst>
            <pc:docMk/>
            <pc:sldMk cId="3346566806" sldId="285"/>
            <ac:grpSpMk id="3120" creationId="{79DE9FAB-6BBA-4CFE-B67D-77B47F01ECA4}"/>
          </ac:grpSpMkLst>
        </pc:grpChg>
        <pc:grpChg chg="add">
          <ac:chgData name="Ondra Klíma" userId="381e0c8e360e8536" providerId="LiveId" clId="{DF2D09FA-C869-4F64-9B60-06363E74BB59}" dt="2022-09-28T22:05:24.969" v="9087" actId="26606"/>
          <ac:grpSpMkLst>
            <pc:docMk/>
            <pc:sldMk cId="3346566806" sldId="285"/>
            <ac:grpSpMk id="3123" creationId="{0780E404-3121-4F33-AF2D-65F659A97798}"/>
          </ac:grpSpMkLst>
        </pc:grpChg>
        <pc:grpChg chg="add">
          <ac:chgData name="Ondra Klíma" userId="381e0c8e360e8536" providerId="LiveId" clId="{DF2D09FA-C869-4F64-9B60-06363E74BB59}" dt="2022-09-28T22:05:24.969" v="9087" actId="26606"/>
          <ac:grpSpMkLst>
            <pc:docMk/>
            <pc:sldMk cId="3346566806" sldId="285"/>
            <ac:grpSpMk id="3124" creationId="{4B158E9A-DBF4-4AA7-B6B7-8C8EB2FBDD68}"/>
          </ac:grpSpMkLst>
        </pc:grpChg>
        <pc:picChg chg="add del mod">
          <ac:chgData name="Ondra Klíma" userId="381e0c8e360e8536" providerId="LiveId" clId="{DF2D09FA-C869-4F64-9B60-06363E74BB59}" dt="2022-09-28T22:05:14.797" v="9081" actId="478"/>
          <ac:picMkLst>
            <pc:docMk/>
            <pc:sldMk cId="3346566806" sldId="285"/>
            <ac:picMk id="3074" creationId="{F447E7CE-F203-F5DB-C878-25A50B74BA0C}"/>
          </ac:picMkLst>
        </pc:picChg>
        <pc:picChg chg="add mod">
          <ac:chgData name="Ondra Klíma" userId="381e0c8e360e8536" providerId="LiveId" clId="{DF2D09FA-C869-4F64-9B60-06363E74BB59}" dt="2022-09-28T22:05:24.969" v="9087" actId="26606"/>
          <ac:picMkLst>
            <pc:docMk/>
            <pc:sldMk cId="3346566806" sldId="285"/>
            <ac:picMk id="3076" creationId="{C7295AF6-897C-C606-622A-63F2884077D8}"/>
          </ac:picMkLst>
        </pc:picChg>
      </pc:sldChg>
      <pc:sldChg chg="addSp delSp modSp new mod modAnim modNotesTx">
        <pc:chgData name="Ondra Klíma" userId="381e0c8e360e8536" providerId="LiveId" clId="{DF2D09FA-C869-4F64-9B60-06363E74BB59}" dt="2022-09-28T22:44:48.804" v="9491" actId="20577"/>
        <pc:sldMkLst>
          <pc:docMk/>
          <pc:sldMk cId="3480222789" sldId="286"/>
        </pc:sldMkLst>
        <pc:spChg chg="del">
          <ac:chgData name="Ondra Klíma" userId="381e0c8e360e8536" providerId="LiveId" clId="{DF2D09FA-C869-4F64-9B60-06363E74BB59}" dt="2022-09-28T22:19:10.997" v="9103" actId="478"/>
          <ac:spMkLst>
            <pc:docMk/>
            <pc:sldMk cId="3480222789" sldId="286"/>
            <ac:spMk id="2" creationId="{42A1F6B4-00DE-D6D5-A323-F8EB25E407F2}"/>
          </ac:spMkLst>
        </pc:spChg>
        <pc:spChg chg="del mod">
          <ac:chgData name="Ondra Klíma" userId="381e0c8e360e8536" providerId="LiveId" clId="{DF2D09FA-C869-4F64-9B60-06363E74BB59}" dt="2022-09-28T22:19:05.985" v="9102"/>
          <ac:spMkLst>
            <pc:docMk/>
            <pc:sldMk cId="3480222789" sldId="286"/>
            <ac:spMk id="3" creationId="{9ED82A60-BD3B-5368-F3BE-C41EF488CA01}"/>
          </ac:spMkLst>
        </pc:spChg>
        <pc:spChg chg="add del">
          <ac:chgData name="Ondra Klíma" userId="381e0c8e360e8536" providerId="LiveId" clId="{DF2D09FA-C869-4F64-9B60-06363E74BB59}" dt="2022-09-28T22:42:57.220" v="9419" actId="22"/>
          <ac:spMkLst>
            <pc:docMk/>
            <pc:sldMk cId="3480222789" sldId="286"/>
            <ac:spMk id="6" creationId="{4A13548E-4504-2E7E-6867-4F967C5F3C33}"/>
          </ac:spMkLst>
        </pc:spChg>
        <pc:picChg chg="add mod">
          <ac:chgData name="Ondra Klíma" userId="381e0c8e360e8536" providerId="LiveId" clId="{DF2D09FA-C869-4F64-9B60-06363E74BB59}" dt="2022-09-28T22:42:04.954" v="9417" actId="1440"/>
          <ac:picMkLst>
            <pc:docMk/>
            <pc:sldMk cId="3480222789" sldId="286"/>
            <ac:picMk id="4" creationId="{F412DBEA-3EC8-7B36-71F2-03B826775C0A}"/>
          </ac:picMkLst>
        </pc:picChg>
      </pc:sldChg>
      <pc:sldChg chg="addSp delSp modSp new mod setBg">
        <pc:chgData name="Ondra Klíma" userId="381e0c8e360e8536" providerId="LiveId" clId="{DF2D09FA-C869-4F64-9B60-06363E74BB59}" dt="2022-09-28T22:47:37.003" v="9684" actId="20577"/>
        <pc:sldMkLst>
          <pc:docMk/>
          <pc:sldMk cId="3387036487" sldId="287"/>
        </pc:sldMkLst>
        <pc:spChg chg="mod">
          <ac:chgData name="Ondra Klíma" userId="381e0c8e360e8536" providerId="LiveId" clId="{DF2D09FA-C869-4F64-9B60-06363E74BB59}" dt="2022-09-28T22:47:37.003" v="9684" actId="20577"/>
          <ac:spMkLst>
            <pc:docMk/>
            <pc:sldMk cId="3387036487" sldId="287"/>
            <ac:spMk id="2" creationId="{D6FA167B-3DEB-6578-8510-75A52283A312}"/>
          </ac:spMkLst>
        </pc:spChg>
        <pc:spChg chg="del mod">
          <ac:chgData name="Ondra Klíma" userId="381e0c8e360e8536" providerId="LiveId" clId="{DF2D09FA-C869-4F64-9B60-06363E74BB59}" dt="2022-09-28T22:46:23.037" v="9543" actId="26606"/>
          <ac:spMkLst>
            <pc:docMk/>
            <pc:sldMk cId="3387036487" sldId="287"/>
            <ac:spMk id="3" creationId="{06D349F6-587A-5B6E-2470-95310C815D6E}"/>
          </ac:spMkLst>
        </pc:spChg>
        <pc:spChg chg="add del">
          <ac:chgData name="Ondra Klíma" userId="381e0c8e360e8536" providerId="LiveId" clId="{DF2D09FA-C869-4F64-9B60-06363E74BB59}" dt="2022-09-28T22:46:23.037" v="9543" actId="26606"/>
          <ac:spMkLst>
            <pc:docMk/>
            <pc:sldMk cId="3387036487" sldId="287"/>
            <ac:spMk id="10" creationId="{A5931BE0-4B93-4D6C-878E-ACC59D6B4587}"/>
          </ac:spMkLst>
        </pc:spChg>
        <pc:spChg chg="add">
          <ac:chgData name="Ondra Klíma" userId="381e0c8e360e8536" providerId="LiveId" clId="{DF2D09FA-C869-4F64-9B60-06363E74BB59}" dt="2022-09-28T22:46:23.037" v="9543" actId="26606"/>
          <ac:spMkLst>
            <pc:docMk/>
            <pc:sldMk cId="3387036487" sldId="287"/>
            <ac:spMk id="15" creationId="{82184FF4-7029-4ED7-813A-192E60608764}"/>
          </ac:spMkLst>
        </pc:spChg>
        <pc:spChg chg="add">
          <ac:chgData name="Ondra Klíma" userId="381e0c8e360e8536" providerId="LiveId" clId="{DF2D09FA-C869-4F64-9B60-06363E74BB59}" dt="2022-09-28T22:46:23.037" v="9543" actId="26606"/>
          <ac:spMkLst>
            <pc:docMk/>
            <pc:sldMk cId="3387036487" sldId="287"/>
            <ac:spMk id="17" creationId="{AAA7AB09-557C-41AD-9113-FF9F68FA1035}"/>
          </ac:spMkLst>
        </pc:spChg>
        <pc:spChg chg="add">
          <ac:chgData name="Ondra Klíma" userId="381e0c8e360e8536" providerId="LiveId" clId="{DF2D09FA-C869-4F64-9B60-06363E74BB59}" dt="2022-09-28T22:46:23.037" v="9543" actId="26606"/>
          <ac:spMkLst>
            <pc:docMk/>
            <pc:sldMk cId="3387036487" sldId="287"/>
            <ac:spMk id="19" creationId="{EF99ECAA-1F11-4937-BBA6-51935AB44C9D}"/>
          </ac:spMkLst>
        </pc:spChg>
        <pc:spChg chg="add">
          <ac:chgData name="Ondra Klíma" userId="381e0c8e360e8536" providerId="LiveId" clId="{DF2D09FA-C869-4F64-9B60-06363E74BB59}" dt="2022-09-28T22:46:23.037" v="9543" actId="26606"/>
          <ac:spMkLst>
            <pc:docMk/>
            <pc:sldMk cId="3387036487" sldId="287"/>
            <ac:spMk id="27" creationId="{1DB043B4-68C6-45B9-82AC-A5800EADB8DB}"/>
          </ac:spMkLst>
        </pc:spChg>
        <pc:grpChg chg="add">
          <ac:chgData name="Ondra Klíma" userId="381e0c8e360e8536" providerId="LiveId" clId="{DF2D09FA-C869-4F64-9B60-06363E74BB59}" dt="2022-09-28T22:46:23.037" v="9543" actId="26606"/>
          <ac:grpSpMkLst>
            <pc:docMk/>
            <pc:sldMk cId="3387036487" sldId="287"/>
            <ac:grpSpMk id="21" creationId="{79DE9FAB-6BBA-4CFE-B67D-77B47F01ECA4}"/>
          </ac:grpSpMkLst>
        </pc:grpChg>
        <pc:picChg chg="add mod">
          <ac:chgData name="Ondra Klíma" userId="381e0c8e360e8536" providerId="LiveId" clId="{DF2D09FA-C869-4F64-9B60-06363E74BB59}" dt="2022-09-28T22:46:23.037" v="9543" actId="26606"/>
          <ac:picMkLst>
            <pc:docMk/>
            <pc:sldMk cId="3387036487" sldId="287"/>
            <ac:picMk id="7" creationId="{F4F6EBED-41E1-462E-5AA2-93E161C68D20}"/>
          </ac:picMkLst>
        </pc:picChg>
      </pc:sldChg>
    </pc:docChg>
  </pc:docChgLst>
  <pc:docChgLst>
    <pc:chgData name="Ondra Klíma" userId="381e0c8e360e8536" providerId="LiveId" clId="{E2B007C5-26A3-41EB-8F63-6E06F2292AEB}"/>
    <pc:docChg chg="undo custSel addSld modSld addMainMaster delMainMaster modMainMaster">
      <pc:chgData name="Ondra Klíma" userId="381e0c8e360e8536" providerId="LiveId" clId="{E2B007C5-26A3-41EB-8F63-6E06F2292AEB}" dt="2022-09-22T04:21:11.389" v="581" actId="20577"/>
      <pc:docMkLst>
        <pc:docMk/>
      </pc:docMkLst>
      <pc:sldChg chg="addSp delSp modSp new mod modTransition setBg modClrScheme addAnim delAnim chgLayout">
        <pc:chgData name="Ondra Klíma" userId="381e0c8e360e8536" providerId="LiveId" clId="{E2B007C5-26A3-41EB-8F63-6E06F2292AEB}" dt="2022-09-22T04:10:20.625" v="408" actId="20577"/>
        <pc:sldMkLst>
          <pc:docMk/>
          <pc:sldMk cId="820938414" sldId="256"/>
        </pc:sldMkLst>
        <pc:spChg chg="mod">
          <ac:chgData name="Ondra Klíma" userId="381e0c8e360e8536" providerId="LiveId" clId="{E2B007C5-26A3-41EB-8F63-6E06F2292AEB}" dt="2022-09-22T03:54:22.502" v="25" actId="26606"/>
          <ac:spMkLst>
            <pc:docMk/>
            <pc:sldMk cId="820938414" sldId="256"/>
            <ac:spMk id="2" creationId="{7A81CABB-0357-D3D6-AD68-C5F981E995CC}"/>
          </ac:spMkLst>
        </pc:spChg>
        <pc:spChg chg="mod">
          <ac:chgData name="Ondra Klíma" userId="381e0c8e360e8536" providerId="LiveId" clId="{E2B007C5-26A3-41EB-8F63-6E06F2292AEB}" dt="2022-09-22T04:10:20.625" v="408" actId="20577"/>
          <ac:spMkLst>
            <pc:docMk/>
            <pc:sldMk cId="820938414" sldId="256"/>
            <ac:spMk id="3" creationId="{F70F6FCA-9956-7A25-CA96-DB0253126575}"/>
          </ac:spMkLst>
        </pc:spChg>
        <pc:spChg chg="add del">
          <ac:chgData name="Ondra Klíma" userId="381e0c8e360e8536" providerId="LiveId" clId="{E2B007C5-26A3-41EB-8F63-6E06F2292AEB}" dt="2022-09-22T03:54:22.502" v="25" actId="26606"/>
          <ac:spMkLst>
            <pc:docMk/>
            <pc:sldMk cId="820938414" sldId="256"/>
            <ac:spMk id="1031" creationId="{A88F843D-1C1B-C740-AC27-E3238D0F5F47}"/>
          </ac:spMkLst>
        </pc:spChg>
        <pc:spChg chg="add del">
          <ac:chgData name="Ondra Klíma" userId="381e0c8e360e8536" providerId="LiveId" clId="{E2B007C5-26A3-41EB-8F63-6E06F2292AEB}" dt="2022-09-22T03:54:22.502" v="25" actId="26606"/>
          <ac:spMkLst>
            <pc:docMk/>
            <pc:sldMk cId="820938414" sldId="256"/>
            <ac:spMk id="1033" creationId="{A21C8291-E3D5-4240-8FF4-E5213CBCC453}"/>
          </ac:spMkLst>
        </pc:spChg>
        <pc:spChg chg="add del">
          <ac:chgData name="Ondra Klíma" userId="381e0c8e360e8536" providerId="LiveId" clId="{E2B007C5-26A3-41EB-8F63-6E06F2292AEB}" dt="2022-09-22T03:54:22.502" v="25" actId="26606"/>
          <ac:spMkLst>
            <pc:docMk/>
            <pc:sldMk cId="820938414" sldId="256"/>
            <ac:spMk id="1035" creationId="{08B44AFE-C181-7047-8CC9-CA00BD385EEA}"/>
          </ac:spMkLst>
        </pc:spChg>
        <pc:spChg chg="add del">
          <ac:chgData name="Ondra Klíma" userId="381e0c8e360e8536" providerId="LiveId" clId="{E2B007C5-26A3-41EB-8F63-6E06F2292AEB}" dt="2022-09-22T03:53:46.719" v="14" actId="26606"/>
          <ac:spMkLst>
            <pc:docMk/>
            <pc:sldMk cId="820938414" sldId="256"/>
            <ac:spMk id="1040" creationId="{82950D9A-4705-4314-961A-4F88B2CE412D}"/>
          </ac:spMkLst>
        </pc:spChg>
        <pc:spChg chg="add del">
          <ac:chgData name="Ondra Klíma" userId="381e0c8e360e8536" providerId="LiveId" clId="{E2B007C5-26A3-41EB-8F63-6E06F2292AEB}" dt="2022-09-22T03:54:01.969" v="16" actId="26606"/>
          <ac:spMkLst>
            <pc:docMk/>
            <pc:sldMk cId="820938414" sldId="256"/>
            <ac:spMk id="1046" creationId="{8C37C960-91F5-4F61-B2CD-8A037920720B}"/>
          </ac:spMkLst>
        </pc:spChg>
        <pc:spChg chg="add del">
          <ac:chgData name="Ondra Klíma" userId="381e0c8e360e8536" providerId="LiveId" clId="{E2B007C5-26A3-41EB-8F63-6E06F2292AEB}" dt="2022-09-22T03:54:10.817" v="20" actId="26606"/>
          <ac:spMkLst>
            <pc:docMk/>
            <pc:sldMk cId="820938414" sldId="256"/>
            <ac:spMk id="1048" creationId="{9B7AD9F6-8CE7-4299-8FC6-328F4DCD3FF9}"/>
          </ac:spMkLst>
        </pc:spChg>
        <pc:spChg chg="add del">
          <ac:chgData name="Ondra Klíma" userId="381e0c8e360e8536" providerId="LiveId" clId="{E2B007C5-26A3-41EB-8F63-6E06F2292AEB}" dt="2022-09-22T03:54:10.817" v="20" actId="26606"/>
          <ac:spMkLst>
            <pc:docMk/>
            <pc:sldMk cId="820938414" sldId="256"/>
            <ac:spMk id="1049" creationId="{F49775AF-8896-43EE-92C6-83497D6DC56F}"/>
          </ac:spMkLst>
        </pc:spChg>
        <pc:spChg chg="add del">
          <ac:chgData name="Ondra Klíma" userId="381e0c8e360e8536" providerId="LiveId" clId="{E2B007C5-26A3-41EB-8F63-6E06F2292AEB}" dt="2022-09-22T03:54:13.695" v="22" actId="26606"/>
          <ac:spMkLst>
            <pc:docMk/>
            <pc:sldMk cId="820938414" sldId="256"/>
            <ac:spMk id="1051" creationId="{A88F843D-1C1B-C740-AC27-E3238D0F5F47}"/>
          </ac:spMkLst>
        </pc:spChg>
        <pc:spChg chg="add del">
          <ac:chgData name="Ondra Klíma" userId="381e0c8e360e8536" providerId="LiveId" clId="{E2B007C5-26A3-41EB-8F63-6E06F2292AEB}" dt="2022-09-22T03:54:13.695" v="22" actId="26606"/>
          <ac:spMkLst>
            <pc:docMk/>
            <pc:sldMk cId="820938414" sldId="256"/>
            <ac:spMk id="1052" creationId="{A21C8291-E3D5-4240-8FF4-E5213CBCC453}"/>
          </ac:spMkLst>
        </pc:spChg>
        <pc:spChg chg="add del">
          <ac:chgData name="Ondra Klíma" userId="381e0c8e360e8536" providerId="LiveId" clId="{E2B007C5-26A3-41EB-8F63-6E06F2292AEB}" dt="2022-09-22T03:54:13.695" v="22" actId="26606"/>
          <ac:spMkLst>
            <pc:docMk/>
            <pc:sldMk cId="820938414" sldId="256"/>
            <ac:spMk id="1053" creationId="{08B44AFE-C181-7047-8CC9-CA00BD385EEA}"/>
          </ac:spMkLst>
        </pc:spChg>
        <pc:spChg chg="add del">
          <ac:chgData name="Ondra Klíma" userId="381e0c8e360e8536" providerId="LiveId" clId="{E2B007C5-26A3-41EB-8F63-6E06F2292AEB}" dt="2022-09-22T03:54:22.471" v="24" actId="26606"/>
          <ac:spMkLst>
            <pc:docMk/>
            <pc:sldMk cId="820938414" sldId="256"/>
            <ac:spMk id="1055" creationId="{FE74E104-78A8-4DFA-9782-03C75DE1BF02}"/>
          </ac:spMkLst>
        </pc:spChg>
        <pc:spChg chg="add del">
          <ac:chgData name="Ondra Klíma" userId="381e0c8e360e8536" providerId="LiveId" clId="{E2B007C5-26A3-41EB-8F63-6E06F2292AEB}" dt="2022-09-22T03:54:22.471" v="24" actId="26606"/>
          <ac:spMkLst>
            <pc:docMk/>
            <pc:sldMk cId="820938414" sldId="256"/>
            <ac:spMk id="1056" creationId="{1747BCEA-D77E-4BD6-8954-C64996AB739A}"/>
          </ac:spMkLst>
        </pc:spChg>
        <pc:spChg chg="add del">
          <ac:chgData name="Ondra Klíma" userId="381e0c8e360e8536" providerId="LiveId" clId="{E2B007C5-26A3-41EB-8F63-6E06F2292AEB}" dt="2022-09-22T03:54:22.471" v="24" actId="26606"/>
          <ac:spMkLst>
            <pc:docMk/>
            <pc:sldMk cId="820938414" sldId="256"/>
            <ac:spMk id="1057" creationId="{76D563F6-B8F0-406F-A032-1E478CA25158}"/>
          </ac:spMkLst>
        </pc:spChg>
        <pc:spChg chg="add">
          <ac:chgData name="Ondra Klíma" userId="381e0c8e360e8536" providerId="LiveId" clId="{E2B007C5-26A3-41EB-8F63-6E06F2292AEB}" dt="2022-09-22T03:54:22.502" v="25" actId="26606"/>
          <ac:spMkLst>
            <pc:docMk/>
            <pc:sldMk cId="820938414" sldId="256"/>
            <ac:spMk id="1059" creationId="{1DB043B4-68C6-45B9-82AC-A5800EADB8DB}"/>
          </ac:spMkLst>
        </pc:spChg>
        <pc:spChg chg="add">
          <ac:chgData name="Ondra Klíma" userId="381e0c8e360e8536" providerId="LiveId" clId="{E2B007C5-26A3-41EB-8F63-6E06F2292AEB}" dt="2022-09-22T03:54:22.502" v="25" actId="26606"/>
          <ac:spMkLst>
            <pc:docMk/>
            <pc:sldMk cId="820938414" sldId="256"/>
            <ac:spMk id="1060" creationId="{7AEC842D-C905-4DEA-B1C3-CA51995C572A}"/>
          </ac:spMkLst>
        </pc:spChg>
        <pc:spChg chg="add">
          <ac:chgData name="Ondra Klíma" userId="381e0c8e360e8536" providerId="LiveId" clId="{E2B007C5-26A3-41EB-8F63-6E06F2292AEB}" dt="2022-09-22T03:54:22.502" v="25" actId="26606"/>
          <ac:spMkLst>
            <pc:docMk/>
            <pc:sldMk cId="820938414" sldId="256"/>
            <ac:spMk id="1061" creationId="{FE05BC49-0F00-4C85-9AF5-A0CC5B39C8D2}"/>
          </ac:spMkLst>
        </pc:spChg>
        <pc:grpChg chg="add">
          <ac:chgData name="Ondra Klíma" userId="381e0c8e360e8536" providerId="LiveId" clId="{E2B007C5-26A3-41EB-8F63-6E06F2292AEB}" dt="2022-09-22T03:54:22.502" v="25" actId="26606"/>
          <ac:grpSpMkLst>
            <pc:docMk/>
            <pc:sldMk cId="820938414" sldId="256"/>
            <ac:grpSpMk id="1062" creationId="{9845873E-9C86-4496-87B7-3A6141D7DE63}"/>
          </ac:grpSpMkLst>
        </pc:grpChg>
        <pc:picChg chg="add mod">
          <ac:chgData name="Ondra Klíma" userId="381e0c8e360e8536" providerId="LiveId" clId="{E2B007C5-26A3-41EB-8F63-6E06F2292AEB}" dt="2022-09-22T03:54:37.227" v="31" actId="1076"/>
          <ac:picMkLst>
            <pc:docMk/>
            <pc:sldMk cId="820938414" sldId="256"/>
            <ac:picMk id="1026" creationId="{56417356-D89C-E62D-DDBB-09AD8578F24D}"/>
          </ac:picMkLst>
        </pc:picChg>
        <pc:cxnChg chg="add del">
          <ac:chgData name="Ondra Klíma" userId="381e0c8e360e8536" providerId="LiveId" clId="{E2B007C5-26A3-41EB-8F63-6E06F2292AEB}" dt="2022-09-22T03:53:46.719" v="14" actId="26606"/>
          <ac:cxnSpMkLst>
            <pc:docMk/>
            <pc:sldMk cId="820938414" sldId="256"/>
            <ac:cxnSpMk id="1042" creationId="{13AC671C-E66F-43C5-A66A-C477339DD232}"/>
          </ac:cxnSpMkLst>
        </pc:cxnChg>
        <pc:cxnChg chg="add del">
          <ac:chgData name="Ondra Klíma" userId="381e0c8e360e8536" providerId="LiveId" clId="{E2B007C5-26A3-41EB-8F63-6E06F2292AEB}" dt="2022-09-22T03:53:46.719" v="14" actId="26606"/>
          <ac:cxnSpMkLst>
            <pc:docMk/>
            <pc:sldMk cId="820938414" sldId="256"/>
            <ac:cxnSpMk id="1044" creationId="{EEE10AC2-20ED-4628-9A8E-14F8437B55CB}"/>
          </ac:cxnSpMkLst>
        </pc:cxnChg>
      </pc:sldChg>
      <pc:sldChg chg="addSp delSp modSp new mod modTransition setBg">
        <pc:chgData name="Ondra Klíma" userId="381e0c8e360e8536" providerId="LiveId" clId="{E2B007C5-26A3-41EB-8F63-6E06F2292AEB}" dt="2022-09-22T03:58:25.927" v="175"/>
        <pc:sldMkLst>
          <pc:docMk/>
          <pc:sldMk cId="4040254913" sldId="257"/>
        </pc:sldMkLst>
        <pc:spChg chg="mod">
          <ac:chgData name="Ondra Klíma" userId="381e0c8e360e8536" providerId="LiveId" clId="{E2B007C5-26A3-41EB-8F63-6E06F2292AEB}" dt="2022-09-22T03:57:39.607" v="172" actId="26606"/>
          <ac:spMkLst>
            <pc:docMk/>
            <pc:sldMk cId="4040254913" sldId="257"/>
            <ac:spMk id="2" creationId="{4FA54A47-60BA-2E54-D5B2-28A2F04F14D5}"/>
          </ac:spMkLst>
        </pc:spChg>
        <pc:spChg chg="del mod">
          <ac:chgData name="Ondra Klíma" userId="381e0c8e360e8536" providerId="LiveId" clId="{E2B007C5-26A3-41EB-8F63-6E06F2292AEB}" dt="2022-09-22T03:57:39.607" v="172" actId="26606"/>
          <ac:spMkLst>
            <pc:docMk/>
            <pc:sldMk cId="4040254913" sldId="257"/>
            <ac:spMk id="3" creationId="{E74B1559-2A48-1925-DED9-50F8E73C6B2D}"/>
          </ac:spMkLst>
        </pc:spChg>
        <pc:spChg chg="add">
          <ac:chgData name="Ondra Klíma" userId="381e0c8e360e8536" providerId="LiveId" clId="{E2B007C5-26A3-41EB-8F63-6E06F2292AEB}" dt="2022-09-22T03:57:39.607" v="172" actId="26606"/>
          <ac:spMkLst>
            <pc:docMk/>
            <pc:sldMk cId="4040254913" sldId="257"/>
            <ac:spMk id="9" creationId="{60B7752B-728D-4CA3-8923-C4F7F77029E3}"/>
          </ac:spMkLst>
        </pc:spChg>
        <pc:spChg chg="add">
          <ac:chgData name="Ondra Klíma" userId="381e0c8e360e8536" providerId="LiveId" clId="{E2B007C5-26A3-41EB-8F63-6E06F2292AEB}" dt="2022-09-22T03:57:39.607" v="172" actId="26606"/>
          <ac:spMkLst>
            <pc:docMk/>
            <pc:sldMk cId="4040254913" sldId="257"/>
            <ac:spMk id="11" creationId="{88392DC7-0988-443B-A0D0-E726C7DB622B}"/>
          </ac:spMkLst>
        </pc:spChg>
        <pc:graphicFrameChg chg="add">
          <ac:chgData name="Ondra Klíma" userId="381e0c8e360e8536" providerId="LiveId" clId="{E2B007C5-26A3-41EB-8F63-6E06F2292AEB}" dt="2022-09-22T03:57:39.607" v="172" actId="26606"/>
          <ac:graphicFrameMkLst>
            <pc:docMk/>
            <pc:sldMk cId="4040254913" sldId="257"/>
            <ac:graphicFrameMk id="5" creationId="{0F896D46-54D1-8506-5FA6-1A1CE8A05ECA}"/>
          </ac:graphicFrameMkLst>
        </pc:graphicFrameChg>
      </pc:sldChg>
      <pc:sldChg chg="addSp delSp modSp new mod setBg">
        <pc:chgData name="Ondra Klíma" userId="381e0c8e360e8536" providerId="LiveId" clId="{E2B007C5-26A3-41EB-8F63-6E06F2292AEB}" dt="2022-09-22T04:04:46.834" v="258" actId="20577"/>
        <pc:sldMkLst>
          <pc:docMk/>
          <pc:sldMk cId="1628907313" sldId="258"/>
        </pc:sldMkLst>
        <pc:spChg chg="mod">
          <ac:chgData name="Ondra Klíma" userId="381e0c8e360e8536" providerId="LiveId" clId="{E2B007C5-26A3-41EB-8F63-6E06F2292AEB}" dt="2022-09-22T04:03:07.769" v="254" actId="26606"/>
          <ac:spMkLst>
            <pc:docMk/>
            <pc:sldMk cId="1628907313" sldId="258"/>
            <ac:spMk id="2" creationId="{7FFA8308-7A31-3AE3-5EC5-6B692D568E09}"/>
          </ac:spMkLst>
        </pc:spChg>
        <pc:spChg chg="add del mod">
          <ac:chgData name="Ondra Klíma" userId="381e0c8e360e8536" providerId="LiveId" clId="{E2B007C5-26A3-41EB-8F63-6E06F2292AEB}" dt="2022-09-22T04:03:07.769" v="254" actId="26606"/>
          <ac:spMkLst>
            <pc:docMk/>
            <pc:sldMk cId="1628907313" sldId="258"/>
            <ac:spMk id="3" creationId="{0AB33108-5160-E4CB-0DFC-DC9F45090679}"/>
          </ac:spMkLst>
        </pc:spChg>
        <pc:spChg chg="add del">
          <ac:chgData name="Ondra Klíma" userId="381e0c8e360e8536" providerId="LiveId" clId="{E2B007C5-26A3-41EB-8F63-6E06F2292AEB}" dt="2022-09-22T04:03:07.749" v="253" actId="26606"/>
          <ac:spMkLst>
            <pc:docMk/>
            <pc:sldMk cId="1628907313" sldId="258"/>
            <ac:spMk id="9" creationId="{60B7752B-728D-4CA3-8923-C4F7F77029E3}"/>
          </ac:spMkLst>
        </pc:spChg>
        <pc:spChg chg="add del">
          <ac:chgData name="Ondra Klíma" userId="381e0c8e360e8536" providerId="LiveId" clId="{E2B007C5-26A3-41EB-8F63-6E06F2292AEB}" dt="2022-09-22T04:03:07.749" v="253" actId="26606"/>
          <ac:spMkLst>
            <pc:docMk/>
            <pc:sldMk cId="1628907313" sldId="258"/>
            <ac:spMk id="11" creationId="{88392DC7-0988-443B-A0D0-E726C7DB622B}"/>
          </ac:spMkLst>
        </pc:spChg>
        <pc:spChg chg="add">
          <ac:chgData name="Ondra Klíma" userId="381e0c8e360e8536" providerId="LiveId" clId="{E2B007C5-26A3-41EB-8F63-6E06F2292AEB}" dt="2022-09-22T04:03:07.769" v="254" actId="26606"/>
          <ac:spMkLst>
            <pc:docMk/>
            <pc:sldMk cId="1628907313" sldId="258"/>
            <ac:spMk id="13" creationId="{60B7752B-728D-4CA3-8923-C4F7F77029E3}"/>
          </ac:spMkLst>
        </pc:spChg>
        <pc:spChg chg="add">
          <ac:chgData name="Ondra Klíma" userId="381e0c8e360e8536" providerId="LiveId" clId="{E2B007C5-26A3-41EB-8F63-6E06F2292AEB}" dt="2022-09-22T04:03:07.769" v="254" actId="26606"/>
          <ac:spMkLst>
            <pc:docMk/>
            <pc:sldMk cId="1628907313" sldId="258"/>
            <ac:spMk id="14" creationId="{429899A3-416E-4DB5-846D-023526052013}"/>
          </ac:spMkLst>
        </pc:spChg>
        <pc:graphicFrameChg chg="add del">
          <ac:chgData name="Ondra Klíma" userId="381e0c8e360e8536" providerId="LiveId" clId="{E2B007C5-26A3-41EB-8F63-6E06F2292AEB}" dt="2022-09-22T04:03:07.749" v="253" actId="26606"/>
          <ac:graphicFrameMkLst>
            <pc:docMk/>
            <pc:sldMk cId="1628907313" sldId="258"/>
            <ac:graphicFrameMk id="5" creationId="{20FEA42F-1907-E62D-CC0D-52A18B86FDCA}"/>
          </ac:graphicFrameMkLst>
        </pc:graphicFrameChg>
        <pc:graphicFrameChg chg="add mod">
          <ac:chgData name="Ondra Klíma" userId="381e0c8e360e8536" providerId="LiveId" clId="{E2B007C5-26A3-41EB-8F63-6E06F2292AEB}" dt="2022-09-22T04:04:46.834" v="258" actId="20577"/>
          <ac:graphicFrameMkLst>
            <pc:docMk/>
            <pc:sldMk cId="1628907313" sldId="258"/>
            <ac:graphicFrameMk id="15" creationId="{3DE1246A-390A-2CF2-7223-2E09597004C8}"/>
          </ac:graphicFrameMkLst>
        </pc:graphicFrameChg>
        <pc:picChg chg="add del mod">
          <ac:chgData name="Ondra Klíma" userId="381e0c8e360e8536" providerId="LiveId" clId="{E2B007C5-26A3-41EB-8F63-6E06F2292AEB}" dt="2022-09-22T04:04:36.520" v="256" actId="931"/>
          <ac:picMkLst>
            <pc:docMk/>
            <pc:sldMk cId="1628907313" sldId="258"/>
            <ac:picMk id="6" creationId="{75287103-04B4-3EA5-BFB5-289BBBA53AF4}"/>
          </ac:picMkLst>
        </pc:picChg>
      </pc:sldChg>
      <pc:sldChg chg="addSp delSp modSp new mod setBg">
        <pc:chgData name="Ondra Klíma" userId="381e0c8e360e8536" providerId="LiveId" clId="{E2B007C5-26A3-41EB-8F63-6E06F2292AEB}" dt="2022-09-22T04:07:45.822" v="401" actId="26606"/>
        <pc:sldMkLst>
          <pc:docMk/>
          <pc:sldMk cId="4084700140" sldId="259"/>
        </pc:sldMkLst>
        <pc:spChg chg="mod">
          <ac:chgData name="Ondra Klíma" userId="381e0c8e360e8536" providerId="LiveId" clId="{E2B007C5-26A3-41EB-8F63-6E06F2292AEB}" dt="2022-09-22T04:07:45.822" v="401" actId="26606"/>
          <ac:spMkLst>
            <pc:docMk/>
            <pc:sldMk cId="4084700140" sldId="259"/>
            <ac:spMk id="2" creationId="{E7876A91-B20F-2762-6DE2-1E3987368425}"/>
          </ac:spMkLst>
        </pc:spChg>
        <pc:spChg chg="del mod">
          <ac:chgData name="Ondra Klíma" userId="381e0c8e360e8536" providerId="LiveId" clId="{E2B007C5-26A3-41EB-8F63-6E06F2292AEB}" dt="2022-09-22T04:07:45.822" v="401" actId="26606"/>
          <ac:spMkLst>
            <pc:docMk/>
            <pc:sldMk cId="4084700140" sldId="259"/>
            <ac:spMk id="3" creationId="{A68B998C-3436-A7BD-F72B-19AF532EAA17}"/>
          </ac:spMkLst>
        </pc:spChg>
        <pc:spChg chg="add">
          <ac:chgData name="Ondra Klíma" userId="381e0c8e360e8536" providerId="LiveId" clId="{E2B007C5-26A3-41EB-8F63-6E06F2292AEB}" dt="2022-09-22T04:07:45.822" v="401" actId="26606"/>
          <ac:spMkLst>
            <pc:docMk/>
            <pc:sldMk cId="4084700140" sldId="259"/>
            <ac:spMk id="9" creationId="{60B7752B-728D-4CA3-8923-C4F7F77029E3}"/>
          </ac:spMkLst>
        </pc:spChg>
        <pc:spChg chg="add">
          <ac:chgData name="Ondra Klíma" userId="381e0c8e360e8536" providerId="LiveId" clId="{E2B007C5-26A3-41EB-8F63-6E06F2292AEB}" dt="2022-09-22T04:07:45.822" v="401" actId="26606"/>
          <ac:spMkLst>
            <pc:docMk/>
            <pc:sldMk cId="4084700140" sldId="259"/>
            <ac:spMk id="11" creationId="{429899A3-416E-4DB5-846D-023526052013}"/>
          </ac:spMkLst>
        </pc:spChg>
        <pc:graphicFrameChg chg="add">
          <ac:chgData name="Ondra Klíma" userId="381e0c8e360e8536" providerId="LiveId" clId="{E2B007C5-26A3-41EB-8F63-6E06F2292AEB}" dt="2022-09-22T04:07:45.822" v="401" actId="26606"/>
          <ac:graphicFrameMkLst>
            <pc:docMk/>
            <pc:sldMk cId="4084700140" sldId="259"/>
            <ac:graphicFrameMk id="5" creationId="{1A8A75E2-73EB-D8D0-0436-55376AC4433C}"/>
          </ac:graphicFrameMkLst>
        </pc:graphicFrameChg>
      </pc:sldChg>
      <pc:sldChg chg="addSp delSp modSp new mod setBg modNotesTx">
        <pc:chgData name="Ondra Klíma" userId="381e0c8e360e8536" providerId="LiveId" clId="{E2B007C5-26A3-41EB-8F63-6E06F2292AEB}" dt="2022-09-22T04:19:05.564" v="535"/>
        <pc:sldMkLst>
          <pc:docMk/>
          <pc:sldMk cId="1659750025" sldId="260"/>
        </pc:sldMkLst>
        <pc:spChg chg="mod">
          <ac:chgData name="Ondra Klíma" userId="381e0c8e360e8536" providerId="LiveId" clId="{E2B007C5-26A3-41EB-8F63-6E06F2292AEB}" dt="2022-09-22T04:13:29.473" v="478" actId="26606"/>
          <ac:spMkLst>
            <pc:docMk/>
            <pc:sldMk cId="1659750025" sldId="260"/>
            <ac:spMk id="2" creationId="{8776AC14-4EC2-2C6B-BCCE-58465ED97ADB}"/>
          </ac:spMkLst>
        </pc:spChg>
        <pc:spChg chg="add del mod">
          <ac:chgData name="Ondra Klíma" userId="381e0c8e360e8536" providerId="LiveId" clId="{E2B007C5-26A3-41EB-8F63-6E06F2292AEB}" dt="2022-09-22T04:13:29.473" v="478" actId="26606"/>
          <ac:spMkLst>
            <pc:docMk/>
            <pc:sldMk cId="1659750025" sldId="260"/>
            <ac:spMk id="3" creationId="{1E7A1A8E-686A-0701-7E22-45301BC77C10}"/>
          </ac:spMkLst>
        </pc:spChg>
        <pc:spChg chg="add">
          <ac:chgData name="Ondra Klíma" userId="381e0c8e360e8536" providerId="LiveId" clId="{E2B007C5-26A3-41EB-8F63-6E06F2292AEB}" dt="2022-09-22T04:13:29.473" v="478" actId="26606"/>
          <ac:spMkLst>
            <pc:docMk/>
            <pc:sldMk cId="1659750025" sldId="260"/>
            <ac:spMk id="6" creationId="{60B7752B-728D-4CA3-8923-C4F7F77029E3}"/>
          </ac:spMkLst>
        </pc:spChg>
        <pc:spChg chg="add">
          <ac:chgData name="Ondra Klíma" userId="381e0c8e360e8536" providerId="LiveId" clId="{E2B007C5-26A3-41EB-8F63-6E06F2292AEB}" dt="2022-09-22T04:13:29.473" v="478" actId="26606"/>
          <ac:spMkLst>
            <pc:docMk/>
            <pc:sldMk cId="1659750025" sldId="260"/>
            <ac:spMk id="7" creationId="{88392DC7-0988-443B-A0D0-E726C7DB622B}"/>
          </ac:spMkLst>
        </pc:spChg>
        <pc:spChg chg="add del">
          <ac:chgData name="Ondra Klíma" userId="381e0c8e360e8536" providerId="LiveId" clId="{E2B007C5-26A3-41EB-8F63-6E06F2292AEB}" dt="2022-09-22T04:13:17.774" v="477" actId="26606"/>
          <ac:spMkLst>
            <pc:docMk/>
            <pc:sldMk cId="1659750025" sldId="260"/>
            <ac:spMk id="9" creationId="{60B7752B-728D-4CA3-8923-C4F7F77029E3}"/>
          </ac:spMkLst>
        </pc:spChg>
        <pc:spChg chg="add del">
          <ac:chgData name="Ondra Klíma" userId="381e0c8e360e8536" providerId="LiveId" clId="{E2B007C5-26A3-41EB-8F63-6E06F2292AEB}" dt="2022-09-22T04:13:17.774" v="477" actId="26606"/>
          <ac:spMkLst>
            <pc:docMk/>
            <pc:sldMk cId="1659750025" sldId="260"/>
            <ac:spMk id="11" creationId="{88392DC7-0988-443B-A0D0-E726C7DB622B}"/>
          </ac:spMkLst>
        </pc:spChg>
        <pc:spChg chg="add del">
          <ac:chgData name="Ondra Klíma" userId="381e0c8e360e8536" providerId="LiveId" clId="{E2B007C5-26A3-41EB-8F63-6E06F2292AEB}" dt="2022-09-22T04:13:17.475" v="476" actId="26606"/>
          <ac:spMkLst>
            <pc:docMk/>
            <pc:sldMk cId="1659750025" sldId="260"/>
            <ac:spMk id="16" creationId="{60B7752B-728D-4CA3-8923-C4F7F77029E3}"/>
          </ac:spMkLst>
        </pc:spChg>
        <pc:spChg chg="add del">
          <ac:chgData name="Ondra Klíma" userId="381e0c8e360e8536" providerId="LiveId" clId="{E2B007C5-26A3-41EB-8F63-6E06F2292AEB}" dt="2022-09-22T04:13:17.475" v="476" actId="26606"/>
          <ac:spMkLst>
            <pc:docMk/>
            <pc:sldMk cId="1659750025" sldId="260"/>
            <ac:spMk id="22" creationId="{52D58DC7-20C8-4471-BAA7-B296A2AEC3F6}"/>
          </ac:spMkLst>
        </pc:spChg>
        <pc:spChg chg="add del">
          <ac:chgData name="Ondra Klíma" userId="381e0c8e360e8536" providerId="LiveId" clId="{E2B007C5-26A3-41EB-8F63-6E06F2292AEB}" dt="2022-09-22T04:13:17.475" v="476" actId="26606"/>
          <ac:spMkLst>
            <pc:docMk/>
            <pc:sldMk cId="1659750025" sldId="260"/>
            <ac:spMk id="24" creationId="{8E4AABAC-100B-437F-86D3-981412859411}"/>
          </ac:spMkLst>
        </pc:spChg>
        <pc:spChg chg="add del">
          <ac:chgData name="Ondra Klíma" userId="381e0c8e360e8536" providerId="LiveId" clId="{E2B007C5-26A3-41EB-8F63-6E06F2292AEB}" dt="2022-09-22T04:13:17.475" v="476" actId="26606"/>
          <ac:spMkLst>
            <pc:docMk/>
            <pc:sldMk cId="1659750025" sldId="260"/>
            <ac:spMk id="26" creationId="{1DFD33E0-4D46-4176-BAE2-6AED15231C59}"/>
          </ac:spMkLst>
        </pc:spChg>
        <pc:spChg chg="add del">
          <ac:chgData name="Ondra Klíma" userId="381e0c8e360e8536" providerId="LiveId" clId="{E2B007C5-26A3-41EB-8F63-6E06F2292AEB}" dt="2022-09-22T04:13:17.475" v="476" actId="26606"/>
          <ac:spMkLst>
            <pc:docMk/>
            <pc:sldMk cId="1659750025" sldId="260"/>
            <ac:spMk id="28" creationId="{022B5D87-7689-4E7F-B03A-7F803B5DF799}"/>
          </ac:spMkLst>
        </pc:spChg>
        <pc:grpChg chg="add del">
          <ac:chgData name="Ondra Klíma" userId="381e0c8e360e8536" providerId="LiveId" clId="{E2B007C5-26A3-41EB-8F63-6E06F2292AEB}" dt="2022-09-22T04:13:17.475" v="476" actId="26606"/>
          <ac:grpSpMkLst>
            <pc:docMk/>
            <pc:sldMk cId="1659750025" sldId="260"/>
            <ac:grpSpMk id="18" creationId="{20205E53-D75C-4F15-A4A3-21DA0826FCE9}"/>
          </ac:grpSpMkLst>
        </pc:grpChg>
        <pc:graphicFrameChg chg="add del mod modGraphic">
          <ac:chgData name="Ondra Klíma" userId="381e0c8e360e8536" providerId="LiveId" clId="{E2B007C5-26A3-41EB-8F63-6E06F2292AEB}" dt="2022-09-22T04:13:17.774" v="477" actId="26606"/>
          <ac:graphicFrameMkLst>
            <pc:docMk/>
            <pc:sldMk cId="1659750025" sldId="260"/>
            <ac:graphicFrameMk id="5" creationId="{67B31090-C88C-EDBD-6A03-D2FC63BC17ED}"/>
          </ac:graphicFrameMkLst>
        </pc:graphicFrameChg>
        <pc:graphicFrameChg chg="add">
          <ac:chgData name="Ondra Klíma" userId="381e0c8e360e8536" providerId="LiveId" clId="{E2B007C5-26A3-41EB-8F63-6E06F2292AEB}" dt="2022-09-22T04:13:29.473" v="478" actId="26606"/>
          <ac:graphicFrameMkLst>
            <pc:docMk/>
            <pc:sldMk cId="1659750025" sldId="260"/>
            <ac:graphicFrameMk id="8" creationId="{157361F2-24B8-EC0F-1BE3-7089FE214A07}"/>
          </ac:graphicFrameMkLst>
        </pc:graphicFrameChg>
      </pc:sldChg>
      <pc:sldChg chg="addSp delSp modSp new mod setBg modNotesTx">
        <pc:chgData name="Ondra Klíma" userId="381e0c8e360e8536" providerId="LiveId" clId="{E2B007C5-26A3-41EB-8F63-6E06F2292AEB}" dt="2022-09-22T04:21:11.389" v="581" actId="20577"/>
        <pc:sldMkLst>
          <pc:docMk/>
          <pc:sldMk cId="551177218" sldId="261"/>
        </pc:sldMkLst>
        <pc:spChg chg="mod">
          <ac:chgData name="Ondra Klíma" userId="381e0c8e360e8536" providerId="LiveId" clId="{E2B007C5-26A3-41EB-8F63-6E06F2292AEB}" dt="2022-09-22T04:15:22.842" v="527" actId="26606"/>
          <ac:spMkLst>
            <pc:docMk/>
            <pc:sldMk cId="551177218" sldId="261"/>
            <ac:spMk id="2" creationId="{74F916F2-6F1F-B907-C6F4-95D48A71641D}"/>
          </ac:spMkLst>
        </pc:spChg>
        <pc:spChg chg="del">
          <ac:chgData name="Ondra Klíma" userId="381e0c8e360e8536" providerId="LiveId" clId="{E2B007C5-26A3-41EB-8F63-6E06F2292AEB}" dt="2022-09-22T04:14:14.665" v="519"/>
          <ac:spMkLst>
            <pc:docMk/>
            <pc:sldMk cId="551177218" sldId="261"/>
            <ac:spMk id="3" creationId="{AADA0079-032D-696D-656E-CD232C7F29B0}"/>
          </ac:spMkLst>
        </pc:spChg>
        <pc:spChg chg="add del">
          <ac:chgData name="Ondra Klíma" userId="381e0c8e360e8536" providerId="LiveId" clId="{E2B007C5-26A3-41EB-8F63-6E06F2292AEB}" dt="2022-09-22T04:15:22.842" v="527" actId="26606"/>
          <ac:spMkLst>
            <pc:docMk/>
            <pc:sldMk cId="551177218" sldId="261"/>
            <ac:spMk id="9" creationId="{60B7752B-728D-4CA3-8923-C4F7F77029E3}"/>
          </ac:spMkLst>
        </pc:spChg>
        <pc:spChg chg="add del">
          <ac:chgData name="Ondra Klíma" userId="381e0c8e360e8536" providerId="LiveId" clId="{E2B007C5-26A3-41EB-8F63-6E06F2292AEB}" dt="2022-09-22T04:15:22.842" v="527" actId="26606"/>
          <ac:spMkLst>
            <pc:docMk/>
            <pc:sldMk cId="551177218" sldId="261"/>
            <ac:spMk id="11" creationId="{88392DC7-0988-443B-A0D0-E726C7DB622B}"/>
          </ac:spMkLst>
        </pc:spChg>
        <pc:spChg chg="add del">
          <ac:chgData name="Ondra Klíma" userId="381e0c8e360e8536" providerId="LiveId" clId="{E2B007C5-26A3-41EB-8F63-6E06F2292AEB}" dt="2022-09-22T04:15:21.727" v="524" actId="26606"/>
          <ac:spMkLst>
            <pc:docMk/>
            <pc:sldMk cId="551177218" sldId="261"/>
            <ac:spMk id="16" creationId="{60B7752B-728D-4CA3-8923-C4F7F77029E3}"/>
          </ac:spMkLst>
        </pc:spChg>
        <pc:spChg chg="add del">
          <ac:chgData name="Ondra Klíma" userId="381e0c8e360e8536" providerId="LiveId" clId="{E2B007C5-26A3-41EB-8F63-6E06F2292AEB}" dt="2022-09-22T04:15:21.727" v="524" actId="26606"/>
          <ac:spMkLst>
            <pc:docMk/>
            <pc:sldMk cId="551177218" sldId="261"/>
            <ac:spMk id="18" creationId="{88392DC7-0988-443B-A0D0-E726C7DB622B}"/>
          </ac:spMkLst>
        </pc:spChg>
        <pc:spChg chg="add del">
          <ac:chgData name="Ondra Klíma" userId="381e0c8e360e8536" providerId="LiveId" clId="{E2B007C5-26A3-41EB-8F63-6E06F2292AEB}" dt="2022-09-22T04:15:22.837" v="526" actId="26606"/>
          <ac:spMkLst>
            <pc:docMk/>
            <pc:sldMk cId="551177218" sldId="261"/>
            <ac:spMk id="20" creationId="{60B7752B-728D-4CA3-8923-C4F7F77029E3}"/>
          </ac:spMkLst>
        </pc:spChg>
        <pc:spChg chg="add del">
          <ac:chgData name="Ondra Klíma" userId="381e0c8e360e8536" providerId="LiveId" clId="{E2B007C5-26A3-41EB-8F63-6E06F2292AEB}" dt="2022-09-22T04:15:22.837" v="526" actId="26606"/>
          <ac:spMkLst>
            <pc:docMk/>
            <pc:sldMk cId="551177218" sldId="261"/>
            <ac:spMk id="21" creationId="{88392DC7-0988-443B-A0D0-E726C7DB622B}"/>
          </ac:spMkLst>
        </pc:spChg>
        <pc:spChg chg="add">
          <ac:chgData name="Ondra Klíma" userId="381e0c8e360e8536" providerId="LiveId" clId="{E2B007C5-26A3-41EB-8F63-6E06F2292AEB}" dt="2022-09-22T04:15:22.842" v="527" actId="26606"/>
          <ac:spMkLst>
            <pc:docMk/>
            <pc:sldMk cId="551177218" sldId="261"/>
            <ac:spMk id="23" creationId="{60B7752B-728D-4CA3-8923-C4F7F77029E3}"/>
          </ac:spMkLst>
        </pc:spChg>
        <pc:spChg chg="add">
          <ac:chgData name="Ondra Klíma" userId="381e0c8e360e8536" providerId="LiveId" clId="{E2B007C5-26A3-41EB-8F63-6E06F2292AEB}" dt="2022-09-22T04:15:22.842" v="527" actId="26606"/>
          <ac:spMkLst>
            <pc:docMk/>
            <pc:sldMk cId="551177218" sldId="261"/>
            <ac:spMk id="24" creationId="{88392DC7-0988-443B-A0D0-E726C7DB622B}"/>
          </ac:spMkLst>
        </pc:spChg>
        <pc:graphicFrameChg chg="add mod modGraphic">
          <ac:chgData name="Ondra Klíma" userId="381e0c8e360e8536" providerId="LiveId" clId="{E2B007C5-26A3-41EB-8F63-6E06F2292AEB}" dt="2022-09-22T04:21:11.389" v="581" actId="20577"/>
          <ac:graphicFrameMkLst>
            <pc:docMk/>
            <pc:sldMk cId="551177218" sldId="261"/>
            <ac:graphicFrameMk id="4" creationId="{63B00175-6214-9242-E508-32764B714411}"/>
          </ac:graphicFrameMkLst>
        </pc:graphicFrameChg>
        <pc:graphicFrameChg chg="add del mod">
          <ac:chgData name="Ondra Klíma" userId="381e0c8e360e8536" providerId="LiveId" clId="{E2B007C5-26A3-41EB-8F63-6E06F2292AEB}" dt="2022-09-22T04:16:08.257" v="530" actId="478"/>
          <ac:graphicFrameMkLst>
            <pc:docMk/>
            <pc:sldMk cId="551177218" sldId="261"/>
            <ac:graphicFrameMk id="5" creationId="{42629382-C8F3-B61D-2522-C161DFDCC598}"/>
          </ac:graphicFrameMkLst>
        </pc:graphicFrameChg>
      </pc:sldChg>
      <pc:sldChg chg="addSp delSp modSp new mod setBg">
        <pc:chgData name="Ondra Klíma" userId="381e0c8e360e8536" providerId="LiveId" clId="{E2B007C5-26A3-41EB-8F63-6E06F2292AEB}" dt="2022-09-22T04:19:51.553" v="569" actId="26606"/>
        <pc:sldMkLst>
          <pc:docMk/>
          <pc:sldMk cId="2871506002" sldId="262"/>
        </pc:sldMkLst>
        <pc:spChg chg="mod ord">
          <ac:chgData name="Ondra Klíma" userId="381e0c8e360e8536" providerId="LiveId" clId="{E2B007C5-26A3-41EB-8F63-6E06F2292AEB}" dt="2022-09-22T04:19:51.553" v="569" actId="26606"/>
          <ac:spMkLst>
            <pc:docMk/>
            <pc:sldMk cId="2871506002" sldId="262"/>
            <ac:spMk id="2" creationId="{41087CCB-76B0-A780-9ACC-5BA79DEF2C01}"/>
          </ac:spMkLst>
        </pc:spChg>
        <pc:spChg chg="del">
          <ac:chgData name="Ondra Klíma" userId="381e0c8e360e8536" providerId="LiveId" clId="{E2B007C5-26A3-41EB-8F63-6E06F2292AEB}" dt="2022-09-22T04:19:30.995" v="551" actId="26606"/>
          <ac:spMkLst>
            <pc:docMk/>
            <pc:sldMk cId="2871506002" sldId="262"/>
            <ac:spMk id="3" creationId="{B3F95DD3-233B-AAD6-8493-12CD2FC31924}"/>
          </ac:spMkLst>
        </pc:spChg>
        <pc:spChg chg="add del">
          <ac:chgData name="Ondra Klíma" userId="381e0c8e360e8536" providerId="LiveId" clId="{E2B007C5-26A3-41EB-8F63-6E06F2292AEB}" dt="2022-09-22T04:19:51.553" v="569" actId="26606"/>
          <ac:spMkLst>
            <pc:docMk/>
            <pc:sldMk cId="2871506002" sldId="262"/>
            <ac:spMk id="10" creationId="{82184FF4-7029-4ED7-813A-192E60608764}"/>
          </ac:spMkLst>
        </pc:spChg>
        <pc:spChg chg="add del">
          <ac:chgData name="Ondra Klíma" userId="381e0c8e360e8536" providerId="LiveId" clId="{E2B007C5-26A3-41EB-8F63-6E06F2292AEB}" dt="2022-09-22T04:19:51.553" v="569" actId="26606"/>
          <ac:spMkLst>
            <pc:docMk/>
            <pc:sldMk cId="2871506002" sldId="262"/>
            <ac:spMk id="12" creationId="{AAA7AB09-557C-41AD-9113-FF9F68FA1035}"/>
          </ac:spMkLst>
        </pc:spChg>
        <pc:spChg chg="add del">
          <ac:chgData name="Ondra Klíma" userId="381e0c8e360e8536" providerId="LiveId" clId="{E2B007C5-26A3-41EB-8F63-6E06F2292AEB}" dt="2022-09-22T04:19:51.553" v="569" actId="26606"/>
          <ac:spMkLst>
            <pc:docMk/>
            <pc:sldMk cId="2871506002" sldId="262"/>
            <ac:spMk id="14" creationId="{EF99ECAA-1F11-4937-BBA6-51935AB44C9D}"/>
          </ac:spMkLst>
        </pc:spChg>
        <pc:spChg chg="add del">
          <ac:chgData name="Ondra Klíma" userId="381e0c8e360e8536" providerId="LiveId" clId="{E2B007C5-26A3-41EB-8F63-6E06F2292AEB}" dt="2022-09-22T04:19:51.553" v="569" actId="26606"/>
          <ac:spMkLst>
            <pc:docMk/>
            <pc:sldMk cId="2871506002" sldId="262"/>
            <ac:spMk id="22" creationId="{1DB043B4-68C6-45B9-82AC-A5800EADB8DB}"/>
          </ac:spMkLst>
        </pc:spChg>
        <pc:spChg chg="add">
          <ac:chgData name="Ondra Klíma" userId="381e0c8e360e8536" providerId="LiveId" clId="{E2B007C5-26A3-41EB-8F63-6E06F2292AEB}" dt="2022-09-22T04:19:51.553" v="569" actId="26606"/>
          <ac:spMkLst>
            <pc:docMk/>
            <pc:sldMk cId="2871506002" sldId="262"/>
            <ac:spMk id="27" creationId="{82184FF4-7029-4ED7-813A-192E60608764}"/>
          </ac:spMkLst>
        </pc:spChg>
        <pc:spChg chg="add">
          <ac:chgData name="Ondra Klíma" userId="381e0c8e360e8536" providerId="LiveId" clId="{E2B007C5-26A3-41EB-8F63-6E06F2292AEB}" dt="2022-09-22T04:19:51.553" v="569" actId="26606"/>
          <ac:spMkLst>
            <pc:docMk/>
            <pc:sldMk cId="2871506002" sldId="262"/>
            <ac:spMk id="29" creationId="{AAA7AB09-557C-41AD-9113-FF9F68FA1035}"/>
          </ac:spMkLst>
        </pc:spChg>
        <pc:spChg chg="add">
          <ac:chgData name="Ondra Klíma" userId="381e0c8e360e8536" providerId="LiveId" clId="{E2B007C5-26A3-41EB-8F63-6E06F2292AEB}" dt="2022-09-22T04:19:51.553" v="569" actId="26606"/>
          <ac:spMkLst>
            <pc:docMk/>
            <pc:sldMk cId="2871506002" sldId="262"/>
            <ac:spMk id="31" creationId="{EF99ECAA-1F11-4937-BBA6-51935AB44C9D}"/>
          </ac:spMkLst>
        </pc:spChg>
        <pc:spChg chg="add">
          <ac:chgData name="Ondra Klíma" userId="381e0c8e360e8536" providerId="LiveId" clId="{E2B007C5-26A3-41EB-8F63-6E06F2292AEB}" dt="2022-09-22T04:19:51.553" v="569" actId="26606"/>
          <ac:spMkLst>
            <pc:docMk/>
            <pc:sldMk cId="2871506002" sldId="262"/>
            <ac:spMk id="39" creationId="{1DB043B4-68C6-45B9-82AC-A5800EADB8DB}"/>
          </ac:spMkLst>
        </pc:spChg>
        <pc:spChg chg="add">
          <ac:chgData name="Ondra Klíma" userId="381e0c8e360e8536" providerId="LiveId" clId="{E2B007C5-26A3-41EB-8F63-6E06F2292AEB}" dt="2022-09-22T04:19:51.553" v="569" actId="26606"/>
          <ac:spMkLst>
            <pc:docMk/>
            <pc:sldMk cId="2871506002" sldId="262"/>
            <ac:spMk id="41" creationId="{AD4EA4DF-0E7C-4098-86F6-7D0ACAEFC0BF}"/>
          </ac:spMkLst>
        </pc:spChg>
        <pc:spChg chg="add">
          <ac:chgData name="Ondra Klíma" userId="381e0c8e360e8536" providerId="LiveId" clId="{E2B007C5-26A3-41EB-8F63-6E06F2292AEB}" dt="2022-09-22T04:19:51.553" v="569" actId="26606"/>
          <ac:spMkLst>
            <pc:docMk/>
            <pc:sldMk cId="2871506002" sldId="262"/>
            <ac:spMk id="43" creationId="{FE05BC49-0F00-4C85-9AF5-A0CC5B39C8D2}"/>
          </ac:spMkLst>
        </pc:spChg>
        <pc:grpChg chg="add del">
          <ac:chgData name="Ondra Klíma" userId="381e0c8e360e8536" providerId="LiveId" clId="{E2B007C5-26A3-41EB-8F63-6E06F2292AEB}" dt="2022-09-22T04:19:51.553" v="569" actId="26606"/>
          <ac:grpSpMkLst>
            <pc:docMk/>
            <pc:sldMk cId="2871506002" sldId="262"/>
            <ac:grpSpMk id="16" creationId="{79DE9FAB-6BBA-4CFE-B67D-77B47F01ECA4}"/>
          </ac:grpSpMkLst>
        </pc:grpChg>
        <pc:grpChg chg="add">
          <ac:chgData name="Ondra Klíma" userId="381e0c8e360e8536" providerId="LiveId" clId="{E2B007C5-26A3-41EB-8F63-6E06F2292AEB}" dt="2022-09-22T04:19:51.553" v="569" actId="26606"/>
          <ac:grpSpMkLst>
            <pc:docMk/>
            <pc:sldMk cId="2871506002" sldId="262"/>
            <ac:grpSpMk id="33" creationId="{79DE9FAB-6BBA-4CFE-B67D-77B47F01ECA4}"/>
          </ac:grpSpMkLst>
        </pc:grpChg>
        <pc:picChg chg="add mod">
          <ac:chgData name="Ondra Klíma" userId="381e0c8e360e8536" providerId="LiveId" clId="{E2B007C5-26A3-41EB-8F63-6E06F2292AEB}" dt="2022-09-22T04:19:51.553" v="569" actId="26606"/>
          <ac:picMkLst>
            <pc:docMk/>
            <pc:sldMk cId="2871506002" sldId="262"/>
            <ac:picMk id="7" creationId="{AF864E86-6C39-87AF-59D2-F15309A27B67}"/>
          </ac:picMkLst>
        </pc:picChg>
      </pc:sldChg>
      <pc:sldMasterChg chg="del delSldLayout">
        <pc:chgData name="Ondra Klíma" userId="381e0c8e360e8536" providerId="LiveId" clId="{E2B007C5-26A3-41EB-8F63-6E06F2292AEB}" dt="2022-09-22T03:52:52.019" v="5" actId="26606"/>
        <pc:sldMasterMkLst>
          <pc:docMk/>
          <pc:sldMasterMk cId="2330075900" sldId="2147483648"/>
        </pc:sldMasterMkLst>
        <pc:sldLayoutChg chg="del">
          <pc:chgData name="Ondra Klíma" userId="381e0c8e360e8536" providerId="LiveId" clId="{E2B007C5-26A3-41EB-8F63-6E06F2292AEB}" dt="2022-09-22T03:52:52.019" v="5" actId="26606"/>
          <pc:sldLayoutMkLst>
            <pc:docMk/>
            <pc:sldMasterMk cId="2330075900" sldId="2147483648"/>
            <pc:sldLayoutMk cId="3010304587" sldId="2147483649"/>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3351618672" sldId="2147483650"/>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3923926724" sldId="2147483651"/>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867226402" sldId="2147483652"/>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3816462056" sldId="2147483653"/>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563684605" sldId="2147483654"/>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341116704" sldId="2147483655"/>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769955124" sldId="2147483656"/>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213620165" sldId="2147483657"/>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267810336" sldId="2147483658"/>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733519665" sldId="2147483659"/>
          </pc:sldLayoutMkLst>
        </pc:sldLayoutChg>
      </pc:sldMasterChg>
      <pc:sldMasterChg chg="add del addSldLayout delSldLayout">
        <pc:chgData name="Ondra Klíma" userId="381e0c8e360e8536" providerId="LiveId" clId="{E2B007C5-26A3-41EB-8F63-6E06F2292AEB}" dt="2022-09-22T03:54:22.502" v="25" actId="26606"/>
        <pc:sldMasterMkLst>
          <pc:docMk/>
          <pc:sldMasterMk cId="2128147408" sldId="2147483673"/>
        </pc:sldMasterMkLst>
        <pc:sldLayoutChg chg="add del">
          <pc:chgData name="Ondra Klíma" userId="381e0c8e360e8536" providerId="LiveId" clId="{E2B007C5-26A3-41EB-8F63-6E06F2292AEB}" dt="2022-09-22T03:54:22.502" v="25" actId="26606"/>
          <pc:sldLayoutMkLst>
            <pc:docMk/>
            <pc:sldMasterMk cId="2128147408" sldId="2147483673"/>
            <pc:sldLayoutMk cId="229632127" sldId="2147483662"/>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3385848163" sldId="2147483663"/>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3075215647" sldId="2147483664"/>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407140720" sldId="2147483665"/>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3509016350" sldId="2147483666"/>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3720270458" sldId="2147483667"/>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3931607655" sldId="2147483668"/>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2783021537" sldId="2147483669"/>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2914812972" sldId="2147483670"/>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457472427" sldId="2147483671"/>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453758496" sldId="2147483672"/>
          </pc:sldLayoutMkLst>
        </pc:sldLayoutChg>
      </pc:sldMasterChg>
      <pc:sldMasterChg chg="add del addSldLayout delSldLayout">
        <pc:chgData name="Ondra Klíma" userId="381e0c8e360e8536" providerId="LiveId" clId="{E2B007C5-26A3-41EB-8F63-6E06F2292AEB}" dt="2022-09-22T03:54:01.969" v="16" actId="26606"/>
        <pc:sldMasterMkLst>
          <pc:docMk/>
          <pc:sldMasterMk cId="946692190" sldId="2147483674"/>
        </pc:sldMasterMkLst>
        <pc:sldLayoutChg chg="add del">
          <pc:chgData name="Ondra Klíma" userId="381e0c8e360e8536" providerId="LiveId" clId="{E2B007C5-26A3-41EB-8F63-6E06F2292AEB}" dt="2022-09-22T03:54:01.969" v="16" actId="26606"/>
          <pc:sldLayoutMkLst>
            <pc:docMk/>
            <pc:sldMasterMk cId="946692190" sldId="2147483674"/>
            <pc:sldLayoutMk cId="724018245" sldId="2147483675"/>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4126598621" sldId="2147483676"/>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3866946361" sldId="2147483677"/>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930342686" sldId="2147483678"/>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4024193552" sldId="2147483679"/>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2125569062" sldId="2147483680"/>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2687876993" sldId="2147483681"/>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4174927840" sldId="2147483682"/>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3541639995" sldId="2147483683"/>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4127647142" sldId="2147483684"/>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1753068461" sldId="2147483685"/>
          </pc:sldLayoutMkLst>
        </pc:sldLayoutChg>
      </pc:sldMasterChg>
      <pc:sldMasterChg chg="add del addSldLayout delSldLayout">
        <pc:chgData name="Ondra Klíma" userId="381e0c8e360e8536" providerId="LiveId" clId="{E2B007C5-26A3-41EB-8F63-6E06F2292AEB}" dt="2022-09-22T03:54:10.817" v="20" actId="26606"/>
        <pc:sldMasterMkLst>
          <pc:docMk/>
          <pc:sldMasterMk cId="3254052080" sldId="2147483674"/>
        </pc:sldMasterMkLst>
        <pc:sldLayoutChg chg="add del">
          <pc:chgData name="Ondra Klíma" userId="381e0c8e360e8536" providerId="LiveId" clId="{E2B007C5-26A3-41EB-8F63-6E06F2292AEB}" dt="2022-09-22T03:54:10.817" v="20" actId="26606"/>
          <pc:sldLayoutMkLst>
            <pc:docMk/>
            <pc:sldMasterMk cId="3254052080" sldId="2147483674"/>
            <pc:sldLayoutMk cId="1250139737" sldId="2147483675"/>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1159249023" sldId="2147483676"/>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653618629" sldId="2147483677"/>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3246591689" sldId="2147483678"/>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4232891070" sldId="2147483679"/>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2195122066" sldId="2147483680"/>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2663473674" sldId="2147483681"/>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2248227321" sldId="2147483682"/>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617773236" sldId="2147483683"/>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661011886" sldId="2147483684"/>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3077032190" sldId="2147483685"/>
          </pc:sldLayoutMkLst>
        </pc:sldLayoutChg>
      </pc:sldMasterChg>
      <pc:sldMasterChg chg="add del addSldLayout delSldLayout">
        <pc:chgData name="Ondra Klíma" userId="381e0c8e360e8536" providerId="LiveId" clId="{E2B007C5-26A3-41EB-8F63-6E06F2292AEB}" dt="2022-09-22T03:54:13.695" v="22" actId="26606"/>
        <pc:sldMasterMkLst>
          <pc:docMk/>
          <pc:sldMasterMk cId="2128147408" sldId="2147483687"/>
        </pc:sldMasterMkLst>
        <pc:sldLayoutChg chg="add del">
          <pc:chgData name="Ondra Klíma" userId="381e0c8e360e8536" providerId="LiveId" clId="{E2B007C5-26A3-41EB-8F63-6E06F2292AEB}" dt="2022-09-22T03:54:13.695" v="22" actId="26606"/>
          <pc:sldLayoutMkLst>
            <pc:docMk/>
            <pc:sldMasterMk cId="2128147408" sldId="2147483687"/>
            <pc:sldLayoutMk cId="3931607655" sldId="2147483686"/>
          </pc:sldLayoutMkLst>
        </pc:sldLayoutChg>
      </pc:sldMasterChg>
      <pc:sldMasterChg chg="add del addSldLayout delSldLayout">
        <pc:chgData name="Ondra Klíma" userId="381e0c8e360e8536" providerId="LiveId" clId="{E2B007C5-26A3-41EB-8F63-6E06F2292AEB}" dt="2022-09-22T03:54:22.471" v="24" actId="26606"/>
        <pc:sldMasterMkLst>
          <pc:docMk/>
          <pc:sldMasterMk cId="1043040883" sldId="2147483700"/>
        </pc:sldMasterMkLst>
        <pc:sldLayoutChg chg="add del">
          <pc:chgData name="Ondra Klíma" userId="381e0c8e360e8536" providerId="LiveId" clId="{E2B007C5-26A3-41EB-8F63-6E06F2292AEB}" dt="2022-09-22T03:54:22.471" v="24" actId="26606"/>
          <pc:sldLayoutMkLst>
            <pc:docMk/>
            <pc:sldMasterMk cId="1043040883" sldId="2147483700"/>
            <pc:sldLayoutMk cId="2206975785" sldId="2147483689"/>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910944372" sldId="2147483690"/>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669338981" sldId="2147483691"/>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4229326497" sldId="2147483692"/>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1624083424" sldId="2147483693"/>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1240165535" sldId="2147483694"/>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3791779198" sldId="2147483695"/>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3657497707" sldId="2147483696"/>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2806768455" sldId="2147483697"/>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1872476220" sldId="2147483698"/>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4204564828" sldId="2147483699"/>
          </pc:sldLayoutMkLst>
        </pc:sldLayoutChg>
      </pc:sldMasterChg>
      <pc:sldMasterChg chg="add modTransition addSldLayout modSldLayout">
        <pc:chgData name="Ondra Klíma" userId="381e0c8e360e8536" providerId="LiveId" clId="{E2B007C5-26A3-41EB-8F63-6E06F2292AEB}" dt="2022-09-22T03:58:25.927" v="175"/>
        <pc:sldMasterMkLst>
          <pc:docMk/>
          <pc:sldMasterMk cId="418366883" sldId="2147483765"/>
        </pc:sldMasterMkLst>
        <pc:sldLayoutChg chg="add modTransition">
          <pc:chgData name="Ondra Klíma" userId="381e0c8e360e8536" providerId="LiveId" clId="{E2B007C5-26A3-41EB-8F63-6E06F2292AEB}" dt="2022-09-22T03:58:25.927" v="175"/>
          <pc:sldLayoutMkLst>
            <pc:docMk/>
            <pc:sldMasterMk cId="418366883" sldId="2147483765"/>
            <pc:sldLayoutMk cId="2663305717" sldId="2147483754"/>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224535503" sldId="2147483755"/>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694571275" sldId="2147483756"/>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2270257458" sldId="2147483757"/>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3849050497" sldId="2147483758"/>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1170996878" sldId="2147483759"/>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704966130" sldId="2147483760"/>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3185082565" sldId="2147483761"/>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3948124936" sldId="2147483762"/>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2723311564" sldId="2147483763"/>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2183588723" sldId="2147483764"/>
          </pc:sldLayoutMkLst>
        </pc:sldLayoutChg>
      </pc:sldMasterChg>
      <pc:sldMasterChg chg="add del addSldLayout delSldLayout">
        <pc:chgData name="Ondra Klíma" userId="381e0c8e360e8536" providerId="LiveId" clId="{E2B007C5-26A3-41EB-8F63-6E06F2292AEB}" dt="2022-09-22T03:53:46.719" v="14" actId="26606"/>
        <pc:sldMasterMkLst>
          <pc:docMk/>
          <pc:sldMasterMk cId="3243219279" sldId="2147483775"/>
        </pc:sldMasterMkLst>
        <pc:sldLayoutChg chg="add del">
          <pc:chgData name="Ondra Klíma" userId="381e0c8e360e8536" providerId="LiveId" clId="{E2B007C5-26A3-41EB-8F63-6E06F2292AEB}" dt="2022-09-22T03:53:46.719" v="14" actId="26606"/>
          <pc:sldLayoutMkLst>
            <pc:docMk/>
            <pc:sldMasterMk cId="3243219279" sldId="2147483775"/>
            <pc:sldLayoutMk cId="445858098" sldId="2147483764"/>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4190690732" sldId="2147483765"/>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2199526217" sldId="2147483766"/>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3248121800" sldId="2147483767"/>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431352617" sldId="2147483768"/>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3479448324" sldId="2147483769"/>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1724205879" sldId="2147483770"/>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1606145592" sldId="2147483771"/>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1928375861" sldId="2147483772"/>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2200053078" sldId="2147483773"/>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2796340481" sldId="2147483774"/>
          </pc:sldLayoutMkLst>
        </pc:sldLayoutChg>
      </pc:sldMasterChg>
    </pc:docChg>
  </pc:docChgLst>
  <pc:docChgLst>
    <pc:chgData name="Ondra Klíma" userId="381e0c8e360e8536" providerId="LiveId" clId="{13FFC9AA-8983-423B-9E7F-D7EEB19FEAA9}"/>
    <pc:docChg chg="undo custSel addSld delSld modSld">
      <pc:chgData name="Ondra Klíma" userId="381e0c8e360e8536" providerId="LiveId" clId="{13FFC9AA-8983-423B-9E7F-D7EEB19FEAA9}" dt="2022-10-06T08:28:12.042" v="6788" actId="20577"/>
      <pc:docMkLst>
        <pc:docMk/>
      </pc:docMkLst>
      <pc:sldChg chg="modSp mod">
        <pc:chgData name="Ondra Klíma" userId="381e0c8e360e8536" providerId="LiveId" clId="{13FFC9AA-8983-423B-9E7F-D7EEB19FEAA9}" dt="2022-10-05T09:50:24.280" v="182" actId="14100"/>
        <pc:sldMkLst>
          <pc:docMk/>
          <pc:sldMk cId="820938414" sldId="256"/>
        </pc:sldMkLst>
        <pc:spChg chg="mod">
          <ac:chgData name="Ondra Klíma" userId="381e0c8e360e8536" providerId="LiveId" clId="{13FFC9AA-8983-423B-9E7F-D7EEB19FEAA9}" dt="2022-10-05T09:50:24.280" v="182" actId="14100"/>
          <ac:spMkLst>
            <pc:docMk/>
            <pc:sldMk cId="820938414" sldId="256"/>
            <ac:spMk id="2" creationId="{7A81CABB-0357-D3D6-AD68-C5F981E995CC}"/>
          </ac:spMkLst>
        </pc:spChg>
      </pc:sldChg>
      <pc:sldChg chg="modSp">
        <pc:chgData name="Ondra Klíma" userId="381e0c8e360e8536" providerId="LiveId" clId="{13FFC9AA-8983-423B-9E7F-D7EEB19FEAA9}" dt="2022-10-05T09:50:02.177" v="152" actId="20577"/>
        <pc:sldMkLst>
          <pc:docMk/>
          <pc:sldMk cId="2240082487" sldId="259"/>
        </pc:sldMkLst>
        <pc:graphicFrameChg chg="mod">
          <ac:chgData name="Ondra Klíma" userId="381e0c8e360e8536" providerId="LiveId" clId="{13FFC9AA-8983-423B-9E7F-D7EEB19FEAA9}" dt="2022-10-05T09:50:02.177" v="152" actId="20577"/>
          <ac:graphicFrameMkLst>
            <pc:docMk/>
            <pc:sldMk cId="2240082487" sldId="259"/>
            <ac:graphicFrameMk id="5" creationId="{8C65F979-AAF3-07C7-A6EE-9B312F954BE9}"/>
          </ac:graphicFrameMkLst>
        </pc:graphicFrameChg>
      </pc:sldChg>
      <pc:sldChg chg="del">
        <pc:chgData name="Ondra Klíma" userId="381e0c8e360e8536" providerId="LiveId" clId="{13FFC9AA-8983-423B-9E7F-D7EEB19FEAA9}" dt="2022-10-05T09:47:14.147" v="2" actId="47"/>
        <pc:sldMkLst>
          <pc:docMk/>
          <pc:sldMk cId="2754238501" sldId="261"/>
        </pc:sldMkLst>
      </pc:sldChg>
      <pc:sldChg chg="modSp">
        <pc:chgData name="Ondra Klíma" userId="381e0c8e360e8536" providerId="LiveId" clId="{13FFC9AA-8983-423B-9E7F-D7EEB19FEAA9}" dt="2022-10-05T09:50:39.843" v="183"/>
        <pc:sldMkLst>
          <pc:docMk/>
          <pc:sldMk cId="1496334493" sldId="270"/>
        </pc:sldMkLst>
        <pc:graphicFrameChg chg="mod">
          <ac:chgData name="Ondra Klíma" userId="381e0c8e360e8536" providerId="LiveId" clId="{13FFC9AA-8983-423B-9E7F-D7EEB19FEAA9}" dt="2022-10-05T09:50:39.843" v="183"/>
          <ac:graphicFrameMkLst>
            <pc:docMk/>
            <pc:sldMk cId="1496334493" sldId="270"/>
            <ac:graphicFrameMk id="5" creationId="{3F9AC063-EE43-3A52-92EA-DB164AB78FCC}"/>
          </ac:graphicFrameMkLst>
        </pc:graphicFrameChg>
      </pc:sldChg>
      <pc:sldChg chg="modSp mod">
        <pc:chgData name="Ondra Klíma" userId="381e0c8e360e8536" providerId="LiveId" clId="{13FFC9AA-8983-423B-9E7F-D7EEB19FEAA9}" dt="2022-10-05T09:47:40.394" v="28" actId="20577"/>
        <pc:sldMkLst>
          <pc:docMk/>
          <pc:sldMk cId="467520318" sldId="272"/>
        </pc:sldMkLst>
        <pc:spChg chg="mod">
          <ac:chgData name="Ondra Klíma" userId="381e0c8e360e8536" providerId="LiveId" clId="{13FFC9AA-8983-423B-9E7F-D7EEB19FEAA9}" dt="2022-10-05T09:47:40.394" v="28" actId="20577"/>
          <ac:spMkLst>
            <pc:docMk/>
            <pc:sldMk cId="467520318" sldId="272"/>
            <ac:spMk id="3" creationId="{5609133B-8834-B1B4-978A-FCA1F76450F4}"/>
          </ac:spMkLst>
        </pc:spChg>
      </pc:sldChg>
      <pc:sldChg chg="del">
        <pc:chgData name="Ondra Klíma" userId="381e0c8e360e8536" providerId="LiveId" clId="{13FFC9AA-8983-423B-9E7F-D7EEB19FEAA9}" dt="2022-10-05T09:47:14.147" v="2" actId="47"/>
        <pc:sldMkLst>
          <pc:docMk/>
          <pc:sldMk cId="2871506002" sldId="273"/>
        </pc:sldMkLst>
      </pc:sldChg>
      <pc:sldChg chg="addSp delSp modSp new mod setBg modNotesTx">
        <pc:chgData name="Ondra Klíma" userId="381e0c8e360e8536" providerId="LiveId" clId="{13FFC9AA-8983-423B-9E7F-D7EEB19FEAA9}" dt="2022-10-06T07:20:55.297" v="6742" actId="20577"/>
        <pc:sldMkLst>
          <pc:docMk/>
          <pc:sldMk cId="4101164563" sldId="273"/>
        </pc:sldMkLst>
        <pc:spChg chg="mod">
          <ac:chgData name="Ondra Klíma" userId="381e0c8e360e8536" providerId="LiveId" clId="{13FFC9AA-8983-423B-9E7F-D7EEB19FEAA9}" dt="2022-10-05T22:21:25.745" v="590" actId="26606"/>
          <ac:spMkLst>
            <pc:docMk/>
            <pc:sldMk cId="4101164563" sldId="273"/>
            <ac:spMk id="2" creationId="{9F0E2AAC-7FC3-A45F-1CBB-639FCF05F82F}"/>
          </ac:spMkLst>
        </pc:spChg>
        <pc:spChg chg="add del mod">
          <ac:chgData name="Ondra Klíma" userId="381e0c8e360e8536" providerId="LiveId" clId="{13FFC9AA-8983-423B-9E7F-D7EEB19FEAA9}" dt="2022-10-05T22:21:25.753" v="591" actId="26606"/>
          <ac:spMkLst>
            <pc:docMk/>
            <pc:sldMk cId="4101164563" sldId="273"/>
            <ac:spMk id="3" creationId="{DAD129E3-B093-AD06-70D1-DFBEB6A984E7}"/>
          </ac:spMkLst>
        </pc:spChg>
        <pc:spChg chg="add del">
          <ac:chgData name="Ondra Klíma" userId="381e0c8e360e8536" providerId="LiveId" clId="{13FFC9AA-8983-423B-9E7F-D7EEB19FEAA9}" dt="2022-10-05T22:21:21.342" v="588" actId="26606"/>
          <ac:spMkLst>
            <pc:docMk/>
            <pc:sldMk cId="4101164563" sldId="273"/>
            <ac:spMk id="8" creationId="{A5931BE0-4B93-4D6C-878E-ACC59D6B4587}"/>
          </ac:spMkLst>
        </pc:spChg>
        <pc:spChg chg="add del">
          <ac:chgData name="Ondra Klíma" userId="381e0c8e360e8536" providerId="LiveId" clId="{13FFC9AA-8983-423B-9E7F-D7EEB19FEAA9}" dt="2022-10-05T22:21:14.674" v="582" actId="26606"/>
          <ac:spMkLst>
            <pc:docMk/>
            <pc:sldMk cId="4101164563" sldId="273"/>
            <ac:spMk id="9" creationId="{60B7752B-728D-4CA3-8923-C4F7F77029E3}"/>
          </ac:spMkLst>
        </pc:spChg>
        <pc:spChg chg="add del">
          <ac:chgData name="Ondra Klíma" userId="381e0c8e360e8536" providerId="LiveId" clId="{13FFC9AA-8983-423B-9E7F-D7EEB19FEAA9}" dt="2022-10-05T22:21:21.342" v="588" actId="26606"/>
          <ac:spMkLst>
            <pc:docMk/>
            <pc:sldMk cId="4101164563" sldId="273"/>
            <ac:spMk id="10" creationId="{6959C3E7-D59B-44C4-9BBD-3BC2A41A0CB1}"/>
          </ac:spMkLst>
        </pc:spChg>
        <pc:spChg chg="add del">
          <ac:chgData name="Ondra Klíma" userId="381e0c8e360e8536" providerId="LiveId" clId="{13FFC9AA-8983-423B-9E7F-D7EEB19FEAA9}" dt="2022-10-05T22:21:14.674" v="582" actId="26606"/>
          <ac:spMkLst>
            <pc:docMk/>
            <pc:sldMk cId="4101164563" sldId="273"/>
            <ac:spMk id="11" creationId="{429899A3-416E-4DB5-846D-023526052013}"/>
          </ac:spMkLst>
        </pc:spChg>
        <pc:spChg chg="add del">
          <ac:chgData name="Ondra Klíma" userId="381e0c8e360e8536" providerId="LiveId" clId="{13FFC9AA-8983-423B-9E7F-D7EEB19FEAA9}" dt="2022-10-05T22:21:17.707" v="584" actId="26606"/>
          <ac:spMkLst>
            <pc:docMk/>
            <pc:sldMk cId="4101164563" sldId="273"/>
            <ac:spMk id="14" creationId="{60B7752B-728D-4CA3-8923-C4F7F77029E3}"/>
          </ac:spMkLst>
        </pc:spChg>
        <pc:spChg chg="add del">
          <ac:chgData name="Ondra Klíma" userId="381e0c8e360e8536" providerId="LiveId" clId="{13FFC9AA-8983-423B-9E7F-D7EEB19FEAA9}" dt="2022-10-05T22:21:17.707" v="584" actId="26606"/>
          <ac:spMkLst>
            <pc:docMk/>
            <pc:sldMk cId="4101164563" sldId="273"/>
            <ac:spMk id="15" creationId="{52D58DC7-20C8-4471-BAA7-B296A2AEC3F6}"/>
          </ac:spMkLst>
        </pc:spChg>
        <pc:spChg chg="add del">
          <ac:chgData name="Ondra Klíma" userId="381e0c8e360e8536" providerId="LiveId" clId="{13FFC9AA-8983-423B-9E7F-D7EEB19FEAA9}" dt="2022-10-05T22:21:17.707" v="584" actId="26606"/>
          <ac:spMkLst>
            <pc:docMk/>
            <pc:sldMk cId="4101164563" sldId="273"/>
            <ac:spMk id="17" creationId="{8E4AABAC-100B-437F-86D3-981412859411}"/>
          </ac:spMkLst>
        </pc:spChg>
        <pc:spChg chg="add del">
          <ac:chgData name="Ondra Klíma" userId="381e0c8e360e8536" providerId="LiveId" clId="{13FFC9AA-8983-423B-9E7F-D7EEB19FEAA9}" dt="2022-10-05T22:21:17.707" v="584" actId="26606"/>
          <ac:spMkLst>
            <pc:docMk/>
            <pc:sldMk cId="4101164563" sldId="273"/>
            <ac:spMk id="19" creationId="{1DFD33E0-4D46-4176-BAE2-6AED15231C59}"/>
          </ac:spMkLst>
        </pc:spChg>
        <pc:spChg chg="add del">
          <ac:chgData name="Ondra Klíma" userId="381e0c8e360e8536" providerId="LiveId" clId="{13FFC9AA-8983-423B-9E7F-D7EEB19FEAA9}" dt="2022-10-05T22:21:17.707" v="584" actId="26606"/>
          <ac:spMkLst>
            <pc:docMk/>
            <pc:sldMk cId="4101164563" sldId="273"/>
            <ac:spMk id="21" creationId="{022B5D87-7689-4E7F-B03A-7F803B5DF799}"/>
          </ac:spMkLst>
        </pc:spChg>
        <pc:spChg chg="add del">
          <ac:chgData name="Ondra Klíma" userId="381e0c8e360e8536" providerId="LiveId" clId="{13FFC9AA-8983-423B-9E7F-D7EEB19FEAA9}" dt="2022-10-05T22:21:20.579" v="586" actId="26606"/>
          <ac:spMkLst>
            <pc:docMk/>
            <pc:sldMk cId="4101164563" sldId="273"/>
            <ac:spMk id="23" creationId="{60B7752B-728D-4CA3-8923-C4F7F77029E3}"/>
          </ac:spMkLst>
        </pc:spChg>
        <pc:spChg chg="add del">
          <ac:chgData name="Ondra Klíma" userId="381e0c8e360e8536" providerId="LiveId" clId="{13FFC9AA-8983-423B-9E7F-D7EEB19FEAA9}" dt="2022-10-05T22:21:21.342" v="588" actId="26606"/>
          <ac:spMkLst>
            <pc:docMk/>
            <pc:sldMk cId="4101164563" sldId="273"/>
            <ac:spMk id="28" creationId="{DAD129E3-B093-AD06-70D1-DFBEB6A984E7}"/>
          </ac:spMkLst>
        </pc:spChg>
        <pc:spChg chg="add del">
          <ac:chgData name="Ondra Klíma" userId="381e0c8e360e8536" providerId="LiveId" clId="{13FFC9AA-8983-423B-9E7F-D7EEB19FEAA9}" dt="2022-10-05T22:21:25.745" v="590" actId="26606"/>
          <ac:spMkLst>
            <pc:docMk/>
            <pc:sldMk cId="4101164563" sldId="273"/>
            <ac:spMk id="30" creationId="{60B7752B-728D-4CA3-8923-C4F7F77029E3}"/>
          </ac:spMkLst>
        </pc:spChg>
        <pc:spChg chg="add del">
          <ac:chgData name="Ondra Klíma" userId="381e0c8e360e8536" providerId="LiveId" clId="{13FFC9AA-8983-423B-9E7F-D7EEB19FEAA9}" dt="2022-10-05T22:21:25.745" v="590" actId="26606"/>
          <ac:spMkLst>
            <pc:docMk/>
            <pc:sldMk cId="4101164563" sldId="273"/>
            <ac:spMk id="34" creationId="{52D58DC7-20C8-4471-BAA7-B296A2AEC3F6}"/>
          </ac:spMkLst>
        </pc:spChg>
        <pc:spChg chg="add del">
          <ac:chgData name="Ondra Klíma" userId="381e0c8e360e8536" providerId="LiveId" clId="{13FFC9AA-8983-423B-9E7F-D7EEB19FEAA9}" dt="2022-10-05T22:21:25.745" v="590" actId="26606"/>
          <ac:spMkLst>
            <pc:docMk/>
            <pc:sldMk cId="4101164563" sldId="273"/>
            <ac:spMk id="35" creationId="{8E4AABAC-100B-437F-86D3-981412859411}"/>
          </ac:spMkLst>
        </pc:spChg>
        <pc:spChg chg="add del">
          <ac:chgData name="Ondra Klíma" userId="381e0c8e360e8536" providerId="LiveId" clId="{13FFC9AA-8983-423B-9E7F-D7EEB19FEAA9}" dt="2022-10-05T22:21:25.745" v="590" actId="26606"/>
          <ac:spMkLst>
            <pc:docMk/>
            <pc:sldMk cId="4101164563" sldId="273"/>
            <ac:spMk id="36" creationId="{1DFD33E0-4D46-4176-BAE2-6AED15231C59}"/>
          </ac:spMkLst>
        </pc:spChg>
        <pc:spChg chg="add del">
          <ac:chgData name="Ondra Klíma" userId="381e0c8e360e8536" providerId="LiveId" clId="{13FFC9AA-8983-423B-9E7F-D7EEB19FEAA9}" dt="2022-10-05T22:21:25.745" v="590" actId="26606"/>
          <ac:spMkLst>
            <pc:docMk/>
            <pc:sldMk cId="4101164563" sldId="273"/>
            <ac:spMk id="37" creationId="{022B5D87-7689-4E7F-B03A-7F803B5DF799}"/>
          </ac:spMkLst>
        </pc:spChg>
        <pc:grpChg chg="add del">
          <ac:chgData name="Ondra Klíma" userId="381e0c8e360e8536" providerId="LiveId" clId="{13FFC9AA-8983-423B-9E7F-D7EEB19FEAA9}" dt="2022-10-05T22:21:21.342" v="588" actId="26606"/>
          <ac:grpSpMkLst>
            <pc:docMk/>
            <pc:sldMk cId="4101164563" sldId="273"/>
            <ac:grpSpMk id="12" creationId="{3654876B-FB01-4E58-9C9F-3D510011B13A}"/>
          </ac:grpSpMkLst>
        </pc:grpChg>
        <pc:grpChg chg="add del">
          <ac:chgData name="Ondra Klíma" userId="381e0c8e360e8536" providerId="LiveId" clId="{13FFC9AA-8983-423B-9E7F-D7EEB19FEAA9}" dt="2022-10-05T22:21:17.707" v="584" actId="26606"/>
          <ac:grpSpMkLst>
            <pc:docMk/>
            <pc:sldMk cId="4101164563" sldId="273"/>
            <ac:grpSpMk id="16" creationId="{20205E53-D75C-4F15-A4A3-21DA0826FCE9}"/>
          </ac:grpSpMkLst>
        </pc:grpChg>
        <pc:grpChg chg="add del">
          <ac:chgData name="Ondra Klíma" userId="381e0c8e360e8536" providerId="LiveId" clId="{13FFC9AA-8983-423B-9E7F-D7EEB19FEAA9}" dt="2022-10-05T22:21:25.745" v="590" actId="26606"/>
          <ac:grpSpMkLst>
            <pc:docMk/>
            <pc:sldMk cId="4101164563" sldId="273"/>
            <ac:grpSpMk id="31" creationId="{20205E53-D75C-4F15-A4A3-21DA0826FCE9}"/>
          </ac:grpSpMkLst>
        </pc:grpChg>
        <pc:graphicFrameChg chg="add del">
          <ac:chgData name="Ondra Klíma" userId="381e0c8e360e8536" providerId="LiveId" clId="{13FFC9AA-8983-423B-9E7F-D7EEB19FEAA9}" dt="2022-10-05T22:21:14.674" v="582" actId="26606"/>
          <ac:graphicFrameMkLst>
            <pc:docMk/>
            <pc:sldMk cId="4101164563" sldId="273"/>
            <ac:graphicFrameMk id="5" creationId="{CEAF0980-59E5-35A0-B8C0-F002F0367C2A}"/>
          </ac:graphicFrameMkLst>
        </pc:graphicFrameChg>
        <pc:graphicFrameChg chg="add del">
          <ac:chgData name="Ondra Klíma" userId="381e0c8e360e8536" providerId="LiveId" clId="{13FFC9AA-8983-423B-9E7F-D7EEB19FEAA9}" dt="2022-10-05T22:21:17.707" v="584" actId="26606"/>
          <ac:graphicFrameMkLst>
            <pc:docMk/>
            <pc:sldMk cId="4101164563" sldId="273"/>
            <ac:graphicFrameMk id="18" creationId="{0BD6AD7D-B548-D5CF-E7CF-BB5C470BD0AE}"/>
          </ac:graphicFrameMkLst>
        </pc:graphicFrameChg>
        <pc:graphicFrameChg chg="add del">
          <ac:chgData name="Ondra Klíma" userId="381e0c8e360e8536" providerId="LiveId" clId="{13FFC9AA-8983-423B-9E7F-D7EEB19FEAA9}" dt="2022-10-05T22:21:20.579" v="586" actId="26606"/>
          <ac:graphicFrameMkLst>
            <pc:docMk/>
            <pc:sldMk cId="4101164563" sldId="273"/>
            <ac:graphicFrameMk id="24" creationId="{DFA12F36-F441-4F07-08BB-75E94602507E}"/>
          </ac:graphicFrameMkLst>
        </pc:graphicFrameChg>
        <pc:graphicFrameChg chg="add del">
          <ac:chgData name="Ondra Klíma" userId="381e0c8e360e8536" providerId="LiveId" clId="{13FFC9AA-8983-423B-9E7F-D7EEB19FEAA9}" dt="2022-10-05T22:21:25.745" v="590" actId="26606"/>
          <ac:graphicFrameMkLst>
            <pc:docMk/>
            <pc:sldMk cId="4101164563" sldId="273"/>
            <ac:graphicFrameMk id="38" creationId="{5A0AF258-4EBE-2E8B-907D-A990D83187E3}"/>
          </ac:graphicFrameMkLst>
        </pc:graphicFrameChg>
        <pc:graphicFrameChg chg="add mod">
          <ac:chgData name="Ondra Klíma" userId="381e0c8e360e8536" providerId="LiveId" clId="{13FFC9AA-8983-423B-9E7F-D7EEB19FEAA9}" dt="2022-10-05T22:24:19.095" v="1103" actId="20577"/>
          <ac:graphicFrameMkLst>
            <pc:docMk/>
            <pc:sldMk cId="4101164563" sldId="273"/>
            <ac:graphicFrameMk id="40" creationId="{86772B01-7FE3-1064-30F6-1AFC3F59AE23}"/>
          </ac:graphicFrameMkLst>
        </pc:graphicFrameChg>
      </pc:sldChg>
      <pc:sldChg chg="del">
        <pc:chgData name="Ondra Klíma" userId="381e0c8e360e8536" providerId="LiveId" clId="{13FFC9AA-8983-423B-9E7F-D7EEB19FEAA9}" dt="2022-10-05T09:46:52.958" v="0" actId="47"/>
        <pc:sldMkLst>
          <pc:docMk/>
          <pc:sldMk cId="357690617" sldId="274"/>
        </pc:sldMkLst>
      </pc:sldChg>
      <pc:sldChg chg="addSp delSp modSp new mod setBg modNotesTx">
        <pc:chgData name="Ondra Klíma" userId="381e0c8e360e8536" providerId="LiveId" clId="{13FFC9AA-8983-423B-9E7F-D7EEB19FEAA9}" dt="2022-10-06T08:28:12.042" v="6788" actId="20577"/>
        <pc:sldMkLst>
          <pc:docMk/>
          <pc:sldMk cId="788429631" sldId="274"/>
        </pc:sldMkLst>
        <pc:spChg chg="mod">
          <ac:chgData name="Ondra Klíma" userId="381e0c8e360e8536" providerId="LiveId" clId="{13FFC9AA-8983-423B-9E7F-D7EEB19FEAA9}" dt="2022-10-05T22:39:20.656" v="2452" actId="26606"/>
          <ac:spMkLst>
            <pc:docMk/>
            <pc:sldMk cId="788429631" sldId="274"/>
            <ac:spMk id="2" creationId="{84D2B38E-4CFA-E469-5CDB-686CD045958F}"/>
          </ac:spMkLst>
        </pc:spChg>
        <pc:spChg chg="del mod">
          <ac:chgData name="Ondra Klíma" userId="381e0c8e360e8536" providerId="LiveId" clId="{13FFC9AA-8983-423B-9E7F-D7EEB19FEAA9}" dt="2022-10-05T22:39:20.656" v="2452" actId="26606"/>
          <ac:spMkLst>
            <pc:docMk/>
            <pc:sldMk cId="788429631" sldId="274"/>
            <ac:spMk id="3" creationId="{9A390525-649F-181E-D816-016CC980A9E5}"/>
          </ac:spMkLst>
        </pc:spChg>
        <pc:spChg chg="add">
          <ac:chgData name="Ondra Klíma" userId="381e0c8e360e8536" providerId="LiveId" clId="{13FFC9AA-8983-423B-9E7F-D7EEB19FEAA9}" dt="2022-10-05T22:39:20.656" v="2452" actId="26606"/>
          <ac:spMkLst>
            <pc:docMk/>
            <pc:sldMk cId="788429631" sldId="274"/>
            <ac:spMk id="9" creationId="{60B7752B-728D-4CA3-8923-C4F7F77029E3}"/>
          </ac:spMkLst>
        </pc:spChg>
        <pc:spChg chg="add">
          <ac:chgData name="Ondra Klíma" userId="381e0c8e360e8536" providerId="LiveId" clId="{13FFC9AA-8983-423B-9E7F-D7EEB19FEAA9}" dt="2022-10-05T22:39:20.656" v="2452" actId="26606"/>
          <ac:spMkLst>
            <pc:docMk/>
            <pc:sldMk cId="788429631" sldId="274"/>
            <ac:spMk id="15" creationId="{52D58DC7-20C8-4471-BAA7-B296A2AEC3F6}"/>
          </ac:spMkLst>
        </pc:spChg>
        <pc:spChg chg="add">
          <ac:chgData name="Ondra Klíma" userId="381e0c8e360e8536" providerId="LiveId" clId="{13FFC9AA-8983-423B-9E7F-D7EEB19FEAA9}" dt="2022-10-05T22:39:20.656" v="2452" actId="26606"/>
          <ac:spMkLst>
            <pc:docMk/>
            <pc:sldMk cId="788429631" sldId="274"/>
            <ac:spMk id="17" creationId="{8E4AABAC-100B-437F-86D3-981412859411}"/>
          </ac:spMkLst>
        </pc:spChg>
        <pc:spChg chg="add">
          <ac:chgData name="Ondra Klíma" userId="381e0c8e360e8536" providerId="LiveId" clId="{13FFC9AA-8983-423B-9E7F-D7EEB19FEAA9}" dt="2022-10-05T22:39:20.656" v="2452" actId="26606"/>
          <ac:spMkLst>
            <pc:docMk/>
            <pc:sldMk cId="788429631" sldId="274"/>
            <ac:spMk id="19" creationId="{1DFD33E0-4D46-4176-BAE2-6AED15231C59}"/>
          </ac:spMkLst>
        </pc:spChg>
        <pc:spChg chg="add">
          <ac:chgData name="Ondra Klíma" userId="381e0c8e360e8536" providerId="LiveId" clId="{13FFC9AA-8983-423B-9E7F-D7EEB19FEAA9}" dt="2022-10-05T22:39:20.656" v="2452" actId="26606"/>
          <ac:spMkLst>
            <pc:docMk/>
            <pc:sldMk cId="788429631" sldId="274"/>
            <ac:spMk id="21" creationId="{022B5D87-7689-4E7F-B03A-7F803B5DF799}"/>
          </ac:spMkLst>
        </pc:spChg>
        <pc:grpChg chg="add">
          <ac:chgData name="Ondra Klíma" userId="381e0c8e360e8536" providerId="LiveId" clId="{13FFC9AA-8983-423B-9E7F-D7EEB19FEAA9}" dt="2022-10-05T22:39:20.656" v="2452" actId="26606"/>
          <ac:grpSpMkLst>
            <pc:docMk/>
            <pc:sldMk cId="788429631" sldId="274"/>
            <ac:grpSpMk id="11" creationId="{20205E53-D75C-4F15-A4A3-21DA0826FCE9}"/>
          </ac:grpSpMkLst>
        </pc:grpChg>
        <pc:graphicFrameChg chg="add mod">
          <ac:chgData name="Ondra Klíma" userId="381e0c8e360e8536" providerId="LiveId" clId="{13FFC9AA-8983-423B-9E7F-D7EEB19FEAA9}" dt="2022-10-06T07:38:38.069" v="6774" actId="20577"/>
          <ac:graphicFrameMkLst>
            <pc:docMk/>
            <pc:sldMk cId="788429631" sldId="274"/>
            <ac:graphicFrameMk id="5" creationId="{8B5C9793-5C95-0CF6-1840-3D152981A971}"/>
          </ac:graphicFrameMkLst>
        </pc:graphicFrameChg>
      </pc:sldChg>
      <pc:sldChg chg="addSp delSp modSp new add del mod setBg modNotesTx">
        <pc:chgData name="Ondra Klíma" userId="381e0c8e360e8536" providerId="LiveId" clId="{13FFC9AA-8983-423B-9E7F-D7EEB19FEAA9}" dt="2022-10-06T00:01:38.087" v="6675" actId="47"/>
        <pc:sldMkLst>
          <pc:docMk/>
          <pc:sldMk cId="1032348716" sldId="275"/>
        </pc:sldMkLst>
        <pc:spChg chg="mod">
          <ac:chgData name="Ondra Klíma" userId="381e0c8e360e8536" providerId="LiveId" clId="{13FFC9AA-8983-423B-9E7F-D7EEB19FEAA9}" dt="2022-10-05T23:01:19.362" v="2785" actId="26606"/>
          <ac:spMkLst>
            <pc:docMk/>
            <pc:sldMk cId="1032348716" sldId="275"/>
            <ac:spMk id="2" creationId="{A0EC0C10-D4DE-1C1F-1CEF-86DD59E920C3}"/>
          </ac:spMkLst>
        </pc:spChg>
        <pc:spChg chg="del mod">
          <ac:chgData name="Ondra Klíma" userId="381e0c8e360e8536" providerId="LiveId" clId="{13FFC9AA-8983-423B-9E7F-D7EEB19FEAA9}" dt="2022-10-05T23:01:19.362" v="2785" actId="26606"/>
          <ac:spMkLst>
            <pc:docMk/>
            <pc:sldMk cId="1032348716" sldId="275"/>
            <ac:spMk id="3" creationId="{32F82A02-28EC-9DE0-6CD1-1F9E523617EF}"/>
          </ac:spMkLst>
        </pc:spChg>
        <pc:spChg chg="add">
          <ac:chgData name="Ondra Klíma" userId="381e0c8e360e8536" providerId="LiveId" clId="{13FFC9AA-8983-423B-9E7F-D7EEB19FEAA9}" dt="2022-10-05T23:01:19.362" v="2785" actId="26606"/>
          <ac:spMkLst>
            <pc:docMk/>
            <pc:sldMk cId="1032348716" sldId="275"/>
            <ac:spMk id="9" creationId="{60B7752B-728D-4CA3-8923-C4F7F77029E3}"/>
          </ac:spMkLst>
        </pc:spChg>
        <pc:spChg chg="add">
          <ac:chgData name="Ondra Klíma" userId="381e0c8e360e8536" providerId="LiveId" clId="{13FFC9AA-8983-423B-9E7F-D7EEB19FEAA9}" dt="2022-10-05T23:01:19.362" v="2785" actId="26606"/>
          <ac:spMkLst>
            <pc:docMk/>
            <pc:sldMk cId="1032348716" sldId="275"/>
            <ac:spMk id="11" creationId="{AFF323B2-FCDB-4497-8AF0-2F7A3C881B85}"/>
          </ac:spMkLst>
        </pc:spChg>
        <pc:grpChg chg="add">
          <ac:chgData name="Ondra Klíma" userId="381e0c8e360e8536" providerId="LiveId" clId="{13FFC9AA-8983-423B-9E7F-D7EEB19FEAA9}" dt="2022-10-05T23:01:19.362" v="2785" actId="26606"/>
          <ac:grpSpMkLst>
            <pc:docMk/>
            <pc:sldMk cId="1032348716" sldId="275"/>
            <ac:grpSpMk id="13" creationId="{7B7CADF7-83F2-4D18-8E02-975078DBAAB2}"/>
          </ac:grpSpMkLst>
        </pc:grpChg>
        <pc:grpChg chg="add">
          <ac:chgData name="Ondra Klíma" userId="381e0c8e360e8536" providerId="LiveId" clId="{13FFC9AA-8983-423B-9E7F-D7EEB19FEAA9}" dt="2022-10-05T23:01:19.362" v="2785" actId="26606"/>
          <ac:grpSpMkLst>
            <pc:docMk/>
            <pc:sldMk cId="1032348716" sldId="275"/>
            <ac:grpSpMk id="18" creationId="{F76A531C-147A-4C94-B721-EA95D8E88BB2}"/>
          </ac:grpSpMkLst>
        </pc:grpChg>
        <pc:graphicFrameChg chg="add">
          <ac:chgData name="Ondra Klíma" userId="381e0c8e360e8536" providerId="LiveId" clId="{13FFC9AA-8983-423B-9E7F-D7EEB19FEAA9}" dt="2022-10-05T23:01:19.362" v="2785" actId="26606"/>
          <ac:graphicFrameMkLst>
            <pc:docMk/>
            <pc:sldMk cId="1032348716" sldId="275"/>
            <ac:graphicFrameMk id="5" creationId="{63551CB9-D230-ED33-3515-21AA79BFA22A}"/>
          </ac:graphicFrameMkLst>
        </pc:graphicFrameChg>
      </pc:sldChg>
      <pc:sldChg chg="del">
        <pc:chgData name="Ondra Klíma" userId="381e0c8e360e8536" providerId="LiveId" clId="{13FFC9AA-8983-423B-9E7F-D7EEB19FEAA9}" dt="2022-10-05T09:47:14.147" v="2" actId="47"/>
        <pc:sldMkLst>
          <pc:docMk/>
          <pc:sldMk cId="3225567923" sldId="275"/>
        </pc:sldMkLst>
      </pc:sldChg>
      <pc:sldChg chg="del">
        <pc:chgData name="Ondra Klíma" userId="381e0c8e360e8536" providerId="LiveId" clId="{13FFC9AA-8983-423B-9E7F-D7EEB19FEAA9}" dt="2022-10-05T09:47:14.147" v="2" actId="47"/>
        <pc:sldMkLst>
          <pc:docMk/>
          <pc:sldMk cId="1329287112" sldId="276"/>
        </pc:sldMkLst>
      </pc:sldChg>
      <pc:sldChg chg="delSp new del mod">
        <pc:chgData name="Ondra Klíma" userId="381e0c8e360e8536" providerId="LiveId" clId="{13FFC9AA-8983-423B-9E7F-D7EEB19FEAA9}" dt="2022-10-05T23:11:31.737" v="2870" actId="47"/>
        <pc:sldMkLst>
          <pc:docMk/>
          <pc:sldMk cId="1442489338" sldId="276"/>
        </pc:sldMkLst>
        <pc:spChg chg="del">
          <ac:chgData name="Ondra Klíma" userId="381e0c8e360e8536" providerId="LiveId" clId="{13FFC9AA-8983-423B-9E7F-D7EEB19FEAA9}" dt="2022-10-05T22:59:57.992" v="2704" actId="478"/>
          <ac:spMkLst>
            <pc:docMk/>
            <pc:sldMk cId="1442489338" sldId="276"/>
            <ac:spMk id="2" creationId="{2C3FE7F4-763E-4315-4275-48BC890B48A8}"/>
          </ac:spMkLst>
        </pc:spChg>
      </pc:sldChg>
      <pc:sldChg chg="addSp delSp modSp new mod setBg modNotesTx">
        <pc:chgData name="Ondra Klíma" userId="381e0c8e360e8536" providerId="LiveId" clId="{13FFC9AA-8983-423B-9E7F-D7EEB19FEAA9}" dt="2022-10-05T23:42:04.056" v="4688" actId="20577"/>
        <pc:sldMkLst>
          <pc:docMk/>
          <pc:sldMk cId="1316431253" sldId="277"/>
        </pc:sldMkLst>
        <pc:spChg chg="mod">
          <ac:chgData name="Ondra Klíma" userId="381e0c8e360e8536" providerId="LiveId" clId="{13FFC9AA-8983-423B-9E7F-D7EEB19FEAA9}" dt="2022-10-05T23:26:45.375" v="3534" actId="26606"/>
          <ac:spMkLst>
            <pc:docMk/>
            <pc:sldMk cId="1316431253" sldId="277"/>
            <ac:spMk id="2" creationId="{D25BBE3A-7810-B4A4-8F40-8FF88E89CF75}"/>
          </ac:spMkLst>
        </pc:spChg>
        <pc:spChg chg="del mod">
          <ac:chgData name="Ondra Klíma" userId="381e0c8e360e8536" providerId="LiveId" clId="{13FFC9AA-8983-423B-9E7F-D7EEB19FEAA9}" dt="2022-10-05T23:26:45.375" v="3534" actId="26606"/>
          <ac:spMkLst>
            <pc:docMk/>
            <pc:sldMk cId="1316431253" sldId="277"/>
            <ac:spMk id="3" creationId="{1ABBD887-073E-E7FB-6319-044E4F789947}"/>
          </ac:spMkLst>
        </pc:spChg>
        <pc:spChg chg="add">
          <ac:chgData name="Ondra Klíma" userId="381e0c8e360e8536" providerId="LiveId" clId="{13FFC9AA-8983-423B-9E7F-D7EEB19FEAA9}" dt="2022-10-05T23:26:45.375" v="3534" actId="26606"/>
          <ac:spMkLst>
            <pc:docMk/>
            <pc:sldMk cId="1316431253" sldId="277"/>
            <ac:spMk id="9" creationId="{60B7752B-728D-4CA3-8923-C4F7F77029E3}"/>
          </ac:spMkLst>
        </pc:spChg>
        <pc:graphicFrameChg chg="add mod">
          <ac:chgData name="Ondra Klíma" userId="381e0c8e360e8536" providerId="LiveId" clId="{13FFC9AA-8983-423B-9E7F-D7EEB19FEAA9}" dt="2022-10-05T23:28:13.887" v="3574"/>
          <ac:graphicFrameMkLst>
            <pc:docMk/>
            <pc:sldMk cId="1316431253" sldId="277"/>
            <ac:graphicFrameMk id="5" creationId="{32A566FC-E50F-B983-6E73-8328BE1D76B6}"/>
          </ac:graphicFrameMkLst>
        </pc:graphicFrameChg>
      </pc:sldChg>
      <pc:sldChg chg="del">
        <pc:chgData name="Ondra Klíma" userId="381e0c8e360e8536" providerId="LiveId" clId="{13FFC9AA-8983-423B-9E7F-D7EEB19FEAA9}" dt="2022-10-05T09:47:14.147" v="2" actId="47"/>
        <pc:sldMkLst>
          <pc:docMk/>
          <pc:sldMk cId="3459069878" sldId="277"/>
        </pc:sldMkLst>
      </pc:sldChg>
      <pc:sldChg chg="del">
        <pc:chgData name="Ondra Klíma" userId="381e0c8e360e8536" providerId="LiveId" clId="{13FFC9AA-8983-423B-9E7F-D7EEB19FEAA9}" dt="2022-10-05T09:47:14.147" v="2" actId="47"/>
        <pc:sldMkLst>
          <pc:docMk/>
          <pc:sldMk cId="2043397832" sldId="278"/>
        </pc:sldMkLst>
      </pc:sldChg>
      <pc:sldChg chg="addSp delSp modSp new mod modAnim modNotesTx">
        <pc:chgData name="Ondra Klíma" userId="381e0c8e360e8536" providerId="LiveId" clId="{13FFC9AA-8983-423B-9E7F-D7EEB19FEAA9}" dt="2022-10-05T23:59:41.333" v="6659" actId="20577"/>
        <pc:sldMkLst>
          <pc:docMk/>
          <pc:sldMk cId="3059927883" sldId="278"/>
        </pc:sldMkLst>
        <pc:spChg chg="del mod">
          <ac:chgData name="Ondra Klíma" userId="381e0c8e360e8536" providerId="LiveId" clId="{13FFC9AA-8983-423B-9E7F-D7EEB19FEAA9}" dt="2022-10-05T23:11:35.810" v="2872" actId="478"/>
          <ac:spMkLst>
            <pc:docMk/>
            <pc:sldMk cId="3059927883" sldId="278"/>
            <ac:spMk id="2" creationId="{27FB67DD-C761-DA00-FF84-4B2426A77B47}"/>
          </ac:spMkLst>
        </pc:spChg>
        <pc:spChg chg="del">
          <ac:chgData name="Ondra Klíma" userId="381e0c8e360e8536" providerId="LiveId" clId="{13FFC9AA-8983-423B-9E7F-D7EEB19FEAA9}" dt="2022-10-05T23:29:57.116" v="3575"/>
          <ac:spMkLst>
            <pc:docMk/>
            <pc:sldMk cId="3059927883" sldId="278"/>
            <ac:spMk id="3" creationId="{81154410-468B-4B21-561D-A88D9C75DDAA}"/>
          </ac:spMkLst>
        </pc:spChg>
        <pc:picChg chg="add mod">
          <ac:chgData name="Ondra Klíma" userId="381e0c8e360e8536" providerId="LiveId" clId="{13FFC9AA-8983-423B-9E7F-D7EEB19FEAA9}" dt="2022-10-05T23:30:09.553" v="3580" actId="12789"/>
          <ac:picMkLst>
            <pc:docMk/>
            <pc:sldMk cId="3059927883" sldId="278"/>
            <ac:picMk id="4" creationId="{67A659E4-7D00-C3DA-095A-C684D89C27FB}"/>
          </ac:picMkLst>
        </pc:picChg>
      </pc:sldChg>
      <pc:sldChg chg="addSp delSp modSp new del mod setBg">
        <pc:chgData name="Ondra Klíma" userId="381e0c8e360e8536" providerId="LiveId" clId="{13FFC9AA-8983-423B-9E7F-D7EEB19FEAA9}" dt="2022-10-05T23:44:45.419" v="4778" actId="47"/>
        <pc:sldMkLst>
          <pc:docMk/>
          <pc:sldMk cId="1535810581" sldId="279"/>
        </pc:sldMkLst>
        <pc:spChg chg="mod">
          <ac:chgData name="Ondra Klíma" userId="381e0c8e360e8536" providerId="LiveId" clId="{13FFC9AA-8983-423B-9E7F-D7EEB19FEAA9}" dt="2022-10-05T23:43:30.005" v="4734" actId="26606"/>
          <ac:spMkLst>
            <pc:docMk/>
            <pc:sldMk cId="1535810581" sldId="279"/>
            <ac:spMk id="2" creationId="{5B2F05AB-3CD3-AC65-F7AC-D6CF6E8BEC70}"/>
          </ac:spMkLst>
        </pc:spChg>
        <pc:spChg chg="add del mod">
          <ac:chgData name="Ondra Klíma" userId="381e0c8e360e8536" providerId="LiveId" clId="{13FFC9AA-8983-423B-9E7F-D7EEB19FEAA9}" dt="2022-10-05T23:43:30.005" v="4734" actId="26606"/>
          <ac:spMkLst>
            <pc:docMk/>
            <pc:sldMk cId="1535810581" sldId="279"/>
            <ac:spMk id="3" creationId="{66A43F39-3EEF-C166-032A-694F3426F847}"/>
          </ac:spMkLst>
        </pc:spChg>
        <pc:spChg chg="add del">
          <ac:chgData name="Ondra Klíma" userId="381e0c8e360e8536" providerId="LiveId" clId="{13FFC9AA-8983-423B-9E7F-D7EEB19FEAA9}" dt="2022-10-05T23:43:29.997" v="4733" actId="26606"/>
          <ac:spMkLst>
            <pc:docMk/>
            <pc:sldMk cId="1535810581" sldId="279"/>
            <ac:spMk id="9" creationId="{60B7752B-728D-4CA3-8923-C4F7F77029E3}"/>
          </ac:spMkLst>
        </pc:spChg>
        <pc:spChg chg="add del">
          <ac:chgData name="Ondra Klíma" userId="381e0c8e360e8536" providerId="LiveId" clId="{13FFC9AA-8983-423B-9E7F-D7EEB19FEAA9}" dt="2022-10-05T23:43:29.997" v="4733" actId="26606"/>
          <ac:spMkLst>
            <pc:docMk/>
            <pc:sldMk cId="1535810581" sldId="279"/>
            <ac:spMk id="11" creationId="{88392DC7-0988-443B-A0D0-E726C7DB622B}"/>
          </ac:spMkLst>
        </pc:spChg>
        <pc:spChg chg="add">
          <ac:chgData name="Ondra Klíma" userId="381e0c8e360e8536" providerId="LiveId" clId="{13FFC9AA-8983-423B-9E7F-D7EEB19FEAA9}" dt="2022-10-05T23:43:30.005" v="4734" actId="26606"/>
          <ac:spMkLst>
            <pc:docMk/>
            <pc:sldMk cId="1535810581" sldId="279"/>
            <ac:spMk id="13" creationId="{60B7752B-728D-4CA3-8923-C4F7F77029E3}"/>
          </ac:spMkLst>
        </pc:spChg>
        <pc:spChg chg="add">
          <ac:chgData name="Ondra Klíma" userId="381e0c8e360e8536" providerId="LiveId" clId="{13FFC9AA-8983-423B-9E7F-D7EEB19FEAA9}" dt="2022-10-05T23:43:30.005" v="4734" actId="26606"/>
          <ac:spMkLst>
            <pc:docMk/>
            <pc:sldMk cId="1535810581" sldId="279"/>
            <ac:spMk id="14" creationId="{429899A3-416E-4DB5-846D-023526052013}"/>
          </ac:spMkLst>
        </pc:spChg>
        <pc:graphicFrameChg chg="add del">
          <ac:chgData name="Ondra Klíma" userId="381e0c8e360e8536" providerId="LiveId" clId="{13FFC9AA-8983-423B-9E7F-D7EEB19FEAA9}" dt="2022-10-05T23:43:29.997" v="4733" actId="26606"/>
          <ac:graphicFrameMkLst>
            <pc:docMk/>
            <pc:sldMk cId="1535810581" sldId="279"/>
            <ac:graphicFrameMk id="5" creationId="{4433E489-EFEE-86EB-B84B-E21F4A69E733}"/>
          </ac:graphicFrameMkLst>
        </pc:graphicFrameChg>
        <pc:graphicFrameChg chg="add mod">
          <ac:chgData name="Ondra Klíma" userId="381e0c8e360e8536" providerId="LiveId" clId="{13FFC9AA-8983-423B-9E7F-D7EEB19FEAA9}" dt="2022-10-05T23:44:34.962" v="4776" actId="20577"/>
          <ac:graphicFrameMkLst>
            <pc:docMk/>
            <pc:sldMk cId="1535810581" sldId="279"/>
            <ac:graphicFrameMk id="15" creationId="{26A92654-FCE2-3611-CA88-11918E3E7D72}"/>
          </ac:graphicFrameMkLst>
        </pc:graphicFrameChg>
      </pc:sldChg>
      <pc:sldChg chg="del">
        <pc:chgData name="Ondra Klíma" userId="381e0c8e360e8536" providerId="LiveId" clId="{13FFC9AA-8983-423B-9E7F-D7EEB19FEAA9}" dt="2022-10-05T09:47:14.147" v="2" actId="47"/>
        <pc:sldMkLst>
          <pc:docMk/>
          <pc:sldMk cId="4092044334" sldId="279"/>
        </pc:sldMkLst>
      </pc:sldChg>
      <pc:sldChg chg="del">
        <pc:chgData name="Ondra Klíma" userId="381e0c8e360e8536" providerId="LiveId" clId="{13FFC9AA-8983-423B-9E7F-D7EEB19FEAA9}" dt="2022-10-05T09:47:14.147" v="2" actId="47"/>
        <pc:sldMkLst>
          <pc:docMk/>
          <pc:sldMk cId="355641230" sldId="280"/>
        </pc:sldMkLst>
      </pc:sldChg>
      <pc:sldChg chg="new del">
        <pc:chgData name="Ondra Klíma" userId="381e0c8e360e8536" providerId="LiveId" clId="{13FFC9AA-8983-423B-9E7F-D7EEB19FEAA9}" dt="2022-10-05T23:43:43.321" v="4738" actId="47"/>
        <pc:sldMkLst>
          <pc:docMk/>
          <pc:sldMk cId="526411037" sldId="280"/>
        </pc:sldMkLst>
      </pc:sldChg>
      <pc:sldChg chg="delSp modSp add mod setBg delDesignElem modNotesTx">
        <pc:chgData name="Ondra Klíma" userId="381e0c8e360e8536" providerId="LiveId" clId="{13FFC9AA-8983-423B-9E7F-D7EEB19FEAA9}" dt="2022-10-05T23:53:06.438" v="5820" actId="14100"/>
        <pc:sldMkLst>
          <pc:docMk/>
          <pc:sldMk cId="503838932" sldId="281"/>
        </pc:sldMkLst>
        <pc:spChg chg="mod">
          <ac:chgData name="Ondra Klíma" userId="381e0c8e360e8536" providerId="LiveId" clId="{13FFC9AA-8983-423B-9E7F-D7EEB19FEAA9}" dt="2022-10-05T23:53:06.438" v="5820" actId="14100"/>
          <ac:spMkLst>
            <pc:docMk/>
            <pc:sldMk cId="503838932" sldId="281"/>
            <ac:spMk id="2" creationId="{5B2F05AB-3CD3-AC65-F7AC-D6CF6E8BEC70}"/>
          </ac:spMkLst>
        </pc:spChg>
        <pc:spChg chg="del">
          <ac:chgData name="Ondra Klíma" userId="381e0c8e360e8536" providerId="LiveId" clId="{13FFC9AA-8983-423B-9E7F-D7EEB19FEAA9}" dt="2022-10-05T23:43:41.633" v="4737"/>
          <ac:spMkLst>
            <pc:docMk/>
            <pc:sldMk cId="503838932" sldId="281"/>
            <ac:spMk id="13" creationId="{60B7752B-728D-4CA3-8923-C4F7F77029E3}"/>
          </ac:spMkLst>
        </pc:spChg>
        <pc:spChg chg="del">
          <ac:chgData name="Ondra Klíma" userId="381e0c8e360e8536" providerId="LiveId" clId="{13FFC9AA-8983-423B-9E7F-D7EEB19FEAA9}" dt="2022-10-05T23:43:41.633" v="4737"/>
          <ac:spMkLst>
            <pc:docMk/>
            <pc:sldMk cId="503838932" sldId="281"/>
            <ac:spMk id="14" creationId="{429899A3-416E-4DB5-846D-023526052013}"/>
          </ac:spMkLst>
        </pc:spChg>
        <pc:graphicFrameChg chg="mod">
          <ac:chgData name="Ondra Klíma" userId="381e0c8e360e8536" providerId="LiveId" clId="{13FFC9AA-8983-423B-9E7F-D7EEB19FEAA9}" dt="2022-10-05T23:44:58.739" v="4816" actId="20577"/>
          <ac:graphicFrameMkLst>
            <pc:docMk/>
            <pc:sldMk cId="503838932" sldId="281"/>
            <ac:graphicFrameMk id="15" creationId="{26A92654-FCE2-3611-CA88-11918E3E7D72}"/>
          </ac:graphicFrameMkLst>
        </pc:graphicFrameChg>
      </pc:sldChg>
      <pc:sldChg chg="del">
        <pc:chgData name="Ondra Klíma" userId="381e0c8e360e8536" providerId="LiveId" clId="{13FFC9AA-8983-423B-9E7F-D7EEB19FEAA9}" dt="2022-10-05T09:47:14.147" v="2" actId="47"/>
        <pc:sldMkLst>
          <pc:docMk/>
          <pc:sldMk cId="2666573736" sldId="281"/>
        </pc:sldMkLst>
      </pc:sldChg>
      <pc:sldChg chg="modSp add mod modNotesTx">
        <pc:chgData name="Ondra Klíma" userId="381e0c8e360e8536" providerId="LiveId" clId="{13FFC9AA-8983-423B-9E7F-D7EEB19FEAA9}" dt="2022-10-05T23:58:18.244" v="6653" actId="20577"/>
        <pc:sldMkLst>
          <pc:docMk/>
          <pc:sldMk cId="1034007745" sldId="282"/>
        </pc:sldMkLst>
        <pc:spChg chg="mod">
          <ac:chgData name="Ondra Klíma" userId="381e0c8e360e8536" providerId="LiveId" clId="{13FFC9AA-8983-423B-9E7F-D7EEB19FEAA9}" dt="2022-10-05T23:52:59.349" v="5819" actId="113"/>
          <ac:spMkLst>
            <pc:docMk/>
            <pc:sldMk cId="1034007745" sldId="282"/>
            <ac:spMk id="2" creationId="{5B2F05AB-3CD3-AC65-F7AC-D6CF6E8BEC70}"/>
          </ac:spMkLst>
        </pc:spChg>
      </pc:sldChg>
      <pc:sldChg chg="del">
        <pc:chgData name="Ondra Klíma" userId="381e0c8e360e8536" providerId="LiveId" clId="{13FFC9AA-8983-423B-9E7F-D7EEB19FEAA9}" dt="2022-10-05T09:47:14.147" v="2" actId="47"/>
        <pc:sldMkLst>
          <pc:docMk/>
          <pc:sldMk cId="3550687782" sldId="282"/>
        </pc:sldMkLst>
      </pc:sldChg>
      <pc:sldChg chg="del">
        <pc:chgData name="Ondra Klíma" userId="381e0c8e360e8536" providerId="LiveId" clId="{13FFC9AA-8983-423B-9E7F-D7EEB19FEAA9}" dt="2022-10-05T09:47:14.147" v="2" actId="47"/>
        <pc:sldMkLst>
          <pc:docMk/>
          <pc:sldMk cId="2006352103" sldId="283"/>
        </pc:sldMkLst>
      </pc:sldChg>
      <pc:sldChg chg="delSp modSp add mod setBg delDesignElem modNotesTx">
        <pc:chgData name="Ondra Klíma" userId="381e0c8e360e8536" providerId="LiveId" clId="{13FFC9AA-8983-423B-9E7F-D7EEB19FEAA9}" dt="2022-10-06T00:01:36.090" v="6674"/>
        <pc:sldMkLst>
          <pc:docMk/>
          <pc:sldMk cId="2290825189" sldId="283"/>
        </pc:sldMkLst>
        <pc:spChg chg="mod">
          <ac:chgData name="Ondra Klíma" userId="381e0c8e360e8536" providerId="LiveId" clId="{13FFC9AA-8983-423B-9E7F-D7EEB19FEAA9}" dt="2022-10-06T00:01:24.994" v="6671" actId="20577"/>
          <ac:spMkLst>
            <pc:docMk/>
            <pc:sldMk cId="2290825189" sldId="283"/>
            <ac:spMk id="2" creationId="{84D2B38E-4CFA-E469-5CDB-686CD045958F}"/>
          </ac:spMkLst>
        </pc:spChg>
        <pc:spChg chg="del">
          <ac:chgData name="Ondra Klíma" userId="381e0c8e360e8536" providerId="LiveId" clId="{13FFC9AA-8983-423B-9E7F-D7EEB19FEAA9}" dt="2022-10-06T00:01:08.264" v="6661"/>
          <ac:spMkLst>
            <pc:docMk/>
            <pc:sldMk cId="2290825189" sldId="283"/>
            <ac:spMk id="9" creationId="{60B7752B-728D-4CA3-8923-C4F7F77029E3}"/>
          </ac:spMkLst>
        </pc:spChg>
        <pc:spChg chg="del">
          <ac:chgData name="Ondra Klíma" userId="381e0c8e360e8536" providerId="LiveId" clId="{13FFC9AA-8983-423B-9E7F-D7EEB19FEAA9}" dt="2022-10-06T00:01:08.264" v="6661"/>
          <ac:spMkLst>
            <pc:docMk/>
            <pc:sldMk cId="2290825189" sldId="283"/>
            <ac:spMk id="15" creationId="{52D58DC7-20C8-4471-BAA7-B296A2AEC3F6}"/>
          </ac:spMkLst>
        </pc:spChg>
        <pc:spChg chg="del">
          <ac:chgData name="Ondra Klíma" userId="381e0c8e360e8536" providerId="LiveId" clId="{13FFC9AA-8983-423B-9E7F-D7EEB19FEAA9}" dt="2022-10-06T00:01:08.264" v="6661"/>
          <ac:spMkLst>
            <pc:docMk/>
            <pc:sldMk cId="2290825189" sldId="283"/>
            <ac:spMk id="17" creationId="{8E4AABAC-100B-437F-86D3-981412859411}"/>
          </ac:spMkLst>
        </pc:spChg>
        <pc:spChg chg="del">
          <ac:chgData name="Ondra Klíma" userId="381e0c8e360e8536" providerId="LiveId" clId="{13FFC9AA-8983-423B-9E7F-D7EEB19FEAA9}" dt="2022-10-06T00:01:08.264" v="6661"/>
          <ac:spMkLst>
            <pc:docMk/>
            <pc:sldMk cId="2290825189" sldId="283"/>
            <ac:spMk id="19" creationId="{1DFD33E0-4D46-4176-BAE2-6AED15231C59}"/>
          </ac:spMkLst>
        </pc:spChg>
        <pc:spChg chg="del">
          <ac:chgData name="Ondra Klíma" userId="381e0c8e360e8536" providerId="LiveId" clId="{13FFC9AA-8983-423B-9E7F-D7EEB19FEAA9}" dt="2022-10-06T00:01:08.264" v="6661"/>
          <ac:spMkLst>
            <pc:docMk/>
            <pc:sldMk cId="2290825189" sldId="283"/>
            <ac:spMk id="21" creationId="{022B5D87-7689-4E7F-B03A-7F803B5DF799}"/>
          </ac:spMkLst>
        </pc:spChg>
        <pc:grpChg chg="del">
          <ac:chgData name="Ondra Klíma" userId="381e0c8e360e8536" providerId="LiveId" clId="{13FFC9AA-8983-423B-9E7F-D7EEB19FEAA9}" dt="2022-10-06T00:01:08.264" v="6661"/>
          <ac:grpSpMkLst>
            <pc:docMk/>
            <pc:sldMk cId="2290825189" sldId="283"/>
            <ac:grpSpMk id="11" creationId="{20205E53-D75C-4F15-A4A3-21DA0826FCE9}"/>
          </ac:grpSpMkLst>
        </pc:grpChg>
        <pc:graphicFrameChg chg="mod">
          <ac:chgData name="Ondra Klíma" userId="381e0c8e360e8536" providerId="LiveId" clId="{13FFC9AA-8983-423B-9E7F-D7EEB19FEAA9}" dt="2022-10-06T00:01:17.078" v="6664" actId="20577"/>
          <ac:graphicFrameMkLst>
            <pc:docMk/>
            <pc:sldMk cId="2290825189" sldId="283"/>
            <ac:graphicFrameMk id="5" creationId="{8B5C9793-5C95-0CF6-1840-3D152981A971}"/>
          </ac:graphicFrameMkLst>
        </pc:graphicFrameChg>
      </pc:sldChg>
      <pc:sldChg chg="del">
        <pc:chgData name="Ondra Klíma" userId="381e0c8e360e8536" providerId="LiveId" clId="{13FFC9AA-8983-423B-9E7F-D7EEB19FEAA9}" dt="2022-10-05T09:47:14.147" v="2" actId="47"/>
        <pc:sldMkLst>
          <pc:docMk/>
          <pc:sldMk cId="605098248" sldId="284"/>
        </pc:sldMkLst>
      </pc:sldChg>
      <pc:sldChg chg="addSp delSp modSp new mod setBg">
        <pc:chgData name="Ondra Klíma" userId="381e0c8e360e8536" providerId="LiveId" clId="{13FFC9AA-8983-423B-9E7F-D7EEB19FEAA9}" dt="2022-10-06T07:20:12.606" v="6740" actId="20577"/>
        <pc:sldMkLst>
          <pc:docMk/>
          <pc:sldMk cId="3381644457" sldId="284"/>
        </pc:sldMkLst>
        <pc:spChg chg="mod">
          <ac:chgData name="Ondra Klíma" userId="381e0c8e360e8536" providerId="LiveId" clId="{13FFC9AA-8983-423B-9E7F-D7EEB19FEAA9}" dt="2022-10-06T07:20:12.606" v="6740" actId="20577"/>
          <ac:spMkLst>
            <pc:docMk/>
            <pc:sldMk cId="3381644457" sldId="284"/>
            <ac:spMk id="2" creationId="{2E538FCB-4B92-D4F1-6929-5B44E9F8A65D}"/>
          </ac:spMkLst>
        </pc:spChg>
        <pc:spChg chg="del">
          <ac:chgData name="Ondra Klíma" userId="381e0c8e360e8536" providerId="LiveId" clId="{13FFC9AA-8983-423B-9E7F-D7EEB19FEAA9}" dt="2022-10-06T07:20:04.712" v="6709" actId="26606"/>
          <ac:spMkLst>
            <pc:docMk/>
            <pc:sldMk cId="3381644457" sldId="284"/>
            <ac:spMk id="3" creationId="{7C1386F5-8A4F-020E-6AE0-39253EC90C55}"/>
          </ac:spMkLst>
        </pc:spChg>
        <pc:spChg chg="add">
          <ac:chgData name="Ondra Klíma" userId="381e0c8e360e8536" providerId="LiveId" clId="{13FFC9AA-8983-423B-9E7F-D7EEB19FEAA9}" dt="2022-10-06T07:20:04.712" v="6709" actId="26606"/>
          <ac:spMkLst>
            <pc:docMk/>
            <pc:sldMk cId="3381644457" sldId="284"/>
            <ac:spMk id="10" creationId="{82184FF4-7029-4ED7-813A-192E60608764}"/>
          </ac:spMkLst>
        </pc:spChg>
        <pc:spChg chg="add">
          <ac:chgData name="Ondra Klíma" userId="381e0c8e360e8536" providerId="LiveId" clId="{13FFC9AA-8983-423B-9E7F-D7EEB19FEAA9}" dt="2022-10-06T07:20:04.712" v="6709" actId="26606"/>
          <ac:spMkLst>
            <pc:docMk/>
            <pc:sldMk cId="3381644457" sldId="284"/>
            <ac:spMk id="12" creationId="{AAA7AB09-557C-41AD-9113-FF9F68FA1035}"/>
          </ac:spMkLst>
        </pc:spChg>
        <pc:spChg chg="add">
          <ac:chgData name="Ondra Klíma" userId="381e0c8e360e8536" providerId="LiveId" clId="{13FFC9AA-8983-423B-9E7F-D7EEB19FEAA9}" dt="2022-10-06T07:20:04.712" v="6709" actId="26606"/>
          <ac:spMkLst>
            <pc:docMk/>
            <pc:sldMk cId="3381644457" sldId="284"/>
            <ac:spMk id="14" creationId="{EF99ECAA-1F11-4937-BBA6-51935AB44C9D}"/>
          </ac:spMkLst>
        </pc:spChg>
        <pc:spChg chg="add">
          <ac:chgData name="Ondra Klíma" userId="381e0c8e360e8536" providerId="LiveId" clId="{13FFC9AA-8983-423B-9E7F-D7EEB19FEAA9}" dt="2022-10-06T07:20:04.712" v="6709" actId="26606"/>
          <ac:spMkLst>
            <pc:docMk/>
            <pc:sldMk cId="3381644457" sldId="284"/>
            <ac:spMk id="22" creationId="{1DB043B4-68C6-45B9-82AC-A5800EADB8DB}"/>
          </ac:spMkLst>
        </pc:spChg>
        <pc:spChg chg="add">
          <ac:chgData name="Ondra Klíma" userId="381e0c8e360e8536" providerId="LiveId" clId="{13FFC9AA-8983-423B-9E7F-D7EEB19FEAA9}" dt="2022-10-06T07:20:04.712" v="6709" actId="26606"/>
          <ac:spMkLst>
            <pc:docMk/>
            <pc:sldMk cId="3381644457" sldId="284"/>
            <ac:spMk id="24" creationId="{28A00A08-E4E6-4184-B484-E0E034072AE0}"/>
          </ac:spMkLst>
        </pc:spChg>
        <pc:grpChg chg="add">
          <ac:chgData name="Ondra Klíma" userId="381e0c8e360e8536" providerId="LiveId" clId="{13FFC9AA-8983-423B-9E7F-D7EEB19FEAA9}" dt="2022-10-06T07:20:04.712" v="6709" actId="26606"/>
          <ac:grpSpMkLst>
            <pc:docMk/>
            <pc:sldMk cId="3381644457" sldId="284"/>
            <ac:grpSpMk id="16" creationId="{79DE9FAB-6BBA-4CFE-B67D-77B47F01ECA4}"/>
          </ac:grpSpMkLst>
        </pc:grpChg>
        <pc:grpChg chg="add">
          <ac:chgData name="Ondra Klíma" userId="381e0c8e360e8536" providerId="LiveId" clId="{13FFC9AA-8983-423B-9E7F-D7EEB19FEAA9}" dt="2022-10-06T07:20:04.712" v="6709" actId="26606"/>
          <ac:grpSpMkLst>
            <pc:docMk/>
            <pc:sldMk cId="3381644457" sldId="284"/>
            <ac:grpSpMk id="26" creationId="{0780E404-3121-4F33-AF2D-65F659A97798}"/>
          </ac:grpSpMkLst>
        </pc:grpChg>
        <pc:grpChg chg="add">
          <ac:chgData name="Ondra Klíma" userId="381e0c8e360e8536" providerId="LiveId" clId="{13FFC9AA-8983-423B-9E7F-D7EEB19FEAA9}" dt="2022-10-06T07:20:04.712" v="6709" actId="26606"/>
          <ac:grpSpMkLst>
            <pc:docMk/>
            <pc:sldMk cId="3381644457" sldId="284"/>
            <ac:grpSpMk id="30" creationId="{4B158E9A-DBF4-4AA7-B6B7-8C8EB2FBDD68}"/>
          </ac:grpSpMkLst>
        </pc:grpChg>
        <pc:picChg chg="add">
          <ac:chgData name="Ondra Klíma" userId="381e0c8e360e8536" providerId="LiveId" clId="{13FFC9AA-8983-423B-9E7F-D7EEB19FEAA9}" dt="2022-10-06T07:20:04.712" v="6709" actId="26606"/>
          <ac:picMkLst>
            <pc:docMk/>
            <pc:sldMk cId="3381644457" sldId="284"/>
            <ac:picMk id="7" creationId="{F41AD72C-8752-6E54-DA27-0E7A1664DD2A}"/>
          </ac:picMkLst>
        </pc:picChg>
      </pc:sldChg>
      <pc:sldChg chg="del">
        <pc:chgData name="Ondra Klíma" userId="381e0c8e360e8536" providerId="LiveId" clId="{13FFC9AA-8983-423B-9E7F-D7EEB19FEAA9}" dt="2022-10-05T09:47:14.147" v="2" actId="47"/>
        <pc:sldMkLst>
          <pc:docMk/>
          <pc:sldMk cId="3346566806" sldId="285"/>
        </pc:sldMkLst>
      </pc:sldChg>
      <pc:sldChg chg="del">
        <pc:chgData name="Ondra Klíma" userId="381e0c8e360e8536" providerId="LiveId" clId="{13FFC9AA-8983-423B-9E7F-D7EEB19FEAA9}" dt="2022-10-05T09:47:14.147" v="2" actId="47"/>
        <pc:sldMkLst>
          <pc:docMk/>
          <pc:sldMk cId="3480222789" sldId="286"/>
        </pc:sldMkLst>
      </pc:sldChg>
      <pc:sldChg chg="del">
        <pc:chgData name="Ondra Klíma" userId="381e0c8e360e8536" providerId="LiveId" clId="{13FFC9AA-8983-423B-9E7F-D7EEB19FEAA9}" dt="2022-10-05T09:47:14.147" v="2" actId="47"/>
        <pc:sldMkLst>
          <pc:docMk/>
          <pc:sldMk cId="3387036487" sldId="287"/>
        </pc:sldMkLst>
      </pc:sldChg>
    </pc:docChg>
  </pc:docChgLst>
  <pc:docChgLst>
    <pc:chgData name="Ondra Klíma" userId="381e0c8e360e8536" providerId="LiveId" clId="{C11FC1A8-E239-4DFF-A4CC-32377351DE89}"/>
    <pc:docChg chg="undo custSel addSld delSld modSld sldOrd">
      <pc:chgData name="Ondra Klíma" userId="381e0c8e360e8536" providerId="LiveId" clId="{C11FC1A8-E239-4DFF-A4CC-32377351DE89}" dt="2022-09-22T08:39:14.627" v="10554" actId="20577"/>
      <pc:docMkLst>
        <pc:docMk/>
      </pc:docMkLst>
      <pc:sldChg chg="modSp mod">
        <pc:chgData name="Ondra Klíma" userId="381e0c8e360e8536" providerId="LiveId" clId="{C11FC1A8-E239-4DFF-A4CC-32377351DE89}" dt="2022-09-22T04:25:45.174" v="29" actId="14100"/>
        <pc:sldMkLst>
          <pc:docMk/>
          <pc:sldMk cId="820938414" sldId="256"/>
        </pc:sldMkLst>
        <pc:spChg chg="mod">
          <ac:chgData name="Ondra Klíma" userId="381e0c8e360e8536" providerId="LiveId" clId="{C11FC1A8-E239-4DFF-A4CC-32377351DE89}" dt="2022-09-22T04:25:45.174" v="29" actId="14100"/>
          <ac:spMkLst>
            <pc:docMk/>
            <pc:sldMk cId="820938414" sldId="256"/>
            <ac:spMk id="2" creationId="{7A81CABB-0357-D3D6-AD68-C5F981E995CC}"/>
          </ac:spMkLst>
        </pc:spChg>
      </pc:sldChg>
      <pc:sldChg chg="addSp delSp modSp new mod setBg modNotesTx">
        <pc:chgData name="Ondra Klíma" userId="381e0c8e360e8536" providerId="LiveId" clId="{C11FC1A8-E239-4DFF-A4CC-32377351DE89}" dt="2022-09-22T07:57:14.406" v="10537" actId="20577"/>
        <pc:sldMkLst>
          <pc:docMk/>
          <pc:sldMk cId="3640525318" sldId="257"/>
        </pc:sldMkLst>
        <pc:spChg chg="del">
          <ac:chgData name="Ondra Klíma" userId="381e0c8e360e8536" providerId="LiveId" clId="{C11FC1A8-E239-4DFF-A4CC-32377351DE89}" dt="2022-09-22T04:29:16.592" v="446" actId="478"/>
          <ac:spMkLst>
            <pc:docMk/>
            <pc:sldMk cId="3640525318" sldId="257"/>
            <ac:spMk id="2" creationId="{E2A85103-1A71-D1EB-E233-05AA7C56537C}"/>
          </ac:spMkLst>
        </pc:spChg>
        <pc:spChg chg="mod ord">
          <ac:chgData name="Ondra Klíma" userId="381e0c8e360e8536" providerId="LiveId" clId="{C11FC1A8-E239-4DFF-A4CC-32377351DE89}" dt="2022-09-22T07:57:05.427" v="10536" actId="20577"/>
          <ac:spMkLst>
            <pc:docMk/>
            <pc:sldMk cId="3640525318" sldId="257"/>
            <ac:spMk id="3" creationId="{04DA25EF-8884-A846-D00B-D07EB6CE24C9}"/>
          </ac:spMkLst>
        </pc:spChg>
        <pc:spChg chg="add del">
          <ac:chgData name="Ondra Klíma" userId="381e0c8e360e8536" providerId="LiveId" clId="{C11FC1A8-E239-4DFF-A4CC-32377351DE89}" dt="2022-09-22T04:29:32.094" v="451" actId="26606"/>
          <ac:spMkLst>
            <pc:docMk/>
            <pc:sldMk cId="3640525318" sldId="257"/>
            <ac:spMk id="8" creationId="{A5931BE0-4B93-4D6C-878E-ACC59D6B4587}"/>
          </ac:spMkLst>
        </pc:spChg>
        <pc:spChg chg="add del">
          <ac:chgData name="Ondra Klíma" userId="381e0c8e360e8536" providerId="LiveId" clId="{C11FC1A8-E239-4DFF-A4CC-32377351DE89}" dt="2022-09-22T04:29:32.094" v="451" actId="26606"/>
          <ac:spMkLst>
            <pc:docMk/>
            <pc:sldMk cId="3640525318" sldId="257"/>
            <ac:spMk id="10" creationId="{504E6BD3-B518-46A4-9CC0-30D09555230F}"/>
          </ac:spMkLst>
        </pc:spChg>
        <pc:spChg chg="add del">
          <ac:chgData name="Ondra Klíma" userId="381e0c8e360e8536" providerId="LiveId" clId="{C11FC1A8-E239-4DFF-A4CC-32377351DE89}" dt="2022-09-22T04:29:32.094" v="451" actId="26606"/>
          <ac:spMkLst>
            <pc:docMk/>
            <pc:sldMk cId="3640525318" sldId="257"/>
            <ac:spMk id="16" creationId="{A0DAEA90-11E9-4069-BC2C-6F65C6C1C3E8}"/>
          </ac:spMkLst>
        </pc:spChg>
        <pc:spChg chg="add del">
          <ac:chgData name="Ondra Klíma" userId="381e0c8e360e8536" providerId="LiveId" clId="{C11FC1A8-E239-4DFF-A4CC-32377351DE89}" dt="2022-09-22T04:29:32.094" v="451" actId="26606"/>
          <ac:spMkLst>
            <pc:docMk/>
            <pc:sldMk cId="3640525318" sldId="257"/>
            <ac:spMk id="18" creationId="{E0E8189B-747E-48AE-99A9-1BEE68012551}"/>
          </ac:spMkLst>
        </pc:spChg>
        <pc:spChg chg="add del">
          <ac:chgData name="Ondra Klíma" userId="381e0c8e360e8536" providerId="LiveId" clId="{C11FC1A8-E239-4DFF-A4CC-32377351DE89}" dt="2022-09-22T04:29:32.094" v="451" actId="26606"/>
          <ac:spMkLst>
            <pc:docMk/>
            <pc:sldMk cId="3640525318" sldId="257"/>
            <ac:spMk id="20" creationId="{D9DE43D0-73AC-46B4-A39F-E66967A1F9B4}"/>
          </ac:spMkLst>
        </pc:spChg>
        <pc:spChg chg="add del">
          <ac:chgData name="Ondra Klíma" userId="381e0c8e360e8536" providerId="LiveId" clId="{C11FC1A8-E239-4DFF-A4CC-32377351DE89}" dt="2022-09-22T04:29:32.094" v="451" actId="26606"/>
          <ac:spMkLst>
            <pc:docMk/>
            <pc:sldMk cId="3640525318" sldId="257"/>
            <ac:spMk id="22" creationId="{803C343E-7EAC-4512-955A-33B1833F2D76}"/>
          </ac:spMkLst>
        </pc:spChg>
        <pc:spChg chg="add del">
          <ac:chgData name="Ondra Klíma" userId="381e0c8e360e8536" providerId="LiveId" clId="{C11FC1A8-E239-4DFF-A4CC-32377351DE89}" dt="2022-09-22T04:29:32.088" v="450" actId="26606"/>
          <ac:spMkLst>
            <pc:docMk/>
            <pc:sldMk cId="3640525318" sldId="257"/>
            <ac:spMk id="27" creationId="{A5931BE0-4B93-4D6C-878E-ACC59D6B4587}"/>
          </ac:spMkLst>
        </pc:spChg>
        <pc:spChg chg="add del">
          <ac:chgData name="Ondra Klíma" userId="381e0c8e360e8536" providerId="LiveId" clId="{C11FC1A8-E239-4DFF-A4CC-32377351DE89}" dt="2022-09-22T04:29:32.088" v="450" actId="26606"/>
          <ac:spMkLst>
            <pc:docMk/>
            <pc:sldMk cId="3640525318" sldId="257"/>
            <ac:spMk id="29" creationId="{6D438371-A37F-43CB-8166-3E9115593648}"/>
          </ac:spMkLst>
        </pc:spChg>
        <pc:spChg chg="add del">
          <ac:chgData name="Ondra Klíma" userId="381e0c8e360e8536" providerId="LiveId" clId="{C11FC1A8-E239-4DFF-A4CC-32377351DE89}" dt="2022-09-22T04:29:32.088" v="450" actId="26606"/>
          <ac:spMkLst>
            <pc:docMk/>
            <pc:sldMk cId="3640525318" sldId="257"/>
            <ac:spMk id="31" creationId="{2AE18936-8FC4-4357-B2D0-AEEAFF4D7029}"/>
          </ac:spMkLst>
        </pc:spChg>
        <pc:spChg chg="add del">
          <ac:chgData name="Ondra Klíma" userId="381e0c8e360e8536" providerId="LiveId" clId="{C11FC1A8-E239-4DFF-A4CC-32377351DE89}" dt="2022-09-22T04:29:32.088" v="450" actId="26606"/>
          <ac:spMkLst>
            <pc:docMk/>
            <pc:sldMk cId="3640525318" sldId="257"/>
            <ac:spMk id="33" creationId="{3CF94A42-720D-4B81-8D24-E4A974DE0225}"/>
          </ac:spMkLst>
        </pc:spChg>
        <pc:spChg chg="add del">
          <ac:chgData name="Ondra Klíma" userId="381e0c8e360e8536" providerId="LiveId" clId="{C11FC1A8-E239-4DFF-A4CC-32377351DE89}" dt="2022-09-22T04:29:32.088" v="450" actId="26606"/>
          <ac:spMkLst>
            <pc:docMk/>
            <pc:sldMk cId="3640525318" sldId="257"/>
            <ac:spMk id="35" creationId="{E15EB72A-E1B0-4CE0-BB0D-BEFCDF8EFFB0}"/>
          </ac:spMkLst>
        </pc:spChg>
        <pc:spChg chg="add del">
          <ac:chgData name="Ondra Klíma" userId="381e0c8e360e8536" providerId="LiveId" clId="{C11FC1A8-E239-4DFF-A4CC-32377351DE89}" dt="2022-09-22T04:29:32.088" v="450" actId="26606"/>
          <ac:spMkLst>
            <pc:docMk/>
            <pc:sldMk cId="3640525318" sldId="257"/>
            <ac:spMk id="37" creationId="{88D9FE19-3EE9-41F7-8054-F2C86DBEB361}"/>
          </ac:spMkLst>
        </pc:spChg>
        <pc:spChg chg="add del">
          <ac:chgData name="Ondra Klíma" userId="381e0c8e360e8536" providerId="LiveId" clId="{C11FC1A8-E239-4DFF-A4CC-32377351DE89}" dt="2022-09-22T04:30:00.857" v="464" actId="26606"/>
          <ac:spMkLst>
            <pc:docMk/>
            <pc:sldMk cId="3640525318" sldId="257"/>
            <ac:spMk id="43" creationId="{A5931BE0-4B93-4D6C-878E-ACC59D6B4587}"/>
          </ac:spMkLst>
        </pc:spChg>
        <pc:spChg chg="add del">
          <ac:chgData name="Ondra Klíma" userId="381e0c8e360e8536" providerId="LiveId" clId="{C11FC1A8-E239-4DFF-A4CC-32377351DE89}" dt="2022-09-22T04:30:00.857" v="464" actId="26606"/>
          <ac:spMkLst>
            <pc:docMk/>
            <pc:sldMk cId="3640525318" sldId="257"/>
            <ac:spMk id="44" creationId="{504E6BD3-B518-46A4-9CC0-30D09555230F}"/>
          </ac:spMkLst>
        </pc:spChg>
        <pc:spChg chg="add del">
          <ac:chgData name="Ondra Klíma" userId="381e0c8e360e8536" providerId="LiveId" clId="{C11FC1A8-E239-4DFF-A4CC-32377351DE89}" dt="2022-09-22T04:30:00.857" v="464" actId="26606"/>
          <ac:spMkLst>
            <pc:docMk/>
            <pc:sldMk cId="3640525318" sldId="257"/>
            <ac:spMk id="47" creationId="{A0DAEA90-11E9-4069-BC2C-6F65C6C1C3E8}"/>
          </ac:spMkLst>
        </pc:spChg>
        <pc:spChg chg="add del">
          <ac:chgData name="Ondra Klíma" userId="381e0c8e360e8536" providerId="LiveId" clId="{C11FC1A8-E239-4DFF-A4CC-32377351DE89}" dt="2022-09-22T04:30:00.857" v="464" actId="26606"/>
          <ac:spMkLst>
            <pc:docMk/>
            <pc:sldMk cId="3640525318" sldId="257"/>
            <ac:spMk id="48" creationId="{E0E8189B-747E-48AE-99A9-1BEE68012551}"/>
          </ac:spMkLst>
        </pc:spChg>
        <pc:spChg chg="add del">
          <ac:chgData name="Ondra Klíma" userId="381e0c8e360e8536" providerId="LiveId" clId="{C11FC1A8-E239-4DFF-A4CC-32377351DE89}" dt="2022-09-22T04:30:00.857" v="464" actId="26606"/>
          <ac:spMkLst>
            <pc:docMk/>
            <pc:sldMk cId="3640525318" sldId="257"/>
            <ac:spMk id="49" creationId="{D9DE43D0-73AC-46B4-A39F-E66967A1F9B4}"/>
          </ac:spMkLst>
        </pc:spChg>
        <pc:spChg chg="add del">
          <ac:chgData name="Ondra Klíma" userId="381e0c8e360e8536" providerId="LiveId" clId="{C11FC1A8-E239-4DFF-A4CC-32377351DE89}" dt="2022-09-22T04:30:00.857" v="464" actId="26606"/>
          <ac:spMkLst>
            <pc:docMk/>
            <pc:sldMk cId="3640525318" sldId="257"/>
            <ac:spMk id="50" creationId="{803C343E-7EAC-4512-955A-33B1833F2D76}"/>
          </ac:spMkLst>
        </pc:spChg>
        <pc:spChg chg="add del">
          <ac:chgData name="Ondra Klíma" userId="381e0c8e360e8536" providerId="LiveId" clId="{C11FC1A8-E239-4DFF-A4CC-32377351DE89}" dt="2022-09-22T04:29:47.530" v="455" actId="26606"/>
          <ac:spMkLst>
            <pc:docMk/>
            <pc:sldMk cId="3640525318" sldId="257"/>
            <ac:spMk id="55" creationId="{A5931BE0-4B93-4D6C-878E-ACC59D6B4587}"/>
          </ac:spMkLst>
        </pc:spChg>
        <pc:spChg chg="add del">
          <ac:chgData name="Ondra Klíma" userId="381e0c8e360e8536" providerId="LiveId" clId="{C11FC1A8-E239-4DFF-A4CC-32377351DE89}" dt="2022-09-22T04:29:59.853" v="461" actId="26606"/>
          <ac:spMkLst>
            <pc:docMk/>
            <pc:sldMk cId="3640525318" sldId="257"/>
            <ac:spMk id="56" creationId="{A5931BE0-4B93-4D6C-878E-ACC59D6B4587}"/>
          </ac:spMkLst>
        </pc:spChg>
        <pc:spChg chg="add del">
          <ac:chgData name="Ondra Klíma" userId="381e0c8e360e8536" providerId="LiveId" clId="{C11FC1A8-E239-4DFF-A4CC-32377351DE89}" dt="2022-09-22T04:29:47.530" v="455" actId="26606"/>
          <ac:spMkLst>
            <pc:docMk/>
            <pc:sldMk cId="3640525318" sldId="257"/>
            <ac:spMk id="57" creationId="{504E6BD3-B518-46A4-9CC0-30D09555230F}"/>
          </ac:spMkLst>
        </pc:spChg>
        <pc:spChg chg="add del">
          <ac:chgData name="Ondra Klíma" userId="381e0c8e360e8536" providerId="LiveId" clId="{C11FC1A8-E239-4DFF-A4CC-32377351DE89}" dt="2022-09-22T04:29:59.853" v="461" actId="26606"/>
          <ac:spMkLst>
            <pc:docMk/>
            <pc:sldMk cId="3640525318" sldId="257"/>
            <ac:spMk id="58" creationId="{6FF3A87B-2255-45E0-A551-C11FAF93290C}"/>
          </ac:spMkLst>
        </pc:spChg>
        <pc:spChg chg="add del">
          <ac:chgData name="Ondra Klíma" userId="381e0c8e360e8536" providerId="LiveId" clId="{C11FC1A8-E239-4DFF-A4CC-32377351DE89}" dt="2022-09-22T04:30:00.849" v="463" actId="26606"/>
          <ac:spMkLst>
            <pc:docMk/>
            <pc:sldMk cId="3640525318" sldId="257"/>
            <ac:spMk id="60" creationId="{A5931BE0-4B93-4D6C-878E-ACC59D6B4587}"/>
          </ac:spMkLst>
        </pc:spChg>
        <pc:spChg chg="add del">
          <ac:chgData name="Ondra Klíma" userId="381e0c8e360e8536" providerId="LiveId" clId="{C11FC1A8-E239-4DFF-A4CC-32377351DE89}" dt="2022-09-22T04:30:00.849" v="463" actId="26606"/>
          <ac:spMkLst>
            <pc:docMk/>
            <pc:sldMk cId="3640525318" sldId="257"/>
            <ac:spMk id="62" creationId="{C5D31EF7-7A67-43B2-8B5E-B4A6241B1A83}"/>
          </ac:spMkLst>
        </pc:spChg>
        <pc:spChg chg="add del">
          <ac:chgData name="Ondra Klíma" userId="381e0c8e360e8536" providerId="LiveId" clId="{C11FC1A8-E239-4DFF-A4CC-32377351DE89}" dt="2022-09-22T04:29:47.530" v="455" actId="26606"/>
          <ac:spMkLst>
            <pc:docMk/>
            <pc:sldMk cId="3640525318" sldId="257"/>
            <ac:spMk id="63" creationId="{A0DAEA90-11E9-4069-BC2C-6F65C6C1C3E8}"/>
          </ac:spMkLst>
        </pc:spChg>
        <pc:spChg chg="add del">
          <ac:chgData name="Ondra Klíma" userId="381e0c8e360e8536" providerId="LiveId" clId="{C11FC1A8-E239-4DFF-A4CC-32377351DE89}" dt="2022-09-22T04:30:46.954" v="504" actId="26606"/>
          <ac:spMkLst>
            <pc:docMk/>
            <pc:sldMk cId="3640525318" sldId="257"/>
            <ac:spMk id="64" creationId="{A5931BE0-4B93-4D6C-878E-ACC59D6B4587}"/>
          </ac:spMkLst>
        </pc:spChg>
        <pc:spChg chg="add del">
          <ac:chgData name="Ondra Klíma" userId="381e0c8e360e8536" providerId="LiveId" clId="{C11FC1A8-E239-4DFF-A4CC-32377351DE89}" dt="2022-09-22T04:29:47.530" v="455" actId="26606"/>
          <ac:spMkLst>
            <pc:docMk/>
            <pc:sldMk cId="3640525318" sldId="257"/>
            <ac:spMk id="65" creationId="{E0E8189B-747E-48AE-99A9-1BEE68012551}"/>
          </ac:spMkLst>
        </pc:spChg>
        <pc:spChg chg="add del">
          <ac:chgData name="Ondra Klíma" userId="381e0c8e360e8536" providerId="LiveId" clId="{C11FC1A8-E239-4DFF-A4CC-32377351DE89}" dt="2022-09-22T04:29:47.530" v="455" actId="26606"/>
          <ac:spMkLst>
            <pc:docMk/>
            <pc:sldMk cId="3640525318" sldId="257"/>
            <ac:spMk id="67" creationId="{D9DE43D0-73AC-46B4-A39F-E66967A1F9B4}"/>
          </ac:spMkLst>
        </pc:spChg>
        <pc:spChg chg="add del">
          <ac:chgData name="Ondra Klíma" userId="381e0c8e360e8536" providerId="LiveId" clId="{C11FC1A8-E239-4DFF-A4CC-32377351DE89}" dt="2022-09-22T04:30:46.954" v="504" actId="26606"/>
          <ac:spMkLst>
            <pc:docMk/>
            <pc:sldMk cId="3640525318" sldId="257"/>
            <ac:spMk id="68" creationId="{6FF3A87B-2255-45E0-A551-C11FAF93290C}"/>
          </ac:spMkLst>
        </pc:spChg>
        <pc:spChg chg="add del">
          <ac:chgData name="Ondra Klíma" userId="381e0c8e360e8536" providerId="LiveId" clId="{C11FC1A8-E239-4DFF-A4CC-32377351DE89}" dt="2022-09-22T04:29:47.530" v="455" actId="26606"/>
          <ac:spMkLst>
            <pc:docMk/>
            <pc:sldMk cId="3640525318" sldId="257"/>
            <ac:spMk id="69" creationId="{803C343E-7EAC-4512-955A-33B1833F2D76}"/>
          </ac:spMkLst>
        </pc:spChg>
        <pc:spChg chg="add del">
          <ac:chgData name="Ondra Klíma" userId="381e0c8e360e8536" providerId="LiveId" clId="{C11FC1A8-E239-4DFF-A4CC-32377351DE89}" dt="2022-09-22T04:30:34.351" v="489" actId="26606"/>
          <ac:spMkLst>
            <pc:docMk/>
            <pc:sldMk cId="3640525318" sldId="257"/>
            <ac:spMk id="70" creationId="{A5931BE0-4B93-4D6C-878E-ACC59D6B4587}"/>
          </ac:spMkLst>
        </pc:spChg>
        <pc:spChg chg="add del">
          <ac:chgData name="Ondra Klíma" userId="381e0c8e360e8536" providerId="LiveId" clId="{C11FC1A8-E239-4DFF-A4CC-32377351DE89}" dt="2022-09-22T04:29:49.137" v="457" actId="26606"/>
          <ac:spMkLst>
            <pc:docMk/>
            <pc:sldMk cId="3640525318" sldId="257"/>
            <ac:spMk id="71" creationId="{A5931BE0-4B93-4D6C-878E-ACC59D6B4587}"/>
          </ac:spMkLst>
        </pc:spChg>
        <pc:spChg chg="add del">
          <ac:chgData name="Ondra Klíma" userId="381e0c8e360e8536" providerId="LiveId" clId="{C11FC1A8-E239-4DFF-A4CC-32377351DE89}" dt="2022-09-22T04:29:49.137" v="457" actId="26606"/>
          <ac:spMkLst>
            <pc:docMk/>
            <pc:sldMk cId="3640525318" sldId="257"/>
            <ac:spMk id="72" creationId="{6959C3E7-D59B-44C4-9BBD-3BC2A41A0CB1}"/>
          </ac:spMkLst>
        </pc:spChg>
        <pc:spChg chg="add del">
          <ac:chgData name="Ondra Klíma" userId="381e0c8e360e8536" providerId="LiveId" clId="{C11FC1A8-E239-4DFF-A4CC-32377351DE89}" dt="2022-09-22T04:29:57.275" v="459" actId="26606"/>
          <ac:spMkLst>
            <pc:docMk/>
            <pc:sldMk cId="3640525318" sldId="257"/>
            <ac:spMk id="77" creationId="{A5931BE0-4B93-4D6C-878E-ACC59D6B4587}"/>
          </ac:spMkLst>
        </pc:spChg>
        <pc:spChg chg="add del">
          <ac:chgData name="Ondra Klíma" userId="381e0c8e360e8536" providerId="LiveId" clId="{C11FC1A8-E239-4DFF-A4CC-32377351DE89}" dt="2022-09-22T04:29:57.275" v="459" actId="26606"/>
          <ac:spMkLst>
            <pc:docMk/>
            <pc:sldMk cId="3640525318" sldId="257"/>
            <ac:spMk id="78" creationId="{504E6BD3-B518-46A4-9CC0-30D09555230F}"/>
          </ac:spMkLst>
        </pc:spChg>
        <pc:spChg chg="add del">
          <ac:chgData name="Ondra Klíma" userId="381e0c8e360e8536" providerId="LiveId" clId="{C11FC1A8-E239-4DFF-A4CC-32377351DE89}" dt="2022-09-22T04:29:57.275" v="459" actId="26606"/>
          <ac:spMkLst>
            <pc:docMk/>
            <pc:sldMk cId="3640525318" sldId="257"/>
            <ac:spMk id="80" creationId="{A0DAEA90-11E9-4069-BC2C-6F65C6C1C3E8}"/>
          </ac:spMkLst>
        </pc:spChg>
        <pc:spChg chg="add del">
          <ac:chgData name="Ondra Klíma" userId="381e0c8e360e8536" providerId="LiveId" clId="{C11FC1A8-E239-4DFF-A4CC-32377351DE89}" dt="2022-09-22T04:29:57.275" v="459" actId="26606"/>
          <ac:spMkLst>
            <pc:docMk/>
            <pc:sldMk cId="3640525318" sldId="257"/>
            <ac:spMk id="81" creationId="{E0E8189B-747E-48AE-99A9-1BEE68012551}"/>
          </ac:spMkLst>
        </pc:spChg>
        <pc:spChg chg="add del">
          <ac:chgData name="Ondra Klíma" userId="381e0c8e360e8536" providerId="LiveId" clId="{C11FC1A8-E239-4DFF-A4CC-32377351DE89}" dt="2022-09-22T04:29:57.275" v="459" actId="26606"/>
          <ac:spMkLst>
            <pc:docMk/>
            <pc:sldMk cId="3640525318" sldId="257"/>
            <ac:spMk id="82" creationId="{D9DE43D0-73AC-46B4-A39F-E66967A1F9B4}"/>
          </ac:spMkLst>
        </pc:spChg>
        <pc:spChg chg="add del">
          <ac:chgData name="Ondra Klíma" userId="381e0c8e360e8536" providerId="LiveId" clId="{C11FC1A8-E239-4DFF-A4CC-32377351DE89}" dt="2022-09-22T04:29:57.275" v="459" actId="26606"/>
          <ac:spMkLst>
            <pc:docMk/>
            <pc:sldMk cId="3640525318" sldId="257"/>
            <ac:spMk id="83" creationId="{803C343E-7EAC-4512-955A-33B1833F2D76}"/>
          </ac:spMkLst>
        </pc:spChg>
        <pc:spChg chg="add del">
          <ac:chgData name="Ondra Klíma" userId="381e0c8e360e8536" providerId="LiveId" clId="{C11FC1A8-E239-4DFF-A4CC-32377351DE89}" dt="2022-09-22T04:30:34.351" v="489" actId="26606"/>
          <ac:spMkLst>
            <pc:docMk/>
            <pc:sldMk cId="3640525318" sldId="257"/>
            <ac:spMk id="85" creationId="{647A77D8-817B-4A9F-86AA-FE781E813DBC}"/>
          </ac:spMkLst>
        </pc:spChg>
        <pc:spChg chg="add del">
          <ac:chgData name="Ondra Klíma" userId="381e0c8e360e8536" providerId="LiveId" clId="{C11FC1A8-E239-4DFF-A4CC-32377351DE89}" dt="2022-09-22T04:30:35.441" v="491" actId="26606"/>
          <ac:spMkLst>
            <pc:docMk/>
            <pc:sldMk cId="3640525318" sldId="257"/>
            <ac:spMk id="87" creationId="{A5931BE0-4B93-4D6C-878E-ACC59D6B4587}"/>
          </ac:spMkLst>
        </pc:spChg>
        <pc:spChg chg="add del">
          <ac:chgData name="Ondra Klíma" userId="381e0c8e360e8536" providerId="LiveId" clId="{C11FC1A8-E239-4DFF-A4CC-32377351DE89}" dt="2022-09-22T04:30:39.908" v="493" actId="26606"/>
          <ac:spMkLst>
            <pc:docMk/>
            <pc:sldMk cId="3640525318" sldId="257"/>
            <ac:spMk id="89" creationId="{A5931BE0-4B93-4D6C-878E-ACC59D6B4587}"/>
          </ac:spMkLst>
        </pc:spChg>
        <pc:spChg chg="add del">
          <ac:chgData name="Ondra Klíma" userId="381e0c8e360e8536" providerId="LiveId" clId="{C11FC1A8-E239-4DFF-A4CC-32377351DE89}" dt="2022-09-22T04:30:39.908" v="493" actId="26606"/>
          <ac:spMkLst>
            <pc:docMk/>
            <pc:sldMk cId="3640525318" sldId="257"/>
            <ac:spMk id="90" creationId="{C5D31EF7-7A67-43B2-8B5E-B4A6241B1A83}"/>
          </ac:spMkLst>
        </pc:spChg>
        <pc:spChg chg="add del">
          <ac:chgData name="Ondra Klíma" userId="381e0c8e360e8536" providerId="LiveId" clId="{C11FC1A8-E239-4DFF-A4CC-32377351DE89}" dt="2022-09-22T04:30:40.661" v="495" actId="26606"/>
          <ac:spMkLst>
            <pc:docMk/>
            <pc:sldMk cId="3640525318" sldId="257"/>
            <ac:spMk id="92" creationId="{A5931BE0-4B93-4D6C-878E-ACC59D6B4587}"/>
          </ac:spMkLst>
        </pc:spChg>
        <pc:spChg chg="add del">
          <ac:chgData name="Ondra Klíma" userId="381e0c8e360e8536" providerId="LiveId" clId="{C11FC1A8-E239-4DFF-A4CC-32377351DE89}" dt="2022-09-22T04:30:40.661" v="495" actId="26606"/>
          <ac:spMkLst>
            <pc:docMk/>
            <pc:sldMk cId="3640525318" sldId="257"/>
            <ac:spMk id="93" creationId="{FD3E50C4-0603-4524-A349-442067B88BF6}"/>
          </ac:spMkLst>
        </pc:spChg>
        <pc:spChg chg="add del">
          <ac:chgData name="Ondra Klíma" userId="381e0c8e360e8536" providerId="LiveId" clId="{C11FC1A8-E239-4DFF-A4CC-32377351DE89}" dt="2022-09-22T04:30:41.939" v="497" actId="26606"/>
          <ac:spMkLst>
            <pc:docMk/>
            <pc:sldMk cId="3640525318" sldId="257"/>
            <ac:spMk id="95" creationId="{A5931BE0-4B93-4D6C-878E-ACC59D6B4587}"/>
          </ac:spMkLst>
        </pc:spChg>
        <pc:spChg chg="add del">
          <ac:chgData name="Ondra Klíma" userId="381e0c8e360e8536" providerId="LiveId" clId="{C11FC1A8-E239-4DFF-A4CC-32377351DE89}" dt="2022-09-22T04:30:41.939" v="497" actId="26606"/>
          <ac:spMkLst>
            <pc:docMk/>
            <pc:sldMk cId="3640525318" sldId="257"/>
            <ac:spMk id="99" creationId="{D166A8AB-8924-421C-BCED-B54DBC4054E0}"/>
          </ac:spMkLst>
        </pc:spChg>
        <pc:spChg chg="add del">
          <ac:chgData name="Ondra Klíma" userId="381e0c8e360e8536" providerId="LiveId" clId="{C11FC1A8-E239-4DFF-A4CC-32377351DE89}" dt="2022-09-22T04:30:43.544" v="499" actId="26606"/>
          <ac:spMkLst>
            <pc:docMk/>
            <pc:sldMk cId="3640525318" sldId="257"/>
            <ac:spMk id="101" creationId="{A5931BE0-4B93-4D6C-878E-ACC59D6B4587}"/>
          </ac:spMkLst>
        </pc:spChg>
        <pc:spChg chg="add del">
          <ac:chgData name="Ondra Klíma" userId="381e0c8e360e8536" providerId="LiveId" clId="{C11FC1A8-E239-4DFF-A4CC-32377351DE89}" dt="2022-09-22T04:30:43.544" v="499" actId="26606"/>
          <ac:spMkLst>
            <pc:docMk/>
            <pc:sldMk cId="3640525318" sldId="257"/>
            <ac:spMk id="105" creationId="{3E6AA126-9DDC-4FBE-AEE6-8D0E982B0E2C}"/>
          </ac:spMkLst>
        </pc:spChg>
        <pc:spChg chg="add del">
          <ac:chgData name="Ondra Klíma" userId="381e0c8e360e8536" providerId="LiveId" clId="{C11FC1A8-E239-4DFF-A4CC-32377351DE89}" dt="2022-09-22T04:30:46.085" v="501" actId="26606"/>
          <ac:spMkLst>
            <pc:docMk/>
            <pc:sldMk cId="3640525318" sldId="257"/>
            <ac:spMk id="107" creationId="{A5931BE0-4B93-4D6C-878E-ACC59D6B4587}"/>
          </ac:spMkLst>
        </pc:spChg>
        <pc:spChg chg="add del">
          <ac:chgData name="Ondra Klíma" userId="381e0c8e360e8536" providerId="LiveId" clId="{C11FC1A8-E239-4DFF-A4CC-32377351DE89}" dt="2022-09-22T04:30:46.085" v="501" actId="26606"/>
          <ac:spMkLst>
            <pc:docMk/>
            <pc:sldMk cId="3640525318" sldId="257"/>
            <ac:spMk id="108" creationId="{6FF3A87B-2255-45E0-A551-C11FAF93290C}"/>
          </ac:spMkLst>
        </pc:spChg>
        <pc:spChg chg="add del">
          <ac:chgData name="Ondra Klíma" userId="381e0c8e360e8536" providerId="LiveId" clId="{C11FC1A8-E239-4DFF-A4CC-32377351DE89}" dt="2022-09-22T04:30:46.949" v="503" actId="26606"/>
          <ac:spMkLst>
            <pc:docMk/>
            <pc:sldMk cId="3640525318" sldId="257"/>
            <ac:spMk id="110" creationId="{A5931BE0-4B93-4D6C-878E-ACC59D6B4587}"/>
          </ac:spMkLst>
        </pc:spChg>
        <pc:spChg chg="add del">
          <ac:chgData name="Ondra Klíma" userId="381e0c8e360e8536" providerId="LiveId" clId="{C11FC1A8-E239-4DFF-A4CC-32377351DE89}" dt="2022-09-22T04:30:46.949" v="503" actId="26606"/>
          <ac:spMkLst>
            <pc:docMk/>
            <pc:sldMk cId="3640525318" sldId="257"/>
            <ac:spMk id="111" creationId="{C5D31EF7-7A67-43B2-8B5E-B4A6241B1A83}"/>
          </ac:spMkLst>
        </pc:spChg>
        <pc:spChg chg="add del">
          <ac:chgData name="Ondra Klíma" userId="381e0c8e360e8536" providerId="LiveId" clId="{C11FC1A8-E239-4DFF-A4CC-32377351DE89}" dt="2022-09-22T04:31:31.567" v="519" actId="26606"/>
          <ac:spMkLst>
            <pc:docMk/>
            <pc:sldMk cId="3640525318" sldId="257"/>
            <ac:spMk id="113" creationId="{A5931BE0-4B93-4D6C-878E-ACC59D6B4587}"/>
          </ac:spMkLst>
        </pc:spChg>
        <pc:spChg chg="add del">
          <ac:chgData name="Ondra Klíma" userId="381e0c8e360e8536" providerId="LiveId" clId="{C11FC1A8-E239-4DFF-A4CC-32377351DE89}" dt="2022-09-22T04:31:31.567" v="519" actId="26606"/>
          <ac:spMkLst>
            <pc:docMk/>
            <pc:sldMk cId="3640525318" sldId="257"/>
            <ac:spMk id="117" creationId="{647A77D8-817B-4A9F-86AA-FE781E813DBC}"/>
          </ac:spMkLst>
        </pc:spChg>
        <pc:spChg chg="add del">
          <ac:chgData name="Ondra Klíma" userId="381e0c8e360e8536" providerId="LiveId" clId="{C11FC1A8-E239-4DFF-A4CC-32377351DE89}" dt="2022-09-22T04:31:30.100" v="516" actId="26606"/>
          <ac:spMkLst>
            <pc:docMk/>
            <pc:sldMk cId="3640525318" sldId="257"/>
            <ac:spMk id="122" creationId="{A5931BE0-4B93-4D6C-878E-ACC59D6B4587}"/>
          </ac:spMkLst>
        </pc:spChg>
        <pc:spChg chg="add del">
          <ac:chgData name="Ondra Klíma" userId="381e0c8e360e8536" providerId="LiveId" clId="{C11FC1A8-E239-4DFF-A4CC-32377351DE89}" dt="2022-09-22T04:31:30.100" v="516" actId="26606"/>
          <ac:spMkLst>
            <pc:docMk/>
            <pc:sldMk cId="3640525318" sldId="257"/>
            <ac:spMk id="128" creationId="{5171FAFB-7223-4BE1-983D-8A0626EAC5E4}"/>
          </ac:spMkLst>
        </pc:spChg>
        <pc:spChg chg="add del">
          <ac:chgData name="Ondra Klíma" userId="381e0c8e360e8536" providerId="LiveId" clId="{C11FC1A8-E239-4DFF-A4CC-32377351DE89}" dt="2022-09-22T04:31:31.563" v="518" actId="26606"/>
          <ac:spMkLst>
            <pc:docMk/>
            <pc:sldMk cId="3640525318" sldId="257"/>
            <ac:spMk id="129" creationId="{647A77D8-817B-4A9F-86AA-FE781E813DBC}"/>
          </ac:spMkLst>
        </pc:spChg>
        <pc:spChg chg="add del">
          <ac:chgData name="Ondra Klíma" userId="381e0c8e360e8536" providerId="LiveId" clId="{C11FC1A8-E239-4DFF-A4CC-32377351DE89}" dt="2022-09-22T04:31:31.563" v="518" actId="26606"/>
          <ac:spMkLst>
            <pc:docMk/>
            <pc:sldMk cId="3640525318" sldId="257"/>
            <ac:spMk id="130" creationId="{A5931BE0-4B93-4D6C-878E-ACC59D6B4587}"/>
          </ac:spMkLst>
        </pc:spChg>
        <pc:spChg chg="add">
          <ac:chgData name="Ondra Klíma" userId="381e0c8e360e8536" providerId="LiveId" clId="{C11FC1A8-E239-4DFF-A4CC-32377351DE89}" dt="2022-09-22T04:31:31.567" v="519" actId="26606"/>
          <ac:spMkLst>
            <pc:docMk/>
            <pc:sldMk cId="3640525318" sldId="257"/>
            <ac:spMk id="135" creationId="{A5931BE0-4B93-4D6C-878E-ACC59D6B4587}"/>
          </ac:spMkLst>
        </pc:spChg>
        <pc:spChg chg="add">
          <ac:chgData name="Ondra Klíma" userId="381e0c8e360e8536" providerId="LiveId" clId="{C11FC1A8-E239-4DFF-A4CC-32377351DE89}" dt="2022-09-22T04:31:31.567" v="519" actId="26606"/>
          <ac:spMkLst>
            <pc:docMk/>
            <pc:sldMk cId="3640525318" sldId="257"/>
            <ac:spMk id="137" creationId="{5171FAFB-7223-4BE1-983D-8A0626EAC5E4}"/>
          </ac:spMkLst>
        </pc:spChg>
        <pc:grpChg chg="add del">
          <ac:chgData name="Ondra Klíma" userId="381e0c8e360e8536" providerId="LiveId" clId="{C11FC1A8-E239-4DFF-A4CC-32377351DE89}" dt="2022-09-22T04:29:32.094" v="451" actId="26606"/>
          <ac:grpSpMkLst>
            <pc:docMk/>
            <pc:sldMk cId="3640525318" sldId="257"/>
            <ac:grpSpMk id="12" creationId="{A31FBE92-3FC2-48E4-874B-A5273A042528}"/>
          </ac:grpSpMkLst>
        </pc:grpChg>
        <pc:grpChg chg="add del">
          <ac:chgData name="Ondra Klíma" userId="381e0c8e360e8536" providerId="LiveId" clId="{C11FC1A8-E239-4DFF-A4CC-32377351DE89}" dt="2022-09-22T04:29:32.088" v="450" actId="26606"/>
          <ac:grpSpMkLst>
            <pc:docMk/>
            <pc:sldMk cId="3640525318" sldId="257"/>
            <ac:grpSpMk id="39" creationId="{1D7EF0A0-9237-4001-884B-9E0F5ECE4944}"/>
          </ac:grpSpMkLst>
        </pc:grpChg>
        <pc:grpChg chg="add del">
          <ac:chgData name="Ondra Klíma" userId="381e0c8e360e8536" providerId="LiveId" clId="{C11FC1A8-E239-4DFF-A4CC-32377351DE89}" dt="2022-09-22T04:30:00.857" v="464" actId="26606"/>
          <ac:grpSpMkLst>
            <pc:docMk/>
            <pc:sldMk cId="3640525318" sldId="257"/>
            <ac:grpSpMk id="45" creationId="{A31FBE92-3FC2-48E4-874B-A5273A042528}"/>
          </ac:grpSpMkLst>
        </pc:grpChg>
        <pc:grpChg chg="add del">
          <ac:chgData name="Ondra Klíma" userId="381e0c8e360e8536" providerId="LiveId" clId="{C11FC1A8-E239-4DFF-A4CC-32377351DE89}" dt="2022-09-22T04:29:47.530" v="455" actId="26606"/>
          <ac:grpSpMkLst>
            <pc:docMk/>
            <pc:sldMk cId="3640525318" sldId="257"/>
            <ac:grpSpMk id="59" creationId="{A31FBE92-3FC2-48E4-874B-A5273A042528}"/>
          </ac:grpSpMkLst>
        </pc:grpChg>
        <pc:grpChg chg="add del">
          <ac:chgData name="Ondra Klíma" userId="381e0c8e360e8536" providerId="LiveId" clId="{C11FC1A8-E239-4DFF-A4CC-32377351DE89}" dt="2022-09-22T04:29:49.137" v="457" actId="26606"/>
          <ac:grpSpMkLst>
            <pc:docMk/>
            <pc:sldMk cId="3640525318" sldId="257"/>
            <ac:grpSpMk id="73" creationId="{3654876B-FB01-4E58-9C9F-3D510011B13A}"/>
          </ac:grpSpMkLst>
        </pc:grpChg>
        <pc:grpChg chg="add del">
          <ac:chgData name="Ondra Klíma" userId="381e0c8e360e8536" providerId="LiveId" clId="{C11FC1A8-E239-4DFF-A4CC-32377351DE89}" dt="2022-09-22T04:30:34.351" v="489" actId="26606"/>
          <ac:grpSpMkLst>
            <pc:docMk/>
            <pc:sldMk cId="3640525318" sldId="257"/>
            <ac:grpSpMk id="75" creationId="{183B29DA-9BB8-4BA8-B8E1-8C2B544078C7}"/>
          </ac:grpSpMkLst>
        </pc:grpChg>
        <pc:grpChg chg="add del">
          <ac:chgData name="Ondra Klíma" userId="381e0c8e360e8536" providerId="LiveId" clId="{C11FC1A8-E239-4DFF-A4CC-32377351DE89}" dt="2022-09-22T04:29:57.275" v="459" actId="26606"/>
          <ac:grpSpMkLst>
            <pc:docMk/>
            <pc:sldMk cId="3640525318" sldId="257"/>
            <ac:grpSpMk id="79" creationId="{A31FBE92-3FC2-48E4-874B-A5273A042528}"/>
          </ac:grpSpMkLst>
        </pc:grpChg>
        <pc:grpChg chg="add del">
          <ac:chgData name="Ondra Klíma" userId="381e0c8e360e8536" providerId="LiveId" clId="{C11FC1A8-E239-4DFF-A4CC-32377351DE89}" dt="2022-09-22T04:30:41.939" v="497" actId="26606"/>
          <ac:grpSpMkLst>
            <pc:docMk/>
            <pc:sldMk cId="3640525318" sldId="257"/>
            <ac:grpSpMk id="96" creationId="{9F2D4ED5-DC78-4C88-97AA-483206C53E90}"/>
          </ac:grpSpMkLst>
        </pc:grpChg>
        <pc:grpChg chg="add del">
          <ac:chgData name="Ondra Klíma" userId="381e0c8e360e8536" providerId="LiveId" clId="{C11FC1A8-E239-4DFF-A4CC-32377351DE89}" dt="2022-09-22T04:30:43.544" v="499" actId="26606"/>
          <ac:grpSpMkLst>
            <pc:docMk/>
            <pc:sldMk cId="3640525318" sldId="257"/>
            <ac:grpSpMk id="102" creationId="{11F8F457-0192-4F9A-9EEF-D784521FAC11}"/>
          </ac:grpSpMkLst>
        </pc:grpChg>
        <pc:grpChg chg="add del">
          <ac:chgData name="Ondra Klíma" userId="381e0c8e360e8536" providerId="LiveId" clId="{C11FC1A8-E239-4DFF-A4CC-32377351DE89}" dt="2022-09-22T04:31:31.567" v="519" actId="26606"/>
          <ac:grpSpMkLst>
            <pc:docMk/>
            <pc:sldMk cId="3640525318" sldId="257"/>
            <ac:grpSpMk id="114" creationId="{183B29DA-9BB8-4BA8-B8E1-8C2B544078C7}"/>
          </ac:grpSpMkLst>
        </pc:grpChg>
        <pc:grpChg chg="add del">
          <ac:chgData name="Ondra Klíma" userId="381e0c8e360e8536" providerId="LiveId" clId="{C11FC1A8-E239-4DFF-A4CC-32377351DE89}" dt="2022-09-22T04:31:30.100" v="516" actId="26606"/>
          <ac:grpSpMkLst>
            <pc:docMk/>
            <pc:sldMk cId="3640525318" sldId="257"/>
            <ac:grpSpMk id="124" creationId="{C4967C49-2278-4724-94A5-A258F20C3DFA}"/>
          </ac:grpSpMkLst>
        </pc:grpChg>
        <pc:grpChg chg="add del">
          <ac:chgData name="Ondra Klíma" userId="381e0c8e360e8536" providerId="LiveId" clId="{C11FC1A8-E239-4DFF-A4CC-32377351DE89}" dt="2022-09-22T04:31:31.563" v="518" actId="26606"/>
          <ac:grpSpMkLst>
            <pc:docMk/>
            <pc:sldMk cId="3640525318" sldId="257"/>
            <ac:grpSpMk id="131" creationId="{183B29DA-9BB8-4BA8-B8E1-8C2B544078C7}"/>
          </ac:grpSpMkLst>
        </pc:grpChg>
        <pc:grpChg chg="add">
          <ac:chgData name="Ondra Klíma" userId="381e0c8e360e8536" providerId="LiveId" clId="{C11FC1A8-E239-4DFF-A4CC-32377351DE89}" dt="2022-09-22T04:31:31.567" v="519" actId="26606"/>
          <ac:grpSpMkLst>
            <pc:docMk/>
            <pc:sldMk cId="3640525318" sldId="257"/>
            <ac:grpSpMk id="136" creationId="{C4967C49-2278-4724-94A5-A258F20C3DFA}"/>
          </ac:grpSpMkLst>
        </pc:grpChg>
        <pc:picChg chg="add del">
          <ac:chgData name="Ondra Klíma" userId="381e0c8e360e8536" providerId="LiveId" clId="{C11FC1A8-E239-4DFF-A4CC-32377351DE89}" dt="2022-09-22T04:29:59.853" v="461" actId="26606"/>
          <ac:picMkLst>
            <pc:docMk/>
            <pc:sldMk cId="3640525318" sldId="257"/>
            <ac:picMk id="52" creationId="{E6412B67-1BAE-1F73-6E79-1E0691EC7D81}"/>
          </ac:picMkLst>
        </pc:picChg>
        <pc:picChg chg="add del">
          <ac:chgData name="Ondra Klíma" userId="381e0c8e360e8536" providerId="LiveId" clId="{C11FC1A8-E239-4DFF-A4CC-32377351DE89}" dt="2022-09-22T04:30:00.849" v="463" actId="26606"/>
          <ac:picMkLst>
            <pc:docMk/>
            <pc:sldMk cId="3640525318" sldId="257"/>
            <ac:picMk id="61" creationId="{6BDC535D-1E8B-9A77-60BE-9D120F449AE0}"/>
          </ac:picMkLst>
        </pc:picChg>
        <pc:picChg chg="add mod">
          <ac:chgData name="Ondra Klíma" userId="381e0c8e360e8536" providerId="LiveId" clId="{C11FC1A8-E239-4DFF-A4CC-32377351DE89}" dt="2022-09-22T04:31:31.567" v="519" actId="26606"/>
          <ac:picMkLst>
            <pc:docMk/>
            <pc:sldMk cId="3640525318" sldId="257"/>
            <ac:picMk id="66" creationId="{E6412B67-1BAE-1F73-6E79-1E0691EC7D81}"/>
          </ac:picMkLst>
        </pc:picChg>
      </pc:sldChg>
      <pc:sldChg chg="del">
        <pc:chgData name="Ondra Klíma" userId="381e0c8e360e8536" providerId="LiveId" clId="{C11FC1A8-E239-4DFF-A4CC-32377351DE89}" dt="2022-09-22T04:25:28.356" v="0" actId="47"/>
        <pc:sldMkLst>
          <pc:docMk/>
          <pc:sldMk cId="4040254913" sldId="257"/>
        </pc:sldMkLst>
      </pc:sldChg>
      <pc:sldChg chg="del">
        <pc:chgData name="Ondra Klíma" userId="381e0c8e360e8536" providerId="LiveId" clId="{C11FC1A8-E239-4DFF-A4CC-32377351DE89}" dt="2022-09-22T04:25:28.356" v="0" actId="47"/>
        <pc:sldMkLst>
          <pc:docMk/>
          <pc:sldMk cId="1628907313" sldId="258"/>
        </pc:sldMkLst>
      </pc:sldChg>
      <pc:sldChg chg="modSp add mod modNotesTx">
        <pc:chgData name="Ondra Klíma" userId="381e0c8e360e8536" providerId="LiveId" clId="{C11FC1A8-E239-4DFF-A4CC-32377351DE89}" dt="2022-09-22T04:55:05.204" v="2144" actId="20577"/>
        <pc:sldMkLst>
          <pc:docMk/>
          <pc:sldMk cId="2006519353" sldId="258"/>
        </pc:sldMkLst>
        <pc:spChg chg="mod">
          <ac:chgData name="Ondra Klíma" userId="381e0c8e360e8536" providerId="LiveId" clId="{C11FC1A8-E239-4DFF-A4CC-32377351DE89}" dt="2022-09-22T04:33:33.270" v="542" actId="113"/>
          <ac:spMkLst>
            <pc:docMk/>
            <pc:sldMk cId="2006519353" sldId="258"/>
            <ac:spMk id="3" creationId="{04DA25EF-8884-A846-D00B-D07EB6CE24C9}"/>
          </ac:spMkLst>
        </pc:spChg>
      </pc:sldChg>
      <pc:sldChg chg="addSp delSp modSp new mod setBg">
        <pc:chgData name="Ondra Klíma" userId="381e0c8e360e8536" providerId="LiveId" clId="{C11FC1A8-E239-4DFF-A4CC-32377351DE89}" dt="2022-09-22T06:25:37.097" v="8514" actId="20577"/>
        <pc:sldMkLst>
          <pc:docMk/>
          <pc:sldMk cId="2240082487" sldId="259"/>
        </pc:sldMkLst>
        <pc:spChg chg="mod">
          <ac:chgData name="Ondra Klíma" userId="381e0c8e360e8536" providerId="LiveId" clId="{C11FC1A8-E239-4DFF-A4CC-32377351DE89}" dt="2022-09-22T04:36:32.675" v="786" actId="26606"/>
          <ac:spMkLst>
            <pc:docMk/>
            <pc:sldMk cId="2240082487" sldId="259"/>
            <ac:spMk id="2" creationId="{85DD9117-BB69-DBC1-1A5C-40A2196DF738}"/>
          </ac:spMkLst>
        </pc:spChg>
        <pc:spChg chg="del mod">
          <ac:chgData name="Ondra Klíma" userId="381e0c8e360e8536" providerId="LiveId" clId="{C11FC1A8-E239-4DFF-A4CC-32377351DE89}" dt="2022-09-22T04:36:32.675" v="786" actId="26606"/>
          <ac:spMkLst>
            <pc:docMk/>
            <pc:sldMk cId="2240082487" sldId="259"/>
            <ac:spMk id="3" creationId="{4AEAF7BB-D24C-7157-A184-B47CFC2A82F6}"/>
          </ac:spMkLst>
        </pc:spChg>
        <pc:spChg chg="add">
          <ac:chgData name="Ondra Klíma" userId="381e0c8e360e8536" providerId="LiveId" clId="{C11FC1A8-E239-4DFF-A4CC-32377351DE89}" dt="2022-09-22T04:36:32.675" v="786" actId="26606"/>
          <ac:spMkLst>
            <pc:docMk/>
            <pc:sldMk cId="2240082487" sldId="259"/>
            <ac:spMk id="9" creationId="{60B7752B-728D-4CA3-8923-C4F7F77029E3}"/>
          </ac:spMkLst>
        </pc:spChg>
        <pc:spChg chg="add">
          <ac:chgData name="Ondra Klíma" userId="381e0c8e360e8536" providerId="LiveId" clId="{C11FC1A8-E239-4DFF-A4CC-32377351DE89}" dt="2022-09-22T04:36:32.675" v="786" actId="26606"/>
          <ac:spMkLst>
            <pc:docMk/>
            <pc:sldMk cId="2240082487" sldId="259"/>
            <ac:spMk id="11" creationId="{429899A3-416E-4DB5-846D-023526052013}"/>
          </ac:spMkLst>
        </pc:spChg>
        <pc:graphicFrameChg chg="add mod">
          <ac:chgData name="Ondra Klíma" userId="381e0c8e360e8536" providerId="LiveId" clId="{C11FC1A8-E239-4DFF-A4CC-32377351DE89}" dt="2022-09-22T06:25:37.097" v="8514" actId="20577"/>
          <ac:graphicFrameMkLst>
            <pc:docMk/>
            <pc:sldMk cId="2240082487" sldId="259"/>
            <ac:graphicFrameMk id="5" creationId="{8C65F979-AAF3-07C7-A6EE-9B312F954BE9}"/>
          </ac:graphicFrameMkLst>
        </pc:graphicFrameChg>
      </pc:sldChg>
      <pc:sldChg chg="del">
        <pc:chgData name="Ondra Klíma" userId="381e0c8e360e8536" providerId="LiveId" clId="{C11FC1A8-E239-4DFF-A4CC-32377351DE89}" dt="2022-09-22T04:25:28.356" v="0" actId="47"/>
        <pc:sldMkLst>
          <pc:docMk/>
          <pc:sldMk cId="4084700140" sldId="259"/>
        </pc:sldMkLst>
      </pc:sldChg>
      <pc:sldChg chg="addSp delSp modSp new mod setBg modNotesTx">
        <pc:chgData name="Ondra Klíma" userId="381e0c8e360e8536" providerId="LiveId" clId="{C11FC1A8-E239-4DFF-A4CC-32377351DE89}" dt="2022-09-22T04:52:34.126" v="1886" actId="20577"/>
        <pc:sldMkLst>
          <pc:docMk/>
          <pc:sldMk cId="2157800" sldId="260"/>
        </pc:sldMkLst>
        <pc:spChg chg="mod">
          <ac:chgData name="Ondra Klíma" userId="381e0c8e360e8536" providerId="LiveId" clId="{C11FC1A8-E239-4DFF-A4CC-32377351DE89}" dt="2022-09-22T04:39:46.549" v="911" actId="26606"/>
          <ac:spMkLst>
            <pc:docMk/>
            <pc:sldMk cId="2157800" sldId="260"/>
            <ac:spMk id="2" creationId="{3F0A61E8-DC98-8296-610A-CC2C394862B5}"/>
          </ac:spMkLst>
        </pc:spChg>
        <pc:spChg chg="del mod">
          <ac:chgData name="Ondra Klíma" userId="381e0c8e360e8536" providerId="LiveId" clId="{C11FC1A8-E239-4DFF-A4CC-32377351DE89}" dt="2022-09-22T04:39:46.549" v="911" actId="26606"/>
          <ac:spMkLst>
            <pc:docMk/>
            <pc:sldMk cId="2157800" sldId="260"/>
            <ac:spMk id="3" creationId="{5E4AA4C8-128A-4209-25D2-74A3BFE56605}"/>
          </ac:spMkLst>
        </pc:spChg>
        <pc:spChg chg="add">
          <ac:chgData name="Ondra Klíma" userId="381e0c8e360e8536" providerId="LiveId" clId="{C11FC1A8-E239-4DFF-A4CC-32377351DE89}" dt="2022-09-22T04:39:46.549" v="911" actId="26606"/>
          <ac:spMkLst>
            <pc:docMk/>
            <pc:sldMk cId="2157800" sldId="260"/>
            <ac:spMk id="9" creationId="{60B7752B-728D-4CA3-8923-C4F7F77029E3}"/>
          </ac:spMkLst>
        </pc:spChg>
        <pc:spChg chg="add">
          <ac:chgData name="Ondra Klíma" userId="381e0c8e360e8536" providerId="LiveId" clId="{C11FC1A8-E239-4DFF-A4CC-32377351DE89}" dt="2022-09-22T04:39:46.549" v="911" actId="26606"/>
          <ac:spMkLst>
            <pc:docMk/>
            <pc:sldMk cId="2157800" sldId="260"/>
            <ac:spMk id="11" creationId="{429899A3-416E-4DB5-846D-023526052013}"/>
          </ac:spMkLst>
        </pc:spChg>
        <pc:graphicFrameChg chg="add">
          <ac:chgData name="Ondra Klíma" userId="381e0c8e360e8536" providerId="LiveId" clId="{C11FC1A8-E239-4DFF-A4CC-32377351DE89}" dt="2022-09-22T04:39:46.549" v="911" actId="26606"/>
          <ac:graphicFrameMkLst>
            <pc:docMk/>
            <pc:sldMk cId="2157800" sldId="260"/>
            <ac:graphicFrameMk id="5" creationId="{C36DCF07-ECE2-ABBE-60C2-763E790BB97B}"/>
          </ac:graphicFrameMkLst>
        </pc:graphicFrameChg>
      </pc:sldChg>
      <pc:sldChg chg="del">
        <pc:chgData name="Ondra Klíma" userId="381e0c8e360e8536" providerId="LiveId" clId="{C11FC1A8-E239-4DFF-A4CC-32377351DE89}" dt="2022-09-22T04:25:28.356" v="0" actId="47"/>
        <pc:sldMkLst>
          <pc:docMk/>
          <pc:sldMk cId="1659750025" sldId="260"/>
        </pc:sldMkLst>
      </pc:sldChg>
      <pc:sldChg chg="del">
        <pc:chgData name="Ondra Klíma" userId="381e0c8e360e8536" providerId="LiveId" clId="{C11FC1A8-E239-4DFF-A4CC-32377351DE89}" dt="2022-09-22T04:25:28.356" v="0" actId="47"/>
        <pc:sldMkLst>
          <pc:docMk/>
          <pc:sldMk cId="551177218" sldId="261"/>
        </pc:sldMkLst>
      </pc:sldChg>
      <pc:sldChg chg="addSp delSp modSp new mod setBg">
        <pc:chgData name="Ondra Klíma" userId="381e0c8e360e8536" providerId="LiveId" clId="{C11FC1A8-E239-4DFF-A4CC-32377351DE89}" dt="2022-09-22T04:50:43.217" v="1738" actId="113"/>
        <pc:sldMkLst>
          <pc:docMk/>
          <pc:sldMk cId="2754238501" sldId="261"/>
        </pc:sldMkLst>
        <pc:spChg chg="add del mod">
          <ac:chgData name="Ondra Klíma" userId="381e0c8e360e8536" providerId="LiveId" clId="{C11FC1A8-E239-4DFF-A4CC-32377351DE89}" dt="2022-09-22T04:50:18.924" v="1731" actId="26606"/>
          <ac:spMkLst>
            <pc:docMk/>
            <pc:sldMk cId="2754238501" sldId="261"/>
            <ac:spMk id="2" creationId="{3E069D8E-EF89-C12E-5574-992B1C8E29EB}"/>
          </ac:spMkLst>
        </pc:spChg>
        <pc:spChg chg="mod">
          <ac:chgData name="Ondra Klíma" userId="381e0c8e360e8536" providerId="LiveId" clId="{C11FC1A8-E239-4DFF-A4CC-32377351DE89}" dt="2022-09-22T04:50:43.217" v="1738" actId="113"/>
          <ac:spMkLst>
            <pc:docMk/>
            <pc:sldMk cId="2754238501" sldId="261"/>
            <ac:spMk id="3" creationId="{1A9B22B1-FB8D-3499-9B5E-AF953FAD6FF2}"/>
          </ac:spMkLst>
        </pc:spChg>
        <pc:spChg chg="add">
          <ac:chgData name="Ondra Klíma" userId="381e0c8e360e8536" providerId="LiveId" clId="{C11FC1A8-E239-4DFF-A4CC-32377351DE89}" dt="2022-09-22T04:50:18.924" v="1731" actId="26606"/>
          <ac:spMkLst>
            <pc:docMk/>
            <pc:sldMk cId="2754238501" sldId="261"/>
            <ac:spMk id="10" creationId="{82184FF4-7029-4ED7-813A-192E60608764}"/>
          </ac:spMkLst>
        </pc:spChg>
        <pc:spChg chg="add">
          <ac:chgData name="Ondra Klíma" userId="381e0c8e360e8536" providerId="LiveId" clId="{C11FC1A8-E239-4DFF-A4CC-32377351DE89}" dt="2022-09-22T04:50:18.924" v="1731" actId="26606"/>
          <ac:spMkLst>
            <pc:docMk/>
            <pc:sldMk cId="2754238501" sldId="261"/>
            <ac:spMk id="12" creationId="{AAA7AB09-557C-41AD-9113-FF9F68FA1035}"/>
          </ac:spMkLst>
        </pc:spChg>
        <pc:spChg chg="add">
          <ac:chgData name="Ondra Klíma" userId="381e0c8e360e8536" providerId="LiveId" clId="{C11FC1A8-E239-4DFF-A4CC-32377351DE89}" dt="2022-09-22T04:50:18.924" v="1731" actId="26606"/>
          <ac:spMkLst>
            <pc:docMk/>
            <pc:sldMk cId="2754238501" sldId="261"/>
            <ac:spMk id="14" creationId="{EF99ECAA-1F11-4937-BBA6-51935AB44C9D}"/>
          </ac:spMkLst>
        </pc:spChg>
        <pc:spChg chg="add">
          <ac:chgData name="Ondra Klíma" userId="381e0c8e360e8536" providerId="LiveId" clId="{C11FC1A8-E239-4DFF-A4CC-32377351DE89}" dt="2022-09-22T04:50:18.924" v="1731" actId="26606"/>
          <ac:spMkLst>
            <pc:docMk/>
            <pc:sldMk cId="2754238501" sldId="261"/>
            <ac:spMk id="22" creationId="{1DB043B4-68C6-45B9-82AC-A5800EADB8DB}"/>
          </ac:spMkLst>
        </pc:spChg>
        <pc:grpChg chg="add">
          <ac:chgData name="Ondra Klíma" userId="381e0c8e360e8536" providerId="LiveId" clId="{C11FC1A8-E239-4DFF-A4CC-32377351DE89}" dt="2022-09-22T04:50:18.924" v="1731" actId="26606"/>
          <ac:grpSpMkLst>
            <pc:docMk/>
            <pc:sldMk cId="2754238501" sldId="261"/>
            <ac:grpSpMk id="16" creationId="{79DE9FAB-6BBA-4CFE-B67D-77B47F01ECA4}"/>
          </ac:grpSpMkLst>
        </pc:grpChg>
        <pc:picChg chg="add">
          <ac:chgData name="Ondra Klíma" userId="381e0c8e360e8536" providerId="LiveId" clId="{C11FC1A8-E239-4DFF-A4CC-32377351DE89}" dt="2022-09-22T04:50:18.924" v="1731" actId="26606"/>
          <ac:picMkLst>
            <pc:docMk/>
            <pc:sldMk cId="2754238501" sldId="261"/>
            <ac:picMk id="7" creationId="{08A8B174-0F72-A3DD-8277-9638E84A5086}"/>
          </ac:picMkLst>
        </pc:picChg>
      </pc:sldChg>
      <pc:sldChg chg="addSp delSp modSp new mod setBg modNotesTx">
        <pc:chgData name="Ondra Klíma" userId="381e0c8e360e8536" providerId="LiveId" clId="{C11FC1A8-E239-4DFF-A4CC-32377351DE89}" dt="2022-09-22T05:12:54.075" v="3295" actId="20577"/>
        <pc:sldMkLst>
          <pc:docMk/>
          <pc:sldMk cId="2136692875" sldId="262"/>
        </pc:sldMkLst>
        <pc:spChg chg="mod">
          <ac:chgData name="Ondra Klíma" userId="381e0c8e360e8536" providerId="LiveId" clId="{C11FC1A8-E239-4DFF-A4CC-32377351DE89}" dt="2022-09-22T04:57:18.331" v="2207" actId="20577"/>
          <ac:spMkLst>
            <pc:docMk/>
            <pc:sldMk cId="2136692875" sldId="262"/>
            <ac:spMk id="2" creationId="{844AEE94-D0C1-26FE-78C4-3C8FE64FA864}"/>
          </ac:spMkLst>
        </pc:spChg>
        <pc:spChg chg="del mod">
          <ac:chgData name="Ondra Klíma" userId="381e0c8e360e8536" providerId="LiveId" clId="{C11FC1A8-E239-4DFF-A4CC-32377351DE89}" dt="2022-09-22T04:57:15.638" v="2206" actId="26606"/>
          <ac:spMkLst>
            <pc:docMk/>
            <pc:sldMk cId="2136692875" sldId="262"/>
            <ac:spMk id="3" creationId="{C6674D18-5513-7423-2157-66B6E9CB488E}"/>
          </ac:spMkLst>
        </pc:spChg>
        <pc:spChg chg="add del">
          <ac:chgData name="Ondra Klíma" userId="381e0c8e360e8536" providerId="LiveId" clId="{C11FC1A8-E239-4DFF-A4CC-32377351DE89}" dt="2022-09-22T04:57:26.261" v="2208" actId="26606"/>
          <ac:spMkLst>
            <pc:docMk/>
            <pc:sldMk cId="2136692875" sldId="262"/>
            <ac:spMk id="9" creationId="{60B7752B-728D-4CA3-8923-C4F7F77029E3}"/>
          </ac:spMkLst>
        </pc:spChg>
        <pc:spChg chg="add del">
          <ac:chgData name="Ondra Klíma" userId="381e0c8e360e8536" providerId="LiveId" clId="{C11FC1A8-E239-4DFF-A4CC-32377351DE89}" dt="2022-09-22T04:57:26.261" v="2208" actId="26606"/>
          <ac:spMkLst>
            <pc:docMk/>
            <pc:sldMk cId="2136692875" sldId="262"/>
            <ac:spMk id="11" creationId="{88392DC7-0988-443B-A0D0-E726C7DB622B}"/>
          </ac:spMkLst>
        </pc:spChg>
        <pc:spChg chg="add">
          <ac:chgData name="Ondra Klíma" userId="381e0c8e360e8536" providerId="LiveId" clId="{C11FC1A8-E239-4DFF-A4CC-32377351DE89}" dt="2022-09-22T04:57:26.261" v="2208" actId="26606"/>
          <ac:spMkLst>
            <pc:docMk/>
            <pc:sldMk cId="2136692875" sldId="262"/>
            <ac:spMk id="16" creationId="{60B7752B-728D-4CA3-8923-C4F7F77029E3}"/>
          </ac:spMkLst>
        </pc:spChg>
        <pc:spChg chg="add">
          <ac:chgData name="Ondra Klíma" userId="381e0c8e360e8536" providerId="LiveId" clId="{C11FC1A8-E239-4DFF-A4CC-32377351DE89}" dt="2022-09-22T04:57:26.261" v="2208" actId="26606"/>
          <ac:spMkLst>
            <pc:docMk/>
            <pc:sldMk cId="2136692875" sldId="262"/>
            <ac:spMk id="18" creationId="{88392DC7-0988-443B-A0D0-E726C7DB622B}"/>
          </ac:spMkLst>
        </pc:spChg>
        <pc:graphicFrameChg chg="add mod modGraphic">
          <ac:chgData name="Ondra Klíma" userId="381e0c8e360e8536" providerId="LiveId" clId="{C11FC1A8-E239-4DFF-A4CC-32377351DE89}" dt="2022-09-22T04:57:26.261" v="2208" actId="26606"/>
          <ac:graphicFrameMkLst>
            <pc:docMk/>
            <pc:sldMk cId="2136692875" sldId="262"/>
            <ac:graphicFrameMk id="5" creationId="{626A9DDA-E53C-EE8D-7C66-546530E30E27}"/>
          </ac:graphicFrameMkLst>
        </pc:graphicFrameChg>
      </pc:sldChg>
      <pc:sldChg chg="del">
        <pc:chgData name="Ondra Klíma" userId="381e0c8e360e8536" providerId="LiveId" clId="{C11FC1A8-E239-4DFF-A4CC-32377351DE89}" dt="2022-09-22T04:25:28.356" v="0" actId="47"/>
        <pc:sldMkLst>
          <pc:docMk/>
          <pc:sldMk cId="2871506002" sldId="262"/>
        </pc:sldMkLst>
      </pc:sldChg>
      <pc:sldChg chg="addSp delSp modSp new mod setBg modNotesTx">
        <pc:chgData name="Ondra Klíma" userId="381e0c8e360e8536" providerId="LiveId" clId="{C11FC1A8-E239-4DFF-A4CC-32377351DE89}" dt="2022-09-22T08:09:35.675" v="10546" actId="20577"/>
        <pc:sldMkLst>
          <pc:docMk/>
          <pc:sldMk cId="2450289320" sldId="263"/>
        </pc:sldMkLst>
        <pc:spChg chg="mod">
          <ac:chgData name="Ondra Klíma" userId="381e0c8e360e8536" providerId="LiveId" clId="{C11FC1A8-E239-4DFF-A4CC-32377351DE89}" dt="2022-09-22T05:16:51.892" v="3392" actId="26606"/>
          <ac:spMkLst>
            <pc:docMk/>
            <pc:sldMk cId="2450289320" sldId="263"/>
            <ac:spMk id="2" creationId="{2DBA668A-3139-2797-A022-2F513FA5B187}"/>
          </ac:spMkLst>
        </pc:spChg>
        <pc:spChg chg="add del mod">
          <ac:chgData name="Ondra Klíma" userId="381e0c8e360e8536" providerId="LiveId" clId="{C11FC1A8-E239-4DFF-A4CC-32377351DE89}" dt="2022-09-22T05:16:51.892" v="3392" actId="26606"/>
          <ac:spMkLst>
            <pc:docMk/>
            <pc:sldMk cId="2450289320" sldId="263"/>
            <ac:spMk id="3" creationId="{3029BE33-7671-342B-B178-5E97204A5FBA}"/>
          </ac:spMkLst>
        </pc:spChg>
        <pc:spChg chg="add del">
          <ac:chgData name="Ondra Klíma" userId="381e0c8e360e8536" providerId="LiveId" clId="{C11FC1A8-E239-4DFF-A4CC-32377351DE89}" dt="2022-09-22T05:16:51.866" v="3391" actId="26606"/>
          <ac:spMkLst>
            <pc:docMk/>
            <pc:sldMk cId="2450289320" sldId="263"/>
            <ac:spMk id="6" creationId="{60B7752B-728D-4CA3-8923-C4F7F77029E3}"/>
          </ac:spMkLst>
        </pc:spChg>
        <pc:spChg chg="add del">
          <ac:chgData name="Ondra Klíma" userId="381e0c8e360e8536" providerId="LiveId" clId="{C11FC1A8-E239-4DFF-A4CC-32377351DE89}" dt="2022-09-22T05:16:51.866" v="3391" actId="26606"/>
          <ac:spMkLst>
            <pc:docMk/>
            <pc:sldMk cId="2450289320" sldId="263"/>
            <ac:spMk id="7" creationId="{88392DC7-0988-443B-A0D0-E726C7DB622B}"/>
          </ac:spMkLst>
        </pc:spChg>
        <pc:spChg chg="add del">
          <ac:chgData name="Ondra Klíma" userId="381e0c8e360e8536" providerId="LiveId" clId="{C11FC1A8-E239-4DFF-A4CC-32377351DE89}" dt="2022-09-22T05:16:34.596" v="3380" actId="26606"/>
          <ac:spMkLst>
            <pc:docMk/>
            <pc:sldMk cId="2450289320" sldId="263"/>
            <ac:spMk id="9" creationId="{60B7752B-728D-4CA3-8923-C4F7F77029E3}"/>
          </ac:spMkLst>
        </pc:spChg>
        <pc:spChg chg="add">
          <ac:chgData name="Ondra Klíma" userId="381e0c8e360e8536" providerId="LiveId" clId="{C11FC1A8-E239-4DFF-A4CC-32377351DE89}" dt="2022-09-22T05:16:51.892" v="3392" actId="26606"/>
          <ac:spMkLst>
            <pc:docMk/>
            <pc:sldMk cId="2450289320" sldId="263"/>
            <ac:spMk id="10" creationId="{60B7752B-728D-4CA3-8923-C4F7F77029E3}"/>
          </ac:spMkLst>
        </pc:spChg>
        <pc:spChg chg="add del">
          <ac:chgData name="Ondra Klíma" userId="381e0c8e360e8536" providerId="LiveId" clId="{C11FC1A8-E239-4DFF-A4CC-32377351DE89}" dt="2022-09-22T05:16:34.596" v="3380" actId="26606"/>
          <ac:spMkLst>
            <pc:docMk/>
            <pc:sldMk cId="2450289320" sldId="263"/>
            <ac:spMk id="11" creationId="{88392DC7-0988-443B-A0D0-E726C7DB622B}"/>
          </ac:spMkLst>
        </pc:spChg>
        <pc:spChg chg="add">
          <ac:chgData name="Ondra Klíma" userId="381e0c8e360e8536" providerId="LiveId" clId="{C11FC1A8-E239-4DFF-A4CC-32377351DE89}" dt="2022-09-22T05:16:51.892" v="3392" actId="26606"/>
          <ac:spMkLst>
            <pc:docMk/>
            <pc:sldMk cId="2450289320" sldId="263"/>
            <ac:spMk id="12" creationId="{429899A3-416E-4DB5-846D-023526052013}"/>
          </ac:spMkLst>
        </pc:spChg>
        <pc:graphicFrameChg chg="add del">
          <ac:chgData name="Ondra Klíma" userId="381e0c8e360e8536" providerId="LiveId" clId="{C11FC1A8-E239-4DFF-A4CC-32377351DE89}" dt="2022-09-22T05:16:34.596" v="3380" actId="26606"/>
          <ac:graphicFrameMkLst>
            <pc:docMk/>
            <pc:sldMk cId="2450289320" sldId="263"/>
            <ac:graphicFrameMk id="5" creationId="{52F62496-BAA9-8C80-8E3C-B1E5382FA664}"/>
          </ac:graphicFrameMkLst>
        </pc:graphicFrameChg>
        <pc:graphicFrameChg chg="add del">
          <ac:chgData name="Ondra Klíma" userId="381e0c8e360e8536" providerId="LiveId" clId="{C11FC1A8-E239-4DFF-A4CC-32377351DE89}" dt="2022-09-22T05:16:51.866" v="3391" actId="26606"/>
          <ac:graphicFrameMkLst>
            <pc:docMk/>
            <pc:sldMk cId="2450289320" sldId="263"/>
            <ac:graphicFrameMk id="8" creationId="{CEFAF95F-B47B-9C76-9F24-0C96FA5F10EC}"/>
          </ac:graphicFrameMkLst>
        </pc:graphicFrameChg>
        <pc:graphicFrameChg chg="add">
          <ac:chgData name="Ondra Klíma" userId="381e0c8e360e8536" providerId="LiveId" clId="{C11FC1A8-E239-4DFF-A4CC-32377351DE89}" dt="2022-09-22T05:16:51.892" v="3392" actId="26606"/>
          <ac:graphicFrameMkLst>
            <pc:docMk/>
            <pc:sldMk cId="2450289320" sldId="263"/>
            <ac:graphicFrameMk id="13" creationId="{ADB0DBA6-718A-9963-1057-C2B416B37AD8}"/>
          </ac:graphicFrameMkLst>
        </pc:graphicFrameChg>
      </pc:sldChg>
      <pc:sldChg chg="new del">
        <pc:chgData name="Ondra Klíma" userId="381e0c8e360e8536" providerId="LiveId" clId="{C11FC1A8-E239-4DFF-A4CC-32377351DE89}" dt="2022-09-22T05:09:48.326" v="3075" actId="2696"/>
        <pc:sldMkLst>
          <pc:docMk/>
          <pc:sldMk cId="3035772025" sldId="263"/>
        </pc:sldMkLst>
      </pc:sldChg>
      <pc:sldChg chg="addSp delSp modSp new mod setBg modNotesTx">
        <pc:chgData name="Ondra Klíma" userId="381e0c8e360e8536" providerId="LiveId" clId="{C11FC1A8-E239-4DFF-A4CC-32377351DE89}" dt="2022-09-22T05:43:55.952" v="6186" actId="20577"/>
        <pc:sldMkLst>
          <pc:docMk/>
          <pc:sldMk cId="1416487238" sldId="264"/>
        </pc:sldMkLst>
        <pc:spChg chg="mod">
          <ac:chgData name="Ondra Klíma" userId="381e0c8e360e8536" providerId="LiveId" clId="{C11FC1A8-E239-4DFF-A4CC-32377351DE89}" dt="2022-09-22T05:37:30.270" v="5297" actId="26606"/>
          <ac:spMkLst>
            <pc:docMk/>
            <pc:sldMk cId="1416487238" sldId="264"/>
            <ac:spMk id="2" creationId="{B18BA9C8-9255-2196-4640-BCF692ABC2C0}"/>
          </ac:spMkLst>
        </pc:spChg>
        <pc:spChg chg="del mod">
          <ac:chgData name="Ondra Klíma" userId="381e0c8e360e8536" providerId="LiveId" clId="{C11FC1A8-E239-4DFF-A4CC-32377351DE89}" dt="2022-09-22T05:37:07.385" v="5293" actId="26606"/>
          <ac:spMkLst>
            <pc:docMk/>
            <pc:sldMk cId="1416487238" sldId="264"/>
            <ac:spMk id="3" creationId="{C8616F00-BFD6-8577-A291-32B007B6F6BE}"/>
          </ac:spMkLst>
        </pc:spChg>
        <pc:spChg chg="add del">
          <ac:chgData name="Ondra Klíma" userId="381e0c8e360e8536" providerId="LiveId" clId="{C11FC1A8-E239-4DFF-A4CC-32377351DE89}" dt="2022-09-22T05:37:30.270" v="5297" actId="26606"/>
          <ac:spMkLst>
            <pc:docMk/>
            <pc:sldMk cId="1416487238" sldId="264"/>
            <ac:spMk id="9" creationId="{60B7752B-728D-4CA3-8923-C4F7F77029E3}"/>
          </ac:spMkLst>
        </pc:spChg>
        <pc:spChg chg="add del">
          <ac:chgData name="Ondra Klíma" userId="381e0c8e360e8536" providerId="LiveId" clId="{C11FC1A8-E239-4DFF-A4CC-32377351DE89}" dt="2022-09-22T05:37:30.270" v="5297" actId="26606"/>
          <ac:spMkLst>
            <pc:docMk/>
            <pc:sldMk cId="1416487238" sldId="264"/>
            <ac:spMk id="11" creationId="{429899A3-416E-4DB5-846D-023526052013}"/>
          </ac:spMkLst>
        </pc:spChg>
        <pc:spChg chg="add del">
          <ac:chgData name="Ondra Klíma" userId="381e0c8e360e8536" providerId="LiveId" clId="{C11FC1A8-E239-4DFF-A4CC-32377351DE89}" dt="2022-09-22T05:37:30.247" v="5296" actId="26606"/>
          <ac:spMkLst>
            <pc:docMk/>
            <pc:sldMk cId="1416487238" sldId="264"/>
            <ac:spMk id="16" creationId="{60B7752B-728D-4CA3-8923-C4F7F77029E3}"/>
          </ac:spMkLst>
        </pc:spChg>
        <pc:spChg chg="add del">
          <ac:chgData name="Ondra Klíma" userId="381e0c8e360e8536" providerId="LiveId" clId="{C11FC1A8-E239-4DFF-A4CC-32377351DE89}" dt="2022-09-22T05:37:30.247" v="5296" actId="26606"/>
          <ac:spMkLst>
            <pc:docMk/>
            <pc:sldMk cId="1416487238" sldId="264"/>
            <ac:spMk id="18" creationId="{88392DC7-0988-443B-A0D0-E726C7DB622B}"/>
          </ac:spMkLst>
        </pc:spChg>
        <pc:spChg chg="add">
          <ac:chgData name="Ondra Klíma" userId="381e0c8e360e8536" providerId="LiveId" clId="{C11FC1A8-E239-4DFF-A4CC-32377351DE89}" dt="2022-09-22T05:37:30.270" v="5297" actId="26606"/>
          <ac:spMkLst>
            <pc:docMk/>
            <pc:sldMk cId="1416487238" sldId="264"/>
            <ac:spMk id="20" creationId="{71AD1FEB-49FD-40CF-99EC-4E7113B78C17}"/>
          </ac:spMkLst>
        </pc:spChg>
        <pc:spChg chg="add">
          <ac:chgData name="Ondra Klíma" userId="381e0c8e360e8536" providerId="LiveId" clId="{C11FC1A8-E239-4DFF-A4CC-32377351DE89}" dt="2022-09-22T05:37:30.270" v="5297" actId="26606"/>
          <ac:spMkLst>
            <pc:docMk/>
            <pc:sldMk cId="1416487238" sldId="264"/>
            <ac:spMk id="21" creationId="{60B7752B-728D-4CA3-8923-C4F7F77029E3}"/>
          </ac:spMkLst>
        </pc:spChg>
        <pc:spChg chg="add">
          <ac:chgData name="Ondra Klíma" userId="381e0c8e360e8536" providerId="LiveId" clId="{C11FC1A8-E239-4DFF-A4CC-32377351DE89}" dt="2022-09-22T05:37:30.270" v="5297" actId="26606"/>
          <ac:spMkLst>
            <pc:docMk/>
            <pc:sldMk cId="1416487238" sldId="264"/>
            <ac:spMk id="22" creationId="{00DC30D3-D768-4F36-9F88-8AE574AB9B7B}"/>
          </ac:spMkLst>
        </pc:spChg>
        <pc:spChg chg="add">
          <ac:chgData name="Ondra Klíma" userId="381e0c8e360e8536" providerId="LiveId" clId="{C11FC1A8-E239-4DFF-A4CC-32377351DE89}" dt="2022-09-22T05:37:30.270" v="5297" actId="26606"/>
          <ac:spMkLst>
            <pc:docMk/>
            <pc:sldMk cId="1416487238" sldId="264"/>
            <ac:spMk id="23" creationId="{F5B9E766-9E26-4187-BCFA-D90A32303DEB}"/>
          </ac:spMkLst>
        </pc:spChg>
        <pc:grpChg chg="add">
          <ac:chgData name="Ondra Klíma" userId="381e0c8e360e8536" providerId="LiveId" clId="{C11FC1A8-E239-4DFF-A4CC-32377351DE89}" dt="2022-09-22T05:37:30.270" v="5297" actId="26606"/>
          <ac:grpSpMkLst>
            <pc:docMk/>
            <pc:sldMk cId="1416487238" sldId="264"/>
            <ac:grpSpMk id="24" creationId="{8565B612-C05D-44C8-A892-B3BCE658F61C}"/>
          </ac:grpSpMkLst>
        </pc:grpChg>
        <pc:graphicFrameChg chg="add mod modGraphic">
          <ac:chgData name="Ondra Klíma" userId="381e0c8e360e8536" providerId="LiveId" clId="{C11FC1A8-E239-4DFF-A4CC-32377351DE89}" dt="2022-09-22T05:37:30.270" v="5297" actId="26606"/>
          <ac:graphicFrameMkLst>
            <pc:docMk/>
            <pc:sldMk cId="1416487238" sldId="264"/>
            <ac:graphicFrameMk id="5" creationId="{B4E19AAD-D217-5BBB-180D-C00C84B6925A}"/>
          </ac:graphicFrameMkLst>
        </pc:graphicFrameChg>
      </pc:sldChg>
      <pc:sldChg chg="addSp delSp modSp new mod setBg modNotesTx">
        <pc:chgData name="Ondra Klíma" userId="381e0c8e360e8536" providerId="LiveId" clId="{C11FC1A8-E239-4DFF-A4CC-32377351DE89}" dt="2022-09-22T06:06:56.256" v="7277" actId="20577"/>
        <pc:sldMkLst>
          <pc:docMk/>
          <pc:sldMk cId="3256311423" sldId="265"/>
        </pc:sldMkLst>
        <pc:spChg chg="mod">
          <ac:chgData name="Ondra Klíma" userId="381e0c8e360e8536" providerId="LiveId" clId="{C11FC1A8-E239-4DFF-A4CC-32377351DE89}" dt="2022-09-22T05:48:01.751" v="6396" actId="14100"/>
          <ac:spMkLst>
            <pc:docMk/>
            <pc:sldMk cId="3256311423" sldId="265"/>
            <ac:spMk id="2" creationId="{CB252AFB-F215-2952-3B50-DB0E0275E4DD}"/>
          </ac:spMkLst>
        </pc:spChg>
        <pc:spChg chg="del mod">
          <ac:chgData name="Ondra Klíma" userId="381e0c8e360e8536" providerId="LiveId" clId="{C11FC1A8-E239-4DFF-A4CC-32377351DE89}" dt="2022-09-22T05:47:21.995" v="6388" actId="26606"/>
          <ac:spMkLst>
            <pc:docMk/>
            <pc:sldMk cId="3256311423" sldId="265"/>
            <ac:spMk id="3" creationId="{6527160A-B313-229B-43E1-10FD03FFF85E}"/>
          </ac:spMkLst>
        </pc:spChg>
        <pc:spChg chg="add">
          <ac:chgData name="Ondra Klíma" userId="381e0c8e360e8536" providerId="LiveId" clId="{C11FC1A8-E239-4DFF-A4CC-32377351DE89}" dt="2022-09-22T05:47:21.995" v="6388" actId="26606"/>
          <ac:spMkLst>
            <pc:docMk/>
            <pc:sldMk cId="3256311423" sldId="265"/>
            <ac:spMk id="9" creationId="{60B7752B-728D-4CA3-8923-C4F7F77029E3}"/>
          </ac:spMkLst>
        </pc:spChg>
        <pc:spChg chg="add">
          <ac:chgData name="Ondra Klíma" userId="381e0c8e360e8536" providerId="LiveId" clId="{C11FC1A8-E239-4DFF-A4CC-32377351DE89}" dt="2022-09-22T05:47:21.995" v="6388" actId="26606"/>
          <ac:spMkLst>
            <pc:docMk/>
            <pc:sldMk cId="3256311423" sldId="265"/>
            <ac:spMk id="11" creationId="{429899A3-416E-4DB5-846D-023526052013}"/>
          </ac:spMkLst>
        </pc:spChg>
        <pc:graphicFrameChg chg="add mod">
          <ac:chgData name="Ondra Klíma" userId="381e0c8e360e8536" providerId="LiveId" clId="{C11FC1A8-E239-4DFF-A4CC-32377351DE89}" dt="2022-09-22T05:48:17.155" v="6397" actId="20577"/>
          <ac:graphicFrameMkLst>
            <pc:docMk/>
            <pc:sldMk cId="3256311423" sldId="265"/>
            <ac:graphicFrameMk id="5" creationId="{433D9A32-AFB1-868F-C1C3-70C26E3926B4}"/>
          </ac:graphicFrameMkLst>
        </pc:graphicFrameChg>
      </pc:sldChg>
      <pc:sldChg chg="addSp delSp modSp new mod setBg">
        <pc:chgData name="Ondra Klíma" userId="381e0c8e360e8536" providerId="LiveId" clId="{C11FC1A8-E239-4DFF-A4CC-32377351DE89}" dt="2022-09-22T05:52:38.919" v="6557" actId="790"/>
        <pc:sldMkLst>
          <pc:docMk/>
          <pc:sldMk cId="1900643561" sldId="266"/>
        </pc:sldMkLst>
        <pc:spChg chg="mod">
          <ac:chgData name="Ondra Klíma" userId="381e0c8e360e8536" providerId="LiveId" clId="{C11FC1A8-E239-4DFF-A4CC-32377351DE89}" dt="2022-09-22T05:51:52.844" v="6547" actId="26606"/>
          <ac:spMkLst>
            <pc:docMk/>
            <pc:sldMk cId="1900643561" sldId="266"/>
            <ac:spMk id="2" creationId="{D2361DB2-E9F3-6EDE-9870-E6CF28E87FF2}"/>
          </ac:spMkLst>
        </pc:spChg>
        <pc:spChg chg="mod">
          <ac:chgData name="Ondra Klíma" userId="381e0c8e360e8536" providerId="LiveId" clId="{C11FC1A8-E239-4DFF-A4CC-32377351DE89}" dt="2022-09-22T05:52:38.919" v="6557" actId="790"/>
          <ac:spMkLst>
            <pc:docMk/>
            <pc:sldMk cId="1900643561" sldId="266"/>
            <ac:spMk id="3" creationId="{2065682F-1492-A764-C4F4-9E2FBB7CACBC}"/>
          </ac:spMkLst>
        </pc:spChg>
        <pc:spChg chg="add del">
          <ac:chgData name="Ondra Klíma" userId="381e0c8e360e8536" providerId="LiveId" clId="{C11FC1A8-E239-4DFF-A4CC-32377351DE89}" dt="2022-09-22T05:51:52.844" v="6547" actId="26606"/>
          <ac:spMkLst>
            <pc:docMk/>
            <pc:sldMk cId="1900643561" sldId="266"/>
            <ac:spMk id="8" creationId="{82184FF4-7029-4ED7-813A-192E60608764}"/>
          </ac:spMkLst>
        </pc:spChg>
        <pc:spChg chg="add del">
          <ac:chgData name="Ondra Klíma" userId="381e0c8e360e8536" providerId="LiveId" clId="{C11FC1A8-E239-4DFF-A4CC-32377351DE89}" dt="2022-09-22T05:51:52.844" v="6547" actId="26606"/>
          <ac:spMkLst>
            <pc:docMk/>
            <pc:sldMk cId="1900643561" sldId="266"/>
            <ac:spMk id="10" creationId="{AAA7AB09-557C-41AD-9113-FF9F68FA1035}"/>
          </ac:spMkLst>
        </pc:spChg>
        <pc:spChg chg="add del">
          <ac:chgData name="Ondra Klíma" userId="381e0c8e360e8536" providerId="LiveId" clId="{C11FC1A8-E239-4DFF-A4CC-32377351DE89}" dt="2022-09-22T05:51:52.844" v="6547" actId="26606"/>
          <ac:spMkLst>
            <pc:docMk/>
            <pc:sldMk cId="1900643561" sldId="266"/>
            <ac:spMk id="12" creationId="{EF99ECAA-1F11-4937-BBA6-51935AB44C9D}"/>
          </ac:spMkLst>
        </pc:spChg>
        <pc:spChg chg="add del">
          <ac:chgData name="Ondra Klíma" userId="381e0c8e360e8536" providerId="LiveId" clId="{C11FC1A8-E239-4DFF-A4CC-32377351DE89}" dt="2022-09-22T05:51:52.844" v="6547" actId="26606"/>
          <ac:spMkLst>
            <pc:docMk/>
            <pc:sldMk cId="1900643561" sldId="266"/>
            <ac:spMk id="20" creationId="{940082A1-24A5-4276-83A4-39E993BD691B}"/>
          </ac:spMkLst>
        </pc:spChg>
        <pc:spChg chg="add del">
          <ac:chgData name="Ondra Klíma" userId="381e0c8e360e8536" providerId="LiveId" clId="{C11FC1A8-E239-4DFF-A4CC-32377351DE89}" dt="2022-09-22T05:51:52.844" v="6547" actId="26606"/>
          <ac:spMkLst>
            <pc:docMk/>
            <pc:sldMk cId="1900643561" sldId="266"/>
            <ac:spMk id="22" creationId="{6D840B21-A957-4CFE-AA5B-9711DF6D3305}"/>
          </ac:spMkLst>
        </pc:spChg>
        <pc:spChg chg="add">
          <ac:chgData name="Ondra Klíma" userId="381e0c8e360e8536" providerId="LiveId" clId="{C11FC1A8-E239-4DFF-A4CC-32377351DE89}" dt="2022-09-22T05:51:52.844" v="6547" actId="26606"/>
          <ac:spMkLst>
            <pc:docMk/>
            <pc:sldMk cId="1900643561" sldId="266"/>
            <ac:spMk id="33" creationId="{82184FF4-7029-4ED7-813A-192E60608764}"/>
          </ac:spMkLst>
        </pc:spChg>
        <pc:spChg chg="add">
          <ac:chgData name="Ondra Klíma" userId="381e0c8e360e8536" providerId="LiveId" clId="{C11FC1A8-E239-4DFF-A4CC-32377351DE89}" dt="2022-09-22T05:51:52.844" v="6547" actId="26606"/>
          <ac:spMkLst>
            <pc:docMk/>
            <pc:sldMk cId="1900643561" sldId="266"/>
            <ac:spMk id="35" creationId="{AAA7AB09-557C-41AD-9113-FF9F68FA1035}"/>
          </ac:spMkLst>
        </pc:spChg>
        <pc:spChg chg="add">
          <ac:chgData name="Ondra Klíma" userId="381e0c8e360e8536" providerId="LiveId" clId="{C11FC1A8-E239-4DFF-A4CC-32377351DE89}" dt="2022-09-22T05:51:52.844" v="6547" actId="26606"/>
          <ac:spMkLst>
            <pc:docMk/>
            <pc:sldMk cId="1900643561" sldId="266"/>
            <ac:spMk id="37" creationId="{EF99ECAA-1F11-4937-BBA6-51935AB44C9D}"/>
          </ac:spMkLst>
        </pc:spChg>
        <pc:spChg chg="add">
          <ac:chgData name="Ondra Klíma" userId="381e0c8e360e8536" providerId="LiveId" clId="{C11FC1A8-E239-4DFF-A4CC-32377351DE89}" dt="2022-09-22T05:51:52.844" v="6547" actId="26606"/>
          <ac:spMkLst>
            <pc:docMk/>
            <pc:sldMk cId="1900643561" sldId="266"/>
            <ac:spMk id="45" creationId="{1DB043B4-68C6-45B9-82AC-A5800EADB8DB}"/>
          </ac:spMkLst>
        </pc:spChg>
        <pc:spChg chg="add">
          <ac:chgData name="Ondra Klíma" userId="381e0c8e360e8536" providerId="LiveId" clId="{C11FC1A8-E239-4DFF-A4CC-32377351DE89}" dt="2022-09-22T05:51:52.844" v="6547" actId="26606"/>
          <ac:spMkLst>
            <pc:docMk/>
            <pc:sldMk cId="1900643561" sldId="266"/>
            <ac:spMk id="47" creationId="{28A00A08-E4E6-4184-B484-E0E034072AE0}"/>
          </ac:spMkLst>
        </pc:spChg>
        <pc:grpChg chg="add del">
          <ac:chgData name="Ondra Klíma" userId="381e0c8e360e8536" providerId="LiveId" clId="{C11FC1A8-E239-4DFF-A4CC-32377351DE89}" dt="2022-09-22T05:51:52.844" v="6547" actId="26606"/>
          <ac:grpSpMkLst>
            <pc:docMk/>
            <pc:sldMk cId="1900643561" sldId="266"/>
            <ac:grpSpMk id="14" creationId="{79DE9FAB-6BBA-4CFE-B67D-77B47F01ECA4}"/>
          </ac:grpSpMkLst>
        </pc:grpChg>
        <pc:grpChg chg="add del">
          <ac:chgData name="Ondra Klíma" userId="381e0c8e360e8536" providerId="LiveId" clId="{C11FC1A8-E239-4DFF-A4CC-32377351DE89}" dt="2022-09-22T05:51:52.844" v="6547" actId="26606"/>
          <ac:grpSpMkLst>
            <pc:docMk/>
            <pc:sldMk cId="1900643561" sldId="266"/>
            <ac:grpSpMk id="24" creationId="{DBFD4376-13D5-43C1-86D8-8133A9D886E1}"/>
          </ac:grpSpMkLst>
        </pc:grpChg>
        <pc:grpChg chg="add">
          <ac:chgData name="Ondra Klíma" userId="381e0c8e360e8536" providerId="LiveId" clId="{C11FC1A8-E239-4DFF-A4CC-32377351DE89}" dt="2022-09-22T05:51:52.844" v="6547" actId="26606"/>
          <ac:grpSpMkLst>
            <pc:docMk/>
            <pc:sldMk cId="1900643561" sldId="266"/>
            <ac:grpSpMk id="39" creationId="{79DE9FAB-6BBA-4CFE-B67D-77B47F01ECA4}"/>
          </ac:grpSpMkLst>
        </pc:grpChg>
        <pc:grpChg chg="add">
          <ac:chgData name="Ondra Klíma" userId="381e0c8e360e8536" providerId="LiveId" clId="{C11FC1A8-E239-4DFF-A4CC-32377351DE89}" dt="2022-09-22T05:51:52.844" v="6547" actId="26606"/>
          <ac:grpSpMkLst>
            <pc:docMk/>
            <pc:sldMk cId="1900643561" sldId="266"/>
            <ac:grpSpMk id="49" creationId="{0780E404-3121-4F33-AF2D-65F659A97798}"/>
          </ac:grpSpMkLst>
        </pc:grpChg>
        <pc:grpChg chg="add">
          <ac:chgData name="Ondra Klíma" userId="381e0c8e360e8536" providerId="LiveId" clId="{C11FC1A8-E239-4DFF-A4CC-32377351DE89}" dt="2022-09-22T05:51:52.844" v="6547" actId="26606"/>
          <ac:grpSpMkLst>
            <pc:docMk/>
            <pc:sldMk cId="1900643561" sldId="266"/>
            <ac:grpSpMk id="53" creationId="{4B158E9A-DBF4-4AA7-B6B7-8C8EB2FBDD68}"/>
          </ac:grpSpMkLst>
        </pc:grpChg>
        <pc:picChg chg="add">
          <ac:chgData name="Ondra Klíma" userId="381e0c8e360e8536" providerId="LiveId" clId="{C11FC1A8-E239-4DFF-A4CC-32377351DE89}" dt="2022-09-22T05:51:52.844" v="6547" actId="26606"/>
          <ac:picMkLst>
            <pc:docMk/>
            <pc:sldMk cId="1900643561" sldId="266"/>
            <ac:picMk id="30" creationId="{635BD1F8-F1CC-B6C7-25F5-7A4DFEC39ACE}"/>
          </ac:picMkLst>
        </pc:picChg>
      </pc:sldChg>
      <pc:sldChg chg="addSp delSp modSp new del mod">
        <pc:chgData name="Ondra Klíma" userId="381e0c8e360e8536" providerId="LiveId" clId="{C11FC1A8-E239-4DFF-A4CC-32377351DE89}" dt="2022-09-22T05:51:05.171" v="6493" actId="2696"/>
        <pc:sldMkLst>
          <pc:docMk/>
          <pc:sldMk cId="3802243902" sldId="266"/>
        </pc:sldMkLst>
        <pc:spChg chg="del mod">
          <ac:chgData name="Ondra Klíma" userId="381e0c8e360e8536" providerId="LiveId" clId="{C11FC1A8-E239-4DFF-A4CC-32377351DE89}" dt="2022-09-22T05:50:34.317" v="6447" actId="478"/>
          <ac:spMkLst>
            <pc:docMk/>
            <pc:sldMk cId="3802243902" sldId="266"/>
            <ac:spMk id="2" creationId="{0C38EDA4-D90C-DC7C-BC94-97B94040BEE7}"/>
          </ac:spMkLst>
        </pc:spChg>
        <pc:spChg chg="mod">
          <ac:chgData name="Ondra Klíma" userId="381e0c8e360e8536" providerId="LiveId" clId="{C11FC1A8-E239-4DFF-A4CC-32377351DE89}" dt="2022-09-22T05:50:49.531" v="6491" actId="20577"/>
          <ac:spMkLst>
            <pc:docMk/>
            <pc:sldMk cId="3802243902" sldId="266"/>
            <ac:spMk id="3" creationId="{6C56B4E9-BFDF-792F-A309-A6CD608055D2}"/>
          </ac:spMkLst>
        </pc:spChg>
        <pc:spChg chg="add del mod">
          <ac:chgData name="Ondra Klíma" userId="381e0c8e360e8536" providerId="LiveId" clId="{C11FC1A8-E239-4DFF-A4CC-32377351DE89}" dt="2022-09-22T05:50:52.772" v="6492" actId="478"/>
          <ac:spMkLst>
            <pc:docMk/>
            <pc:sldMk cId="3802243902" sldId="266"/>
            <ac:spMk id="5" creationId="{2E78EB4B-25D7-D4C6-538C-6B1B4B8B30BB}"/>
          </ac:spMkLst>
        </pc:spChg>
      </pc:sldChg>
      <pc:sldChg chg="modSp add mod ord">
        <pc:chgData name="Ondra Klíma" userId="381e0c8e360e8536" providerId="LiveId" clId="{C11FC1A8-E239-4DFF-A4CC-32377351DE89}" dt="2022-09-22T06:08:55.622" v="7418" actId="313"/>
        <pc:sldMkLst>
          <pc:docMk/>
          <pc:sldMk cId="3775112912" sldId="267"/>
        </pc:sldMkLst>
        <pc:spChg chg="mod">
          <ac:chgData name="Ondra Klíma" userId="381e0c8e360e8536" providerId="LiveId" clId="{C11FC1A8-E239-4DFF-A4CC-32377351DE89}" dt="2022-09-22T06:08:26.502" v="7346" actId="20577"/>
          <ac:spMkLst>
            <pc:docMk/>
            <pc:sldMk cId="3775112912" sldId="267"/>
            <ac:spMk id="2" creationId="{3E069D8E-EF89-C12E-5574-992B1C8E29EB}"/>
          </ac:spMkLst>
        </pc:spChg>
        <pc:spChg chg="mod">
          <ac:chgData name="Ondra Klíma" userId="381e0c8e360e8536" providerId="LiveId" clId="{C11FC1A8-E239-4DFF-A4CC-32377351DE89}" dt="2022-09-22T06:08:55.622" v="7418" actId="313"/>
          <ac:spMkLst>
            <pc:docMk/>
            <pc:sldMk cId="3775112912" sldId="267"/>
            <ac:spMk id="3" creationId="{1A9B22B1-FB8D-3499-9B5E-AF953FAD6FF2}"/>
          </ac:spMkLst>
        </pc:spChg>
      </pc:sldChg>
      <pc:sldChg chg="addSp delSp modSp new mod setBg modNotesTx">
        <pc:chgData name="Ondra Klíma" userId="381e0c8e360e8536" providerId="LiveId" clId="{C11FC1A8-E239-4DFF-A4CC-32377351DE89}" dt="2022-09-22T06:48:07.877" v="10531" actId="26606"/>
        <pc:sldMkLst>
          <pc:docMk/>
          <pc:sldMk cId="1073830017" sldId="268"/>
        </pc:sldMkLst>
        <pc:spChg chg="mod">
          <ac:chgData name="Ondra Klíma" userId="381e0c8e360e8536" providerId="LiveId" clId="{C11FC1A8-E239-4DFF-A4CC-32377351DE89}" dt="2022-09-22T06:48:07.877" v="10531" actId="26606"/>
          <ac:spMkLst>
            <pc:docMk/>
            <pc:sldMk cId="1073830017" sldId="268"/>
            <ac:spMk id="2" creationId="{B13C5DA7-10D1-9B7A-32D0-D8E1976D3F40}"/>
          </ac:spMkLst>
        </pc:spChg>
        <pc:spChg chg="mod ord">
          <ac:chgData name="Ondra Klíma" userId="381e0c8e360e8536" providerId="LiveId" clId="{C11FC1A8-E239-4DFF-A4CC-32377351DE89}" dt="2022-09-22T06:48:07.877" v="10531" actId="26606"/>
          <ac:spMkLst>
            <pc:docMk/>
            <pc:sldMk cId="1073830017" sldId="268"/>
            <ac:spMk id="3" creationId="{1BA46C14-009F-03BF-E938-6943D289E822}"/>
          </ac:spMkLst>
        </pc:spChg>
        <pc:spChg chg="add del">
          <ac:chgData name="Ondra Klíma" userId="381e0c8e360e8536" providerId="LiveId" clId="{C11FC1A8-E239-4DFF-A4CC-32377351DE89}" dt="2022-09-22T06:14:44.933" v="7596" actId="26606"/>
          <ac:spMkLst>
            <pc:docMk/>
            <pc:sldMk cId="1073830017" sldId="268"/>
            <ac:spMk id="9" creationId="{A5931BE0-4B93-4D6C-878E-ACC59D6B4587}"/>
          </ac:spMkLst>
        </pc:spChg>
        <pc:spChg chg="add del">
          <ac:chgData name="Ondra Klíma" userId="381e0c8e360e8536" providerId="LiveId" clId="{C11FC1A8-E239-4DFF-A4CC-32377351DE89}" dt="2022-09-22T06:14:38.252" v="7594" actId="26606"/>
          <ac:spMkLst>
            <pc:docMk/>
            <pc:sldMk cId="1073830017" sldId="268"/>
            <ac:spMk id="10" creationId="{A5931BE0-4B93-4D6C-878E-ACC59D6B4587}"/>
          </ac:spMkLst>
        </pc:spChg>
        <pc:spChg chg="add del">
          <ac:chgData name="Ondra Klíma" userId="381e0c8e360e8536" providerId="LiveId" clId="{C11FC1A8-E239-4DFF-A4CC-32377351DE89}" dt="2022-09-22T06:14:44.933" v="7596" actId="26606"/>
          <ac:spMkLst>
            <pc:docMk/>
            <pc:sldMk cId="1073830017" sldId="268"/>
            <ac:spMk id="11" creationId="{6FF3A87B-2255-45E0-A551-C11FAF93290C}"/>
          </ac:spMkLst>
        </pc:spChg>
        <pc:spChg chg="add del">
          <ac:chgData name="Ondra Klíma" userId="381e0c8e360e8536" providerId="LiveId" clId="{C11FC1A8-E239-4DFF-A4CC-32377351DE89}" dt="2022-09-22T06:17:28.292" v="8100" actId="26606"/>
          <ac:spMkLst>
            <pc:docMk/>
            <pc:sldMk cId="1073830017" sldId="268"/>
            <ac:spMk id="16" creationId="{A5931BE0-4B93-4D6C-878E-ACC59D6B4587}"/>
          </ac:spMkLst>
        </pc:spChg>
        <pc:spChg chg="add del">
          <ac:chgData name="Ondra Klíma" userId="381e0c8e360e8536" providerId="LiveId" clId="{C11FC1A8-E239-4DFF-A4CC-32377351DE89}" dt="2022-09-22T06:14:38.252" v="7594" actId="26606"/>
          <ac:spMkLst>
            <pc:docMk/>
            <pc:sldMk cId="1073830017" sldId="268"/>
            <ac:spMk id="17" creationId="{D166A8AB-8924-421C-BCED-B54DBC4054E0}"/>
          </ac:spMkLst>
        </pc:spChg>
        <pc:spChg chg="add del">
          <ac:chgData name="Ondra Klíma" userId="381e0c8e360e8536" providerId="LiveId" clId="{C11FC1A8-E239-4DFF-A4CC-32377351DE89}" dt="2022-09-22T06:17:28.292" v="8100" actId="26606"/>
          <ac:spMkLst>
            <pc:docMk/>
            <pc:sldMk cId="1073830017" sldId="268"/>
            <ac:spMk id="19" creationId="{D166A8AB-8924-421C-BCED-B54DBC4054E0}"/>
          </ac:spMkLst>
        </pc:spChg>
        <pc:spChg chg="add del">
          <ac:chgData name="Ondra Klíma" userId="381e0c8e360e8536" providerId="LiveId" clId="{C11FC1A8-E239-4DFF-A4CC-32377351DE89}" dt="2022-09-22T06:48:07.877" v="10531" actId="26606"/>
          <ac:spMkLst>
            <pc:docMk/>
            <pc:sldMk cId="1073830017" sldId="268"/>
            <ac:spMk id="25" creationId="{A5931BE0-4B93-4D6C-878E-ACC59D6B4587}"/>
          </ac:spMkLst>
        </pc:spChg>
        <pc:spChg chg="add del">
          <ac:chgData name="Ondra Klíma" userId="381e0c8e360e8536" providerId="LiveId" clId="{C11FC1A8-E239-4DFF-A4CC-32377351DE89}" dt="2022-09-22T06:47:59.544" v="10527" actId="26606"/>
          <ac:spMkLst>
            <pc:docMk/>
            <pc:sldMk cId="1073830017" sldId="268"/>
            <ac:spMk id="30" creationId="{A5931BE0-4B93-4D6C-878E-ACC59D6B4587}"/>
          </ac:spMkLst>
        </pc:spChg>
        <pc:spChg chg="add del">
          <ac:chgData name="Ondra Klíma" userId="381e0c8e360e8536" providerId="LiveId" clId="{C11FC1A8-E239-4DFF-A4CC-32377351DE89}" dt="2022-09-22T06:48:07.877" v="10531" actId="26606"/>
          <ac:spMkLst>
            <pc:docMk/>
            <pc:sldMk cId="1073830017" sldId="268"/>
            <ac:spMk id="36" creationId="{20373973-4586-48A3-ADF2-95A571530B4D}"/>
          </ac:spMkLst>
        </pc:spChg>
        <pc:spChg chg="add del">
          <ac:chgData name="Ondra Klíma" userId="381e0c8e360e8536" providerId="LiveId" clId="{C11FC1A8-E239-4DFF-A4CC-32377351DE89}" dt="2022-09-22T06:47:59.544" v="10527" actId="26606"/>
          <ac:spMkLst>
            <pc:docMk/>
            <pc:sldMk cId="1073830017" sldId="268"/>
            <ac:spMk id="37" creationId="{D166A8AB-8924-421C-BCED-B54DBC4054E0}"/>
          </ac:spMkLst>
        </pc:spChg>
        <pc:spChg chg="add del">
          <ac:chgData name="Ondra Klíma" userId="381e0c8e360e8536" providerId="LiveId" clId="{C11FC1A8-E239-4DFF-A4CC-32377351DE89}" dt="2022-09-22T06:48:04.982" v="10529" actId="26606"/>
          <ac:spMkLst>
            <pc:docMk/>
            <pc:sldMk cId="1073830017" sldId="268"/>
            <ac:spMk id="39" creationId="{A5931BE0-4B93-4D6C-878E-ACC59D6B4587}"/>
          </ac:spMkLst>
        </pc:spChg>
        <pc:spChg chg="add del">
          <ac:chgData name="Ondra Klíma" userId="381e0c8e360e8536" providerId="LiveId" clId="{C11FC1A8-E239-4DFF-A4CC-32377351DE89}" dt="2022-09-22T06:48:07.877" v="10531" actId="26606"/>
          <ac:spMkLst>
            <pc:docMk/>
            <pc:sldMk cId="1073830017" sldId="268"/>
            <ac:spMk id="41" creationId="{A5931BE0-4B93-4D6C-878E-ACC59D6B4587}"/>
          </ac:spMkLst>
        </pc:spChg>
        <pc:grpChg chg="add del">
          <ac:chgData name="Ondra Klíma" userId="381e0c8e360e8536" providerId="LiveId" clId="{C11FC1A8-E239-4DFF-A4CC-32377351DE89}" dt="2022-09-22T06:14:38.252" v="7594" actId="26606"/>
          <ac:grpSpMkLst>
            <pc:docMk/>
            <pc:sldMk cId="1073830017" sldId="268"/>
            <ac:grpSpMk id="12" creationId="{9F2D4ED5-DC78-4C88-97AA-483206C53E90}"/>
          </ac:grpSpMkLst>
        </pc:grpChg>
        <pc:grpChg chg="add del">
          <ac:chgData name="Ondra Klíma" userId="381e0c8e360e8536" providerId="LiveId" clId="{C11FC1A8-E239-4DFF-A4CC-32377351DE89}" dt="2022-09-22T06:17:28.292" v="8100" actId="26606"/>
          <ac:grpSpMkLst>
            <pc:docMk/>
            <pc:sldMk cId="1073830017" sldId="268"/>
            <ac:grpSpMk id="18" creationId="{9F2D4ED5-DC78-4C88-97AA-483206C53E90}"/>
          </ac:grpSpMkLst>
        </pc:grpChg>
        <pc:grpChg chg="add del">
          <ac:chgData name="Ondra Klíma" userId="381e0c8e360e8536" providerId="LiveId" clId="{C11FC1A8-E239-4DFF-A4CC-32377351DE89}" dt="2022-09-22T06:47:59.544" v="10527" actId="26606"/>
          <ac:grpSpMkLst>
            <pc:docMk/>
            <pc:sldMk cId="1073830017" sldId="268"/>
            <ac:grpSpMk id="32" creationId="{9F2D4ED5-DC78-4C88-97AA-483206C53E90}"/>
          </ac:grpSpMkLst>
        </pc:grpChg>
        <pc:grpChg chg="add del">
          <ac:chgData name="Ondra Klíma" userId="381e0c8e360e8536" providerId="LiveId" clId="{C11FC1A8-E239-4DFF-A4CC-32377351DE89}" dt="2022-09-22T06:48:07.877" v="10531" actId="26606"/>
          <ac:grpSpMkLst>
            <pc:docMk/>
            <pc:sldMk cId="1073830017" sldId="268"/>
            <ac:grpSpMk id="42" creationId="{5A492954-D4E6-4FAF-94AC-292DFFFDC504}"/>
          </ac:grpSpMkLst>
        </pc:grpChg>
        <pc:picChg chg="add del">
          <ac:chgData name="Ondra Klíma" userId="381e0c8e360e8536" providerId="LiveId" clId="{C11FC1A8-E239-4DFF-A4CC-32377351DE89}" dt="2022-09-22T06:14:44.933" v="7596" actId="26606"/>
          <ac:picMkLst>
            <pc:docMk/>
            <pc:sldMk cId="1073830017" sldId="268"/>
            <ac:picMk id="5" creationId="{C8373FCE-2F57-70F2-77B0-CFECB1976EDD}"/>
          </ac:picMkLst>
        </pc:picChg>
        <pc:picChg chg="add del">
          <ac:chgData name="Ondra Klíma" userId="381e0c8e360e8536" providerId="LiveId" clId="{C11FC1A8-E239-4DFF-A4CC-32377351DE89}" dt="2022-09-22T06:14:38.252" v="7594" actId="26606"/>
          <ac:picMkLst>
            <pc:docMk/>
            <pc:sldMk cId="1073830017" sldId="268"/>
            <ac:picMk id="7" creationId="{568CA66A-0E47-6549-C98C-6537ADAFECC3}"/>
          </ac:picMkLst>
        </pc:picChg>
        <pc:picChg chg="add mod ord">
          <ac:chgData name="Ondra Klíma" userId="381e0c8e360e8536" providerId="LiveId" clId="{C11FC1A8-E239-4DFF-A4CC-32377351DE89}" dt="2022-09-22T06:48:07.877" v="10531" actId="26606"/>
          <ac:picMkLst>
            <pc:docMk/>
            <pc:sldMk cId="1073830017" sldId="268"/>
            <ac:picMk id="20" creationId="{568CA66A-0E47-6549-C98C-6537ADAFECC3}"/>
          </ac:picMkLst>
        </pc:picChg>
      </pc:sldChg>
      <pc:sldChg chg="addSp delSp modSp new mod setBg modNotesTx">
        <pc:chgData name="Ondra Klíma" userId="381e0c8e360e8536" providerId="LiveId" clId="{C11FC1A8-E239-4DFF-A4CC-32377351DE89}" dt="2022-09-22T08:30:56.516" v="10550" actId="20577"/>
        <pc:sldMkLst>
          <pc:docMk/>
          <pc:sldMk cId="2913074546" sldId="269"/>
        </pc:sldMkLst>
        <pc:spChg chg="mod">
          <ac:chgData name="Ondra Klíma" userId="381e0c8e360e8536" providerId="LiveId" clId="{C11FC1A8-E239-4DFF-A4CC-32377351DE89}" dt="2022-09-22T06:23:51.692" v="8426" actId="27636"/>
          <ac:spMkLst>
            <pc:docMk/>
            <pc:sldMk cId="2913074546" sldId="269"/>
            <ac:spMk id="2" creationId="{D3D2862B-BB35-57C4-4EF4-B4A67F91FFC2}"/>
          </ac:spMkLst>
        </pc:spChg>
        <pc:spChg chg="add del mod">
          <ac:chgData name="Ondra Klíma" userId="381e0c8e360e8536" providerId="LiveId" clId="{C11FC1A8-E239-4DFF-A4CC-32377351DE89}" dt="2022-09-22T06:23:28.002" v="8362" actId="26606"/>
          <ac:spMkLst>
            <pc:docMk/>
            <pc:sldMk cId="2913074546" sldId="269"/>
            <ac:spMk id="3" creationId="{C546CDA0-929B-BD2B-D2A1-6967693F48F0}"/>
          </ac:spMkLst>
        </pc:spChg>
        <pc:spChg chg="add">
          <ac:chgData name="Ondra Klíma" userId="381e0c8e360e8536" providerId="LiveId" clId="{C11FC1A8-E239-4DFF-A4CC-32377351DE89}" dt="2022-09-22T06:23:28.002" v="8362" actId="26606"/>
          <ac:spMkLst>
            <pc:docMk/>
            <pc:sldMk cId="2913074546" sldId="269"/>
            <ac:spMk id="6" creationId="{60B7752B-728D-4CA3-8923-C4F7F77029E3}"/>
          </ac:spMkLst>
        </pc:spChg>
        <pc:spChg chg="add">
          <ac:chgData name="Ondra Klíma" userId="381e0c8e360e8536" providerId="LiveId" clId="{C11FC1A8-E239-4DFF-A4CC-32377351DE89}" dt="2022-09-22T06:23:28.002" v="8362" actId="26606"/>
          <ac:spMkLst>
            <pc:docMk/>
            <pc:sldMk cId="2913074546" sldId="269"/>
            <ac:spMk id="7" creationId="{88392DC7-0988-443B-A0D0-E726C7DB622B}"/>
          </ac:spMkLst>
        </pc:spChg>
        <pc:spChg chg="add del">
          <ac:chgData name="Ondra Klíma" userId="381e0c8e360e8536" providerId="LiveId" clId="{C11FC1A8-E239-4DFF-A4CC-32377351DE89}" dt="2022-09-22T06:23:12.606" v="8343" actId="26606"/>
          <ac:spMkLst>
            <pc:docMk/>
            <pc:sldMk cId="2913074546" sldId="269"/>
            <ac:spMk id="9" creationId="{60B7752B-728D-4CA3-8923-C4F7F77029E3}"/>
          </ac:spMkLst>
        </pc:spChg>
        <pc:spChg chg="add del">
          <ac:chgData name="Ondra Klíma" userId="381e0c8e360e8536" providerId="LiveId" clId="{C11FC1A8-E239-4DFF-A4CC-32377351DE89}" dt="2022-09-22T06:23:12.606" v="8343" actId="26606"/>
          <ac:spMkLst>
            <pc:docMk/>
            <pc:sldMk cId="2913074546" sldId="269"/>
            <ac:spMk id="11" creationId="{88392DC7-0988-443B-A0D0-E726C7DB622B}"/>
          </ac:spMkLst>
        </pc:spChg>
        <pc:graphicFrameChg chg="add del mod">
          <ac:chgData name="Ondra Klíma" userId="381e0c8e360e8536" providerId="LiveId" clId="{C11FC1A8-E239-4DFF-A4CC-32377351DE89}" dt="2022-09-22T06:23:12.606" v="8343" actId="26606"/>
          <ac:graphicFrameMkLst>
            <pc:docMk/>
            <pc:sldMk cId="2913074546" sldId="269"/>
            <ac:graphicFrameMk id="5" creationId="{624F3B0D-0104-7C61-6A3B-BFC17C8DF947}"/>
          </ac:graphicFrameMkLst>
        </pc:graphicFrameChg>
        <pc:graphicFrameChg chg="add mod">
          <ac:chgData name="Ondra Klíma" userId="381e0c8e360e8536" providerId="LiveId" clId="{C11FC1A8-E239-4DFF-A4CC-32377351DE89}" dt="2022-09-22T06:25:29.102" v="8497" actId="20577"/>
          <ac:graphicFrameMkLst>
            <pc:docMk/>
            <pc:sldMk cId="2913074546" sldId="269"/>
            <ac:graphicFrameMk id="8" creationId="{2C4B4664-4B26-5583-C460-55290BB36EB6}"/>
          </ac:graphicFrameMkLst>
        </pc:graphicFrameChg>
      </pc:sldChg>
      <pc:sldChg chg="addSp delSp modSp new mod setBg modNotesTx">
        <pc:chgData name="Ondra Klíma" userId="381e0c8e360e8536" providerId="LiveId" clId="{C11FC1A8-E239-4DFF-A4CC-32377351DE89}" dt="2022-09-22T08:39:05.904" v="10551" actId="20577"/>
        <pc:sldMkLst>
          <pc:docMk/>
          <pc:sldMk cId="1496334493" sldId="270"/>
        </pc:sldMkLst>
        <pc:spChg chg="mod">
          <ac:chgData name="Ondra Klíma" userId="381e0c8e360e8536" providerId="LiveId" clId="{C11FC1A8-E239-4DFF-A4CC-32377351DE89}" dt="2022-09-22T06:46:52.620" v="10524" actId="26606"/>
          <ac:spMkLst>
            <pc:docMk/>
            <pc:sldMk cId="1496334493" sldId="270"/>
            <ac:spMk id="2" creationId="{AD1988D6-3182-795D-8691-7D468FD50B12}"/>
          </ac:spMkLst>
        </pc:spChg>
        <pc:spChg chg="del mod">
          <ac:chgData name="Ondra Klíma" userId="381e0c8e360e8536" providerId="LiveId" clId="{C11FC1A8-E239-4DFF-A4CC-32377351DE89}" dt="2022-09-22T06:46:52.620" v="10524" actId="26606"/>
          <ac:spMkLst>
            <pc:docMk/>
            <pc:sldMk cId="1496334493" sldId="270"/>
            <ac:spMk id="3" creationId="{9C382E3F-391D-0718-6D90-6B95147ED4B4}"/>
          </ac:spMkLst>
        </pc:spChg>
        <pc:spChg chg="add">
          <ac:chgData name="Ondra Klíma" userId="381e0c8e360e8536" providerId="LiveId" clId="{C11FC1A8-E239-4DFF-A4CC-32377351DE89}" dt="2022-09-22T06:46:52.620" v="10524" actId="26606"/>
          <ac:spMkLst>
            <pc:docMk/>
            <pc:sldMk cId="1496334493" sldId="270"/>
            <ac:spMk id="9" creationId="{60B7752B-728D-4CA3-8923-C4F7F77029E3}"/>
          </ac:spMkLst>
        </pc:spChg>
        <pc:spChg chg="add">
          <ac:chgData name="Ondra Klíma" userId="381e0c8e360e8536" providerId="LiveId" clId="{C11FC1A8-E239-4DFF-A4CC-32377351DE89}" dt="2022-09-22T06:46:52.620" v="10524" actId="26606"/>
          <ac:spMkLst>
            <pc:docMk/>
            <pc:sldMk cId="1496334493" sldId="270"/>
            <ac:spMk id="11" creationId="{88392DC7-0988-443B-A0D0-E726C7DB622B}"/>
          </ac:spMkLst>
        </pc:spChg>
        <pc:graphicFrameChg chg="add">
          <ac:chgData name="Ondra Klíma" userId="381e0c8e360e8536" providerId="LiveId" clId="{C11FC1A8-E239-4DFF-A4CC-32377351DE89}" dt="2022-09-22T06:46:52.620" v="10524" actId="26606"/>
          <ac:graphicFrameMkLst>
            <pc:docMk/>
            <pc:sldMk cId="1496334493" sldId="270"/>
            <ac:graphicFrameMk id="5" creationId="{3F9AC063-EE43-3A52-92EA-DB164AB78FCC}"/>
          </ac:graphicFrameMkLst>
        </pc:graphicFrameChg>
      </pc:sldChg>
      <pc:sldChg chg="addSp delSp modSp new mod setBg">
        <pc:chgData name="Ondra Klíma" userId="381e0c8e360e8536" providerId="LiveId" clId="{C11FC1A8-E239-4DFF-A4CC-32377351DE89}" dt="2022-09-22T06:24:56.862" v="8480" actId="20577"/>
        <pc:sldMkLst>
          <pc:docMk/>
          <pc:sldMk cId="1957254463" sldId="271"/>
        </pc:sldMkLst>
        <pc:spChg chg="mod">
          <ac:chgData name="Ondra Klíma" userId="381e0c8e360e8536" providerId="LiveId" clId="{C11FC1A8-E239-4DFF-A4CC-32377351DE89}" dt="2022-09-22T06:24:56.862" v="8480" actId="20577"/>
          <ac:spMkLst>
            <pc:docMk/>
            <pc:sldMk cId="1957254463" sldId="271"/>
            <ac:spMk id="2" creationId="{50931D03-99C6-6772-04AF-109D9638FC04}"/>
          </ac:spMkLst>
        </pc:spChg>
        <pc:spChg chg="add del">
          <ac:chgData name="Ondra Klíma" userId="381e0c8e360e8536" providerId="LiveId" clId="{C11FC1A8-E239-4DFF-A4CC-32377351DE89}" dt="2022-09-22T06:24:40.107" v="8473" actId="26606"/>
          <ac:spMkLst>
            <pc:docMk/>
            <pc:sldMk cId="1957254463" sldId="271"/>
            <ac:spMk id="3" creationId="{CC10C8E6-8218-FCDC-72BE-2A0B3B3797B5}"/>
          </ac:spMkLst>
        </pc:spChg>
        <pc:spChg chg="add del">
          <ac:chgData name="Ondra Klíma" userId="381e0c8e360e8536" providerId="LiveId" clId="{C11FC1A8-E239-4DFF-A4CC-32377351DE89}" dt="2022-09-22T06:24:40.096" v="8472" actId="26606"/>
          <ac:spMkLst>
            <pc:docMk/>
            <pc:sldMk cId="1957254463" sldId="271"/>
            <ac:spMk id="9" creationId="{82184FF4-7029-4ED7-813A-192E60608764}"/>
          </ac:spMkLst>
        </pc:spChg>
        <pc:spChg chg="add">
          <ac:chgData name="Ondra Klíma" userId="381e0c8e360e8536" providerId="LiveId" clId="{C11FC1A8-E239-4DFF-A4CC-32377351DE89}" dt="2022-09-22T06:24:40.107" v="8473" actId="26606"/>
          <ac:spMkLst>
            <pc:docMk/>
            <pc:sldMk cId="1957254463" sldId="271"/>
            <ac:spMk id="10" creationId="{82184FF4-7029-4ED7-813A-192E60608764}"/>
          </ac:spMkLst>
        </pc:spChg>
        <pc:spChg chg="add del">
          <ac:chgData name="Ondra Klíma" userId="381e0c8e360e8536" providerId="LiveId" clId="{C11FC1A8-E239-4DFF-A4CC-32377351DE89}" dt="2022-09-22T06:24:40.096" v="8472" actId="26606"/>
          <ac:spMkLst>
            <pc:docMk/>
            <pc:sldMk cId="1957254463" sldId="271"/>
            <ac:spMk id="11" creationId="{AAA7AB09-557C-41AD-9113-FF9F68FA1035}"/>
          </ac:spMkLst>
        </pc:spChg>
        <pc:spChg chg="add">
          <ac:chgData name="Ondra Klíma" userId="381e0c8e360e8536" providerId="LiveId" clId="{C11FC1A8-E239-4DFF-A4CC-32377351DE89}" dt="2022-09-22T06:24:40.107" v="8473" actId="26606"/>
          <ac:spMkLst>
            <pc:docMk/>
            <pc:sldMk cId="1957254463" sldId="271"/>
            <ac:spMk id="12" creationId="{AAA7AB09-557C-41AD-9113-FF9F68FA1035}"/>
          </ac:spMkLst>
        </pc:spChg>
        <pc:spChg chg="add del">
          <ac:chgData name="Ondra Klíma" userId="381e0c8e360e8536" providerId="LiveId" clId="{C11FC1A8-E239-4DFF-A4CC-32377351DE89}" dt="2022-09-22T06:24:40.096" v="8472" actId="26606"/>
          <ac:spMkLst>
            <pc:docMk/>
            <pc:sldMk cId="1957254463" sldId="271"/>
            <ac:spMk id="13" creationId="{EF99ECAA-1F11-4937-BBA6-51935AB44C9D}"/>
          </ac:spMkLst>
        </pc:spChg>
        <pc:spChg chg="add">
          <ac:chgData name="Ondra Klíma" userId="381e0c8e360e8536" providerId="LiveId" clId="{C11FC1A8-E239-4DFF-A4CC-32377351DE89}" dt="2022-09-22T06:24:40.107" v="8473" actId="26606"/>
          <ac:spMkLst>
            <pc:docMk/>
            <pc:sldMk cId="1957254463" sldId="271"/>
            <ac:spMk id="14" creationId="{EF99ECAA-1F11-4937-BBA6-51935AB44C9D}"/>
          </ac:spMkLst>
        </pc:spChg>
        <pc:spChg chg="add del">
          <ac:chgData name="Ondra Klíma" userId="381e0c8e360e8536" providerId="LiveId" clId="{C11FC1A8-E239-4DFF-A4CC-32377351DE89}" dt="2022-09-22T06:24:40.096" v="8472" actId="26606"/>
          <ac:spMkLst>
            <pc:docMk/>
            <pc:sldMk cId="1957254463" sldId="271"/>
            <ac:spMk id="21" creationId="{1DB043B4-68C6-45B9-82AC-A5800EADB8DB}"/>
          </ac:spMkLst>
        </pc:spChg>
        <pc:spChg chg="add">
          <ac:chgData name="Ondra Klíma" userId="381e0c8e360e8536" providerId="LiveId" clId="{C11FC1A8-E239-4DFF-A4CC-32377351DE89}" dt="2022-09-22T06:24:40.107" v="8473" actId="26606"/>
          <ac:spMkLst>
            <pc:docMk/>
            <pc:sldMk cId="1957254463" sldId="271"/>
            <ac:spMk id="22" creationId="{1DB043B4-68C6-45B9-82AC-A5800EADB8DB}"/>
          </ac:spMkLst>
        </pc:spChg>
        <pc:spChg chg="add del">
          <ac:chgData name="Ondra Klíma" userId="381e0c8e360e8536" providerId="LiveId" clId="{C11FC1A8-E239-4DFF-A4CC-32377351DE89}" dt="2022-09-22T06:24:40.096" v="8472" actId="26606"/>
          <ac:spMkLst>
            <pc:docMk/>
            <pc:sldMk cId="1957254463" sldId="271"/>
            <ac:spMk id="23" creationId="{AD4EA4DF-0E7C-4098-86F6-7D0ACAEFC0BF}"/>
          </ac:spMkLst>
        </pc:spChg>
        <pc:spChg chg="add">
          <ac:chgData name="Ondra Klíma" userId="381e0c8e360e8536" providerId="LiveId" clId="{C11FC1A8-E239-4DFF-A4CC-32377351DE89}" dt="2022-09-22T06:24:40.107" v="8473" actId="26606"/>
          <ac:spMkLst>
            <pc:docMk/>
            <pc:sldMk cId="1957254463" sldId="271"/>
            <ac:spMk id="24" creationId="{BEBFBB3C-FA07-4A06-A8D8-D690F92A2817}"/>
          </ac:spMkLst>
        </pc:spChg>
        <pc:spChg chg="add del">
          <ac:chgData name="Ondra Klíma" userId="381e0c8e360e8536" providerId="LiveId" clId="{C11FC1A8-E239-4DFF-A4CC-32377351DE89}" dt="2022-09-22T06:24:40.096" v="8472" actId="26606"/>
          <ac:spMkLst>
            <pc:docMk/>
            <pc:sldMk cId="1957254463" sldId="271"/>
            <ac:spMk id="25" creationId="{FE05BC49-0F00-4C85-9AF5-A0CC5B39C8D2}"/>
          </ac:spMkLst>
        </pc:spChg>
        <pc:grpChg chg="add del">
          <ac:chgData name="Ondra Klíma" userId="381e0c8e360e8536" providerId="LiveId" clId="{C11FC1A8-E239-4DFF-A4CC-32377351DE89}" dt="2022-09-22T06:24:40.096" v="8472" actId="26606"/>
          <ac:grpSpMkLst>
            <pc:docMk/>
            <pc:sldMk cId="1957254463" sldId="271"/>
            <ac:grpSpMk id="15" creationId="{79DE9FAB-6BBA-4CFE-B67D-77B47F01ECA4}"/>
          </ac:grpSpMkLst>
        </pc:grpChg>
        <pc:grpChg chg="add">
          <ac:chgData name="Ondra Klíma" userId="381e0c8e360e8536" providerId="LiveId" clId="{C11FC1A8-E239-4DFF-A4CC-32377351DE89}" dt="2022-09-22T06:24:40.107" v="8473" actId="26606"/>
          <ac:grpSpMkLst>
            <pc:docMk/>
            <pc:sldMk cId="1957254463" sldId="271"/>
            <ac:grpSpMk id="27" creationId="{79DE9FAB-6BBA-4CFE-B67D-77B47F01ECA4}"/>
          </ac:grpSpMkLst>
        </pc:grpChg>
        <pc:picChg chg="add del">
          <ac:chgData name="Ondra Klíma" userId="381e0c8e360e8536" providerId="LiveId" clId="{C11FC1A8-E239-4DFF-A4CC-32377351DE89}" dt="2022-09-22T06:24:40.096" v="8472" actId="26606"/>
          <ac:picMkLst>
            <pc:docMk/>
            <pc:sldMk cId="1957254463" sldId="271"/>
            <ac:picMk id="5" creationId="{0FBCEDDD-DD4B-9B21-D6EE-9F52211840D7}"/>
          </ac:picMkLst>
        </pc:picChg>
        <pc:picChg chg="add">
          <ac:chgData name="Ondra Klíma" userId="381e0c8e360e8536" providerId="LiveId" clId="{C11FC1A8-E239-4DFF-A4CC-32377351DE89}" dt="2022-09-22T06:24:40.107" v="8473" actId="26606"/>
          <ac:picMkLst>
            <pc:docMk/>
            <pc:sldMk cId="1957254463" sldId="271"/>
            <ac:picMk id="7" creationId="{1EAFDBE3-5CF9-F5AA-31E1-EBD714933310}"/>
          </ac:picMkLst>
        </pc:picChg>
      </pc:sldChg>
      <pc:sldChg chg="addSp delSp modSp new mod setBg">
        <pc:chgData name="Ondra Klíma" userId="381e0c8e360e8536" providerId="LiveId" clId="{C11FC1A8-E239-4DFF-A4CC-32377351DE89}" dt="2022-09-22T08:39:14.627" v="10554" actId="20577"/>
        <pc:sldMkLst>
          <pc:docMk/>
          <pc:sldMk cId="467520318" sldId="272"/>
        </pc:sldMkLst>
        <pc:spChg chg="mod">
          <ac:chgData name="Ondra Klíma" userId="381e0c8e360e8536" providerId="LiveId" clId="{C11FC1A8-E239-4DFF-A4CC-32377351DE89}" dt="2022-09-22T06:48:08.408" v="10532" actId="26606"/>
          <ac:spMkLst>
            <pc:docMk/>
            <pc:sldMk cId="467520318" sldId="272"/>
            <ac:spMk id="2" creationId="{D6C1E4CB-6DD4-2EE5-AF53-2EC9FA1D1E09}"/>
          </ac:spMkLst>
        </pc:spChg>
        <pc:spChg chg="mod">
          <ac:chgData name="Ondra Klíma" userId="381e0c8e360e8536" providerId="LiveId" clId="{C11FC1A8-E239-4DFF-A4CC-32377351DE89}" dt="2022-09-22T08:39:14.627" v="10554" actId="20577"/>
          <ac:spMkLst>
            <pc:docMk/>
            <pc:sldMk cId="467520318" sldId="272"/>
            <ac:spMk id="3" creationId="{5609133B-8834-B1B4-978A-FCA1F76450F4}"/>
          </ac:spMkLst>
        </pc:spChg>
        <pc:spChg chg="add del">
          <ac:chgData name="Ondra Klíma" userId="381e0c8e360e8536" providerId="LiveId" clId="{C11FC1A8-E239-4DFF-A4CC-32377351DE89}" dt="2022-09-22T06:48:08.408" v="10532" actId="26606"/>
          <ac:spMkLst>
            <pc:docMk/>
            <pc:sldMk cId="467520318" sldId="272"/>
            <ac:spMk id="10" creationId="{82184FF4-7029-4ED7-813A-192E60608764}"/>
          </ac:spMkLst>
        </pc:spChg>
        <pc:spChg chg="add del">
          <ac:chgData name="Ondra Klíma" userId="381e0c8e360e8536" providerId="LiveId" clId="{C11FC1A8-E239-4DFF-A4CC-32377351DE89}" dt="2022-09-22T06:48:08.408" v="10532" actId="26606"/>
          <ac:spMkLst>
            <pc:docMk/>
            <pc:sldMk cId="467520318" sldId="272"/>
            <ac:spMk id="12" creationId="{AAA7AB09-557C-41AD-9113-FF9F68FA1035}"/>
          </ac:spMkLst>
        </pc:spChg>
        <pc:spChg chg="add del">
          <ac:chgData name="Ondra Klíma" userId="381e0c8e360e8536" providerId="LiveId" clId="{C11FC1A8-E239-4DFF-A4CC-32377351DE89}" dt="2022-09-22T06:48:08.408" v="10532" actId="26606"/>
          <ac:spMkLst>
            <pc:docMk/>
            <pc:sldMk cId="467520318" sldId="272"/>
            <ac:spMk id="14" creationId="{EF99ECAA-1F11-4937-BBA6-51935AB44C9D}"/>
          </ac:spMkLst>
        </pc:spChg>
        <pc:spChg chg="add del">
          <ac:chgData name="Ondra Klíma" userId="381e0c8e360e8536" providerId="LiveId" clId="{C11FC1A8-E239-4DFF-A4CC-32377351DE89}" dt="2022-09-22T06:48:08.408" v="10532" actId="26606"/>
          <ac:spMkLst>
            <pc:docMk/>
            <pc:sldMk cId="467520318" sldId="272"/>
            <ac:spMk id="22" creationId="{1DB043B4-68C6-45B9-82AC-A5800EADB8DB}"/>
          </ac:spMkLst>
        </pc:spChg>
        <pc:spChg chg="add del">
          <ac:chgData name="Ondra Klíma" userId="381e0c8e360e8536" providerId="LiveId" clId="{C11FC1A8-E239-4DFF-A4CC-32377351DE89}" dt="2022-09-22T06:48:08.408" v="10532" actId="26606"/>
          <ac:spMkLst>
            <pc:docMk/>
            <pc:sldMk cId="467520318" sldId="272"/>
            <ac:spMk id="27" creationId="{82184FF4-7029-4ED7-813A-192E60608764}"/>
          </ac:spMkLst>
        </pc:spChg>
        <pc:spChg chg="add del">
          <ac:chgData name="Ondra Klíma" userId="381e0c8e360e8536" providerId="LiveId" clId="{C11FC1A8-E239-4DFF-A4CC-32377351DE89}" dt="2022-09-22T06:48:08.408" v="10532" actId="26606"/>
          <ac:spMkLst>
            <pc:docMk/>
            <pc:sldMk cId="467520318" sldId="272"/>
            <ac:spMk id="29" creationId="{AAA7AB09-557C-41AD-9113-FF9F68FA1035}"/>
          </ac:spMkLst>
        </pc:spChg>
        <pc:spChg chg="add del">
          <ac:chgData name="Ondra Klíma" userId="381e0c8e360e8536" providerId="LiveId" clId="{C11FC1A8-E239-4DFF-A4CC-32377351DE89}" dt="2022-09-22T06:48:08.408" v="10532" actId="26606"/>
          <ac:spMkLst>
            <pc:docMk/>
            <pc:sldMk cId="467520318" sldId="272"/>
            <ac:spMk id="31" creationId="{EF99ECAA-1F11-4937-BBA6-51935AB44C9D}"/>
          </ac:spMkLst>
        </pc:spChg>
        <pc:spChg chg="add del">
          <ac:chgData name="Ondra Klíma" userId="381e0c8e360e8536" providerId="LiveId" clId="{C11FC1A8-E239-4DFF-A4CC-32377351DE89}" dt="2022-09-22T06:48:08.408" v="10532" actId="26606"/>
          <ac:spMkLst>
            <pc:docMk/>
            <pc:sldMk cId="467520318" sldId="272"/>
            <ac:spMk id="39" creationId="{1DB043B4-68C6-45B9-82AC-A5800EADB8DB}"/>
          </ac:spMkLst>
        </pc:spChg>
        <pc:spChg chg="add del">
          <ac:chgData name="Ondra Klíma" userId="381e0c8e360e8536" providerId="LiveId" clId="{C11FC1A8-E239-4DFF-A4CC-32377351DE89}" dt="2022-09-22T06:48:08.408" v="10532" actId="26606"/>
          <ac:spMkLst>
            <pc:docMk/>
            <pc:sldMk cId="467520318" sldId="272"/>
            <ac:spMk id="41" creationId="{BEBFBB3C-FA07-4A06-A8D8-D690F92A2817}"/>
          </ac:spMkLst>
        </pc:spChg>
        <pc:grpChg chg="add del">
          <ac:chgData name="Ondra Klíma" userId="381e0c8e360e8536" providerId="LiveId" clId="{C11FC1A8-E239-4DFF-A4CC-32377351DE89}" dt="2022-09-22T06:48:08.408" v="10532" actId="26606"/>
          <ac:grpSpMkLst>
            <pc:docMk/>
            <pc:sldMk cId="467520318" sldId="272"/>
            <ac:grpSpMk id="16" creationId="{79DE9FAB-6BBA-4CFE-B67D-77B47F01ECA4}"/>
          </ac:grpSpMkLst>
        </pc:grpChg>
        <pc:grpChg chg="add del">
          <ac:chgData name="Ondra Klíma" userId="381e0c8e360e8536" providerId="LiveId" clId="{C11FC1A8-E239-4DFF-A4CC-32377351DE89}" dt="2022-09-22T06:48:08.408" v="10532" actId="26606"/>
          <ac:grpSpMkLst>
            <pc:docMk/>
            <pc:sldMk cId="467520318" sldId="272"/>
            <ac:grpSpMk id="33" creationId="{79DE9FAB-6BBA-4CFE-B67D-77B47F01ECA4}"/>
          </ac:grpSpMkLst>
        </pc:grpChg>
        <pc:picChg chg="add mod">
          <ac:chgData name="Ondra Klíma" userId="381e0c8e360e8536" providerId="LiveId" clId="{C11FC1A8-E239-4DFF-A4CC-32377351DE89}" dt="2022-09-22T06:48:08.408" v="10532" actId="26606"/>
          <ac:picMkLst>
            <pc:docMk/>
            <pc:sldMk cId="467520318" sldId="272"/>
            <ac:picMk id="7" creationId="{CBD74662-356B-2222-F2DD-459C798F0C3E}"/>
          </ac:picMkLst>
        </pc:picChg>
      </pc:sldChg>
      <pc:sldChg chg="delSp modSp add mod setBg delDesignElem">
        <pc:chgData name="Ondra Klíma" userId="381e0c8e360e8536" providerId="LiveId" clId="{C11FC1A8-E239-4DFF-A4CC-32377351DE89}" dt="2022-09-22T07:43:28.491" v="10535" actId="790"/>
        <pc:sldMkLst>
          <pc:docMk/>
          <pc:sldMk cId="2871506002" sldId="273"/>
        </pc:sldMkLst>
        <pc:spChg chg="mod">
          <ac:chgData name="Ondra Klíma" userId="381e0c8e360e8536" providerId="LiveId" clId="{C11FC1A8-E239-4DFF-A4CC-32377351DE89}" dt="2022-09-22T07:43:28.491" v="10535" actId="790"/>
          <ac:spMkLst>
            <pc:docMk/>
            <pc:sldMk cId="2871506002" sldId="273"/>
            <ac:spMk id="2" creationId="{41087CCB-76B0-A780-9ACC-5BA79DEF2C01}"/>
          </ac:spMkLst>
        </pc:spChg>
        <pc:spChg chg="del">
          <ac:chgData name="Ondra Klíma" userId="381e0c8e360e8536" providerId="LiveId" clId="{C11FC1A8-E239-4DFF-A4CC-32377351DE89}" dt="2022-09-22T07:43:20.534" v="10534"/>
          <ac:spMkLst>
            <pc:docMk/>
            <pc:sldMk cId="2871506002" sldId="273"/>
            <ac:spMk id="27" creationId="{82184FF4-7029-4ED7-813A-192E60608764}"/>
          </ac:spMkLst>
        </pc:spChg>
        <pc:spChg chg="del">
          <ac:chgData name="Ondra Klíma" userId="381e0c8e360e8536" providerId="LiveId" clId="{C11FC1A8-E239-4DFF-A4CC-32377351DE89}" dt="2022-09-22T07:43:20.534" v="10534"/>
          <ac:spMkLst>
            <pc:docMk/>
            <pc:sldMk cId="2871506002" sldId="273"/>
            <ac:spMk id="29" creationId="{AAA7AB09-557C-41AD-9113-FF9F68FA1035}"/>
          </ac:spMkLst>
        </pc:spChg>
        <pc:spChg chg="del">
          <ac:chgData name="Ondra Klíma" userId="381e0c8e360e8536" providerId="LiveId" clId="{C11FC1A8-E239-4DFF-A4CC-32377351DE89}" dt="2022-09-22T07:43:20.534" v="10534"/>
          <ac:spMkLst>
            <pc:docMk/>
            <pc:sldMk cId="2871506002" sldId="273"/>
            <ac:spMk id="31" creationId="{EF99ECAA-1F11-4937-BBA6-51935AB44C9D}"/>
          </ac:spMkLst>
        </pc:spChg>
        <pc:spChg chg="del">
          <ac:chgData name="Ondra Klíma" userId="381e0c8e360e8536" providerId="LiveId" clId="{C11FC1A8-E239-4DFF-A4CC-32377351DE89}" dt="2022-09-22T07:43:20.534" v="10534"/>
          <ac:spMkLst>
            <pc:docMk/>
            <pc:sldMk cId="2871506002" sldId="273"/>
            <ac:spMk id="39" creationId="{1DB043B4-68C6-45B9-82AC-A5800EADB8DB}"/>
          </ac:spMkLst>
        </pc:spChg>
        <pc:spChg chg="del">
          <ac:chgData name="Ondra Klíma" userId="381e0c8e360e8536" providerId="LiveId" clId="{C11FC1A8-E239-4DFF-A4CC-32377351DE89}" dt="2022-09-22T07:43:20.534" v="10534"/>
          <ac:spMkLst>
            <pc:docMk/>
            <pc:sldMk cId="2871506002" sldId="273"/>
            <ac:spMk id="41" creationId="{AD4EA4DF-0E7C-4098-86F6-7D0ACAEFC0BF}"/>
          </ac:spMkLst>
        </pc:spChg>
        <pc:spChg chg="del">
          <ac:chgData name="Ondra Klíma" userId="381e0c8e360e8536" providerId="LiveId" clId="{C11FC1A8-E239-4DFF-A4CC-32377351DE89}" dt="2022-09-22T07:43:20.534" v="10534"/>
          <ac:spMkLst>
            <pc:docMk/>
            <pc:sldMk cId="2871506002" sldId="273"/>
            <ac:spMk id="43" creationId="{FE05BC49-0F00-4C85-9AF5-A0CC5B39C8D2}"/>
          </ac:spMkLst>
        </pc:spChg>
        <pc:grpChg chg="del">
          <ac:chgData name="Ondra Klíma" userId="381e0c8e360e8536" providerId="LiveId" clId="{C11FC1A8-E239-4DFF-A4CC-32377351DE89}" dt="2022-09-22T07:43:20.534" v="10534"/>
          <ac:grpSpMkLst>
            <pc:docMk/>
            <pc:sldMk cId="2871506002" sldId="273"/>
            <ac:grpSpMk id="33" creationId="{79DE9FAB-6BBA-4CFE-B67D-77B47F01ECA4}"/>
          </ac:grpSpMkLst>
        </pc:grpChg>
      </pc:sldChg>
    </pc:docChg>
  </pc:docChgLst>
  <pc:docChgLst>
    <pc:chgData name="Ondra Klíma" userId="381e0c8e360e8536" providerId="LiveId" clId="{77963672-CDFA-4748-AB2B-B9BD23A72AEF}"/>
    <pc:docChg chg="undo redo custSel addSld delSld modSld sldOrd">
      <pc:chgData name="Ondra Klíma" userId="381e0c8e360e8536" providerId="LiveId" clId="{77963672-CDFA-4748-AB2B-B9BD23A72AEF}" dt="2023-10-26T08:40:02.621" v="6352" actId="20577"/>
      <pc:docMkLst>
        <pc:docMk/>
      </pc:docMkLst>
      <pc:sldChg chg="modSp mod">
        <pc:chgData name="Ondra Klíma" userId="381e0c8e360e8536" providerId="LiveId" clId="{77963672-CDFA-4748-AB2B-B9BD23A72AEF}" dt="2023-10-26T08:40:02.621" v="6352" actId="20577"/>
        <pc:sldMkLst>
          <pc:docMk/>
          <pc:sldMk cId="820938414" sldId="256"/>
        </pc:sldMkLst>
        <pc:spChg chg="mod">
          <ac:chgData name="Ondra Klíma" userId="381e0c8e360e8536" providerId="LiveId" clId="{77963672-CDFA-4748-AB2B-B9BD23A72AEF}" dt="2022-10-12T18:04:07.704" v="41" actId="14100"/>
          <ac:spMkLst>
            <pc:docMk/>
            <pc:sldMk cId="820938414" sldId="256"/>
            <ac:spMk id="2" creationId="{7A81CABB-0357-D3D6-AD68-C5F981E995CC}"/>
          </ac:spMkLst>
        </pc:spChg>
        <pc:spChg chg="mod">
          <ac:chgData name="Ondra Klíma" userId="381e0c8e360e8536" providerId="LiveId" clId="{77963672-CDFA-4748-AB2B-B9BD23A72AEF}" dt="2023-10-26T08:40:02.621" v="6352" actId="20577"/>
          <ac:spMkLst>
            <pc:docMk/>
            <pc:sldMk cId="820938414" sldId="256"/>
            <ac:spMk id="3" creationId="{F70F6FCA-9956-7A25-CA96-DB0253126575}"/>
          </ac:spMkLst>
        </pc:spChg>
      </pc:sldChg>
      <pc:sldChg chg="modSp">
        <pc:chgData name="Ondra Klíma" userId="381e0c8e360e8536" providerId="LiveId" clId="{77963672-CDFA-4748-AB2B-B9BD23A72AEF}" dt="2022-10-12T18:07:47.044" v="306" actId="20577"/>
        <pc:sldMkLst>
          <pc:docMk/>
          <pc:sldMk cId="2240082487" sldId="259"/>
        </pc:sldMkLst>
        <pc:graphicFrameChg chg="mod">
          <ac:chgData name="Ondra Klíma" userId="381e0c8e360e8536" providerId="LiveId" clId="{77963672-CDFA-4748-AB2B-B9BD23A72AEF}" dt="2022-10-12T18:07:47.044" v="306" actId="20577"/>
          <ac:graphicFrameMkLst>
            <pc:docMk/>
            <pc:sldMk cId="2240082487" sldId="259"/>
            <ac:graphicFrameMk id="5" creationId="{8C65F979-AAF3-07C7-A6EE-9B312F954BE9}"/>
          </ac:graphicFrameMkLst>
        </pc:graphicFrameChg>
      </pc:sldChg>
      <pc:sldChg chg="modSp">
        <pc:chgData name="Ondra Klíma" userId="381e0c8e360e8536" providerId="LiveId" clId="{77963672-CDFA-4748-AB2B-B9BD23A72AEF}" dt="2022-10-12T18:08:36.970" v="308"/>
        <pc:sldMkLst>
          <pc:docMk/>
          <pc:sldMk cId="1496334493" sldId="270"/>
        </pc:sldMkLst>
        <pc:graphicFrameChg chg="mod">
          <ac:chgData name="Ondra Klíma" userId="381e0c8e360e8536" providerId="LiveId" clId="{77963672-CDFA-4748-AB2B-B9BD23A72AEF}" dt="2022-10-12T18:08:36.970" v="308"/>
          <ac:graphicFrameMkLst>
            <pc:docMk/>
            <pc:sldMk cId="1496334493" sldId="270"/>
            <ac:graphicFrameMk id="5" creationId="{3F9AC063-EE43-3A52-92EA-DB164AB78FCC}"/>
          </ac:graphicFrameMkLst>
        </pc:graphicFrameChg>
      </pc:sldChg>
      <pc:sldChg chg="del">
        <pc:chgData name="Ondra Klíma" userId="381e0c8e360e8536" providerId="LiveId" clId="{77963672-CDFA-4748-AB2B-B9BD23A72AEF}" dt="2023-08-19T10:06:22.526" v="6344" actId="47"/>
        <pc:sldMkLst>
          <pc:docMk/>
          <pc:sldMk cId="1957254463" sldId="271"/>
        </pc:sldMkLst>
      </pc:sldChg>
      <pc:sldChg chg="modSp mod">
        <pc:chgData name="Ondra Klíma" userId="381e0c8e360e8536" providerId="LiveId" clId="{77963672-CDFA-4748-AB2B-B9BD23A72AEF}" dt="2022-10-12T22:45:40.093" v="5812" actId="20577"/>
        <pc:sldMkLst>
          <pc:docMk/>
          <pc:sldMk cId="467520318" sldId="272"/>
        </pc:sldMkLst>
        <pc:spChg chg="mod">
          <ac:chgData name="Ondra Klíma" userId="381e0c8e360e8536" providerId="LiveId" clId="{77963672-CDFA-4748-AB2B-B9BD23A72AEF}" dt="2022-10-12T22:45:40.093" v="5812" actId="20577"/>
          <ac:spMkLst>
            <pc:docMk/>
            <pc:sldMk cId="467520318" sldId="272"/>
            <ac:spMk id="3" creationId="{5609133B-8834-B1B4-978A-FCA1F76450F4}"/>
          </ac:spMkLst>
        </pc:spChg>
      </pc:sldChg>
      <pc:sldChg chg="new del">
        <pc:chgData name="Ondra Klíma" userId="381e0c8e360e8536" providerId="LiveId" clId="{77963672-CDFA-4748-AB2B-B9BD23A72AEF}" dt="2022-10-12T18:05:33.515" v="89" actId="680"/>
        <pc:sldMkLst>
          <pc:docMk/>
          <pc:sldMk cId="3998994124" sldId="273"/>
        </pc:sldMkLst>
      </pc:sldChg>
      <pc:sldChg chg="del">
        <pc:chgData name="Ondra Klíma" userId="381e0c8e360e8536" providerId="LiveId" clId="{77963672-CDFA-4748-AB2B-B9BD23A72AEF}" dt="2022-10-12T18:03:42.886" v="25" actId="47"/>
        <pc:sldMkLst>
          <pc:docMk/>
          <pc:sldMk cId="4101164563" sldId="273"/>
        </pc:sldMkLst>
      </pc:sldChg>
      <pc:sldChg chg="del">
        <pc:chgData name="Ondra Klíma" userId="381e0c8e360e8536" providerId="LiveId" clId="{77963672-CDFA-4748-AB2B-B9BD23A72AEF}" dt="2022-10-12T18:03:42.886" v="25" actId="47"/>
        <pc:sldMkLst>
          <pc:docMk/>
          <pc:sldMk cId="788429631" sldId="274"/>
        </pc:sldMkLst>
      </pc:sldChg>
      <pc:sldChg chg="del">
        <pc:chgData name="Ondra Klíma" userId="381e0c8e360e8536" providerId="LiveId" clId="{77963672-CDFA-4748-AB2B-B9BD23A72AEF}" dt="2022-10-12T18:03:42.886" v="25" actId="47"/>
        <pc:sldMkLst>
          <pc:docMk/>
          <pc:sldMk cId="1316431253" sldId="277"/>
        </pc:sldMkLst>
      </pc:sldChg>
      <pc:sldChg chg="del">
        <pc:chgData name="Ondra Klíma" userId="381e0c8e360e8536" providerId="LiveId" clId="{77963672-CDFA-4748-AB2B-B9BD23A72AEF}" dt="2022-10-12T18:03:37.875" v="24" actId="47"/>
        <pc:sldMkLst>
          <pc:docMk/>
          <pc:sldMk cId="3059927883" sldId="278"/>
        </pc:sldMkLst>
      </pc:sldChg>
      <pc:sldChg chg="modSp mod">
        <pc:chgData name="Ondra Klíma" userId="381e0c8e360e8536" providerId="LiveId" clId="{77963672-CDFA-4748-AB2B-B9BD23A72AEF}" dt="2022-10-13T07:24:16.452" v="6343" actId="20577"/>
        <pc:sldMkLst>
          <pc:docMk/>
          <pc:sldMk cId="4092044334" sldId="279"/>
        </pc:sldMkLst>
        <pc:spChg chg="mod">
          <ac:chgData name="Ondra Klíma" userId="381e0c8e360e8536" providerId="LiveId" clId="{77963672-CDFA-4748-AB2B-B9BD23A72AEF}" dt="2022-10-13T07:24:16.452" v="6343" actId="20577"/>
          <ac:spMkLst>
            <pc:docMk/>
            <pc:sldMk cId="4092044334" sldId="279"/>
            <ac:spMk id="3" creationId="{70E2C7FD-D8E0-E985-ABAE-6F29E2C41114}"/>
          </ac:spMkLst>
        </pc:spChg>
      </pc:sldChg>
      <pc:sldChg chg="del">
        <pc:chgData name="Ondra Klíma" userId="381e0c8e360e8536" providerId="LiveId" clId="{77963672-CDFA-4748-AB2B-B9BD23A72AEF}" dt="2022-10-12T18:03:42.886" v="25" actId="47"/>
        <pc:sldMkLst>
          <pc:docMk/>
          <pc:sldMk cId="503838932" sldId="281"/>
        </pc:sldMkLst>
      </pc:sldChg>
      <pc:sldChg chg="modSp mod modNotesTx">
        <pc:chgData name="Ondra Klíma" userId="381e0c8e360e8536" providerId="LiveId" clId="{77963672-CDFA-4748-AB2B-B9BD23A72AEF}" dt="2022-10-12T22:51:43.674" v="6341" actId="20577"/>
        <pc:sldMkLst>
          <pc:docMk/>
          <pc:sldMk cId="2031584852" sldId="281"/>
        </pc:sldMkLst>
        <pc:spChg chg="mod">
          <ac:chgData name="Ondra Klíma" userId="381e0c8e360e8536" providerId="LiveId" clId="{77963672-CDFA-4748-AB2B-B9BD23A72AEF}" dt="2022-10-12T22:51:43.674" v="6341" actId="20577"/>
          <ac:spMkLst>
            <pc:docMk/>
            <pc:sldMk cId="2031584852" sldId="281"/>
            <ac:spMk id="3" creationId="{70E2C7FD-D8E0-E985-ABAE-6F29E2C41114}"/>
          </ac:spMkLst>
        </pc:spChg>
      </pc:sldChg>
      <pc:sldChg chg="del">
        <pc:chgData name="Ondra Klíma" userId="381e0c8e360e8536" providerId="LiveId" clId="{77963672-CDFA-4748-AB2B-B9BD23A72AEF}" dt="2022-10-12T18:03:42.886" v="25" actId="47"/>
        <pc:sldMkLst>
          <pc:docMk/>
          <pc:sldMk cId="1034007745" sldId="282"/>
        </pc:sldMkLst>
      </pc:sldChg>
      <pc:sldChg chg="addSp delSp modSp mod setBg modNotesTx">
        <pc:chgData name="Ondra Klíma" userId="381e0c8e360e8536" providerId="LiveId" clId="{77963672-CDFA-4748-AB2B-B9BD23A72AEF}" dt="2022-10-12T22:51:12.499" v="6334" actId="20577"/>
        <pc:sldMkLst>
          <pc:docMk/>
          <pc:sldMk cId="3967112898" sldId="282"/>
        </pc:sldMkLst>
        <pc:spChg chg="mod">
          <ac:chgData name="Ondra Klíma" userId="381e0c8e360e8536" providerId="LiveId" clId="{77963672-CDFA-4748-AB2B-B9BD23A72AEF}" dt="2022-10-12T21:39:37.396" v="313" actId="26606"/>
          <ac:spMkLst>
            <pc:docMk/>
            <pc:sldMk cId="3967112898" sldId="282"/>
            <ac:spMk id="2" creationId="{7B493602-2031-A7F2-BADA-2D74EB4237F4}"/>
          </ac:spMkLst>
        </pc:spChg>
        <pc:spChg chg="add del">
          <ac:chgData name="Ondra Klíma" userId="381e0c8e360e8536" providerId="LiveId" clId="{77963672-CDFA-4748-AB2B-B9BD23A72AEF}" dt="2022-10-12T21:39:37.387" v="312" actId="26606"/>
          <ac:spMkLst>
            <pc:docMk/>
            <pc:sldMk cId="3967112898" sldId="282"/>
            <ac:spMk id="1030" creationId="{A8F505FA-C5B1-8479-8CD2-A2C5B5964DA8}"/>
          </ac:spMkLst>
        </pc:spChg>
        <pc:spChg chg="add del">
          <ac:chgData name="Ondra Klíma" userId="381e0c8e360e8536" providerId="LiveId" clId="{77963672-CDFA-4748-AB2B-B9BD23A72AEF}" dt="2022-10-12T21:39:33.377" v="310" actId="26606"/>
          <ac:spMkLst>
            <pc:docMk/>
            <pc:sldMk cId="3967112898" sldId="282"/>
            <ac:spMk id="1031" creationId="{82184FF4-7029-4ED7-813A-192E60608764}"/>
          </ac:spMkLst>
        </pc:spChg>
        <pc:spChg chg="add del">
          <ac:chgData name="Ondra Klíma" userId="381e0c8e360e8536" providerId="LiveId" clId="{77963672-CDFA-4748-AB2B-B9BD23A72AEF}" dt="2022-10-12T21:39:33.377" v="310" actId="26606"/>
          <ac:spMkLst>
            <pc:docMk/>
            <pc:sldMk cId="3967112898" sldId="282"/>
            <ac:spMk id="1033" creationId="{AAA7AB09-557C-41AD-9113-FF9F68FA1035}"/>
          </ac:spMkLst>
        </pc:spChg>
        <pc:spChg chg="add del">
          <ac:chgData name="Ondra Klíma" userId="381e0c8e360e8536" providerId="LiveId" clId="{77963672-CDFA-4748-AB2B-B9BD23A72AEF}" dt="2022-10-12T21:39:33.377" v="310" actId="26606"/>
          <ac:spMkLst>
            <pc:docMk/>
            <pc:sldMk cId="3967112898" sldId="282"/>
            <ac:spMk id="1035" creationId="{EF99ECAA-1F11-4937-BBA6-51935AB44C9D}"/>
          </ac:spMkLst>
        </pc:spChg>
        <pc:spChg chg="add del">
          <ac:chgData name="Ondra Klíma" userId="381e0c8e360e8536" providerId="LiveId" clId="{77963672-CDFA-4748-AB2B-B9BD23A72AEF}" dt="2022-10-12T21:39:33.377" v="310" actId="26606"/>
          <ac:spMkLst>
            <pc:docMk/>
            <pc:sldMk cId="3967112898" sldId="282"/>
            <ac:spMk id="1043" creationId="{1DB043B4-68C6-45B9-82AC-A5800EADB8DB}"/>
          </ac:spMkLst>
        </pc:spChg>
        <pc:spChg chg="add del">
          <ac:chgData name="Ondra Klíma" userId="381e0c8e360e8536" providerId="LiveId" clId="{77963672-CDFA-4748-AB2B-B9BD23A72AEF}" dt="2022-10-12T21:39:33.377" v="310" actId="26606"/>
          <ac:spMkLst>
            <pc:docMk/>
            <pc:sldMk cId="3967112898" sldId="282"/>
            <ac:spMk id="1045" creationId="{28A00A08-E4E6-4184-B484-E0E034072AE0}"/>
          </ac:spMkLst>
        </pc:spChg>
        <pc:spChg chg="add del">
          <ac:chgData name="Ondra Klíma" userId="381e0c8e360e8536" providerId="LiveId" clId="{77963672-CDFA-4748-AB2B-B9BD23A72AEF}" dt="2022-10-12T21:39:37.387" v="312" actId="26606"/>
          <ac:spMkLst>
            <pc:docMk/>
            <pc:sldMk cId="3967112898" sldId="282"/>
            <ac:spMk id="1056" creationId="{A5931BE0-4B93-4D6C-878E-ACC59D6B4587}"/>
          </ac:spMkLst>
        </pc:spChg>
        <pc:spChg chg="add del">
          <ac:chgData name="Ondra Klíma" userId="381e0c8e360e8536" providerId="LiveId" clId="{77963672-CDFA-4748-AB2B-B9BD23A72AEF}" dt="2022-10-12T21:39:37.387" v="312" actId="26606"/>
          <ac:spMkLst>
            <pc:docMk/>
            <pc:sldMk cId="3967112898" sldId="282"/>
            <ac:spMk id="1057" creationId="{6FF3A87B-2255-45E0-A551-C11FAF93290C}"/>
          </ac:spMkLst>
        </pc:spChg>
        <pc:spChg chg="add">
          <ac:chgData name="Ondra Klíma" userId="381e0c8e360e8536" providerId="LiveId" clId="{77963672-CDFA-4748-AB2B-B9BD23A72AEF}" dt="2022-10-12T21:39:37.396" v="313" actId="26606"/>
          <ac:spMkLst>
            <pc:docMk/>
            <pc:sldMk cId="3967112898" sldId="282"/>
            <ac:spMk id="1059" creationId="{82184FF4-7029-4ED7-813A-192E60608764}"/>
          </ac:spMkLst>
        </pc:spChg>
        <pc:spChg chg="add">
          <ac:chgData name="Ondra Klíma" userId="381e0c8e360e8536" providerId="LiveId" clId="{77963672-CDFA-4748-AB2B-B9BD23A72AEF}" dt="2022-10-12T21:39:37.396" v="313" actId="26606"/>
          <ac:spMkLst>
            <pc:docMk/>
            <pc:sldMk cId="3967112898" sldId="282"/>
            <ac:spMk id="1060" creationId="{AAA7AB09-557C-41AD-9113-FF9F68FA1035}"/>
          </ac:spMkLst>
        </pc:spChg>
        <pc:spChg chg="add">
          <ac:chgData name="Ondra Klíma" userId="381e0c8e360e8536" providerId="LiveId" clId="{77963672-CDFA-4748-AB2B-B9BD23A72AEF}" dt="2022-10-12T21:39:37.396" v="313" actId="26606"/>
          <ac:spMkLst>
            <pc:docMk/>
            <pc:sldMk cId="3967112898" sldId="282"/>
            <ac:spMk id="1061" creationId="{EF99ECAA-1F11-4937-BBA6-51935AB44C9D}"/>
          </ac:spMkLst>
        </pc:spChg>
        <pc:spChg chg="add">
          <ac:chgData name="Ondra Klíma" userId="381e0c8e360e8536" providerId="LiveId" clId="{77963672-CDFA-4748-AB2B-B9BD23A72AEF}" dt="2022-10-12T21:39:37.396" v="313" actId="26606"/>
          <ac:spMkLst>
            <pc:docMk/>
            <pc:sldMk cId="3967112898" sldId="282"/>
            <ac:spMk id="1063" creationId="{1DB043B4-68C6-45B9-82AC-A5800EADB8DB}"/>
          </ac:spMkLst>
        </pc:spChg>
        <pc:spChg chg="add">
          <ac:chgData name="Ondra Klíma" userId="381e0c8e360e8536" providerId="LiveId" clId="{77963672-CDFA-4748-AB2B-B9BD23A72AEF}" dt="2022-10-12T21:39:37.396" v="313" actId="26606"/>
          <ac:spMkLst>
            <pc:docMk/>
            <pc:sldMk cId="3967112898" sldId="282"/>
            <ac:spMk id="1064" creationId="{28A00A08-E4E6-4184-B484-E0E034072AE0}"/>
          </ac:spMkLst>
        </pc:spChg>
        <pc:grpChg chg="add del">
          <ac:chgData name="Ondra Klíma" userId="381e0c8e360e8536" providerId="LiveId" clId="{77963672-CDFA-4748-AB2B-B9BD23A72AEF}" dt="2022-10-12T21:39:33.377" v="310" actId="26606"/>
          <ac:grpSpMkLst>
            <pc:docMk/>
            <pc:sldMk cId="3967112898" sldId="282"/>
            <ac:grpSpMk id="1037" creationId="{79DE9FAB-6BBA-4CFE-B67D-77B47F01ECA4}"/>
          </ac:grpSpMkLst>
        </pc:grpChg>
        <pc:grpChg chg="add del">
          <ac:chgData name="Ondra Klíma" userId="381e0c8e360e8536" providerId="LiveId" clId="{77963672-CDFA-4748-AB2B-B9BD23A72AEF}" dt="2022-10-12T21:39:33.377" v="310" actId="26606"/>
          <ac:grpSpMkLst>
            <pc:docMk/>
            <pc:sldMk cId="3967112898" sldId="282"/>
            <ac:grpSpMk id="1047" creationId="{0780E404-3121-4F33-AF2D-65F659A97798}"/>
          </ac:grpSpMkLst>
        </pc:grpChg>
        <pc:grpChg chg="add del">
          <ac:chgData name="Ondra Klíma" userId="381e0c8e360e8536" providerId="LiveId" clId="{77963672-CDFA-4748-AB2B-B9BD23A72AEF}" dt="2022-10-12T21:39:33.377" v="310" actId="26606"/>
          <ac:grpSpMkLst>
            <pc:docMk/>
            <pc:sldMk cId="3967112898" sldId="282"/>
            <ac:grpSpMk id="1051" creationId="{4B158E9A-DBF4-4AA7-B6B7-8C8EB2FBDD68}"/>
          </ac:grpSpMkLst>
        </pc:grpChg>
        <pc:grpChg chg="add">
          <ac:chgData name="Ondra Klíma" userId="381e0c8e360e8536" providerId="LiveId" clId="{77963672-CDFA-4748-AB2B-B9BD23A72AEF}" dt="2022-10-12T21:39:37.396" v="313" actId="26606"/>
          <ac:grpSpMkLst>
            <pc:docMk/>
            <pc:sldMk cId="3967112898" sldId="282"/>
            <ac:grpSpMk id="1062" creationId="{79DE9FAB-6BBA-4CFE-B67D-77B47F01ECA4}"/>
          </ac:grpSpMkLst>
        </pc:grpChg>
        <pc:grpChg chg="add">
          <ac:chgData name="Ondra Klíma" userId="381e0c8e360e8536" providerId="LiveId" clId="{77963672-CDFA-4748-AB2B-B9BD23A72AEF}" dt="2022-10-12T21:39:37.396" v="313" actId="26606"/>
          <ac:grpSpMkLst>
            <pc:docMk/>
            <pc:sldMk cId="3967112898" sldId="282"/>
            <ac:grpSpMk id="1065" creationId="{0780E404-3121-4F33-AF2D-65F659A97798}"/>
          </ac:grpSpMkLst>
        </pc:grpChg>
        <pc:grpChg chg="add">
          <ac:chgData name="Ondra Klíma" userId="381e0c8e360e8536" providerId="LiveId" clId="{77963672-CDFA-4748-AB2B-B9BD23A72AEF}" dt="2022-10-12T21:39:37.396" v="313" actId="26606"/>
          <ac:grpSpMkLst>
            <pc:docMk/>
            <pc:sldMk cId="3967112898" sldId="282"/>
            <ac:grpSpMk id="1066" creationId="{4B158E9A-DBF4-4AA7-B6B7-8C8EB2FBDD68}"/>
          </ac:grpSpMkLst>
        </pc:grpChg>
        <pc:picChg chg="mod">
          <ac:chgData name="Ondra Klíma" userId="381e0c8e360e8536" providerId="LiveId" clId="{77963672-CDFA-4748-AB2B-B9BD23A72AEF}" dt="2022-10-12T21:39:37.396" v="313" actId="26606"/>
          <ac:picMkLst>
            <pc:docMk/>
            <pc:sldMk cId="3967112898" sldId="282"/>
            <ac:picMk id="1026" creationId="{BA78EF90-54BF-4E57-4FAE-763E7E7167BD}"/>
          </ac:picMkLst>
        </pc:picChg>
      </pc:sldChg>
      <pc:sldChg chg="modNotesTx">
        <pc:chgData name="Ondra Klíma" userId="381e0c8e360e8536" providerId="LiveId" clId="{77963672-CDFA-4748-AB2B-B9BD23A72AEF}" dt="2022-10-12T22:08:22.383" v="2502" actId="6549"/>
        <pc:sldMkLst>
          <pc:docMk/>
          <pc:sldMk cId="598003199" sldId="283"/>
        </pc:sldMkLst>
      </pc:sldChg>
      <pc:sldChg chg="del">
        <pc:chgData name="Ondra Klíma" userId="381e0c8e360e8536" providerId="LiveId" clId="{77963672-CDFA-4748-AB2B-B9BD23A72AEF}" dt="2022-10-12T18:03:42.886" v="25" actId="47"/>
        <pc:sldMkLst>
          <pc:docMk/>
          <pc:sldMk cId="2290825189" sldId="283"/>
        </pc:sldMkLst>
      </pc:sldChg>
      <pc:sldChg chg="del">
        <pc:chgData name="Ondra Klíma" userId="381e0c8e360e8536" providerId="LiveId" clId="{77963672-CDFA-4748-AB2B-B9BD23A72AEF}" dt="2022-10-12T18:03:42.886" v="25" actId="47"/>
        <pc:sldMkLst>
          <pc:docMk/>
          <pc:sldMk cId="3381644457" sldId="284"/>
        </pc:sldMkLst>
      </pc:sldChg>
      <pc:sldChg chg="modNotesTx">
        <pc:chgData name="Ondra Klíma" userId="381e0c8e360e8536" providerId="LiveId" clId="{77963672-CDFA-4748-AB2B-B9BD23A72AEF}" dt="2022-10-12T21:41:28.495" v="355" actId="20577"/>
        <pc:sldMkLst>
          <pc:docMk/>
          <pc:sldMk cId="492580210" sldId="285"/>
        </pc:sldMkLst>
      </pc:sldChg>
      <pc:sldChg chg="modSp add mod modNotesTx">
        <pc:chgData name="Ondra Klíma" userId="381e0c8e360e8536" providerId="LiveId" clId="{77963672-CDFA-4748-AB2B-B9BD23A72AEF}" dt="2022-10-12T21:47:38.074" v="977" actId="20577"/>
        <pc:sldMkLst>
          <pc:docMk/>
          <pc:sldMk cId="2918389538" sldId="286"/>
        </pc:sldMkLst>
        <pc:spChg chg="mod">
          <ac:chgData name="Ondra Klíma" userId="381e0c8e360e8536" providerId="LiveId" clId="{77963672-CDFA-4748-AB2B-B9BD23A72AEF}" dt="2022-10-12T21:42:53.711" v="403" actId="20577"/>
          <ac:spMkLst>
            <pc:docMk/>
            <pc:sldMk cId="2918389538" sldId="286"/>
            <ac:spMk id="2" creationId="{A27FD7AB-131E-CE83-31BE-AE78AE36EB3A}"/>
          </ac:spMkLst>
        </pc:spChg>
        <pc:spChg chg="mod">
          <ac:chgData name="Ondra Klíma" userId="381e0c8e360e8536" providerId="LiveId" clId="{77963672-CDFA-4748-AB2B-B9BD23A72AEF}" dt="2022-10-12T21:47:38.074" v="977" actId="20577"/>
          <ac:spMkLst>
            <pc:docMk/>
            <pc:sldMk cId="2918389538" sldId="286"/>
            <ac:spMk id="3" creationId="{70E2C7FD-D8E0-E985-ABAE-6F29E2C41114}"/>
          </ac:spMkLst>
        </pc:spChg>
        <pc:picChg chg="mod">
          <ac:chgData name="Ondra Klíma" userId="381e0c8e360e8536" providerId="LiveId" clId="{77963672-CDFA-4748-AB2B-B9BD23A72AEF}" dt="2022-10-12T21:42:23.846" v="357" actId="14826"/>
          <ac:picMkLst>
            <pc:docMk/>
            <pc:sldMk cId="2918389538" sldId="286"/>
            <ac:picMk id="1026" creationId="{9E74FEC4-FF5D-7861-CC97-315264433CBC}"/>
          </ac:picMkLst>
        </pc:picChg>
      </pc:sldChg>
      <pc:sldChg chg="modSp add mod modNotesTx">
        <pc:chgData name="Ondra Klíma" userId="381e0c8e360e8536" providerId="LiveId" clId="{77963672-CDFA-4748-AB2B-B9BD23A72AEF}" dt="2022-10-12T21:53:27.516" v="1321" actId="20577"/>
        <pc:sldMkLst>
          <pc:docMk/>
          <pc:sldMk cId="4109192644" sldId="287"/>
        </pc:sldMkLst>
        <pc:spChg chg="mod">
          <ac:chgData name="Ondra Klíma" userId="381e0c8e360e8536" providerId="LiveId" clId="{77963672-CDFA-4748-AB2B-B9BD23A72AEF}" dt="2022-10-12T21:50:37.779" v="1047" actId="20577"/>
          <ac:spMkLst>
            <pc:docMk/>
            <pc:sldMk cId="4109192644" sldId="287"/>
            <ac:spMk id="2" creationId="{A27FD7AB-131E-CE83-31BE-AE78AE36EB3A}"/>
          </ac:spMkLst>
        </pc:spChg>
        <pc:spChg chg="mod">
          <ac:chgData name="Ondra Klíma" userId="381e0c8e360e8536" providerId="LiveId" clId="{77963672-CDFA-4748-AB2B-B9BD23A72AEF}" dt="2022-10-12T21:53:27.516" v="1321" actId="20577"/>
          <ac:spMkLst>
            <pc:docMk/>
            <pc:sldMk cId="4109192644" sldId="287"/>
            <ac:spMk id="3" creationId="{70E2C7FD-D8E0-E985-ABAE-6F29E2C41114}"/>
          </ac:spMkLst>
        </pc:spChg>
        <pc:picChg chg="mod">
          <ac:chgData name="Ondra Klíma" userId="381e0c8e360e8536" providerId="LiveId" clId="{77963672-CDFA-4748-AB2B-B9BD23A72AEF}" dt="2022-10-12T21:50:24.296" v="1041" actId="14826"/>
          <ac:picMkLst>
            <pc:docMk/>
            <pc:sldMk cId="4109192644" sldId="287"/>
            <ac:picMk id="1026" creationId="{9E74FEC4-FF5D-7861-CC97-315264433CBC}"/>
          </ac:picMkLst>
        </pc:picChg>
      </pc:sldChg>
      <pc:sldChg chg="modSp add mod modNotesTx">
        <pc:chgData name="Ondra Klíma" userId="381e0c8e360e8536" providerId="LiveId" clId="{77963672-CDFA-4748-AB2B-B9BD23A72AEF}" dt="2022-10-12T22:02:10.848" v="2055" actId="20577"/>
        <pc:sldMkLst>
          <pc:docMk/>
          <pc:sldMk cId="1756829639" sldId="288"/>
        </pc:sldMkLst>
        <pc:spChg chg="mod">
          <ac:chgData name="Ondra Klíma" userId="381e0c8e360e8536" providerId="LiveId" clId="{77963672-CDFA-4748-AB2B-B9BD23A72AEF}" dt="2022-10-12T21:54:16.892" v="1347" actId="20577"/>
          <ac:spMkLst>
            <pc:docMk/>
            <pc:sldMk cId="1756829639" sldId="288"/>
            <ac:spMk id="2" creationId="{A27FD7AB-131E-CE83-31BE-AE78AE36EB3A}"/>
          </ac:spMkLst>
        </pc:spChg>
        <pc:spChg chg="mod">
          <ac:chgData name="Ondra Klíma" userId="381e0c8e360e8536" providerId="LiveId" clId="{77963672-CDFA-4748-AB2B-B9BD23A72AEF}" dt="2022-10-12T22:02:10.848" v="2055" actId="20577"/>
          <ac:spMkLst>
            <pc:docMk/>
            <pc:sldMk cId="1756829639" sldId="288"/>
            <ac:spMk id="3" creationId="{70E2C7FD-D8E0-E985-ABAE-6F29E2C41114}"/>
          </ac:spMkLst>
        </pc:spChg>
        <pc:picChg chg="mod">
          <ac:chgData name="Ondra Klíma" userId="381e0c8e360e8536" providerId="LiveId" clId="{77963672-CDFA-4748-AB2B-B9BD23A72AEF}" dt="2022-10-12T21:55:19.332" v="1351" actId="14826"/>
          <ac:picMkLst>
            <pc:docMk/>
            <pc:sldMk cId="1756829639" sldId="288"/>
            <ac:picMk id="1026" creationId="{9E74FEC4-FF5D-7861-CC97-315264433CBC}"/>
          </ac:picMkLst>
        </pc:picChg>
      </pc:sldChg>
      <pc:sldChg chg="modSp add mod modNotesTx">
        <pc:chgData name="Ondra Klíma" userId="381e0c8e360e8536" providerId="LiveId" clId="{77963672-CDFA-4748-AB2B-B9BD23A72AEF}" dt="2022-10-12T22:06:30.783" v="2452" actId="14100"/>
        <pc:sldMkLst>
          <pc:docMk/>
          <pc:sldMk cId="1551636028" sldId="289"/>
        </pc:sldMkLst>
        <pc:spChg chg="mod">
          <ac:chgData name="Ondra Klíma" userId="381e0c8e360e8536" providerId="LiveId" clId="{77963672-CDFA-4748-AB2B-B9BD23A72AEF}" dt="2022-10-12T21:58:35.876" v="1658" actId="20577"/>
          <ac:spMkLst>
            <pc:docMk/>
            <pc:sldMk cId="1551636028" sldId="289"/>
            <ac:spMk id="2" creationId="{A27FD7AB-131E-CE83-31BE-AE78AE36EB3A}"/>
          </ac:spMkLst>
        </pc:spChg>
        <pc:spChg chg="mod">
          <ac:chgData name="Ondra Klíma" userId="381e0c8e360e8536" providerId="LiveId" clId="{77963672-CDFA-4748-AB2B-B9BD23A72AEF}" dt="2022-10-12T22:06:30.783" v="2452" actId="14100"/>
          <ac:spMkLst>
            <pc:docMk/>
            <pc:sldMk cId="1551636028" sldId="289"/>
            <ac:spMk id="3" creationId="{70E2C7FD-D8E0-E985-ABAE-6F29E2C41114}"/>
          </ac:spMkLst>
        </pc:spChg>
        <pc:picChg chg="mod">
          <ac:chgData name="Ondra Klíma" userId="381e0c8e360e8536" providerId="LiveId" clId="{77963672-CDFA-4748-AB2B-B9BD23A72AEF}" dt="2022-10-12T21:58:19.906" v="1652" actId="14826"/>
          <ac:picMkLst>
            <pc:docMk/>
            <pc:sldMk cId="1551636028" sldId="289"/>
            <ac:picMk id="1026" creationId="{9E74FEC4-FF5D-7861-CC97-315264433CBC}"/>
          </ac:picMkLst>
        </pc:picChg>
      </pc:sldChg>
      <pc:sldChg chg="modSp add mod ord modNotesTx">
        <pc:chgData name="Ondra Klíma" userId="381e0c8e360e8536" providerId="LiveId" clId="{77963672-CDFA-4748-AB2B-B9BD23A72AEF}" dt="2022-10-12T22:16:40.490" v="3401" actId="27636"/>
        <pc:sldMkLst>
          <pc:docMk/>
          <pc:sldMk cId="1080614218" sldId="290"/>
        </pc:sldMkLst>
        <pc:spChg chg="mod">
          <ac:chgData name="Ondra Klíma" userId="381e0c8e360e8536" providerId="LiveId" clId="{77963672-CDFA-4748-AB2B-B9BD23A72AEF}" dt="2022-10-12T22:09:12.083" v="2540" actId="20577"/>
          <ac:spMkLst>
            <pc:docMk/>
            <pc:sldMk cId="1080614218" sldId="290"/>
            <ac:spMk id="2" creationId="{A27FD7AB-131E-CE83-31BE-AE78AE36EB3A}"/>
          </ac:spMkLst>
        </pc:spChg>
        <pc:spChg chg="mod">
          <ac:chgData name="Ondra Klíma" userId="381e0c8e360e8536" providerId="LiveId" clId="{77963672-CDFA-4748-AB2B-B9BD23A72AEF}" dt="2022-10-12T22:16:40.490" v="3401" actId="27636"/>
          <ac:spMkLst>
            <pc:docMk/>
            <pc:sldMk cId="1080614218" sldId="290"/>
            <ac:spMk id="3" creationId="{70E2C7FD-D8E0-E985-ABAE-6F29E2C41114}"/>
          </ac:spMkLst>
        </pc:spChg>
        <pc:picChg chg="mod">
          <ac:chgData name="Ondra Klíma" userId="381e0c8e360e8536" providerId="LiveId" clId="{77963672-CDFA-4748-AB2B-B9BD23A72AEF}" dt="2022-10-12T22:07:17.054" v="2474" actId="14826"/>
          <ac:picMkLst>
            <pc:docMk/>
            <pc:sldMk cId="1080614218" sldId="290"/>
            <ac:picMk id="1026" creationId="{9E74FEC4-FF5D-7861-CC97-315264433CBC}"/>
          </ac:picMkLst>
        </pc:picChg>
      </pc:sldChg>
      <pc:sldChg chg="addSp delSp modSp new mod setBg">
        <pc:chgData name="Ondra Klíma" userId="381e0c8e360e8536" providerId="LiveId" clId="{77963672-CDFA-4748-AB2B-B9BD23A72AEF}" dt="2022-10-12T22:20:36.123" v="3641" actId="20577"/>
        <pc:sldMkLst>
          <pc:docMk/>
          <pc:sldMk cId="1919562863" sldId="291"/>
        </pc:sldMkLst>
        <pc:spChg chg="mod">
          <ac:chgData name="Ondra Klíma" userId="381e0c8e360e8536" providerId="LiveId" clId="{77963672-CDFA-4748-AB2B-B9BD23A72AEF}" dt="2022-10-12T22:20:16.966" v="3639" actId="26606"/>
          <ac:spMkLst>
            <pc:docMk/>
            <pc:sldMk cId="1919562863" sldId="291"/>
            <ac:spMk id="2" creationId="{49D2871D-767E-6A45-B59D-BCF28791CC41}"/>
          </ac:spMkLst>
        </pc:spChg>
        <pc:spChg chg="mod">
          <ac:chgData name="Ondra Klíma" userId="381e0c8e360e8536" providerId="LiveId" clId="{77963672-CDFA-4748-AB2B-B9BD23A72AEF}" dt="2022-10-12T22:20:36.123" v="3641" actId="20577"/>
          <ac:spMkLst>
            <pc:docMk/>
            <pc:sldMk cId="1919562863" sldId="291"/>
            <ac:spMk id="3" creationId="{AC50F984-3084-ABE2-C949-1934FE421154}"/>
          </ac:spMkLst>
        </pc:spChg>
        <pc:spChg chg="add del">
          <ac:chgData name="Ondra Klíma" userId="381e0c8e360e8536" providerId="LiveId" clId="{77963672-CDFA-4748-AB2B-B9BD23A72AEF}" dt="2022-10-12T22:20:16.966" v="3639" actId="26606"/>
          <ac:spMkLst>
            <pc:docMk/>
            <pc:sldMk cId="1919562863" sldId="291"/>
            <ac:spMk id="10" creationId="{82184FF4-7029-4ED7-813A-192E60608764}"/>
          </ac:spMkLst>
        </pc:spChg>
        <pc:spChg chg="add del">
          <ac:chgData name="Ondra Klíma" userId="381e0c8e360e8536" providerId="LiveId" clId="{77963672-CDFA-4748-AB2B-B9BD23A72AEF}" dt="2022-10-12T22:20:16.966" v="3639" actId="26606"/>
          <ac:spMkLst>
            <pc:docMk/>
            <pc:sldMk cId="1919562863" sldId="291"/>
            <ac:spMk id="12" creationId="{AAA7AB09-557C-41AD-9113-FF9F68FA1035}"/>
          </ac:spMkLst>
        </pc:spChg>
        <pc:spChg chg="add del">
          <ac:chgData name="Ondra Klíma" userId="381e0c8e360e8536" providerId="LiveId" clId="{77963672-CDFA-4748-AB2B-B9BD23A72AEF}" dt="2022-10-12T22:20:16.966" v="3639" actId="26606"/>
          <ac:spMkLst>
            <pc:docMk/>
            <pc:sldMk cId="1919562863" sldId="291"/>
            <ac:spMk id="14" creationId="{EF99ECAA-1F11-4937-BBA6-51935AB44C9D}"/>
          </ac:spMkLst>
        </pc:spChg>
        <pc:spChg chg="add del">
          <ac:chgData name="Ondra Klíma" userId="381e0c8e360e8536" providerId="LiveId" clId="{77963672-CDFA-4748-AB2B-B9BD23A72AEF}" dt="2022-10-12T22:20:16.966" v="3639" actId="26606"/>
          <ac:spMkLst>
            <pc:docMk/>
            <pc:sldMk cId="1919562863" sldId="291"/>
            <ac:spMk id="22" creationId="{1DB043B4-68C6-45B9-82AC-A5800EADB8DB}"/>
          </ac:spMkLst>
        </pc:spChg>
        <pc:spChg chg="add del">
          <ac:chgData name="Ondra Klíma" userId="381e0c8e360e8536" providerId="LiveId" clId="{77963672-CDFA-4748-AB2B-B9BD23A72AEF}" dt="2022-10-12T22:20:16.966" v="3639" actId="26606"/>
          <ac:spMkLst>
            <pc:docMk/>
            <pc:sldMk cId="1919562863" sldId="291"/>
            <ac:spMk id="24" creationId="{28A00A08-E4E6-4184-B484-E0E034072AE0}"/>
          </ac:spMkLst>
        </pc:spChg>
        <pc:spChg chg="add">
          <ac:chgData name="Ondra Klíma" userId="381e0c8e360e8536" providerId="LiveId" clId="{77963672-CDFA-4748-AB2B-B9BD23A72AEF}" dt="2022-10-12T22:20:16.966" v="3639" actId="26606"/>
          <ac:spMkLst>
            <pc:docMk/>
            <pc:sldMk cId="1919562863" sldId="291"/>
            <ac:spMk id="38" creationId="{A5931BE0-4B93-4D6C-878E-ACC59D6B4587}"/>
          </ac:spMkLst>
        </pc:spChg>
        <pc:grpChg chg="add del">
          <ac:chgData name="Ondra Klíma" userId="381e0c8e360e8536" providerId="LiveId" clId="{77963672-CDFA-4748-AB2B-B9BD23A72AEF}" dt="2022-10-12T22:20:16.966" v="3639" actId="26606"/>
          <ac:grpSpMkLst>
            <pc:docMk/>
            <pc:sldMk cId="1919562863" sldId="291"/>
            <ac:grpSpMk id="16" creationId="{79DE9FAB-6BBA-4CFE-B67D-77B47F01ECA4}"/>
          </ac:grpSpMkLst>
        </pc:grpChg>
        <pc:grpChg chg="add del">
          <ac:chgData name="Ondra Klíma" userId="381e0c8e360e8536" providerId="LiveId" clId="{77963672-CDFA-4748-AB2B-B9BD23A72AEF}" dt="2022-10-12T22:20:16.966" v="3639" actId="26606"/>
          <ac:grpSpMkLst>
            <pc:docMk/>
            <pc:sldMk cId="1919562863" sldId="291"/>
            <ac:grpSpMk id="26" creationId="{0780E404-3121-4F33-AF2D-65F659A97798}"/>
          </ac:grpSpMkLst>
        </pc:grpChg>
        <pc:grpChg chg="add del">
          <ac:chgData name="Ondra Klíma" userId="381e0c8e360e8536" providerId="LiveId" clId="{77963672-CDFA-4748-AB2B-B9BD23A72AEF}" dt="2022-10-12T22:20:16.966" v="3639" actId="26606"/>
          <ac:grpSpMkLst>
            <pc:docMk/>
            <pc:sldMk cId="1919562863" sldId="291"/>
            <ac:grpSpMk id="30" creationId="{4B158E9A-DBF4-4AA7-B6B7-8C8EB2FBDD68}"/>
          </ac:grpSpMkLst>
        </pc:grpChg>
        <pc:picChg chg="add mod">
          <ac:chgData name="Ondra Klíma" userId="381e0c8e360e8536" providerId="LiveId" clId="{77963672-CDFA-4748-AB2B-B9BD23A72AEF}" dt="2022-10-12T22:20:16.966" v="3639" actId="26606"/>
          <ac:picMkLst>
            <pc:docMk/>
            <pc:sldMk cId="1919562863" sldId="291"/>
            <ac:picMk id="7" creationId="{0AF6B26C-201F-12C7-43F4-48C533FCB8AA}"/>
          </ac:picMkLst>
        </pc:picChg>
      </pc:sldChg>
      <pc:sldChg chg="addSp delSp modSp new mod setBg modNotesTx">
        <pc:chgData name="Ondra Klíma" userId="381e0c8e360e8536" providerId="LiveId" clId="{77963672-CDFA-4748-AB2B-B9BD23A72AEF}" dt="2022-10-12T22:41:50.647" v="5651" actId="20577"/>
        <pc:sldMkLst>
          <pc:docMk/>
          <pc:sldMk cId="1870313105" sldId="292"/>
        </pc:sldMkLst>
        <pc:spChg chg="mod">
          <ac:chgData name="Ondra Klíma" userId="381e0c8e360e8536" providerId="LiveId" clId="{77963672-CDFA-4748-AB2B-B9BD23A72AEF}" dt="2022-10-12T22:33:30.979" v="4855" actId="26606"/>
          <ac:spMkLst>
            <pc:docMk/>
            <pc:sldMk cId="1870313105" sldId="292"/>
            <ac:spMk id="2" creationId="{FECAF650-EB3E-257E-FB0D-24E3A5326EC2}"/>
          </ac:spMkLst>
        </pc:spChg>
        <pc:spChg chg="add del mod">
          <ac:chgData name="Ondra Klíma" userId="381e0c8e360e8536" providerId="LiveId" clId="{77963672-CDFA-4748-AB2B-B9BD23A72AEF}" dt="2022-10-12T22:33:30.979" v="4855" actId="26606"/>
          <ac:spMkLst>
            <pc:docMk/>
            <pc:sldMk cId="1870313105" sldId="292"/>
            <ac:spMk id="3" creationId="{631DB4A9-20D7-ED78-436F-8532229A4A91}"/>
          </ac:spMkLst>
        </pc:spChg>
        <pc:spChg chg="add del">
          <ac:chgData name="Ondra Klíma" userId="381e0c8e360e8536" providerId="LiveId" clId="{77963672-CDFA-4748-AB2B-B9BD23A72AEF}" dt="2022-10-12T22:33:30.962" v="4854" actId="26606"/>
          <ac:spMkLst>
            <pc:docMk/>
            <pc:sldMk cId="1870313105" sldId="292"/>
            <ac:spMk id="9" creationId="{60B7752B-728D-4CA3-8923-C4F7F77029E3}"/>
          </ac:spMkLst>
        </pc:spChg>
        <pc:spChg chg="add del">
          <ac:chgData name="Ondra Klíma" userId="381e0c8e360e8536" providerId="LiveId" clId="{77963672-CDFA-4748-AB2B-B9BD23A72AEF}" dt="2022-10-12T22:33:30.962" v="4854" actId="26606"/>
          <ac:spMkLst>
            <pc:docMk/>
            <pc:sldMk cId="1870313105" sldId="292"/>
            <ac:spMk id="11" creationId="{429899A3-416E-4DB5-846D-023526052013}"/>
          </ac:spMkLst>
        </pc:spChg>
        <pc:spChg chg="add">
          <ac:chgData name="Ondra Klíma" userId="381e0c8e360e8536" providerId="LiveId" clId="{77963672-CDFA-4748-AB2B-B9BD23A72AEF}" dt="2022-10-12T22:33:30.979" v="4855" actId="26606"/>
          <ac:spMkLst>
            <pc:docMk/>
            <pc:sldMk cId="1870313105" sldId="292"/>
            <ac:spMk id="13" creationId="{60B7752B-728D-4CA3-8923-C4F7F77029E3}"/>
          </ac:spMkLst>
        </pc:spChg>
        <pc:spChg chg="add">
          <ac:chgData name="Ondra Klíma" userId="381e0c8e360e8536" providerId="LiveId" clId="{77963672-CDFA-4748-AB2B-B9BD23A72AEF}" dt="2022-10-12T22:33:30.979" v="4855" actId="26606"/>
          <ac:spMkLst>
            <pc:docMk/>
            <pc:sldMk cId="1870313105" sldId="292"/>
            <ac:spMk id="14" creationId="{88392DC7-0988-443B-A0D0-E726C7DB622B}"/>
          </ac:spMkLst>
        </pc:spChg>
        <pc:graphicFrameChg chg="add del">
          <ac:chgData name="Ondra Klíma" userId="381e0c8e360e8536" providerId="LiveId" clId="{77963672-CDFA-4748-AB2B-B9BD23A72AEF}" dt="2022-10-12T22:33:30.962" v="4854" actId="26606"/>
          <ac:graphicFrameMkLst>
            <pc:docMk/>
            <pc:sldMk cId="1870313105" sldId="292"/>
            <ac:graphicFrameMk id="5" creationId="{1A9B8E28-978E-1C2E-EC02-4A64F062B9EB}"/>
          </ac:graphicFrameMkLst>
        </pc:graphicFrameChg>
        <pc:graphicFrameChg chg="add mod">
          <ac:chgData name="Ondra Klíma" userId="381e0c8e360e8536" providerId="LiveId" clId="{77963672-CDFA-4748-AB2B-B9BD23A72AEF}" dt="2022-10-12T22:41:50.647" v="5651" actId="20577"/>
          <ac:graphicFrameMkLst>
            <pc:docMk/>
            <pc:sldMk cId="1870313105" sldId="292"/>
            <ac:graphicFrameMk id="15" creationId="{1A6B3DC5-F80A-B843-EE8E-C9DC769C4B8B}"/>
          </ac:graphicFrameMkLst>
        </pc:graphicFrameChg>
      </pc:sldChg>
      <pc:sldChg chg="addSp delSp modSp new mod setBg modNotesTx">
        <pc:chgData name="Ondra Klíma" userId="381e0c8e360e8536" providerId="LiveId" clId="{77963672-CDFA-4748-AB2B-B9BD23A72AEF}" dt="2022-10-12T22:48:55.156" v="6273" actId="20577"/>
        <pc:sldMkLst>
          <pc:docMk/>
          <pc:sldMk cId="885373241" sldId="293"/>
        </pc:sldMkLst>
        <pc:spChg chg="mod">
          <ac:chgData name="Ondra Klíma" userId="381e0c8e360e8536" providerId="LiveId" clId="{77963672-CDFA-4748-AB2B-B9BD23A72AEF}" dt="2022-10-12T22:41:55.470" v="5652" actId="26606"/>
          <ac:spMkLst>
            <pc:docMk/>
            <pc:sldMk cId="885373241" sldId="293"/>
            <ac:spMk id="2" creationId="{A6080995-A256-B9FB-B865-F97099DE0E50}"/>
          </ac:spMkLst>
        </pc:spChg>
        <pc:spChg chg="del mod">
          <ac:chgData name="Ondra Klíma" userId="381e0c8e360e8536" providerId="LiveId" clId="{77963672-CDFA-4748-AB2B-B9BD23A72AEF}" dt="2022-10-12T22:41:55.470" v="5652" actId="26606"/>
          <ac:spMkLst>
            <pc:docMk/>
            <pc:sldMk cId="885373241" sldId="293"/>
            <ac:spMk id="3" creationId="{FC34E0C7-AD6C-B8B6-4DEE-5B307384A3A5}"/>
          </ac:spMkLst>
        </pc:spChg>
        <pc:spChg chg="add">
          <ac:chgData name="Ondra Klíma" userId="381e0c8e360e8536" providerId="LiveId" clId="{77963672-CDFA-4748-AB2B-B9BD23A72AEF}" dt="2022-10-12T22:41:55.470" v="5652" actId="26606"/>
          <ac:spMkLst>
            <pc:docMk/>
            <pc:sldMk cId="885373241" sldId="293"/>
            <ac:spMk id="9" creationId="{60B7752B-728D-4CA3-8923-C4F7F77029E3}"/>
          </ac:spMkLst>
        </pc:spChg>
        <pc:spChg chg="add">
          <ac:chgData name="Ondra Klíma" userId="381e0c8e360e8536" providerId="LiveId" clId="{77963672-CDFA-4748-AB2B-B9BD23A72AEF}" dt="2022-10-12T22:41:55.470" v="5652" actId="26606"/>
          <ac:spMkLst>
            <pc:docMk/>
            <pc:sldMk cId="885373241" sldId="293"/>
            <ac:spMk id="11" creationId="{88392DC7-0988-443B-A0D0-E726C7DB622B}"/>
          </ac:spMkLst>
        </pc:spChg>
        <pc:graphicFrameChg chg="add mod">
          <ac:chgData name="Ondra Klíma" userId="381e0c8e360e8536" providerId="LiveId" clId="{77963672-CDFA-4748-AB2B-B9BD23A72AEF}" dt="2022-10-12T22:44:37.974" v="5779" actId="20577"/>
          <ac:graphicFrameMkLst>
            <pc:docMk/>
            <pc:sldMk cId="885373241" sldId="293"/>
            <ac:graphicFrameMk id="5" creationId="{A8196649-5D1C-F1EC-988D-F9556497CA26}"/>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00450D-7F04-42DD-A49A-DA94E3FB3C69}"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9DF403D9-A14E-464B-B2FC-D819E676CE49}">
      <dgm:prSet/>
      <dgm:spPr/>
      <dgm:t>
        <a:bodyPr/>
        <a:lstStyle/>
        <a:p>
          <a:r>
            <a:rPr lang="cs-CZ" dirty="0"/>
            <a:t>Politická ekonomie a utilitarismus</a:t>
          </a:r>
        </a:p>
      </dgm:t>
    </dgm:pt>
    <dgm:pt modelId="{E7E99260-E174-467D-A50A-7AFEC0D926EB}" type="parTrans" cxnId="{35573F1A-2870-40A1-BBF1-465CFE9834AC}">
      <dgm:prSet/>
      <dgm:spPr/>
      <dgm:t>
        <a:bodyPr/>
        <a:lstStyle/>
        <a:p>
          <a:endParaRPr lang="en-US"/>
        </a:p>
      </dgm:t>
    </dgm:pt>
    <dgm:pt modelId="{7E238B3E-B145-4230-85B7-CA3BBC62FB05}" type="sibTrans" cxnId="{35573F1A-2870-40A1-BBF1-465CFE9834AC}">
      <dgm:prSet/>
      <dgm:spPr/>
      <dgm:t>
        <a:bodyPr/>
        <a:lstStyle/>
        <a:p>
          <a:endParaRPr lang="en-US"/>
        </a:p>
      </dgm:t>
    </dgm:pt>
    <dgm:pt modelId="{45539389-6AB8-446E-8797-C067165305AD}">
      <dgm:prSet/>
      <dgm:spPr/>
      <dgm:t>
        <a:bodyPr/>
        <a:lstStyle/>
        <a:p>
          <a:r>
            <a:rPr lang="cs-CZ" dirty="0"/>
            <a:t>Liberalismus a občanská společnost</a:t>
          </a:r>
        </a:p>
      </dgm:t>
    </dgm:pt>
    <dgm:pt modelId="{FDF0CF62-838C-4E9C-9465-7D5C39B71154}" type="parTrans" cxnId="{5481265F-E73B-4DB5-9850-EF2F1CFF94BF}">
      <dgm:prSet/>
      <dgm:spPr/>
      <dgm:t>
        <a:bodyPr/>
        <a:lstStyle/>
        <a:p>
          <a:endParaRPr lang="en-US"/>
        </a:p>
      </dgm:t>
    </dgm:pt>
    <dgm:pt modelId="{77093DC8-283D-4B88-A18E-EA8CE8F6D869}" type="sibTrans" cxnId="{5481265F-E73B-4DB5-9850-EF2F1CFF94BF}">
      <dgm:prSet/>
      <dgm:spPr/>
      <dgm:t>
        <a:bodyPr/>
        <a:lstStyle/>
        <a:p>
          <a:endParaRPr lang="en-US"/>
        </a:p>
      </dgm:t>
    </dgm:pt>
    <dgm:pt modelId="{3077F7EB-2267-474A-A0D8-B12D6EC6F100}">
      <dgm:prSet/>
      <dgm:spPr/>
      <dgm:t>
        <a:bodyPr/>
        <a:lstStyle/>
        <a:p>
          <a:r>
            <a:rPr lang="cs-CZ" dirty="0"/>
            <a:t>Pozitivizmus</a:t>
          </a:r>
        </a:p>
      </dgm:t>
    </dgm:pt>
    <dgm:pt modelId="{61C3083B-9D40-492D-8563-54EABA67AE53}" type="parTrans" cxnId="{43BC6D2B-098F-46FB-A4DC-3F401759F5F2}">
      <dgm:prSet/>
      <dgm:spPr/>
      <dgm:t>
        <a:bodyPr/>
        <a:lstStyle/>
        <a:p>
          <a:endParaRPr lang="en-US"/>
        </a:p>
      </dgm:t>
    </dgm:pt>
    <dgm:pt modelId="{872CF4DE-74FE-45B2-B0DC-38BD56E96FC3}" type="sibTrans" cxnId="{43BC6D2B-098F-46FB-A4DC-3F401759F5F2}">
      <dgm:prSet/>
      <dgm:spPr/>
      <dgm:t>
        <a:bodyPr/>
        <a:lstStyle/>
        <a:p>
          <a:endParaRPr lang="en-US"/>
        </a:p>
      </dgm:t>
    </dgm:pt>
    <dgm:pt modelId="{4F295D25-8E7D-4E4D-8119-686128A2861A}">
      <dgm:prSet/>
      <dgm:spPr/>
      <dgm:t>
        <a:bodyPr/>
        <a:lstStyle/>
        <a:p>
          <a:r>
            <a:rPr lang="cs-CZ" dirty="0"/>
            <a:t>Teorie elit</a:t>
          </a:r>
        </a:p>
      </dgm:t>
    </dgm:pt>
    <dgm:pt modelId="{EFD1E1DB-F775-4151-932C-9FAF28CE9D0D}" type="parTrans" cxnId="{5D94F04E-DE9D-4389-B113-E49C2DC06DCF}">
      <dgm:prSet/>
      <dgm:spPr/>
      <dgm:t>
        <a:bodyPr/>
        <a:lstStyle/>
        <a:p>
          <a:endParaRPr lang="en-US"/>
        </a:p>
      </dgm:t>
    </dgm:pt>
    <dgm:pt modelId="{70991E9B-968D-485E-9BB3-FA378ECC1DE9}" type="sibTrans" cxnId="{5D94F04E-DE9D-4389-B113-E49C2DC06DCF}">
      <dgm:prSet/>
      <dgm:spPr/>
      <dgm:t>
        <a:bodyPr/>
        <a:lstStyle/>
        <a:p>
          <a:endParaRPr lang="en-US"/>
        </a:p>
      </dgm:t>
    </dgm:pt>
    <dgm:pt modelId="{021EF5F1-C41D-4220-A638-AC25873B1486}">
      <dgm:prSet/>
      <dgm:spPr/>
      <dgm:t>
        <a:bodyPr/>
        <a:lstStyle/>
        <a:p>
          <a:r>
            <a:rPr lang="cs-CZ" dirty="0"/>
            <a:t>Společenství a společnost</a:t>
          </a:r>
        </a:p>
      </dgm:t>
    </dgm:pt>
    <dgm:pt modelId="{4305A7F0-BED9-4709-8AC9-2E5FFB9C5D33}" type="parTrans" cxnId="{C3909F8F-910F-4A4E-9332-D69D03F2573B}">
      <dgm:prSet/>
      <dgm:spPr/>
      <dgm:t>
        <a:bodyPr/>
        <a:lstStyle/>
        <a:p>
          <a:endParaRPr lang="en-US"/>
        </a:p>
      </dgm:t>
    </dgm:pt>
    <dgm:pt modelId="{4483607C-4A83-4BB6-B717-FB93DC7AF7A5}" type="sibTrans" cxnId="{C3909F8F-910F-4A4E-9332-D69D03F2573B}">
      <dgm:prSet/>
      <dgm:spPr/>
      <dgm:t>
        <a:bodyPr/>
        <a:lstStyle/>
        <a:p>
          <a:endParaRPr lang="en-US"/>
        </a:p>
      </dgm:t>
    </dgm:pt>
    <dgm:pt modelId="{BF271EA3-BAF7-49CF-BE10-57DB0D39343B}">
      <dgm:prSet/>
      <dgm:spPr/>
      <dgm:t>
        <a:bodyPr/>
        <a:lstStyle/>
        <a:p>
          <a:r>
            <a:rPr lang="cs-CZ" dirty="0"/>
            <a:t>Eurocentrizmus v sociální teorii</a:t>
          </a:r>
        </a:p>
      </dgm:t>
    </dgm:pt>
    <dgm:pt modelId="{1B34E2BC-45B1-4A2A-96F2-BB8D2CF2E16A}" type="parTrans" cxnId="{29EA5BE6-D2E6-4D8C-A91D-25284FB34467}">
      <dgm:prSet/>
      <dgm:spPr/>
      <dgm:t>
        <a:bodyPr/>
        <a:lstStyle/>
        <a:p>
          <a:endParaRPr lang="en-US"/>
        </a:p>
      </dgm:t>
    </dgm:pt>
    <dgm:pt modelId="{7B375E77-9382-4F00-AF80-19320B8D5ADA}" type="sibTrans" cxnId="{29EA5BE6-D2E6-4D8C-A91D-25284FB34467}">
      <dgm:prSet/>
      <dgm:spPr/>
      <dgm:t>
        <a:bodyPr/>
        <a:lstStyle/>
        <a:p>
          <a:endParaRPr lang="en-US"/>
        </a:p>
      </dgm:t>
    </dgm:pt>
    <dgm:pt modelId="{C9A37493-34A3-4B24-A8F7-303074C6A134}">
      <dgm:prSet/>
      <dgm:spPr/>
      <dgm:t>
        <a:bodyPr/>
        <a:lstStyle/>
        <a:p>
          <a:r>
            <a:rPr lang="cs-CZ" dirty="0"/>
            <a:t>Temná strana osvícenství</a:t>
          </a:r>
        </a:p>
      </dgm:t>
    </dgm:pt>
    <dgm:pt modelId="{75A12D52-C924-4DCC-AC8E-9DDD91B224D7}" type="parTrans" cxnId="{BCB2299C-22A4-42C4-A227-1BEA4BA51AAD}">
      <dgm:prSet/>
      <dgm:spPr/>
      <dgm:t>
        <a:bodyPr/>
        <a:lstStyle/>
        <a:p>
          <a:endParaRPr lang="en-US"/>
        </a:p>
      </dgm:t>
    </dgm:pt>
    <dgm:pt modelId="{A20A5E5B-592F-48BD-B3EC-30F70B8C6463}" type="sibTrans" cxnId="{BCB2299C-22A4-42C4-A227-1BEA4BA51AAD}">
      <dgm:prSet/>
      <dgm:spPr/>
      <dgm:t>
        <a:bodyPr/>
        <a:lstStyle/>
        <a:p>
          <a:endParaRPr lang="en-US"/>
        </a:p>
      </dgm:t>
    </dgm:pt>
    <dgm:pt modelId="{4A0FA09E-5822-4F0F-AF5C-9399593CD3B5}" type="pres">
      <dgm:prSet presAssocID="{0700450D-7F04-42DD-A49A-DA94E3FB3C69}" presName="vert0" presStyleCnt="0">
        <dgm:presLayoutVars>
          <dgm:dir/>
          <dgm:animOne val="branch"/>
          <dgm:animLvl val="lvl"/>
        </dgm:presLayoutVars>
      </dgm:prSet>
      <dgm:spPr/>
    </dgm:pt>
    <dgm:pt modelId="{1E9AB359-D851-4B49-84A2-36F64800172D}" type="pres">
      <dgm:prSet presAssocID="{9DF403D9-A14E-464B-B2FC-D819E676CE49}" presName="thickLine" presStyleLbl="alignNode1" presStyleIdx="0" presStyleCnt="7"/>
      <dgm:spPr/>
    </dgm:pt>
    <dgm:pt modelId="{6483AED6-257F-456F-8198-2BD3FDB3122E}" type="pres">
      <dgm:prSet presAssocID="{9DF403D9-A14E-464B-B2FC-D819E676CE49}" presName="horz1" presStyleCnt="0"/>
      <dgm:spPr/>
    </dgm:pt>
    <dgm:pt modelId="{376D089A-A557-4871-A338-38D072332016}" type="pres">
      <dgm:prSet presAssocID="{9DF403D9-A14E-464B-B2FC-D819E676CE49}" presName="tx1" presStyleLbl="revTx" presStyleIdx="0" presStyleCnt="7"/>
      <dgm:spPr/>
    </dgm:pt>
    <dgm:pt modelId="{4773B798-A1EB-4C76-93BD-F04BC8AE58A6}" type="pres">
      <dgm:prSet presAssocID="{9DF403D9-A14E-464B-B2FC-D819E676CE49}" presName="vert1" presStyleCnt="0"/>
      <dgm:spPr/>
    </dgm:pt>
    <dgm:pt modelId="{F5233535-5BD8-4F1C-9E41-FAF8106D88AD}" type="pres">
      <dgm:prSet presAssocID="{45539389-6AB8-446E-8797-C067165305AD}" presName="thickLine" presStyleLbl="alignNode1" presStyleIdx="1" presStyleCnt="7"/>
      <dgm:spPr/>
    </dgm:pt>
    <dgm:pt modelId="{34C5C5DF-76A9-4EB4-BC68-7DDCBAC7027C}" type="pres">
      <dgm:prSet presAssocID="{45539389-6AB8-446E-8797-C067165305AD}" presName="horz1" presStyleCnt="0"/>
      <dgm:spPr/>
    </dgm:pt>
    <dgm:pt modelId="{B2EB0D1B-377A-4484-A77D-56CE1A8BB226}" type="pres">
      <dgm:prSet presAssocID="{45539389-6AB8-446E-8797-C067165305AD}" presName="tx1" presStyleLbl="revTx" presStyleIdx="1" presStyleCnt="7"/>
      <dgm:spPr/>
    </dgm:pt>
    <dgm:pt modelId="{581374DB-1905-450E-9723-315B053F7F88}" type="pres">
      <dgm:prSet presAssocID="{45539389-6AB8-446E-8797-C067165305AD}" presName="vert1" presStyleCnt="0"/>
      <dgm:spPr/>
    </dgm:pt>
    <dgm:pt modelId="{3E833A35-F7F3-4332-9605-BFB66D0CE844}" type="pres">
      <dgm:prSet presAssocID="{3077F7EB-2267-474A-A0D8-B12D6EC6F100}" presName="thickLine" presStyleLbl="alignNode1" presStyleIdx="2" presStyleCnt="7"/>
      <dgm:spPr/>
    </dgm:pt>
    <dgm:pt modelId="{204434BE-BF8E-4ECB-ABBF-E032044268A4}" type="pres">
      <dgm:prSet presAssocID="{3077F7EB-2267-474A-A0D8-B12D6EC6F100}" presName="horz1" presStyleCnt="0"/>
      <dgm:spPr/>
    </dgm:pt>
    <dgm:pt modelId="{DB73EFC1-0636-4204-8829-90FC26F004B4}" type="pres">
      <dgm:prSet presAssocID="{3077F7EB-2267-474A-A0D8-B12D6EC6F100}" presName="tx1" presStyleLbl="revTx" presStyleIdx="2" presStyleCnt="7"/>
      <dgm:spPr/>
    </dgm:pt>
    <dgm:pt modelId="{BA1D000B-6D20-4365-AEEF-D019BA3B7319}" type="pres">
      <dgm:prSet presAssocID="{3077F7EB-2267-474A-A0D8-B12D6EC6F100}" presName="vert1" presStyleCnt="0"/>
      <dgm:spPr/>
    </dgm:pt>
    <dgm:pt modelId="{01CDB170-95FC-49B4-98AB-414265CDD0EA}" type="pres">
      <dgm:prSet presAssocID="{4F295D25-8E7D-4E4D-8119-686128A2861A}" presName="thickLine" presStyleLbl="alignNode1" presStyleIdx="3" presStyleCnt="7"/>
      <dgm:spPr/>
    </dgm:pt>
    <dgm:pt modelId="{4A29215A-6D92-4D10-B1C2-94FB3FBB90E0}" type="pres">
      <dgm:prSet presAssocID="{4F295D25-8E7D-4E4D-8119-686128A2861A}" presName="horz1" presStyleCnt="0"/>
      <dgm:spPr/>
    </dgm:pt>
    <dgm:pt modelId="{1F905D5A-9220-41DA-857D-A19FA583CF32}" type="pres">
      <dgm:prSet presAssocID="{4F295D25-8E7D-4E4D-8119-686128A2861A}" presName="tx1" presStyleLbl="revTx" presStyleIdx="3" presStyleCnt="7"/>
      <dgm:spPr/>
    </dgm:pt>
    <dgm:pt modelId="{B7CE7A50-E39A-4421-B0A2-F171F1BDB661}" type="pres">
      <dgm:prSet presAssocID="{4F295D25-8E7D-4E4D-8119-686128A2861A}" presName="vert1" presStyleCnt="0"/>
      <dgm:spPr/>
    </dgm:pt>
    <dgm:pt modelId="{4BD37CAF-BDD4-42B7-949C-3ECF2CB57316}" type="pres">
      <dgm:prSet presAssocID="{021EF5F1-C41D-4220-A638-AC25873B1486}" presName="thickLine" presStyleLbl="alignNode1" presStyleIdx="4" presStyleCnt="7"/>
      <dgm:spPr/>
    </dgm:pt>
    <dgm:pt modelId="{E7B1B106-7B65-40F6-9FE9-DD068B6B0F62}" type="pres">
      <dgm:prSet presAssocID="{021EF5F1-C41D-4220-A638-AC25873B1486}" presName="horz1" presStyleCnt="0"/>
      <dgm:spPr/>
    </dgm:pt>
    <dgm:pt modelId="{3E8D048F-1F44-49DF-81D3-6E5F8661579A}" type="pres">
      <dgm:prSet presAssocID="{021EF5F1-C41D-4220-A638-AC25873B1486}" presName="tx1" presStyleLbl="revTx" presStyleIdx="4" presStyleCnt="7"/>
      <dgm:spPr/>
    </dgm:pt>
    <dgm:pt modelId="{80EEC02E-B329-4087-A814-5C44C039F43F}" type="pres">
      <dgm:prSet presAssocID="{021EF5F1-C41D-4220-A638-AC25873B1486}" presName="vert1" presStyleCnt="0"/>
      <dgm:spPr/>
    </dgm:pt>
    <dgm:pt modelId="{F5E8D190-5CA2-4A85-BEC7-0EA38792D185}" type="pres">
      <dgm:prSet presAssocID="{BF271EA3-BAF7-49CF-BE10-57DB0D39343B}" presName="thickLine" presStyleLbl="alignNode1" presStyleIdx="5" presStyleCnt="7"/>
      <dgm:spPr/>
    </dgm:pt>
    <dgm:pt modelId="{8253E23D-1D91-48A2-9CB8-5D6298FD86B0}" type="pres">
      <dgm:prSet presAssocID="{BF271EA3-BAF7-49CF-BE10-57DB0D39343B}" presName="horz1" presStyleCnt="0"/>
      <dgm:spPr/>
    </dgm:pt>
    <dgm:pt modelId="{5D06E87E-B7E4-4DE0-94CF-6A1883AFAC02}" type="pres">
      <dgm:prSet presAssocID="{BF271EA3-BAF7-49CF-BE10-57DB0D39343B}" presName="tx1" presStyleLbl="revTx" presStyleIdx="5" presStyleCnt="7"/>
      <dgm:spPr/>
    </dgm:pt>
    <dgm:pt modelId="{D3C8A054-3D81-4659-9B25-83AA9B4D747E}" type="pres">
      <dgm:prSet presAssocID="{BF271EA3-BAF7-49CF-BE10-57DB0D39343B}" presName="vert1" presStyleCnt="0"/>
      <dgm:spPr/>
    </dgm:pt>
    <dgm:pt modelId="{4D8E3014-D95C-4FA9-9624-EF1D632C33F9}" type="pres">
      <dgm:prSet presAssocID="{C9A37493-34A3-4B24-A8F7-303074C6A134}" presName="thickLine" presStyleLbl="alignNode1" presStyleIdx="6" presStyleCnt="7"/>
      <dgm:spPr/>
    </dgm:pt>
    <dgm:pt modelId="{A79CD395-6E43-4AFE-9D02-42AAAAAF313C}" type="pres">
      <dgm:prSet presAssocID="{C9A37493-34A3-4B24-A8F7-303074C6A134}" presName="horz1" presStyleCnt="0"/>
      <dgm:spPr/>
    </dgm:pt>
    <dgm:pt modelId="{19FFD9CD-5A3A-463C-B9B2-5653FC619177}" type="pres">
      <dgm:prSet presAssocID="{C9A37493-34A3-4B24-A8F7-303074C6A134}" presName="tx1" presStyleLbl="revTx" presStyleIdx="6" presStyleCnt="7"/>
      <dgm:spPr/>
    </dgm:pt>
    <dgm:pt modelId="{FD22DC00-CD3F-473D-A0E7-7DE4529669F0}" type="pres">
      <dgm:prSet presAssocID="{C9A37493-34A3-4B24-A8F7-303074C6A134}" presName="vert1" presStyleCnt="0"/>
      <dgm:spPr/>
    </dgm:pt>
  </dgm:ptLst>
  <dgm:cxnLst>
    <dgm:cxn modelId="{35573F1A-2870-40A1-BBF1-465CFE9834AC}" srcId="{0700450D-7F04-42DD-A49A-DA94E3FB3C69}" destId="{9DF403D9-A14E-464B-B2FC-D819E676CE49}" srcOrd="0" destOrd="0" parTransId="{E7E99260-E174-467D-A50A-7AFEC0D926EB}" sibTransId="{7E238B3E-B145-4230-85B7-CA3BBC62FB05}"/>
    <dgm:cxn modelId="{615BF81E-F596-4962-9A27-C38642608884}" type="presOf" srcId="{BF271EA3-BAF7-49CF-BE10-57DB0D39343B}" destId="{5D06E87E-B7E4-4DE0-94CF-6A1883AFAC02}" srcOrd="0" destOrd="0" presId="urn:microsoft.com/office/officeart/2008/layout/LinedList"/>
    <dgm:cxn modelId="{1F279F26-FE00-4CAF-BEA9-84905AAF39F4}" type="presOf" srcId="{3077F7EB-2267-474A-A0D8-B12D6EC6F100}" destId="{DB73EFC1-0636-4204-8829-90FC26F004B4}" srcOrd="0" destOrd="0" presId="urn:microsoft.com/office/officeart/2008/layout/LinedList"/>
    <dgm:cxn modelId="{43BC6D2B-098F-46FB-A4DC-3F401759F5F2}" srcId="{0700450D-7F04-42DD-A49A-DA94E3FB3C69}" destId="{3077F7EB-2267-474A-A0D8-B12D6EC6F100}" srcOrd="2" destOrd="0" parTransId="{61C3083B-9D40-492D-8563-54EABA67AE53}" sibTransId="{872CF4DE-74FE-45B2-B0DC-38BD56E96FC3}"/>
    <dgm:cxn modelId="{5481265F-E73B-4DB5-9850-EF2F1CFF94BF}" srcId="{0700450D-7F04-42DD-A49A-DA94E3FB3C69}" destId="{45539389-6AB8-446E-8797-C067165305AD}" srcOrd="1" destOrd="0" parTransId="{FDF0CF62-838C-4E9C-9465-7D5C39B71154}" sibTransId="{77093DC8-283D-4B88-A18E-EA8CE8F6D869}"/>
    <dgm:cxn modelId="{BF727A67-11F4-427A-9711-C31E5258BF56}" type="presOf" srcId="{45539389-6AB8-446E-8797-C067165305AD}" destId="{B2EB0D1B-377A-4484-A77D-56CE1A8BB226}" srcOrd="0" destOrd="0" presId="urn:microsoft.com/office/officeart/2008/layout/LinedList"/>
    <dgm:cxn modelId="{5D94F04E-DE9D-4389-B113-E49C2DC06DCF}" srcId="{0700450D-7F04-42DD-A49A-DA94E3FB3C69}" destId="{4F295D25-8E7D-4E4D-8119-686128A2861A}" srcOrd="3" destOrd="0" parTransId="{EFD1E1DB-F775-4151-932C-9FAF28CE9D0D}" sibTransId="{70991E9B-968D-485E-9BB3-FA378ECC1DE9}"/>
    <dgm:cxn modelId="{4A88EC57-1315-4B48-B7A2-374F43788D76}" type="presOf" srcId="{021EF5F1-C41D-4220-A638-AC25873B1486}" destId="{3E8D048F-1F44-49DF-81D3-6E5F8661579A}" srcOrd="0" destOrd="0" presId="urn:microsoft.com/office/officeart/2008/layout/LinedList"/>
    <dgm:cxn modelId="{48BC1079-EC33-4A2F-B6ED-34A00E01DA28}" type="presOf" srcId="{C9A37493-34A3-4B24-A8F7-303074C6A134}" destId="{19FFD9CD-5A3A-463C-B9B2-5653FC619177}" srcOrd="0" destOrd="0" presId="urn:microsoft.com/office/officeart/2008/layout/LinedList"/>
    <dgm:cxn modelId="{C3909F8F-910F-4A4E-9332-D69D03F2573B}" srcId="{0700450D-7F04-42DD-A49A-DA94E3FB3C69}" destId="{021EF5F1-C41D-4220-A638-AC25873B1486}" srcOrd="4" destOrd="0" parTransId="{4305A7F0-BED9-4709-8AC9-2E5FFB9C5D33}" sibTransId="{4483607C-4A83-4BB6-B717-FB93DC7AF7A5}"/>
    <dgm:cxn modelId="{BCB2299C-22A4-42C4-A227-1BEA4BA51AAD}" srcId="{0700450D-7F04-42DD-A49A-DA94E3FB3C69}" destId="{C9A37493-34A3-4B24-A8F7-303074C6A134}" srcOrd="6" destOrd="0" parTransId="{75A12D52-C924-4DCC-AC8E-9DDD91B224D7}" sibTransId="{A20A5E5B-592F-48BD-B3EC-30F70B8C6463}"/>
    <dgm:cxn modelId="{B4ED85A7-D256-49B4-AB00-A8F7CABB06BD}" type="presOf" srcId="{0700450D-7F04-42DD-A49A-DA94E3FB3C69}" destId="{4A0FA09E-5822-4F0F-AF5C-9399593CD3B5}" srcOrd="0" destOrd="0" presId="urn:microsoft.com/office/officeart/2008/layout/LinedList"/>
    <dgm:cxn modelId="{F0ADD9C2-9ABE-4D5B-A4D8-9BFE3A4A806F}" type="presOf" srcId="{4F295D25-8E7D-4E4D-8119-686128A2861A}" destId="{1F905D5A-9220-41DA-857D-A19FA583CF32}" srcOrd="0" destOrd="0" presId="urn:microsoft.com/office/officeart/2008/layout/LinedList"/>
    <dgm:cxn modelId="{894FC4DD-74A6-4F70-A5CA-FF9E510546CF}" type="presOf" srcId="{9DF403D9-A14E-464B-B2FC-D819E676CE49}" destId="{376D089A-A557-4871-A338-38D072332016}" srcOrd="0" destOrd="0" presId="urn:microsoft.com/office/officeart/2008/layout/LinedList"/>
    <dgm:cxn modelId="{29EA5BE6-D2E6-4D8C-A91D-25284FB34467}" srcId="{0700450D-7F04-42DD-A49A-DA94E3FB3C69}" destId="{BF271EA3-BAF7-49CF-BE10-57DB0D39343B}" srcOrd="5" destOrd="0" parTransId="{1B34E2BC-45B1-4A2A-96F2-BB8D2CF2E16A}" sibTransId="{7B375E77-9382-4F00-AF80-19320B8D5ADA}"/>
    <dgm:cxn modelId="{00EF9592-D000-4039-8197-0216F7E96DB2}" type="presParOf" srcId="{4A0FA09E-5822-4F0F-AF5C-9399593CD3B5}" destId="{1E9AB359-D851-4B49-84A2-36F64800172D}" srcOrd="0" destOrd="0" presId="urn:microsoft.com/office/officeart/2008/layout/LinedList"/>
    <dgm:cxn modelId="{96DBF957-5014-41A6-8DF0-CC695659A49A}" type="presParOf" srcId="{4A0FA09E-5822-4F0F-AF5C-9399593CD3B5}" destId="{6483AED6-257F-456F-8198-2BD3FDB3122E}" srcOrd="1" destOrd="0" presId="urn:microsoft.com/office/officeart/2008/layout/LinedList"/>
    <dgm:cxn modelId="{D2AAFA02-BFED-4ED8-BC5C-5CB192C4208A}" type="presParOf" srcId="{6483AED6-257F-456F-8198-2BD3FDB3122E}" destId="{376D089A-A557-4871-A338-38D072332016}" srcOrd="0" destOrd="0" presId="urn:microsoft.com/office/officeart/2008/layout/LinedList"/>
    <dgm:cxn modelId="{26B0D5CE-02E3-4B61-9B5A-1CE649712EC4}" type="presParOf" srcId="{6483AED6-257F-456F-8198-2BD3FDB3122E}" destId="{4773B798-A1EB-4C76-93BD-F04BC8AE58A6}" srcOrd="1" destOrd="0" presId="urn:microsoft.com/office/officeart/2008/layout/LinedList"/>
    <dgm:cxn modelId="{9FC4D550-8793-4000-9986-1B7E55D3F5F1}" type="presParOf" srcId="{4A0FA09E-5822-4F0F-AF5C-9399593CD3B5}" destId="{F5233535-5BD8-4F1C-9E41-FAF8106D88AD}" srcOrd="2" destOrd="0" presId="urn:microsoft.com/office/officeart/2008/layout/LinedList"/>
    <dgm:cxn modelId="{82024AE6-724C-4E4D-9ABC-302C1EDADDD2}" type="presParOf" srcId="{4A0FA09E-5822-4F0F-AF5C-9399593CD3B5}" destId="{34C5C5DF-76A9-4EB4-BC68-7DDCBAC7027C}" srcOrd="3" destOrd="0" presId="urn:microsoft.com/office/officeart/2008/layout/LinedList"/>
    <dgm:cxn modelId="{F537C5C2-2184-4FDD-9244-0CA7D860F280}" type="presParOf" srcId="{34C5C5DF-76A9-4EB4-BC68-7DDCBAC7027C}" destId="{B2EB0D1B-377A-4484-A77D-56CE1A8BB226}" srcOrd="0" destOrd="0" presId="urn:microsoft.com/office/officeart/2008/layout/LinedList"/>
    <dgm:cxn modelId="{CF9D7CFB-A6A9-4DA8-9F52-70CA63E3F0FD}" type="presParOf" srcId="{34C5C5DF-76A9-4EB4-BC68-7DDCBAC7027C}" destId="{581374DB-1905-450E-9723-315B053F7F88}" srcOrd="1" destOrd="0" presId="urn:microsoft.com/office/officeart/2008/layout/LinedList"/>
    <dgm:cxn modelId="{A9290DB5-32D3-4AAF-80ED-67BB3FA06A9F}" type="presParOf" srcId="{4A0FA09E-5822-4F0F-AF5C-9399593CD3B5}" destId="{3E833A35-F7F3-4332-9605-BFB66D0CE844}" srcOrd="4" destOrd="0" presId="urn:microsoft.com/office/officeart/2008/layout/LinedList"/>
    <dgm:cxn modelId="{56493E2C-589B-4943-98A1-7359D87ACBF2}" type="presParOf" srcId="{4A0FA09E-5822-4F0F-AF5C-9399593CD3B5}" destId="{204434BE-BF8E-4ECB-ABBF-E032044268A4}" srcOrd="5" destOrd="0" presId="urn:microsoft.com/office/officeart/2008/layout/LinedList"/>
    <dgm:cxn modelId="{E6808AB8-FB7E-4A9B-8F30-3CB25956CB31}" type="presParOf" srcId="{204434BE-BF8E-4ECB-ABBF-E032044268A4}" destId="{DB73EFC1-0636-4204-8829-90FC26F004B4}" srcOrd="0" destOrd="0" presId="urn:microsoft.com/office/officeart/2008/layout/LinedList"/>
    <dgm:cxn modelId="{427BF26E-7C93-40A2-A6E7-E5DD01A51B66}" type="presParOf" srcId="{204434BE-BF8E-4ECB-ABBF-E032044268A4}" destId="{BA1D000B-6D20-4365-AEEF-D019BA3B7319}" srcOrd="1" destOrd="0" presId="urn:microsoft.com/office/officeart/2008/layout/LinedList"/>
    <dgm:cxn modelId="{24B5C097-0BC5-452D-991C-F125CC65E766}" type="presParOf" srcId="{4A0FA09E-5822-4F0F-AF5C-9399593CD3B5}" destId="{01CDB170-95FC-49B4-98AB-414265CDD0EA}" srcOrd="6" destOrd="0" presId="urn:microsoft.com/office/officeart/2008/layout/LinedList"/>
    <dgm:cxn modelId="{225337C0-8E0A-486D-B4FF-8D0554DF7628}" type="presParOf" srcId="{4A0FA09E-5822-4F0F-AF5C-9399593CD3B5}" destId="{4A29215A-6D92-4D10-B1C2-94FB3FBB90E0}" srcOrd="7" destOrd="0" presId="urn:microsoft.com/office/officeart/2008/layout/LinedList"/>
    <dgm:cxn modelId="{B7F2881D-D665-4668-A85A-0426F28E13AD}" type="presParOf" srcId="{4A29215A-6D92-4D10-B1C2-94FB3FBB90E0}" destId="{1F905D5A-9220-41DA-857D-A19FA583CF32}" srcOrd="0" destOrd="0" presId="urn:microsoft.com/office/officeart/2008/layout/LinedList"/>
    <dgm:cxn modelId="{3294DDF2-AE64-4113-A137-E4E6C5C1CDFE}" type="presParOf" srcId="{4A29215A-6D92-4D10-B1C2-94FB3FBB90E0}" destId="{B7CE7A50-E39A-4421-B0A2-F171F1BDB661}" srcOrd="1" destOrd="0" presId="urn:microsoft.com/office/officeart/2008/layout/LinedList"/>
    <dgm:cxn modelId="{75831B17-AF95-4144-962C-E4A9574394B3}" type="presParOf" srcId="{4A0FA09E-5822-4F0F-AF5C-9399593CD3B5}" destId="{4BD37CAF-BDD4-42B7-949C-3ECF2CB57316}" srcOrd="8" destOrd="0" presId="urn:microsoft.com/office/officeart/2008/layout/LinedList"/>
    <dgm:cxn modelId="{E04880A2-E191-4407-B809-B8AC03C86FE1}" type="presParOf" srcId="{4A0FA09E-5822-4F0F-AF5C-9399593CD3B5}" destId="{E7B1B106-7B65-40F6-9FE9-DD068B6B0F62}" srcOrd="9" destOrd="0" presId="urn:microsoft.com/office/officeart/2008/layout/LinedList"/>
    <dgm:cxn modelId="{BEC07F6E-AA7A-4586-92DC-2F71E37F2B90}" type="presParOf" srcId="{E7B1B106-7B65-40F6-9FE9-DD068B6B0F62}" destId="{3E8D048F-1F44-49DF-81D3-6E5F8661579A}" srcOrd="0" destOrd="0" presId="urn:microsoft.com/office/officeart/2008/layout/LinedList"/>
    <dgm:cxn modelId="{BD19F8CE-FA96-4F1F-8875-723C2ACC47F7}" type="presParOf" srcId="{E7B1B106-7B65-40F6-9FE9-DD068B6B0F62}" destId="{80EEC02E-B329-4087-A814-5C44C039F43F}" srcOrd="1" destOrd="0" presId="urn:microsoft.com/office/officeart/2008/layout/LinedList"/>
    <dgm:cxn modelId="{17A3C2A8-C669-4559-B2B4-5783A99DF7EA}" type="presParOf" srcId="{4A0FA09E-5822-4F0F-AF5C-9399593CD3B5}" destId="{F5E8D190-5CA2-4A85-BEC7-0EA38792D185}" srcOrd="10" destOrd="0" presId="urn:microsoft.com/office/officeart/2008/layout/LinedList"/>
    <dgm:cxn modelId="{CE676D32-6AC4-4175-9899-762BF30F384D}" type="presParOf" srcId="{4A0FA09E-5822-4F0F-AF5C-9399593CD3B5}" destId="{8253E23D-1D91-48A2-9CB8-5D6298FD86B0}" srcOrd="11" destOrd="0" presId="urn:microsoft.com/office/officeart/2008/layout/LinedList"/>
    <dgm:cxn modelId="{85AA475D-4907-4CFA-9C52-88ED94E4ABFC}" type="presParOf" srcId="{8253E23D-1D91-48A2-9CB8-5D6298FD86B0}" destId="{5D06E87E-B7E4-4DE0-94CF-6A1883AFAC02}" srcOrd="0" destOrd="0" presId="urn:microsoft.com/office/officeart/2008/layout/LinedList"/>
    <dgm:cxn modelId="{75A80F0D-6725-4818-97C9-7965CDC8C46C}" type="presParOf" srcId="{8253E23D-1D91-48A2-9CB8-5D6298FD86B0}" destId="{D3C8A054-3D81-4659-9B25-83AA9B4D747E}" srcOrd="1" destOrd="0" presId="urn:microsoft.com/office/officeart/2008/layout/LinedList"/>
    <dgm:cxn modelId="{31A2E23D-4A64-464F-98C5-488327094C64}" type="presParOf" srcId="{4A0FA09E-5822-4F0F-AF5C-9399593CD3B5}" destId="{4D8E3014-D95C-4FA9-9624-EF1D632C33F9}" srcOrd="12" destOrd="0" presId="urn:microsoft.com/office/officeart/2008/layout/LinedList"/>
    <dgm:cxn modelId="{6F94739A-D783-4FE9-AFD3-74E7682EC6AF}" type="presParOf" srcId="{4A0FA09E-5822-4F0F-AF5C-9399593CD3B5}" destId="{A79CD395-6E43-4AFE-9D02-42AAAAAF313C}" srcOrd="13" destOrd="0" presId="urn:microsoft.com/office/officeart/2008/layout/LinedList"/>
    <dgm:cxn modelId="{BDC471B3-66C8-4D6E-9B05-3532DEA3F036}" type="presParOf" srcId="{A79CD395-6E43-4AFE-9D02-42AAAAAF313C}" destId="{19FFD9CD-5A3A-463C-B9B2-5653FC619177}" srcOrd="0" destOrd="0" presId="urn:microsoft.com/office/officeart/2008/layout/LinedList"/>
    <dgm:cxn modelId="{50CC0C1E-DD9B-4C14-AA73-9CC272FF1F66}" type="presParOf" srcId="{A79CD395-6E43-4AFE-9D02-42AAAAAF313C}" destId="{FD22DC00-CD3F-473D-A0E7-7DE4529669F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7BC918-05B9-43E0-8742-805FC0F6C7FC}" type="doc">
      <dgm:prSet loTypeId="urn:microsoft.com/office/officeart/2005/8/layout/process1" loCatId="process" qsTypeId="urn:microsoft.com/office/officeart/2005/8/quickstyle/simple1" qsCatId="simple" csTypeId="urn:microsoft.com/office/officeart/2005/8/colors/colorful1" csCatId="colorful" phldr="1"/>
      <dgm:spPr/>
      <dgm:t>
        <a:bodyPr/>
        <a:lstStyle/>
        <a:p>
          <a:endParaRPr lang="en-US"/>
        </a:p>
      </dgm:t>
    </dgm:pt>
    <dgm:pt modelId="{7403ECED-6218-460E-8590-B372723C9026}">
      <dgm:prSet/>
      <dgm:spPr/>
      <dgm:t>
        <a:bodyPr/>
        <a:lstStyle/>
        <a:p>
          <a:r>
            <a:rPr lang="cs-CZ" dirty="0"/>
            <a:t>Vůdčí osobnosti v USA se chtěli zbavit ideologického dogmatu evropského myšlení z 19. století.</a:t>
          </a:r>
          <a:endParaRPr lang="en-US" dirty="0"/>
        </a:p>
      </dgm:t>
    </dgm:pt>
    <dgm:pt modelId="{C2E962F9-B675-4310-8399-A396BBF170B7}" type="parTrans" cxnId="{D5FC6310-0EE2-44B0-8C50-F98D4DE5D9CF}">
      <dgm:prSet/>
      <dgm:spPr/>
      <dgm:t>
        <a:bodyPr/>
        <a:lstStyle/>
        <a:p>
          <a:endParaRPr lang="en-US"/>
        </a:p>
      </dgm:t>
    </dgm:pt>
    <dgm:pt modelId="{2E298D02-0D97-47FE-9CB7-05B083BA579C}" type="sibTrans" cxnId="{D5FC6310-0EE2-44B0-8C50-F98D4DE5D9CF}">
      <dgm:prSet/>
      <dgm:spPr/>
      <dgm:t>
        <a:bodyPr/>
        <a:lstStyle/>
        <a:p>
          <a:endParaRPr lang="en-US"/>
        </a:p>
      </dgm:t>
    </dgm:pt>
    <dgm:pt modelId="{BB6E4EAC-8932-408A-B1C8-A8F90C2BF364}">
      <dgm:prSet/>
      <dgm:spPr/>
      <dgm:t>
        <a:bodyPr/>
        <a:lstStyle/>
        <a:p>
          <a:r>
            <a:rPr lang="cs-CZ" dirty="0"/>
            <a:t>Poukazovali na problematiku evropské kulturní nadřazenosti a vybudovali pro USA legitimní instituce pro dělání vědy oproštěné od Eurocentrizmu. </a:t>
          </a:r>
          <a:endParaRPr lang="en-US" dirty="0"/>
        </a:p>
      </dgm:t>
    </dgm:pt>
    <dgm:pt modelId="{805D8D9E-5603-48B5-BD6C-D1ACBE7B298E}" type="parTrans" cxnId="{061A049B-6824-4CCF-A4D6-897F14FCCFB1}">
      <dgm:prSet/>
      <dgm:spPr/>
      <dgm:t>
        <a:bodyPr/>
        <a:lstStyle/>
        <a:p>
          <a:endParaRPr lang="en-US"/>
        </a:p>
      </dgm:t>
    </dgm:pt>
    <dgm:pt modelId="{7127B014-9410-479B-A240-7542DAB8DD6E}" type="sibTrans" cxnId="{061A049B-6824-4CCF-A4D6-897F14FCCFB1}">
      <dgm:prSet/>
      <dgm:spPr/>
      <dgm:t>
        <a:bodyPr/>
        <a:lstStyle/>
        <a:p>
          <a:endParaRPr lang="en-US"/>
        </a:p>
      </dgm:t>
    </dgm:pt>
    <dgm:pt modelId="{C9238269-CF02-4E42-8C6B-F5DD81075C10}">
      <dgm:prSet/>
      <dgm:spPr/>
      <dgm:t>
        <a:bodyPr/>
        <a:lstStyle/>
        <a:p>
          <a:r>
            <a:rPr lang="cs-CZ" dirty="0"/>
            <a:t>Zůstává otázka „</a:t>
          </a:r>
          <a:r>
            <a:rPr lang="cs-CZ" dirty="0" err="1"/>
            <a:t>zápodocentrizmu</a:t>
          </a:r>
          <a:r>
            <a:rPr lang="cs-CZ" dirty="0"/>
            <a:t>“, tedy dominance sociálních teorií z USA a Evropy a vynechání zbytku světa jako nemoderních společností, které se postupně po vzoru Západu moderními stanou a bude to probíhat úplně stejně.</a:t>
          </a:r>
          <a:endParaRPr lang="en-US" dirty="0"/>
        </a:p>
      </dgm:t>
    </dgm:pt>
    <dgm:pt modelId="{3C8D3E3D-F45D-4C25-8A4B-8479E402012E}" type="parTrans" cxnId="{1B0A82D2-6AFE-45A3-915E-6EB6DE54E1F0}">
      <dgm:prSet/>
      <dgm:spPr/>
      <dgm:t>
        <a:bodyPr/>
        <a:lstStyle/>
        <a:p>
          <a:endParaRPr lang="en-US"/>
        </a:p>
      </dgm:t>
    </dgm:pt>
    <dgm:pt modelId="{E93A64A4-53C5-416E-899A-AC95F1CC7A3C}" type="sibTrans" cxnId="{1B0A82D2-6AFE-45A3-915E-6EB6DE54E1F0}">
      <dgm:prSet/>
      <dgm:spPr/>
      <dgm:t>
        <a:bodyPr/>
        <a:lstStyle/>
        <a:p>
          <a:endParaRPr lang="en-US"/>
        </a:p>
      </dgm:t>
    </dgm:pt>
    <dgm:pt modelId="{6C41B57B-9A17-4101-9F9A-C5EA0C9AEEC8}">
      <dgm:prSet/>
      <dgm:spPr/>
      <dgm:t>
        <a:bodyPr/>
        <a:lstStyle/>
        <a:p>
          <a:r>
            <a:rPr lang="cs-CZ" dirty="0"/>
            <a:t>V současnost je ovšem sféra teorií stále dominována západními teoriemi s tím, že se postupně se k nám dostávají teorie z větších východních zemí, jako Rusko, Čína, Jižní Korea a Japonsko, popřípadě Afriky. Stále ale mají občasné problémy s legitimizováním dělání vědy a jejím očištěním od polické propagandy.  </a:t>
          </a:r>
          <a:endParaRPr lang="en-US" dirty="0"/>
        </a:p>
      </dgm:t>
    </dgm:pt>
    <dgm:pt modelId="{FC218BF2-3239-4300-B47F-1F712F311CBB}" type="parTrans" cxnId="{F4E36BEA-E058-4B6D-B94B-3F10143BBAE7}">
      <dgm:prSet/>
      <dgm:spPr/>
      <dgm:t>
        <a:bodyPr/>
        <a:lstStyle/>
        <a:p>
          <a:endParaRPr lang="en-US"/>
        </a:p>
      </dgm:t>
    </dgm:pt>
    <dgm:pt modelId="{3BFA0B2B-5FFC-40EA-8869-4E1A27045E93}" type="sibTrans" cxnId="{F4E36BEA-E058-4B6D-B94B-3F10143BBAE7}">
      <dgm:prSet/>
      <dgm:spPr/>
      <dgm:t>
        <a:bodyPr/>
        <a:lstStyle/>
        <a:p>
          <a:endParaRPr lang="en-US"/>
        </a:p>
      </dgm:t>
    </dgm:pt>
    <dgm:pt modelId="{77F75863-2255-4D4A-9506-E367249701AD}" type="pres">
      <dgm:prSet presAssocID="{6D7BC918-05B9-43E0-8742-805FC0F6C7FC}" presName="Name0" presStyleCnt="0">
        <dgm:presLayoutVars>
          <dgm:dir/>
          <dgm:resizeHandles val="exact"/>
        </dgm:presLayoutVars>
      </dgm:prSet>
      <dgm:spPr/>
    </dgm:pt>
    <dgm:pt modelId="{876990D0-4BCD-4B61-98CC-0FE350CFDDC9}" type="pres">
      <dgm:prSet presAssocID="{7403ECED-6218-460E-8590-B372723C9026}" presName="node" presStyleLbl="node1" presStyleIdx="0" presStyleCnt="4">
        <dgm:presLayoutVars>
          <dgm:bulletEnabled val="1"/>
        </dgm:presLayoutVars>
      </dgm:prSet>
      <dgm:spPr/>
    </dgm:pt>
    <dgm:pt modelId="{F2F436E7-2650-43BC-922C-AD2B9B655EAE}" type="pres">
      <dgm:prSet presAssocID="{2E298D02-0D97-47FE-9CB7-05B083BA579C}" presName="sibTrans" presStyleLbl="sibTrans2D1" presStyleIdx="0" presStyleCnt="3"/>
      <dgm:spPr/>
    </dgm:pt>
    <dgm:pt modelId="{3279EC83-2A97-4F1A-B42C-78099AF07748}" type="pres">
      <dgm:prSet presAssocID="{2E298D02-0D97-47FE-9CB7-05B083BA579C}" presName="connectorText" presStyleLbl="sibTrans2D1" presStyleIdx="0" presStyleCnt="3"/>
      <dgm:spPr/>
    </dgm:pt>
    <dgm:pt modelId="{DDE766BF-1146-4392-8B2D-6A5EEBFF2C86}" type="pres">
      <dgm:prSet presAssocID="{BB6E4EAC-8932-408A-B1C8-A8F90C2BF364}" presName="node" presStyleLbl="node1" presStyleIdx="1" presStyleCnt="4">
        <dgm:presLayoutVars>
          <dgm:bulletEnabled val="1"/>
        </dgm:presLayoutVars>
      </dgm:prSet>
      <dgm:spPr/>
    </dgm:pt>
    <dgm:pt modelId="{8747DC22-B890-4D5C-9B67-13AB80726C52}" type="pres">
      <dgm:prSet presAssocID="{7127B014-9410-479B-A240-7542DAB8DD6E}" presName="sibTrans" presStyleLbl="sibTrans2D1" presStyleIdx="1" presStyleCnt="3"/>
      <dgm:spPr/>
    </dgm:pt>
    <dgm:pt modelId="{4D33C93D-1DE2-4174-8909-6889C5280894}" type="pres">
      <dgm:prSet presAssocID="{7127B014-9410-479B-A240-7542DAB8DD6E}" presName="connectorText" presStyleLbl="sibTrans2D1" presStyleIdx="1" presStyleCnt="3"/>
      <dgm:spPr/>
    </dgm:pt>
    <dgm:pt modelId="{B6A78782-48EA-432C-B81B-076B4C412346}" type="pres">
      <dgm:prSet presAssocID="{C9238269-CF02-4E42-8C6B-F5DD81075C10}" presName="node" presStyleLbl="node1" presStyleIdx="2" presStyleCnt="4">
        <dgm:presLayoutVars>
          <dgm:bulletEnabled val="1"/>
        </dgm:presLayoutVars>
      </dgm:prSet>
      <dgm:spPr/>
    </dgm:pt>
    <dgm:pt modelId="{1C52B442-47D1-4D66-B48C-DFAE193D97B0}" type="pres">
      <dgm:prSet presAssocID="{E93A64A4-53C5-416E-899A-AC95F1CC7A3C}" presName="sibTrans" presStyleLbl="sibTrans2D1" presStyleIdx="2" presStyleCnt="3"/>
      <dgm:spPr/>
    </dgm:pt>
    <dgm:pt modelId="{13115DB6-0C86-4F1D-BF97-63DD612D08AC}" type="pres">
      <dgm:prSet presAssocID="{E93A64A4-53C5-416E-899A-AC95F1CC7A3C}" presName="connectorText" presStyleLbl="sibTrans2D1" presStyleIdx="2" presStyleCnt="3"/>
      <dgm:spPr/>
    </dgm:pt>
    <dgm:pt modelId="{222B3915-ADC3-40F0-A6FE-9501B7DD711C}" type="pres">
      <dgm:prSet presAssocID="{6C41B57B-9A17-4101-9F9A-C5EA0C9AEEC8}" presName="node" presStyleLbl="node1" presStyleIdx="3" presStyleCnt="4">
        <dgm:presLayoutVars>
          <dgm:bulletEnabled val="1"/>
        </dgm:presLayoutVars>
      </dgm:prSet>
      <dgm:spPr/>
    </dgm:pt>
  </dgm:ptLst>
  <dgm:cxnLst>
    <dgm:cxn modelId="{22B8D001-895F-481E-99BD-804431D0CA8C}" type="presOf" srcId="{E93A64A4-53C5-416E-899A-AC95F1CC7A3C}" destId="{13115DB6-0C86-4F1D-BF97-63DD612D08AC}" srcOrd="1" destOrd="0" presId="urn:microsoft.com/office/officeart/2005/8/layout/process1"/>
    <dgm:cxn modelId="{D5FC6310-0EE2-44B0-8C50-F98D4DE5D9CF}" srcId="{6D7BC918-05B9-43E0-8742-805FC0F6C7FC}" destId="{7403ECED-6218-460E-8590-B372723C9026}" srcOrd="0" destOrd="0" parTransId="{C2E962F9-B675-4310-8399-A396BBF170B7}" sibTransId="{2E298D02-0D97-47FE-9CB7-05B083BA579C}"/>
    <dgm:cxn modelId="{4382BE71-BBA5-4501-ADB9-4B00C3002D6B}" type="presOf" srcId="{6D7BC918-05B9-43E0-8742-805FC0F6C7FC}" destId="{77F75863-2255-4D4A-9506-E367249701AD}" srcOrd="0" destOrd="0" presId="urn:microsoft.com/office/officeart/2005/8/layout/process1"/>
    <dgm:cxn modelId="{563BAA8E-4D75-41E2-A492-C764414F2C94}" type="presOf" srcId="{7127B014-9410-479B-A240-7542DAB8DD6E}" destId="{4D33C93D-1DE2-4174-8909-6889C5280894}" srcOrd="1" destOrd="0" presId="urn:microsoft.com/office/officeart/2005/8/layout/process1"/>
    <dgm:cxn modelId="{503AED91-03F2-4301-BB81-064EF2AF2D89}" type="presOf" srcId="{BB6E4EAC-8932-408A-B1C8-A8F90C2BF364}" destId="{DDE766BF-1146-4392-8B2D-6A5EEBFF2C86}" srcOrd="0" destOrd="0" presId="urn:microsoft.com/office/officeart/2005/8/layout/process1"/>
    <dgm:cxn modelId="{865B6192-FA4A-4428-A352-F287A46C0A51}" type="presOf" srcId="{7403ECED-6218-460E-8590-B372723C9026}" destId="{876990D0-4BCD-4B61-98CC-0FE350CFDDC9}" srcOrd="0" destOrd="0" presId="urn:microsoft.com/office/officeart/2005/8/layout/process1"/>
    <dgm:cxn modelId="{5AA37A95-CAC5-4FE9-8470-8409541D49BA}" type="presOf" srcId="{C9238269-CF02-4E42-8C6B-F5DD81075C10}" destId="{B6A78782-48EA-432C-B81B-076B4C412346}" srcOrd="0" destOrd="0" presId="urn:microsoft.com/office/officeart/2005/8/layout/process1"/>
    <dgm:cxn modelId="{061A049B-6824-4CCF-A4D6-897F14FCCFB1}" srcId="{6D7BC918-05B9-43E0-8742-805FC0F6C7FC}" destId="{BB6E4EAC-8932-408A-B1C8-A8F90C2BF364}" srcOrd="1" destOrd="0" parTransId="{805D8D9E-5603-48B5-BD6C-D1ACBE7B298E}" sibTransId="{7127B014-9410-479B-A240-7542DAB8DD6E}"/>
    <dgm:cxn modelId="{1C09CEB2-36BF-484F-8DB1-1FF2AFDA8329}" type="presOf" srcId="{7127B014-9410-479B-A240-7542DAB8DD6E}" destId="{8747DC22-B890-4D5C-9B67-13AB80726C52}" srcOrd="0" destOrd="0" presId="urn:microsoft.com/office/officeart/2005/8/layout/process1"/>
    <dgm:cxn modelId="{99EB5CC3-B632-46D1-B531-0D58390426A6}" type="presOf" srcId="{6C41B57B-9A17-4101-9F9A-C5EA0C9AEEC8}" destId="{222B3915-ADC3-40F0-A6FE-9501B7DD711C}" srcOrd="0" destOrd="0" presId="urn:microsoft.com/office/officeart/2005/8/layout/process1"/>
    <dgm:cxn modelId="{1B0A82D2-6AFE-45A3-915E-6EB6DE54E1F0}" srcId="{6D7BC918-05B9-43E0-8742-805FC0F6C7FC}" destId="{C9238269-CF02-4E42-8C6B-F5DD81075C10}" srcOrd="2" destOrd="0" parTransId="{3C8D3E3D-F45D-4C25-8A4B-8479E402012E}" sibTransId="{E93A64A4-53C5-416E-899A-AC95F1CC7A3C}"/>
    <dgm:cxn modelId="{7839CADE-ACD8-4305-828F-F9B965105B6C}" type="presOf" srcId="{E93A64A4-53C5-416E-899A-AC95F1CC7A3C}" destId="{1C52B442-47D1-4D66-B48C-DFAE193D97B0}" srcOrd="0" destOrd="0" presId="urn:microsoft.com/office/officeart/2005/8/layout/process1"/>
    <dgm:cxn modelId="{F4E36BEA-E058-4B6D-B94B-3F10143BBAE7}" srcId="{6D7BC918-05B9-43E0-8742-805FC0F6C7FC}" destId="{6C41B57B-9A17-4101-9F9A-C5EA0C9AEEC8}" srcOrd="3" destOrd="0" parTransId="{FC218BF2-3239-4300-B47F-1F712F311CBB}" sibTransId="{3BFA0B2B-5FFC-40EA-8869-4E1A27045E93}"/>
    <dgm:cxn modelId="{06A9F1F5-07A5-4C3D-A251-394B2976568F}" type="presOf" srcId="{2E298D02-0D97-47FE-9CB7-05B083BA579C}" destId="{3279EC83-2A97-4F1A-B42C-78099AF07748}" srcOrd="1" destOrd="0" presId="urn:microsoft.com/office/officeart/2005/8/layout/process1"/>
    <dgm:cxn modelId="{6A0E28FE-8AB7-4A56-AC0E-55A6D2026DEA}" type="presOf" srcId="{2E298D02-0D97-47FE-9CB7-05B083BA579C}" destId="{F2F436E7-2650-43BC-922C-AD2B9B655EAE}" srcOrd="0" destOrd="0" presId="urn:microsoft.com/office/officeart/2005/8/layout/process1"/>
    <dgm:cxn modelId="{D5829DDE-5DA9-4372-ACB2-FDFD317A59E1}" type="presParOf" srcId="{77F75863-2255-4D4A-9506-E367249701AD}" destId="{876990D0-4BCD-4B61-98CC-0FE350CFDDC9}" srcOrd="0" destOrd="0" presId="urn:microsoft.com/office/officeart/2005/8/layout/process1"/>
    <dgm:cxn modelId="{35DB59DC-DE45-4452-9C9D-4F8996AEAF8E}" type="presParOf" srcId="{77F75863-2255-4D4A-9506-E367249701AD}" destId="{F2F436E7-2650-43BC-922C-AD2B9B655EAE}" srcOrd="1" destOrd="0" presId="urn:microsoft.com/office/officeart/2005/8/layout/process1"/>
    <dgm:cxn modelId="{A447EE6B-6659-465B-B794-2C39C772B55C}" type="presParOf" srcId="{F2F436E7-2650-43BC-922C-AD2B9B655EAE}" destId="{3279EC83-2A97-4F1A-B42C-78099AF07748}" srcOrd="0" destOrd="0" presId="urn:microsoft.com/office/officeart/2005/8/layout/process1"/>
    <dgm:cxn modelId="{97D25D35-192F-40AC-882B-4BF561471E73}" type="presParOf" srcId="{77F75863-2255-4D4A-9506-E367249701AD}" destId="{DDE766BF-1146-4392-8B2D-6A5EEBFF2C86}" srcOrd="2" destOrd="0" presId="urn:microsoft.com/office/officeart/2005/8/layout/process1"/>
    <dgm:cxn modelId="{3EC1A43A-8E83-492F-AEE8-1DA7CFD0CBFE}" type="presParOf" srcId="{77F75863-2255-4D4A-9506-E367249701AD}" destId="{8747DC22-B890-4D5C-9B67-13AB80726C52}" srcOrd="3" destOrd="0" presId="urn:microsoft.com/office/officeart/2005/8/layout/process1"/>
    <dgm:cxn modelId="{3ABBCF8F-31C6-4CC1-B326-51BBF684152E}" type="presParOf" srcId="{8747DC22-B890-4D5C-9B67-13AB80726C52}" destId="{4D33C93D-1DE2-4174-8909-6889C5280894}" srcOrd="0" destOrd="0" presId="urn:microsoft.com/office/officeart/2005/8/layout/process1"/>
    <dgm:cxn modelId="{0393D568-867D-4A43-AA99-30CD208F4863}" type="presParOf" srcId="{77F75863-2255-4D4A-9506-E367249701AD}" destId="{B6A78782-48EA-432C-B81B-076B4C412346}" srcOrd="4" destOrd="0" presId="urn:microsoft.com/office/officeart/2005/8/layout/process1"/>
    <dgm:cxn modelId="{04F4AD50-79E2-4CDD-A656-578C7D3E677A}" type="presParOf" srcId="{77F75863-2255-4D4A-9506-E367249701AD}" destId="{1C52B442-47D1-4D66-B48C-DFAE193D97B0}" srcOrd="5" destOrd="0" presId="urn:microsoft.com/office/officeart/2005/8/layout/process1"/>
    <dgm:cxn modelId="{8934BF6F-663A-4D6A-9F28-00AD686BFEDB}" type="presParOf" srcId="{1C52B442-47D1-4D66-B48C-DFAE193D97B0}" destId="{13115DB6-0C86-4F1D-BF97-63DD612D08AC}" srcOrd="0" destOrd="0" presId="urn:microsoft.com/office/officeart/2005/8/layout/process1"/>
    <dgm:cxn modelId="{08FBEF15-2C8F-41E8-84DA-6EA90A11DAA8}" type="presParOf" srcId="{77F75863-2255-4D4A-9506-E367249701AD}" destId="{222B3915-ADC3-40F0-A6FE-9501B7DD711C}"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041C12-DAB4-4EFF-AEBB-B56B110C1EC6}"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C1289BD3-6170-4DFA-920A-3794B7CB7D83}">
      <dgm:prSet/>
      <dgm:spPr/>
      <dgm:t>
        <a:bodyPr/>
        <a:lstStyle/>
        <a:p>
          <a:r>
            <a:rPr lang="cs-CZ"/>
            <a:t>Představitelé osvícenství byli přesvědčeni o pravdivosti svých teorií a o tom, že po zavedení do praxe jimi vylepší společnost. Věda byla vždy pokrok.</a:t>
          </a:r>
          <a:endParaRPr lang="en-US"/>
        </a:p>
      </dgm:t>
    </dgm:pt>
    <dgm:pt modelId="{A368F33B-6F79-4174-A3AD-CF85A52AA922}" type="parTrans" cxnId="{7C957FFA-C763-41B6-889D-61D2A9CF33BA}">
      <dgm:prSet/>
      <dgm:spPr/>
      <dgm:t>
        <a:bodyPr/>
        <a:lstStyle/>
        <a:p>
          <a:endParaRPr lang="en-US"/>
        </a:p>
      </dgm:t>
    </dgm:pt>
    <dgm:pt modelId="{502B0D21-2802-4323-AAA4-56CAAC339487}" type="sibTrans" cxnId="{7C957FFA-C763-41B6-889D-61D2A9CF33BA}">
      <dgm:prSet/>
      <dgm:spPr/>
      <dgm:t>
        <a:bodyPr/>
        <a:lstStyle/>
        <a:p>
          <a:endParaRPr lang="en-US"/>
        </a:p>
      </dgm:t>
    </dgm:pt>
    <dgm:pt modelId="{E5366FEB-5241-4E58-BD8B-9B043B06C48A}">
      <dgm:prSet/>
      <dgm:spPr/>
      <dgm:t>
        <a:bodyPr/>
        <a:lstStyle/>
        <a:p>
          <a:r>
            <a:rPr lang="cs-CZ" dirty="0"/>
            <a:t>Aplikace utilitárních ideálů nepřinášela vždy jen blahobyt společnosti, ale také limitovala svobodu, když zavazela většině, ale to byla cena za pokrok.</a:t>
          </a:r>
          <a:endParaRPr lang="en-US" dirty="0"/>
        </a:p>
      </dgm:t>
    </dgm:pt>
    <dgm:pt modelId="{EE933DFB-B891-4314-93CB-DB9BEC991722}" type="parTrans" cxnId="{99847003-748A-43E7-994E-F1164896D91F}">
      <dgm:prSet/>
      <dgm:spPr/>
      <dgm:t>
        <a:bodyPr/>
        <a:lstStyle/>
        <a:p>
          <a:endParaRPr lang="en-US"/>
        </a:p>
      </dgm:t>
    </dgm:pt>
    <dgm:pt modelId="{01AF1FB3-E592-4195-BAF6-B214943A9053}" type="sibTrans" cxnId="{99847003-748A-43E7-994E-F1164896D91F}">
      <dgm:prSet/>
      <dgm:spPr/>
      <dgm:t>
        <a:bodyPr/>
        <a:lstStyle/>
        <a:p>
          <a:endParaRPr lang="en-US"/>
        </a:p>
      </dgm:t>
    </dgm:pt>
    <dgm:pt modelId="{3DABB92A-E966-4E63-BDF6-C11D72385F56}">
      <dgm:prSet/>
      <dgm:spPr/>
      <dgm:t>
        <a:bodyPr/>
        <a:lstStyle/>
        <a:p>
          <a:r>
            <a:rPr lang="cs-CZ" dirty="0"/>
            <a:t>Moralita byla odsouvána z cesty vědy protože bránila rozvoji. Cílem byla maximální efektivita a produktivita. (Třeba efektivní řešení židovské otázky a poté efektivní ukončení druhé světové války, efektivní zemědělství a průmysl, efektivní a volný trh)</a:t>
          </a:r>
          <a:endParaRPr lang="en-US" dirty="0"/>
        </a:p>
      </dgm:t>
    </dgm:pt>
    <dgm:pt modelId="{BA42D795-03C2-4C77-90BF-1F1A5A50F966}" type="parTrans" cxnId="{7D69686B-4380-423E-9CB0-4D8C50362324}">
      <dgm:prSet/>
      <dgm:spPr/>
      <dgm:t>
        <a:bodyPr/>
        <a:lstStyle/>
        <a:p>
          <a:endParaRPr lang="en-US"/>
        </a:p>
      </dgm:t>
    </dgm:pt>
    <dgm:pt modelId="{5D5F2046-79B1-425C-9DE3-9BF8A85453DC}" type="sibTrans" cxnId="{7D69686B-4380-423E-9CB0-4D8C50362324}">
      <dgm:prSet/>
      <dgm:spPr/>
      <dgm:t>
        <a:bodyPr/>
        <a:lstStyle/>
        <a:p>
          <a:endParaRPr lang="en-US"/>
        </a:p>
      </dgm:t>
    </dgm:pt>
    <dgm:pt modelId="{2986FCCD-624C-474B-9170-66EB057ABCD4}" type="pres">
      <dgm:prSet presAssocID="{49041C12-DAB4-4EFF-AEBB-B56B110C1EC6}" presName="outerComposite" presStyleCnt="0">
        <dgm:presLayoutVars>
          <dgm:chMax val="5"/>
          <dgm:dir/>
          <dgm:resizeHandles val="exact"/>
        </dgm:presLayoutVars>
      </dgm:prSet>
      <dgm:spPr/>
    </dgm:pt>
    <dgm:pt modelId="{A39EED2B-98CB-4604-95FE-713EE3A842AE}" type="pres">
      <dgm:prSet presAssocID="{49041C12-DAB4-4EFF-AEBB-B56B110C1EC6}" presName="dummyMaxCanvas" presStyleCnt="0">
        <dgm:presLayoutVars/>
      </dgm:prSet>
      <dgm:spPr/>
    </dgm:pt>
    <dgm:pt modelId="{5007D811-97AF-4583-8FF0-61E5A5806B81}" type="pres">
      <dgm:prSet presAssocID="{49041C12-DAB4-4EFF-AEBB-B56B110C1EC6}" presName="ThreeNodes_1" presStyleLbl="node1" presStyleIdx="0" presStyleCnt="3">
        <dgm:presLayoutVars>
          <dgm:bulletEnabled val="1"/>
        </dgm:presLayoutVars>
      </dgm:prSet>
      <dgm:spPr/>
    </dgm:pt>
    <dgm:pt modelId="{73558313-B142-43F1-B178-B718A1266E62}" type="pres">
      <dgm:prSet presAssocID="{49041C12-DAB4-4EFF-AEBB-B56B110C1EC6}" presName="ThreeNodes_2" presStyleLbl="node1" presStyleIdx="1" presStyleCnt="3">
        <dgm:presLayoutVars>
          <dgm:bulletEnabled val="1"/>
        </dgm:presLayoutVars>
      </dgm:prSet>
      <dgm:spPr/>
    </dgm:pt>
    <dgm:pt modelId="{03DD427F-A9B6-4686-8583-E4562FF7CCD8}" type="pres">
      <dgm:prSet presAssocID="{49041C12-DAB4-4EFF-AEBB-B56B110C1EC6}" presName="ThreeNodes_3" presStyleLbl="node1" presStyleIdx="2" presStyleCnt="3">
        <dgm:presLayoutVars>
          <dgm:bulletEnabled val="1"/>
        </dgm:presLayoutVars>
      </dgm:prSet>
      <dgm:spPr/>
    </dgm:pt>
    <dgm:pt modelId="{C2911750-CD73-4AFF-8F7E-F5867C6511FE}" type="pres">
      <dgm:prSet presAssocID="{49041C12-DAB4-4EFF-AEBB-B56B110C1EC6}" presName="ThreeConn_1-2" presStyleLbl="fgAccFollowNode1" presStyleIdx="0" presStyleCnt="2">
        <dgm:presLayoutVars>
          <dgm:bulletEnabled val="1"/>
        </dgm:presLayoutVars>
      </dgm:prSet>
      <dgm:spPr/>
    </dgm:pt>
    <dgm:pt modelId="{44C27A85-F70D-44F0-83FD-717F51A3DA7F}" type="pres">
      <dgm:prSet presAssocID="{49041C12-DAB4-4EFF-AEBB-B56B110C1EC6}" presName="ThreeConn_2-3" presStyleLbl="fgAccFollowNode1" presStyleIdx="1" presStyleCnt="2">
        <dgm:presLayoutVars>
          <dgm:bulletEnabled val="1"/>
        </dgm:presLayoutVars>
      </dgm:prSet>
      <dgm:spPr/>
    </dgm:pt>
    <dgm:pt modelId="{BC471166-0FCD-40CC-B23F-EA513FD97281}" type="pres">
      <dgm:prSet presAssocID="{49041C12-DAB4-4EFF-AEBB-B56B110C1EC6}" presName="ThreeNodes_1_text" presStyleLbl="node1" presStyleIdx="2" presStyleCnt="3">
        <dgm:presLayoutVars>
          <dgm:bulletEnabled val="1"/>
        </dgm:presLayoutVars>
      </dgm:prSet>
      <dgm:spPr/>
    </dgm:pt>
    <dgm:pt modelId="{571D6FA4-C60F-489D-98D0-4FF2ED911B67}" type="pres">
      <dgm:prSet presAssocID="{49041C12-DAB4-4EFF-AEBB-B56B110C1EC6}" presName="ThreeNodes_2_text" presStyleLbl="node1" presStyleIdx="2" presStyleCnt="3">
        <dgm:presLayoutVars>
          <dgm:bulletEnabled val="1"/>
        </dgm:presLayoutVars>
      </dgm:prSet>
      <dgm:spPr/>
    </dgm:pt>
    <dgm:pt modelId="{5FE8F221-B8D6-4F8E-8153-D2CDD7F3AB5B}" type="pres">
      <dgm:prSet presAssocID="{49041C12-DAB4-4EFF-AEBB-B56B110C1EC6}" presName="ThreeNodes_3_text" presStyleLbl="node1" presStyleIdx="2" presStyleCnt="3">
        <dgm:presLayoutVars>
          <dgm:bulletEnabled val="1"/>
        </dgm:presLayoutVars>
      </dgm:prSet>
      <dgm:spPr/>
    </dgm:pt>
  </dgm:ptLst>
  <dgm:cxnLst>
    <dgm:cxn modelId="{99847003-748A-43E7-994E-F1164896D91F}" srcId="{49041C12-DAB4-4EFF-AEBB-B56B110C1EC6}" destId="{E5366FEB-5241-4E58-BD8B-9B043B06C48A}" srcOrd="1" destOrd="0" parTransId="{EE933DFB-B891-4314-93CB-DB9BEC991722}" sibTransId="{01AF1FB3-E592-4195-BAF6-B214943A9053}"/>
    <dgm:cxn modelId="{4EF37D2F-FFBB-45B7-BA31-9737CECE22F7}" type="presOf" srcId="{3DABB92A-E966-4E63-BDF6-C11D72385F56}" destId="{03DD427F-A9B6-4686-8583-E4562FF7CCD8}" srcOrd="0" destOrd="0" presId="urn:microsoft.com/office/officeart/2005/8/layout/vProcess5"/>
    <dgm:cxn modelId="{B8334A34-906A-4CFA-8CA0-B6DF4CCC0FCB}" type="presOf" srcId="{C1289BD3-6170-4DFA-920A-3794B7CB7D83}" destId="{5007D811-97AF-4583-8FF0-61E5A5806B81}" srcOrd="0" destOrd="0" presId="urn:microsoft.com/office/officeart/2005/8/layout/vProcess5"/>
    <dgm:cxn modelId="{7D69686B-4380-423E-9CB0-4D8C50362324}" srcId="{49041C12-DAB4-4EFF-AEBB-B56B110C1EC6}" destId="{3DABB92A-E966-4E63-BDF6-C11D72385F56}" srcOrd="2" destOrd="0" parTransId="{BA42D795-03C2-4C77-90BF-1F1A5A50F966}" sibTransId="{5D5F2046-79B1-425C-9DE3-9BF8A85453DC}"/>
    <dgm:cxn modelId="{78A48055-A487-4A9C-AF63-C0C5D42579FF}" type="presOf" srcId="{C1289BD3-6170-4DFA-920A-3794B7CB7D83}" destId="{BC471166-0FCD-40CC-B23F-EA513FD97281}" srcOrd="1" destOrd="0" presId="urn:microsoft.com/office/officeart/2005/8/layout/vProcess5"/>
    <dgm:cxn modelId="{D560E9B3-50BE-4132-86A7-89F0BE9924D4}" type="presOf" srcId="{E5366FEB-5241-4E58-BD8B-9B043B06C48A}" destId="{571D6FA4-C60F-489D-98D0-4FF2ED911B67}" srcOrd="1" destOrd="0" presId="urn:microsoft.com/office/officeart/2005/8/layout/vProcess5"/>
    <dgm:cxn modelId="{D7ABF0B5-6F0D-4396-8139-B9ADC61157BA}" type="presOf" srcId="{502B0D21-2802-4323-AAA4-56CAAC339487}" destId="{C2911750-CD73-4AFF-8F7E-F5867C6511FE}" srcOrd="0" destOrd="0" presId="urn:microsoft.com/office/officeart/2005/8/layout/vProcess5"/>
    <dgm:cxn modelId="{11E78CE3-8550-4316-9376-035FB3F728FF}" type="presOf" srcId="{49041C12-DAB4-4EFF-AEBB-B56B110C1EC6}" destId="{2986FCCD-624C-474B-9170-66EB057ABCD4}" srcOrd="0" destOrd="0" presId="urn:microsoft.com/office/officeart/2005/8/layout/vProcess5"/>
    <dgm:cxn modelId="{8E8C8CE7-01DF-4942-8A54-612A218ABE52}" type="presOf" srcId="{3DABB92A-E966-4E63-BDF6-C11D72385F56}" destId="{5FE8F221-B8D6-4F8E-8153-D2CDD7F3AB5B}" srcOrd="1" destOrd="0" presId="urn:microsoft.com/office/officeart/2005/8/layout/vProcess5"/>
    <dgm:cxn modelId="{353427F3-592D-4EF2-BD9F-51BCE9117EA9}" type="presOf" srcId="{E5366FEB-5241-4E58-BD8B-9B043B06C48A}" destId="{73558313-B142-43F1-B178-B718A1266E62}" srcOrd="0" destOrd="0" presId="urn:microsoft.com/office/officeart/2005/8/layout/vProcess5"/>
    <dgm:cxn modelId="{8D126DF9-01C0-416F-A5CC-41E8AC6A69BB}" type="presOf" srcId="{01AF1FB3-E592-4195-BAF6-B214943A9053}" destId="{44C27A85-F70D-44F0-83FD-717F51A3DA7F}" srcOrd="0" destOrd="0" presId="urn:microsoft.com/office/officeart/2005/8/layout/vProcess5"/>
    <dgm:cxn modelId="{7C957FFA-C763-41B6-889D-61D2A9CF33BA}" srcId="{49041C12-DAB4-4EFF-AEBB-B56B110C1EC6}" destId="{C1289BD3-6170-4DFA-920A-3794B7CB7D83}" srcOrd="0" destOrd="0" parTransId="{A368F33B-6F79-4174-A3AD-CF85A52AA922}" sibTransId="{502B0D21-2802-4323-AAA4-56CAAC339487}"/>
    <dgm:cxn modelId="{E181CBC9-1A7C-4C21-B985-612175699C3C}" type="presParOf" srcId="{2986FCCD-624C-474B-9170-66EB057ABCD4}" destId="{A39EED2B-98CB-4604-95FE-713EE3A842AE}" srcOrd="0" destOrd="0" presId="urn:microsoft.com/office/officeart/2005/8/layout/vProcess5"/>
    <dgm:cxn modelId="{33B993BA-C710-48C4-9111-CC24D2F585A0}" type="presParOf" srcId="{2986FCCD-624C-474B-9170-66EB057ABCD4}" destId="{5007D811-97AF-4583-8FF0-61E5A5806B81}" srcOrd="1" destOrd="0" presId="urn:microsoft.com/office/officeart/2005/8/layout/vProcess5"/>
    <dgm:cxn modelId="{84843CD8-1126-4CBF-8D2B-5D0DB018D168}" type="presParOf" srcId="{2986FCCD-624C-474B-9170-66EB057ABCD4}" destId="{73558313-B142-43F1-B178-B718A1266E62}" srcOrd="2" destOrd="0" presId="urn:microsoft.com/office/officeart/2005/8/layout/vProcess5"/>
    <dgm:cxn modelId="{41629352-FE4B-4323-A02F-9D31C7DAC0BA}" type="presParOf" srcId="{2986FCCD-624C-474B-9170-66EB057ABCD4}" destId="{03DD427F-A9B6-4686-8583-E4562FF7CCD8}" srcOrd="3" destOrd="0" presId="urn:microsoft.com/office/officeart/2005/8/layout/vProcess5"/>
    <dgm:cxn modelId="{8E862508-4688-4DBB-AEBC-CB9B9D480D00}" type="presParOf" srcId="{2986FCCD-624C-474B-9170-66EB057ABCD4}" destId="{C2911750-CD73-4AFF-8F7E-F5867C6511FE}" srcOrd="4" destOrd="0" presId="urn:microsoft.com/office/officeart/2005/8/layout/vProcess5"/>
    <dgm:cxn modelId="{82AFF2CC-63BC-4573-8C13-C37BFEFBD12C}" type="presParOf" srcId="{2986FCCD-624C-474B-9170-66EB057ABCD4}" destId="{44C27A85-F70D-44F0-83FD-717F51A3DA7F}" srcOrd="5" destOrd="0" presId="urn:microsoft.com/office/officeart/2005/8/layout/vProcess5"/>
    <dgm:cxn modelId="{FD66B8CB-7EA6-4CD6-A43C-5A9C70227E04}" type="presParOf" srcId="{2986FCCD-624C-474B-9170-66EB057ABCD4}" destId="{BC471166-0FCD-40CC-B23F-EA513FD97281}" srcOrd="6" destOrd="0" presId="urn:microsoft.com/office/officeart/2005/8/layout/vProcess5"/>
    <dgm:cxn modelId="{2A027FEC-9EC2-4285-9262-29DF92DEF6AA}" type="presParOf" srcId="{2986FCCD-624C-474B-9170-66EB057ABCD4}" destId="{571D6FA4-C60F-489D-98D0-4FF2ED911B67}" srcOrd="7" destOrd="0" presId="urn:microsoft.com/office/officeart/2005/8/layout/vProcess5"/>
    <dgm:cxn modelId="{8D3F0F3E-E9E0-475A-AA1D-A8079F42785A}" type="presParOf" srcId="{2986FCCD-624C-474B-9170-66EB057ABCD4}" destId="{5FE8F221-B8D6-4F8E-8153-D2CDD7F3AB5B}"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EB335A6-5933-4E6E-B030-854C0E34B821}"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AC4A59C6-CF92-499C-BDB3-E7587450E4CF}">
      <dgm:prSet/>
      <dgm:spPr/>
      <dgm:t>
        <a:bodyPr/>
        <a:lstStyle/>
        <a:p>
          <a:r>
            <a:rPr lang="cs-CZ" dirty="0"/>
            <a:t>Politická ekonomie a utilitarismus</a:t>
          </a:r>
          <a:endParaRPr lang="en-US" dirty="0"/>
        </a:p>
      </dgm:t>
    </dgm:pt>
    <dgm:pt modelId="{AFF27DBB-642F-4057-880D-B2977F42AC57}" type="parTrans" cxnId="{5ED254E8-111C-4C73-9C71-DE3CECB06D47}">
      <dgm:prSet/>
      <dgm:spPr/>
      <dgm:t>
        <a:bodyPr/>
        <a:lstStyle/>
        <a:p>
          <a:endParaRPr lang="en-US"/>
        </a:p>
      </dgm:t>
    </dgm:pt>
    <dgm:pt modelId="{8B6906DD-CD14-4D09-AC76-A8448E58A4E1}" type="sibTrans" cxnId="{5ED254E8-111C-4C73-9C71-DE3CECB06D47}">
      <dgm:prSet/>
      <dgm:spPr/>
      <dgm:t>
        <a:bodyPr/>
        <a:lstStyle/>
        <a:p>
          <a:endParaRPr lang="en-US"/>
        </a:p>
      </dgm:t>
    </dgm:pt>
    <dgm:pt modelId="{4B6F6BFE-0062-4BC5-B784-506D7FCB3FD1}">
      <dgm:prSet/>
      <dgm:spPr/>
      <dgm:t>
        <a:bodyPr/>
        <a:lstStyle/>
        <a:p>
          <a:r>
            <a:rPr lang="cs-CZ" dirty="0"/>
            <a:t>Liberalismus a občanská společnost</a:t>
          </a:r>
        </a:p>
      </dgm:t>
    </dgm:pt>
    <dgm:pt modelId="{169B919C-5C82-4BCC-89D9-0623E2661AF5}" type="parTrans" cxnId="{D4A9673A-85E1-47A3-8BBE-4C80D77E75B8}">
      <dgm:prSet/>
      <dgm:spPr/>
      <dgm:t>
        <a:bodyPr/>
        <a:lstStyle/>
        <a:p>
          <a:endParaRPr lang="en-US"/>
        </a:p>
      </dgm:t>
    </dgm:pt>
    <dgm:pt modelId="{045DE677-CD09-42D3-BC16-AFB837F5B1C1}" type="sibTrans" cxnId="{D4A9673A-85E1-47A3-8BBE-4C80D77E75B8}">
      <dgm:prSet/>
      <dgm:spPr/>
      <dgm:t>
        <a:bodyPr/>
        <a:lstStyle/>
        <a:p>
          <a:endParaRPr lang="en-US"/>
        </a:p>
      </dgm:t>
    </dgm:pt>
    <dgm:pt modelId="{8D806E43-D1C0-4B3F-85B5-98A30F47D835}">
      <dgm:prSet/>
      <dgm:spPr/>
      <dgm:t>
        <a:bodyPr/>
        <a:lstStyle/>
        <a:p>
          <a:r>
            <a:rPr lang="cs-CZ" dirty="0"/>
            <a:t>Pozitivizmus</a:t>
          </a:r>
        </a:p>
      </dgm:t>
    </dgm:pt>
    <dgm:pt modelId="{98E8E1BA-E28F-4707-ACC9-0ACA738F710B}" type="parTrans" cxnId="{C7BD4E3E-7D66-4904-91F8-4135B786395B}">
      <dgm:prSet/>
      <dgm:spPr/>
      <dgm:t>
        <a:bodyPr/>
        <a:lstStyle/>
        <a:p>
          <a:endParaRPr lang="en-US"/>
        </a:p>
      </dgm:t>
    </dgm:pt>
    <dgm:pt modelId="{3B24D856-1E39-434C-A71A-D3EA2BBB9782}" type="sibTrans" cxnId="{C7BD4E3E-7D66-4904-91F8-4135B786395B}">
      <dgm:prSet/>
      <dgm:spPr/>
      <dgm:t>
        <a:bodyPr/>
        <a:lstStyle/>
        <a:p>
          <a:endParaRPr lang="en-US"/>
        </a:p>
      </dgm:t>
    </dgm:pt>
    <dgm:pt modelId="{D0EE80ED-9EF8-4A41-B092-FCF278CA48C3}">
      <dgm:prSet/>
      <dgm:spPr/>
      <dgm:t>
        <a:bodyPr/>
        <a:lstStyle/>
        <a:p>
          <a:r>
            <a:rPr lang="cs-CZ" dirty="0"/>
            <a:t>Teorie elit</a:t>
          </a:r>
        </a:p>
      </dgm:t>
    </dgm:pt>
    <dgm:pt modelId="{73924D43-2C07-49A3-8F0A-7DB768F90180}" type="parTrans" cxnId="{00A488EF-E33F-4357-9558-C85278D2CFDE}">
      <dgm:prSet/>
      <dgm:spPr/>
      <dgm:t>
        <a:bodyPr/>
        <a:lstStyle/>
        <a:p>
          <a:endParaRPr lang="en-US"/>
        </a:p>
      </dgm:t>
    </dgm:pt>
    <dgm:pt modelId="{376B22C9-567A-4A3F-B136-809A4CA0349D}" type="sibTrans" cxnId="{00A488EF-E33F-4357-9558-C85278D2CFDE}">
      <dgm:prSet/>
      <dgm:spPr/>
      <dgm:t>
        <a:bodyPr/>
        <a:lstStyle/>
        <a:p>
          <a:endParaRPr lang="en-US"/>
        </a:p>
      </dgm:t>
    </dgm:pt>
    <dgm:pt modelId="{126BF9E3-0AAB-4176-851A-852A10DAF147}">
      <dgm:prSet/>
      <dgm:spPr/>
      <dgm:t>
        <a:bodyPr/>
        <a:lstStyle/>
        <a:p>
          <a:r>
            <a:rPr lang="cs-CZ" dirty="0"/>
            <a:t>Společenství a společnost</a:t>
          </a:r>
        </a:p>
      </dgm:t>
    </dgm:pt>
    <dgm:pt modelId="{DCF9BDEF-AC28-4B9E-ABE4-BAF61CE6AD89}" type="parTrans" cxnId="{D065AF05-082C-493A-951C-A590DD3CA3BD}">
      <dgm:prSet/>
      <dgm:spPr/>
      <dgm:t>
        <a:bodyPr/>
        <a:lstStyle/>
        <a:p>
          <a:endParaRPr lang="en-US"/>
        </a:p>
      </dgm:t>
    </dgm:pt>
    <dgm:pt modelId="{D1AAFCE2-3A49-49BA-8A18-7DDEB46DA3A1}" type="sibTrans" cxnId="{D065AF05-082C-493A-951C-A590DD3CA3BD}">
      <dgm:prSet/>
      <dgm:spPr/>
      <dgm:t>
        <a:bodyPr/>
        <a:lstStyle/>
        <a:p>
          <a:endParaRPr lang="en-US"/>
        </a:p>
      </dgm:t>
    </dgm:pt>
    <dgm:pt modelId="{0FBF9B78-9A27-49C9-9D5D-AFC547661F0A}">
      <dgm:prSet/>
      <dgm:spPr/>
      <dgm:t>
        <a:bodyPr/>
        <a:lstStyle/>
        <a:p>
          <a:r>
            <a:rPr lang="cs-CZ" dirty="0"/>
            <a:t>Eurocentrizmus v sociální teorii</a:t>
          </a:r>
        </a:p>
      </dgm:t>
    </dgm:pt>
    <dgm:pt modelId="{C4AFB26F-930D-45AA-9DC7-47F0E4DD2E7E}" type="parTrans" cxnId="{04AC0D85-6A26-4B53-9B2F-083FB2C90CCF}">
      <dgm:prSet/>
      <dgm:spPr/>
      <dgm:t>
        <a:bodyPr/>
        <a:lstStyle/>
        <a:p>
          <a:endParaRPr lang="en-US"/>
        </a:p>
      </dgm:t>
    </dgm:pt>
    <dgm:pt modelId="{DFBDE38F-EFFC-4C9D-A046-2F73AB87B205}" type="sibTrans" cxnId="{04AC0D85-6A26-4B53-9B2F-083FB2C90CCF}">
      <dgm:prSet/>
      <dgm:spPr/>
      <dgm:t>
        <a:bodyPr/>
        <a:lstStyle/>
        <a:p>
          <a:endParaRPr lang="en-US"/>
        </a:p>
      </dgm:t>
    </dgm:pt>
    <dgm:pt modelId="{8B333895-E9F3-4F48-A439-E1EB57FC4022}">
      <dgm:prSet/>
      <dgm:spPr/>
      <dgm:t>
        <a:bodyPr/>
        <a:lstStyle/>
        <a:p>
          <a:r>
            <a:rPr lang="cs-CZ" dirty="0"/>
            <a:t>Temná </a:t>
          </a:r>
          <a:r>
            <a:rPr lang="cs-CZ"/>
            <a:t>strana osvícenství</a:t>
          </a:r>
          <a:endParaRPr lang="cs-CZ" dirty="0"/>
        </a:p>
      </dgm:t>
    </dgm:pt>
    <dgm:pt modelId="{EC9F7642-0750-4D37-A9F7-8A2666D93BF8}" type="parTrans" cxnId="{0B590C75-C454-4424-82C6-57B037E8051B}">
      <dgm:prSet/>
      <dgm:spPr/>
      <dgm:t>
        <a:bodyPr/>
        <a:lstStyle/>
        <a:p>
          <a:endParaRPr lang="en-US"/>
        </a:p>
      </dgm:t>
    </dgm:pt>
    <dgm:pt modelId="{B4C870C3-72D5-4DDE-A1E2-640CD6D5C47B}" type="sibTrans" cxnId="{0B590C75-C454-4424-82C6-57B037E8051B}">
      <dgm:prSet/>
      <dgm:spPr/>
      <dgm:t>
        <a:bodyPr/>
        <a:lstStyle/>
        <a:p>
          <a:endParaRPr lang="en-US"/>
        </a:p>
      </dgm:t>
    </dgm:pt>
    <dgm:pt modelId="{C4285EDB-954F-4B95-ADC1-70ACB7114A75}" type="pres">
      <dgm:prSet presAssocID="{AEB335A6-5933-4E6E-B030-854C0E34B821}" presName="diagram" presStyleCnt="0">
        <dgm:presLayoutVars>
          <dgm:dir/>
          <dgm:resizeHandles val="exact"/>
        </dgm:presLayoutVars>
      </dgm:prSet>
      <dgm:spPr/>
    </dgm:pt>
    <dgm:pt modelId="{FEFDDB0A-FCA4-48C7-92E2-A008C2A52EF0}" type="pres">
      <dgm:prSet presAssocID="{AC4A59C6-CF92-499C-BDB3-E7587450E4CF}" presName="node" presStyleLbl="node1" presStyleIdx="0" presStyleCnt="7">
        <dgm:presLayoutVars>
          <dgm:bulletEnabled val="1"/>
        </dgm:presLayoutVars>
      </dgm:prSet>
      <dgm:spPr/>
    </dgm:pt>
    <dgm:pt modelId="{87B7CED6-86EC-413F-8C9C-81A2737E009B}" type="pres">
      <dgm:prSet presAssocID="{8B6906DD-CD14-4D09-AC76-A8448E58A4E1}" presName="sibTrans" presStyleCnt="0"/>
      <dgm:spPr/>
    </dgm:pt>
    <dgm:pt modelId="{E31F56B4-EDD5-40F9-A115-A43FFCD570AF}" type="pres">
      <dgm:prSet presAssocID="{4B6F6BFE-0062-4BC5-B784-506D7FCB3FD1}" presName="node" presStyleLbl="node1" presStyleIdx="1" presStyleCnt="7">
        <dgm:presLayoutVars>
          <dgm:bulletEnabled val="1"/>
        </dgm:presLayoutVars>
      </dgm:prSet>
      <dgm:spPr/>
    </dgm:pt>
    <dgm:pt modelId="{7DD0CDAB-5185-4438-88D3-52BC0070A635}" type="pres">
      <dgm:prSet presAssocID="{045DE677-CD09-42D3-BC16-AFB837F5B1C1}" presName="sibTrans" presStyleCnt="0"/>
      <dgm:spPr/>
    </dgm:pt>
    <dgm:pt modelId="{42DFD333-D565-4B19-AB6F-9FFE5FEE18CC}" type="pres">
      <dgm:prSet presAssocID="{8D806E43-D1C0-4B3F-85B5-98A30F47D835}" presName="node" presStyleLbl="node1" presStyleIdx="2" presStyleCnt="7">
        <dgm:presLayoutVars>
          <dgm:bulletEnabled val="1"/>
        </dgm:presLayoutVars>
      </dgm:prSet>
      <dgm:spPr/>
    </dgm:pt>
    <dgm:pt modelId="{EFBEAB13-76F5-4777-AEAF-AFF8EA7BDF9F}" type="pres">
      <dgm:prSet presAssocID="{3B24D856-1E39-434C-A71A-D3EA2BBB9782}" presName="sibTrans" presStyleCnt="0"/>
      <dgm:spPr/>
    </dgm:pt>
    <dgm:pt modelId="{0B265F57-F253-4F19-83EF-6AE0229E9689}" type="pres">
      <dgm:prSet presAssocID="{D0EE80ED-9EF8-4A41-B092-FCF278CA48C3}" presName="node" presStyleLbl="node1" presStyleIdx="3" presStyleCnt="7">
        <dgm:presLayoutVars>
          <dgm:bulletEnabled val="1"/>
        </dgm:presLayoutVars>
      </dgm:prSet>
      <dgm:spPr/>
    </dgm:pt>
    <dgm:pt modelId="{AFB394AE-48D6-42F0-86A4-3535BCB10169}" type="pres">
      <dgm:prSet presAssocID="{376B22C9-567A-4A3F-B136-809A4CA0349D}" presName="sibTrans" presStyleCnt="0"/>
      <dgm:spPr/>
    </dgm:pt>
    <dgm:pt modelId="{1DB91B9E-8872-4B9B-A753-A91F70101DEB}" type="pres">
      <dgm:prSet presAssocID="{126BF9E3-0AAB-4176-851A-852A10DAF147}" presName="node" presStyleLbl="node1" presStyleIdx="4" presStyleCnt="7">
        <dgm:presLayoutVars>
          <dgm:bulletEnabled val="1"/>
        </dgm:presLayoutVars>
      </dgm:prSet>
      <dgm:spPr/>
    </dgm:pt>
    <dgm:pt modelId="{601B4EFC-8E93-4440-A72C-E90642CA95DB}" type="pres">
      <dgm:prSet presAssocID="{D1AAFCE2-3A49-49BA-8A18-7DDEB46DA3A1}" presName="sibTrans" presStyleCnt="0"/>
      <dgm:spPr/>
    </dgm:pt>
    <dgm:pt modelId="{18594E9E-1CC6-4023-A6AD-7D237B49FE32}" type="pres">
      <dgm:prSet presAssocID="{0FBF9B78-9A27-49C9-9D5D-AFC547661F0A}" presName="node" presStyleLbl="node1" presStyleIdx="5" presStyleCnt="7">
        <dgm:presLayoutVars>
          <dgm:bulletEnabled val="1"/>
        </dgm:presLayoutVars>
      </dgm:prSet>
      <dgm:spPr/>
    </dgm:pt>
    <dgm:pt modelId="{AAE257E7-65F8-49C5-98D4-C5374C0A44C9}" type="pres">
      <dgm:prSet presAssocID="{DFBDE38F-EFFC-4C9D-A046-2F73AB87B205}" presName="sibTrans" presStyleCnt="0"/>
      <dgm:spPr/>
    </dgm:pt>
    <dgm:pt modelId="{5F2B50D4-4EB5-4CD8-91A0-23E4E2F31F8A}" type="pres">
      <dgm:prSet presAssocID="{8B333895-E9F3-4F48-A439-E1EB57FC4022}" presName="node" presStyleLbl="node1" presStyleIdx="6" presStyleCnt="7">
        <dgm:presLayoutVars>
          <dgm:bulletEnabled val="1"/>
        </dgm:presLayoutVars>
      </dgm:prSet>
      <dgm:spPr/>
    </dgm:pt>
  </dgm:ptLst>
  <dgm:cxnLst>
    <dgm:cxn modelId="{D065AF05-082C-493A-951C-A590DD3CA3BD}" srcId="{AEB335A6-5933-4E6E-B030-854C0E34B821}" destId="{126BF9E3-0AAB-4176-851A-852A10DAF147}" srcOrd="4" destOrd="0" parTransId="{DCF9BDEF-AC28-4B9E-ABE4-BAF61CE6AD89}" sibTransId="{D1AAFCE2-3A49-49BA-8A18-7DDEB46DA3A1}"/>
    <dgm:cxn modelId="{8389C609-FF50-47DF-8525-92CCB7006F58}" type="presOf" srcId="{AC4A59C6-CF92-499C-BDB3-E7587450E4CF}" destId="{FEFDDB0A-FCA4-48C7-92E2-A008C2A52EF0}" srcOrd="0" destOrd="0" presId="urn:microsoft.com/office/officeart/2005/8/layout/default"/>
    <dgm:cxn modelId="{FA59BB0D-BD72-4E1C-9014-344AE910176D}" type="presOf" srcId="{126BF9E3-0AAB-4176-851A-852A10DAF147}" destId="{1DB91B9E-8872-4B9B-A753-A91F70101DEB}" srcOrd="0" destOrd="0" presId="urn:microsoft.com/office/officeart/2005/8/layout/default"/>
    <dgm:cxn modelId="{6E388236-D11C-4550-851F-F4160D0BB7EC}" type="presOf" srcId="{8B333895-E9F3-4F48-A439-E1EB57FC4022}" destId="{5F2B50D4-4EB5-4CD8-91A0-23E4E2F31F8A}" srcOrd="0" destOrd="0" presId="urn:microsoft.com/office/officeart/2005/8/layout/default"/>
    <dgm:cxn modelId="{D4A9673A-85E1-47A3-8BBE-4C80D77E75B8}" srcId="{AEB335A6-5933-4E6E-B030-854C0E34B821}" destId="{4B6F6BFE-0062-4BC5-B784-506D7FCB3FD1}" srcOrd="1" destOrd="0" parTransId="{169B919C-5C82-4BCC-89D9-0623E2661AF5}" sibTransId="{045DE677-CD09-42D3-BC16-AFB837F5B1C1}"/>
    <dgm:cxn modelId="{C7BD4E3E-7D66-4904-91F8-4135B786395B}" srcId="{AEB335A6-5933-4E6E-B030-854C0E34B821}" destId="{8D806E43-D1C0-4B3F-85B5-98A30F47D835}" srcOrd="2" destOrd="0" parTransId="{98E8E1BA-E28F-4707-ACC9-0ACA738F710B}" sibTransId="{3B24D856-1E39-434C-A71A-D3EA2BBB9782}"/>
    <dgm:cxn modelId="{FECE3E60-870F-46CF-8794-22943BCDCE5B}" type="presOf" srcId="{D0EE80ED-9EF8-4A41-B092-FCF278CA48C3}" destId="{0B265F57-F253-4F19-83EF-6AE0229E9689}" srcOrd="0" destOrd="0" presId="urn:microsoft.com/office/officeart/2005/8/layout/default"/>
    <dgm:cxn modelId="{C197C342-0D2E-4EEB-9A49-244D91A8BDEE}" type="presOf" srcId="{8D806E43-D1C0-4B3F-85B5-98A30F47D835}" destId="{42DFD333-D565-4B19-AB6F-9FFE5FEE18CC}" srcOrd="0" destOrd="0" presId="urn:microsoft.com/office/officeart/2005/8/layout/default"/>
    <dgm:cxn modelId="{0B590C75-C454-4424-82C6-57B037E8051B}" srcId="{AEB335A6-5933-4E6E-B030-854C0E34B821}" destId="{8B333895-E9F3-4F48-A439-E1EB57FC4022}" srcOrd="6" destOrd="0" parTransId="{EC9F7642-0750-4D37-A9F7-8A2666D93BF8}" sibTransId="{B4C870C3-72D5-4DDE-A1E2-640CD6D5C47B}"/>
    <dgm:cxn modelId="{04AC0D85-6A26-4B53-9B2F-083FB2C90CCF}" srcId="{AEB335A6-5933-4E6E-B030-854C0E34B821}" destId="{0FBF9B78-9A27-49C9-9D5D-AFC547661F0A}" srcOrd="5" destOrd="0" parTransId="{C4AFB26F-930D-45AA-9DC7-47F0E4DD2E7E}" sibTransId="{DFBDE38F-EFFC-4C9D-A046-2F73AB87B205}"/>
    <dgm:cxn modelId="{98950B90-8BF0-44B8-981D-F14CF2685EE3}" type="presOf" srcId="{AEB335A6-5933-4E6E-B030-854C0E34B821}" destId="{C4285EDB-954F-4B95-ADC1-70ACB7114A75}" srcOrd="0" destOrd="0" presId="urn:microsoft.com/office/officeart/2005/8/layout/default"/>
    <dgm:cxn modelId="{30C8A898-C574-4F68-8486-21E4E2EDEE58}" type="presOf" srcId="{0FBF9B78-9A27-49C9-9D5D-AFC547661F0A}" destId="{18594E9E-1CC6-4023-A6AD-7D237B49FE32}" srcOrd="0" destOrd="0" presId="urn:microsoft.com/office/officeart/2005/8/layout/default"/>
    <dgm:cxn modelId="{5ED254E8-111C-4C73-9C71-DE3CECB06D47}" srcId="{AEB335A6-5933-4E6E-B030-854C0E34B821}" destId="{AC4A59C6-CF92-499C-BDB3-E7587450E4CF}" srcOrd="0" destOrd="0" parTransId="{AFF27DBB-642F-4057-880D-B2977F42AC57}" sibTransId="{8B6906DD-CD14-4D09-AC76-A8448E58A4E1}"/>
    <dgm:cxn modelId="{3F8325EB-1C0F-4AA4-B392-8E7A9AB3ECA9}" type="presOf" srcId="{4B6F6BFE-0062-4BC5-B784-506D7FCB3FD1}" destId="{E31F56B4-EDD5-40F9-A115-A43FFCD570AF}" srcOrd="0" destOrd="0" presId="urn:microsoft.com/office/officeart/2005/8/layout/default"/>
    <dgm:cxn modelId="{00A488EF-E33F-4357-9558-C85278D2CFDE}" srcId="{AEB335A6-5933-4E6E-B030-854C0E34B821}" destId="{D0EE80ED-9EF8-4A41-B092-FCF278CA48C3}" srcOrd="3" destOrd="0" parTransId="{73924D43-2C07-49A3-8F0A-7DB768F90180}" sibTransId="{376B22C9-567A-4A3F-B136-809A4CA0349D}"/>
    <dgm:cxn modelId="{541C4A7F-3909-407A-BAAD-72B0EC7D6234}" type="presParOf" srcId="{C4285EDB-954F-4B95-ADC1-70ACB7114A75}" destId="{FEFDDB0A-FCA4-48C7-92E2-A008C2A52EF0}" srcOrd="0" destOrd="0" presId="urn:microsoft.com/office/officeart/2005/8/layout/default"/>
    <dgm:cxn modelId="{9EC80457-60A5-42E2-8504-C9EC1B9F7FC7}" type="presParOf" srcId="{C4285EDB-954F-4B95-ADC1-70ACB7114A75}" destId="{87B7CED6-86EC-413F-8C9C-81A2737E009B}" srcOrd="1" destOrd="0" presId="urn:microsoft.com/office/officeart/2005/8/layout/default"/>
    <dgm:cxn modelId="{364BCFDE-419A-4C21-8924-5D2677F4680D}" type="presParOf" srcId="{C4285EDB-954F-4B95-ADC1-70ACB7114A75}" destId="{E31F56B4-EDD5-40F9-A115-A43FFCD570AF}" srcOrd="2" destOrd="0" presId="urn:microsoft.com/office/officeart/2005/8/layout/default"/>
    <dgm:cxn modelId="{7D17190A-EF25-4FED-BDE2-46C9954A476A}" type="presParOf" srcId="{C4285EDB-954F-4B95-ADC1-70ACB7114A75}" destId="{7DD0CDAB-5185-4438-88D3-52BC0070A635}" srcOrd="3" destOrd="0" presId="urn:microsoft.com/office/officeart/2005/8/layout/default"/>
    <dgm:cxn modelId="{C75AFD38-F624-4FF7-94AC-84A18E5739C2}" type="presParOf" srcId="{C4285EDB-954F-4B95-ADC1-70ACB7114A75}" destId="{42DFD333-D565-4B19-AB6F-9FFE5FEE18CC}" srcOrd="4" destOrd="0" presId="urn:microsoft.com/office/officeart/2005/8/layout/default"/>
    <dgm:cxn modelId="{E227DC40-BBDE-464E-BEC4-877EEC4105CD}" type="presParOf" srcId="{C4285EDB-954F-4B95-ADC1-70ACB7114A75}" destId="{EFBEAB13-76F5-4777-AEAF-AFF8EA7BDF9F}" srcOrd="5" destOrd="0" presId="urn:microsoft.com/office/officeart/2005/8/layout/default"/>
    <dgm:cxn modelId="{C6CC061C-513D-498D-B883-0DB906ADD8A4}" type="presParOf" srcId="{C4285EDB-954F-4B95-ADC1-70ACB7114A75}" destId="{0B265F57-F253-4F19-83EF-6AE0229E9689}" srcOrd="6" destOrd="0" presId="urn:microsoft.com/office/officeart/2005/8/layout/default"/>
    <dgm:cxn modelId="{273B1EE8-2E8A-4146-B9EC-78D19A4A66E3}" type="presParOf" srcId="{C4285EDB-954F-4B95-ADC1-70ACB7114A75}" destId="{AFB394AE-48D6-42F0-86A4-3535BCB10169}" srcOrd="7" destOrd="0" presId="urn:microsoft.com/office/officeart/2005/8/layout/default"/>
    <dgm:cxn modelId="{95CAC33B-6781-449A-BC5A-F7F78CBCA7EE}" type="presParOf" srcId="{C4285EDB-954F-4B95-ADC1-70ACB7114A75}" destId="{1DB91B9E-8872-4B9B-A753-A91F70101DEB}" srcOrd="8" destOrd="0" presId="urn:microsoft.com/office/officeart/2005/8/layout/default"/>
    <dgm:cxn modelId="{CA828104-DA09-4814-87EF-924F5CAFAF51}" type="presParOf" srcId="{C4285EDB-954F-4B95-ADC1-70ACB7114A75}" destId="{601B4EFC-8E93-4440-A72C-E90642CA95DB}" srcOrd="9" destOrd="0" presId="urn:microsoft.com/office/officeart/2005/8/layout/default"/>
    <dgm:cxn modelId="{38E3800B-EA05-4E25-854C-FD72DACA9CE6}" type="presParOf" srcId="{C4285EDB-954F-4B95-ADC1-70ACB7114A75}" destId="{18594E9E-1CC6-4023-A6AD-7D237B49FE32}" srcOrd="10" destOrd="0" presId="urn:microsoft.com/office/officeart/2005/8/layout/default"/>
    <dgm:cxn modelId="{935B54F9-4BB8-44B2-9805-17650DABD128}" type="presParOf" srcId="{C4285EDB-954F-4B95-ADC1-70ACB7114A75}" destId="{AAE257E7-65F8-49C5-98D4-C5374C0A44C9}" srcOrd="11" destOrd="0" presId="urn:microsoft.com/office/officeart/2005/8/layout/default"/>
    <dgm:cxn modelId="{96A8EB1E-E478-4934-B607-9F26D162A696}" type="presParOf" srcId="{C4285EDB-954F-4B95-ADC1-70ACB7114A75}" destId="{5F2B50D4-4EB5-4CD8-91A0-23E4E2F31F8A}"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9AB359-D851-4B49-84A2-36F64800172D}">
      <dsp:nvSpPr>
        <dsp:cNvPr id="0" name=""/>
        <dsp:cNvSpPr/>
      </dsp:nvSpPr>
      <dsp:spPr>
        <a:xfrm>
          <a:off x="0" y="703"/>
          <a:ext cx="637381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6D089A-A557-4871-A338-38D072332016}">
      <dsp:nvSpPr>
        <dsp:cNvPr id="0" name=""/>
        <dsp:cNvSpPr/>
      </dsp:nvSpPr>
      <dsp:spPr>
        <a:xfrm>
          <a:off x="0" y="703"/>
          <a:ext cx="6373813" cy="822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cs-CZ" sz="2900" kern="1200" dirty="0"/>
            <a:t>Politická ekonomie a utilitarismus</a:t>
          </a:r>
        </a:p>
      </dsp:txBody>
      <dsp:txXfrm>
        <a:off x="0" y="703"/>
        <a:ext cx="6373813" cy="822577"/>
      </dsp:txXfrm>
    </dsp:sp>
    <dsp:sp modelId="{F5233535-5BD8-4F1C-9E41-FAF8106D88AD}">
      <dsp:nvSpPr>
        <dsp:cNvPr id="0" name=""/>
        <dsp:cNvSpPr/>
      </dsp:nvSpPr>
      <dsp:spPr>
        <a:xfrm>
          <a:off x="0" y="823280"/>
          <a:ext cx="6373813" cy="0"/>
        </a:xfrm>
        <a:prstGeom prst="line">
          <a:avLst/>
        </a:prstGeom>
        <a:solidFill>
          <a:schemeClr val="accent2">
            <a:hueOff val="1282147"/>
            <a:satOff val="1368"/>
            <a:lumOff val="425"/>
            <a:alphaOff val="0"/>
          </a:schemeClr>
        </a:solidFill>
        <a:ln w="12700" cap="flat" cmpd="sng" algn="ctr">
          <a:solidFill>
            <a:schemeClr val="accent2">
              <a:hueOff val="1282147"/>
              <a:satOff val="1368"/>
              <a:lumOff val="42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EB0D1B-377A-4484-A77D-56CE1A8BB226}">
      <dsp:nvSpPr>
        <dsp:cNvPr id="0" name=""/>
        <dsp:cNvSpPr/>
      </dsp:nvSpPr>
      <dsp:spPr>
        <a:xfrm>
          <a:off x="0" y="823280"/>
          <a:ext cx="6373813" cy="822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cs-CZ" sz="2900" kern="1200" dirty="0"/>
            <a:t>Liberalismus a občanská společnost</a:t>
          </a:r>
        </a:p>
      </dsp:txBody>
      <dsp:txXfrm>
        <a:off x="0" y="823280"/>
        <a:ext cx="6373813" cy="822577"/>
      </dsp:txXfrm>
    </dsp:sp>
    <dsp:sp modelId="{3E833A35-F7F3-4332-9605-BFB66D0CE844}">
      <dsp:nvSpPr>
        <dsp:cNvPr id="0" name=""/>
        <dsp:cNvSpPr/>
      </dsp:nvSpPr>
      <dsp:spPr>
        <a:xfrm>
          <a:off x="0" y="1645858"/>
          <a:ext cx="6373813" cy="0"/>
        </a:xfrm>
        <a:prstGeom prst="line">
          <a:avLst/>
        </a:prstGeom>
        <a:solidFill>
          <a:schemeClr val="accent2">
            <a:hueOff val="2564293"/>
            <a:satOff val="2735"/>
            <a:lumOff val="850"/>
            <a:alphaOff val="0"/>
          </a:schemeClr>
        </a:solidFill>
        <a:ln w="12700" cap="flat" cmpd="sng" algn="ctr">
          <a:solidFill>
            <a:schemeClr val="accent2">
              <a:hueOff val="2564293"/>
              <a:satOff val="2735"/>
              <a:lumOff val="85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73EFC1-0636-4204-8829-90FC26F004B4}">
      <dsp:nvSpPr>
        <dsp:cNvPr id="0" name=""/>
        <dsp:cNvSpPr/>
      </dsp:nvSpPr>
      <dsp:spPr>
        <a:xfrm>
          <a:off x="0" y="1645858"/>
          <a:ext cx="6373813" cy="822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cs-CZ" sz="2900" kern="1200" dirty="0"/>
            <a:t>Pozitivizmus</a:t>
          </a:r>
        </a:p>
      </dsp:txBody>
      <dsp:txXfrm>
        <a:off x="0" y="1645858"/>
        <a:ext cx="6373813" cy="822577"/>
      </dsp:txXfrm>
    </dsp:sp>
    <dsp:sp modelId="{01CDB170-95FC-49B4-98AB-414265CDD0EA}">
      <dsp:nvSpPr>
        <dsp:cNvPr id="0" name=""/>
        <dsp:cNvSpPr/>
      </dsp:nvSpPr>
      <dsp:spPr>
        <a:xfrm>
          <a:off x="0" y="2468436"/>
          <a:ext cx="6373813" cy="0"/>
        </a:xfrm>
        <a:prstGeom prst="line">
          <a:avLst/>
        </a:prstGeom>
        <a:solidFill>
          <a:schemeClr val="accent2">
            <a:hueOff val="3846440"/>
            <a:satOff val="4103"/>
            <a:lumOff val="1275"/>
            <a:alphaOff val="0"/>
          </a:schemeClr>
        </a:solidFill>
        <a:ln w="12700" cap="flat" cmpd="sng" algn="ctr">
          <a:solidFill>
            <a:schemeClr val="accent2">
              <a:hueOff val="3846440"/>
              <a:satOff val="4103"/>
              <a:lumOff val="127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905D5A-9220-41DA-857D-A19FA583CF32}">
      <dsp:nvSpPr>
        <dsp:cNvPr id="0" name=""/>
        <dsp:cNvSpPr/>
      </dsp:nvSpPr>
      <dsp:spPr>
        <a:xfrm>
          <a:off x="0" y="2468436"/>
          <a:ext cx="6373813" cy="822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cs-CZ" sz="2900" kern="1200" dirty="0"/>
            <a:t>Teorie elit</a:t>
          </a:r>
        </a:p>
      </dsp:txBody>
      <dsp:txXfrm>
        <a:off x="0" y="2468436"/>
        <a:ext cx="6373813" cy="822577"/>
      </dsp:txXfrm>
    </dsp:sp>
    <dsp:sp modelId="{4BD37CAF-BDD4-42B7-949C-3ECF2CB57316}">
      <dsp:nvSpPr>
        <dsp:cNvPr id="0" name=""/>
        <dsp:cNvSpPr/>
      </dsp:nvSpPr>
      <dsp:spPr>
        <a:xfrm>
          <a:off x="0" y="3291013"/>
          <a:ext cx="6373813" cy="0"/>
        </a:xfrm>
        <a:prstGeom prst="line">
          <a:avLst/>
        </a:prstGeom>
        <a:solidFill>
          <a:schemeClr val="accent2">
            <a:hueOff val="5128586"/>
            <a:satOff val="5470"/>
            <a:lumOff val="1701"/>
            <a:alphaOff val="0"/>
          </a:schemeClr>
        </a:solidFill>
        <a:ln w="12700" cap="flat" cmpd="sng" algn="ctr">
          <a:solidFill>
            <a:schemeClr val="accent2">
              <a:hueOff val="5128586"/>
              <a:satOff val="5470"/>
              <a:lumOff val="170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8D048F-1F44-49DF-81D3-6E5F8661579A}">
      <dsp:nvSpPr>
        <dsp:cNvPr id="0" name=""/>
        <dsp:cNvSpPr/>
      </dsp:nvSpPr>
      <dsp:spPr>
        <a:xfrm>
          <a:off x="0" y="3291013"/>
          <a:ext cx="6373813" cy="822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cs-CZ" sz="2900" kern="1200" dirty="0"/>
            <a:t>Společenství a společnost</a:t>
          </a:r>
        </a:p>
      </dsp:txBody>
      <dsp:txXfrm>
        <a:off x="0" y="3291013"/>
        <a:ext cx="6373813" cy="822577"/>
      </dsp:txXfrm>
    </dsp:sp>
    <dsp:sp modelId="{F5E8D190-5CA2-4A85-BEC7-0EA38792D185}">
      <dsp:nvSpPr>
        <dsp:cNvPr id="0" name=""/>
        <dsp:cNvSpPr/>
      </dsp:nvSpPr>
      <dsp:spPr>
        <a:xfrm>
          <a:off x="0" y="4113591"/>
          <a:ext cx="6373813" cy="0"/>
        </a:xfrm>
        <a:prstGeom prst="line">
          <a:avLst/>
        </a:prstGeom>
        <a:solidFill>
          <a:schemeClr val="accent2">
            <a:hueOff val="6410733"/>
            <a:satOff val="6838"/>
            <a:lumOff val="2126"/>
            <a:alphaOff val="0"/>
          </a:schemeClr>
        </a:solidFill>
        <a:ln w="12700" cap="flat" cmpd="sng" algn="ctr">
          <a:solidFill>
            <a:schemeClr val="accent2">
              <a:hueOff val="6410733"/>
              <a:satOff val="6838"/>
              <a:lumOff val="212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06E87E-B7E4-4DE0-94CF-6A1883AFAC02}">
      <dsp:nvSpPr>
        <dsp:cNvPr id="0" name=""/>
        <dsp:cNvSpPr/>
      </dsp:nvSpPr>
      <dsp:spPr>
        <a:xfrm>
          <a:off x="0" y="4113591"/>
          <a:ext cx="6373813" cy="822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cs-CZ" sz="2900" kern="1200" dirty="0"/>
            <a:t>Eurocentrizmus v sociální teorii</a:t>
          </a:r>
        </a:p>
      </dsp:txBody>
      <dsp:txXfrm>
        <a:off x="0" y="4113591"/>
        <a:ext cx="6373813" cy="822577"/>
      </dsp:txXfrm>
    </dsp:sp>
    <dsp:sp modelId="{4D8E3014-D95C-4FA9-9624-EF1D632C33F9}">
      <dsp:nvSpPr>
        <dsp:cNvPr id="0" name=""/>
        <dsp:cNvSpPr/>
      </dsp:nvSpPr>
      <dsp:spPr>
        <a:xfrm>
          <a:off x="0" y="4936169"/>
          <a:ext cx="6373813" cy="0"/>
        </a:xfrm>
        <a:prstGeom prst="line">
          <a:avLst/>
        </a:prstGeom>
        <a:solidFill>
          <a:schemeClr val="accent2">
            <a:hueOff val="7692880"/>
            <a:satOff val="8205"/>
            <a:lumOff val="2551"/>
            <a:alphaOff val="0"/>
          </a:schemeClr>
        </a:solidFill>
        <a:ln w="12700" cap="flat" cmpd="sng" algn="ctr">
          <a:solidFill>
            <a:schemeClr val="accent2">
              <a:hueOff val="7692880"/>
              <a:satOff val="8205"/>
              <a:lumOff val="25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FFD9CD-5A3A-463C-B9B2-5653FC619177}">
      <dsp:nvSpPr>
        <dsp:cNvPr id="0" name=""/>
        <dsp:cNvSpPr/>
      </dsp:nvSpPr>
      <dsp:spPr>
        <a:xfrm>
          <a:off x="0" y="4936169"/>
          <a:ext cx="6373813" cy="822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cs-CZ" sz="2900" kern="1200" dirty="0"/>
            <a:t>Temná strana osvícenství</a:t>
          </a:r>
        </a:p>
      </dsp:txBody>
      <dsp:txXfrm>
        <a:off x="0" y="4936169"/>
        <a:ext cx="6373813" cy="8225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990D0-4BCD-4B61-98CC-0FE350CFDDC9}">
      <dsp:nvSpPr>
        <dsp:cNvPr id="0" name=""/>
        <dsp:cNvSpPr/>
      </dsp:nvSpPr>
      <dsp:spPr>
        <a:xfrm>
          <a:off x="4873" y="350046"/>
          <a:ext cx="2130870" cy="276859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cs-CZ" sz="1300" kern="1200" dirty="0"/>
            <a:t>Vůdčí osobnosti v USA se chtěli zbavit ideologického dogmatu evropského myšlení z 19. století.</a:t>
          </a:r>
          <a:endParaRPr lang="en-US" sz="1300" kern="1200" dirty="0"/>
        </a:p>
      </dsp:txBody>
      <dsp:txXfrm>
        <a:off x="67284" y="412457"/>
        <a:ext cx="2006048" cy="2643775"/>
      </dsp:txXfrm>
    </dsp:sp>
    <dsp:sp modelId="{F2F436E7-2650-43BC-922C-AD2B9B655EAE}">
      <dsp:nvSpPr>
        <dsp:cNvPr id="0" name=""/>
        <dsp:cNvSpPr/>
      </dsp:nvSpPr>
      <dsp:spPr>
        <a:xfrm>
          <a:off x="2348831" y="1470117"/>
          <a:ext cx="451744" cy="528455"/>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2348831" y="1575808"/>
        <a:ext cx="316221" cy="317073"/>
      </dsp:txXfrm>
    </dsp:sp>
    <dsp:sp modelId="{DDE766BF-1146-4392-8B2D-6A5EEBFF2C86}">
      <dsp:nvSpPr>
        <dsp:cNvPr id="0" name=""/>
        <dsp:cNvSpPr/>
      </dsp:nvSpPr>
      <dsp:spPr>
        <a:xfrm>
          <a:off x="2988092" y="350046"/>
          <a:ext cx="2130870" cy="276859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cs-CZ" sz="1300" kern="1200" dirty="0"/>
            <a:t>Poukazovali na problematiku evropské kulturní nadřazenosti a vybudovali pro USA legitimní instituce pro dělání vědy oproštěné od Eurocentrizmu. </a:t>
          </a:r>
          <a:endParaRPr lang="en-US" sz="1300" kern="1200" dirty="0"/>
        </a:p>
      </dsp:txBody>
      <dsp:txXfrm>
        <a:off x="3050503" y="412457"/>
        <a:ext cx="2006048" cy="2643775"/>
      </dsp:txXfrm>
    </dsp:sp>
    <dsp:sp modelId="{8747DC22-B890-4D5C-9B67-13AB80726C52}">
      <dsp:nvSpPr>
        <dsp:cNvPr id="0" name=""/>
        <dsp:cNvSpPr/>
      </dsp:nvSpPr>
      <dsp:spPr>
        <a:xfrm>
          <a:off x="5332050" y="1470117"/>
          <a:ext cx="451744" cy="528455"/>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5332050" y="1575808"/>
        <a:ext cx="316221" cy="317073"/>
      </dsp:txXfrm>
    </dsp:sp>
    <dsp:sp modelId="{B6A78782-48EA-432C-B81B-076B4C412346}">
      <dsp:nvSpPr>
        <dsp:cNvPr id="0" name=""/>
        <dsp:cNvSpPr/>
      </dsp:nvSpPr>
      <dsp:spPr>
        <a:xfrm>
          <a:off x="5971312" y="350046"/>
          <a:ext cx="2130870" cy="2768597"/>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cs-CZ" sz="1300" kern="1200" dirty="0"/>
            <a:t>Zůstává otázka „</a:t>
          </a:r>
          <a:r>
            <a:rPr lang="cs-CZ" sz="1300" kern="1200" dirty="0" err="1"/>
            <a:t>zápodocentrizmu</a:t>
          </a:r>
          <a:r>
            <a:rPr lang="cs-CZ" sz="1300" kern="1200" dirty="0"/>
            <a:t>“, tedy dominance sociálních teorií z USA a Evropy a vynechání zbytku světa jako nemoderních společností, které se postupně po vzoru Západu moderními stanou a bude to probíhat úplně stejně.</a:t>
          </a:r>
          <a:endParaRPr lang="en-US" sz="1300" kern="1200" dirty="0"/>
        </a:p>
      </dsp:txBody>
      <dsp:txXfrm>
        <a:off x="6033723" y="412457"/>
        <a:ext cx="2006048" cy="2643775"/>
      </dsp:txXfrm>
    </dsp:sp>
    <dsp:sp modelId="{1C52B442-47D1-4D66-B48C-DFAE193D97B0}">
      <dsp:nvSpPr>
        <dsp:cNvPr id="0" name=""/>
        <dsp:cNvSpPr/>
      </dsp:nvSpPr>
      <dsp:spPr>
        <a:xfrm>
          <a:off x="8315270" y="1470117"/>
          <a:ext cx="451744" cy="528455"/>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8315270" y="1575808"/>
        <a:ext cx="316221" cy="317073"/>
      </dsp:txXfrm>
    </dsp:sp>
    <dsp:sp modelId="{222B3915-ADC3-40F0-A6FE-9501B7DD711C}">
      <dsp:nvSpPr>
        <dsp:cNvPr id="0" name=""/>
        <dsp:cNvSpPr/>
      </dsp:nvSpPr>
      <dsp:spPr>
        <a:xfrm>
          <a:off x="8954531" y="350046"/>
          <a:ext cx="2130870" cy="2768597"/>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cs-CZ" sz="1300" kern="1200" dirty="0"/>
            <a:t>V současnost je ovšem sféra teorií stále dominována západními teoriemi s tím, že se postupně se k nám dostávají teorie z větších východních zemí, jako Rusko, Čína, Jižní Korea a Japonsko, popřípadě Afriky. Stále ale mají občasné problémy s legitimizováním dělání vědy a jejím očištěním od polické propagandy.  </a:t>
          </a:r>
          <a:endParaRPr lang="en-US" sz="1300" kern="1200" dirty="0"/>
        </a:p>
      </dsp:txBody>
      <dsp:txXfrm>
        <a:off x="9016942" y="412457"/>
        <a:ext cx="2006048" cy="26437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07D811-97AF-4583-8FF0-61E5A5806B81}">
      <dsp:nvSpPr>
        <dsp:cNvPr id="0" name=""/>
        <dsp:cNvSpPr/>
      </dsp:nvSpPr>
      <dsp:spPr>
        <a:xfrm>
          <a:off x="0" y="0"/>
          <a:ext cx="9426734" cy="104060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cs-CZ" sz="1600" kern="1200"/>
            <a:t>Představitelé osvícenství byli přesvědčeni o pravdivosti svých teorií a o tom, že po zavedení do praxe jimi vylepší společnost. Věda byla vždy pokrok.</a:t>
          </a:r>
          <a:endParaRPr lang="en-US" sz="1600" kern="1200"/>
        </a:p>
      </dsp:txBody>
      <dsp:txXfrm>
        <a:off x="30478" y="30478"/>
        <a:ext cx="8303839" cy="979651"/>
      </dsp:txXfrm>
    </dsp:sp>
    <dsp:sp modelId="{73558313-B142-43F1-B178-B718A1266E62}">
      <dsp:nvSpPr>
        <dsp:cNvPr id="0" name=""/>
        <dsp:cNvSpPr/>
      </dsp:nvSpPr>
      <dsp:spPr>
        <a:xfrm>
          <a:off x="831770" y="1214041"/>
          <a:ext cx="9426734" cy="104060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cs-CZ" sz="1600" kern="1200" dirty="0"/>
            <a:t>Aplikace utilitárních ideálů nepřinášela vždy jen blahobyt společnosti, ale také limitovala svobodu, když zavazela většině, ale to byla cena za pokrok.</a:t>
          </a:r>
          <a:endParaRPr lang="en-US" sz="1600" kern="1200" dirty="0"/>
        </a:p>
      </dsp:txBody>
      <dsp:txXfrm>
        <a:off x="862248" y="1244519"/>
        <a:ext cx="7857613" cy="979651"/>
      </dsp:txXfrm>
    </dsp:sp>
    <dsp:sp modelId="{03DD427F-A9B6-4686-8583-E4562FF7CCD8}">
      <dsp:nvSpPr>
        <dsp:cNvPr id="0" name=""/>
        <dsp:cNvSpPr/>
      </dsp:nvSpPr>
      <dsp:spPr>
        <a:xfrm>
          <a:off x="1663541" y="2428083"/>
          <a:ext cx="9426734" cy="1040607"/>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cs-CZ" sz="1600" kern="1200" dirty="0"/>
            <a:t>Moralita byla odsouvána z cesty vědy protože bránila rozvoji. Cílem byla maximální efektivita a produktivita. (Třeba efektivní řešení židovské otázky a poté efektivní ukončení druhé světové války, efektivní zemědělství a průmysl, efektivní a volný trh)</a:t>
          </a:r>
          <a:endParaRPr lang="en-US" sz="1600" kern="1200" dirty="0"/>
        </a:p>
      </dsp:txBody>
      <dsp:txXfrm>
        <a:off x="1694019" y="2458561"/>
        <a:ext cx="7857613" cy="979651"/>
      </dsp:txXfrm>
    </dsp:sp>
    <dsp:sp modelId="{C2911750-CD73-4AFF-8F7E-F5867C6511FE}">
      <dsp:nvSpPr>
        <dsp:cNvPr id="0" name=""/>
        <dsp:cNvSpPr/>
      </dsp:nvSpPr>
      <dsp:spPr>
        <a:xfrm>
          <a:off x="8750340" y="789126"/>
          <a:ext cx="676394" cy="676394"/>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8902529" y="789126"/>
        <a:ext cx="372016" cy="508986"/>
      </dsp:txXfrm>
    </dsp:sp>
    <dsp:sp modelId="{44C27A85-F70D-44F0-83FD-717F51A3DA7F}">
      <dsp:nvSpPr>
        <dsp:cNvPr id="0" name=""/>
        <dsp:cNvSpPr/>
      </dsp:nvSpPr>
      <dsp:spPr>
        <a:xfrm>
          <a:off x="9582110" y="1996231"/>
          <a:ext cx="676394" cy="676394"/>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9734299" y="1996231"/>
        <a:ext cx="372016" cy="5089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FDDB0A-FCA4-48C7-92E2-A008C2A52EF0}">
      <dsp:nvSpPr>
        <dsp:cNvPr id="0" name=""/>
        <dsp:cNvSpPr/>
      </dsp:nvSpPr>
      <dsp:spPr>
        <a:xfrm>
          <a:off x="3249" y="58890"/>
          <a:ext cx="2577622" cy="154657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cs-CZ" sz="2600" kern="1200" dirty="0"/>
            <a:t>Politická ekonomie a utilitarismus</a:t>
          </a:r>
          <a:endParaRPr lang="en-US" sz="2600" kern="1200" dirty="0"/>
        </a:p>
      </dsp:txBody>
      <dsp:txXfrm>
        <a:off x="3249" y="58890"/>
        <a:ext cx="2577622" cy="1546573"/>
      </dsp:txXfrm>
    </dsp:sp>
    <dsp:sp modelId="{E31F56B4-EDD5-40F9-A115-A43FFCD570AF}">
      <dsp:nvSpPr>
        <dsp:cNvPr id="0" name=""/>
        <dsp:cNvSpPr/>
      </dsp:nvSpPr>
      <dsp:spPr>
        <a:xfrm>
          <a:off x="2838634" y="58890"/>
          <a:ext cx="2577622" cy="154657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cs-CZ" sz="2600" kern="1200" dirty="0"/>
            <a:t>Liberalismus a občanská společnost</a:t>
          </a:r>
        </a:p>
      </dsp:txBody>
      <dsp:txXfrm>
        <a:off x="2838634" y="58890"/>
        <a:ext cx="2577622" cy="1546573"/>
      </dsp:txXfrm>
    </dsp:sp>
    <dsp:sp modelId="{42DFD333-D565-4B19-AB6F-9FFE5FEE18CC}">
      <dsp:nvSpPr>
        <dsp:cNvPr id="0" name=""/>
        <dsp:cNvSpPr/>
      </dsp:nvSpPr>
      <dsp:spPr>
        <a:xfrm>
          <a:off x="5674019" y="58890"/>
          <a:ext cx="2577622" cy="154657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cs-CZ" sz="2600" kern="1200" dirty="0"/>
            <a:t>Pozitivizmus</a:t>
          </a:r>
        </a:p>
      </dsp:txBody>
      <dsp:txXfrm>
        <a:off x="5674019" y="58890"/>
        <a:ext cx="2577622" cy="1546573"/>
      </dsp:txXfrm>
    </dsp:sp>
    <dsp:sp modelId="{0B265F57-F253-4F19-83EF-6AE0229E9689}">
      <dsp:nvSpPr>
        <dsp:cNvPr id="0" name=""/>
        <dsp:cNvSpPr/>
      </dsp:nvSpPr>
      <dsp:spPr>
        <a:xfrm>
          <a:off x="8509404" y="58890"/>
          <a:ext cx="2577622" cy="154657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cs-CZ" sz="2600" kern="1200" dirty="0"/>
            <a:t>Teorie elit</a:t>
          </a:r>
        </a:p>
      </dsp:txBody>
      <dsp:txXfrm>
        <a:off x="8509404" y="58890"/>
        <a:ext cx="2577622" cy="1546573"/>
      </dsp:txXfrm>
    </dsp:sp>
    <dsp:sp modelId="{1DB91B9E-8872-4B9B-A753-A91F70101DEB}">
      <dsp:nvSpPr>
        <dsp:cNvPr id="0" name=""/>
        <dsp:cNvSpPr/>
      </dsp:nvSpPr>
      <dsp:spPr>
        <a:xfrm>
          <a:off x="1420941" y="1863226"/>
          <a:ext cx="2577622" cy="154657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cs-CZ" sz="2600" kern="1200" dirty="0"/>
            <a:t>Společenství a společnost</a:t>
          </a:r>
        </a:p>
      </dsp:txBody>
      <dsp:txXfrm>
        <a:off x="1420941" y="1863226"/>
        <a:ext cx="2577622" cy="1546573"/>
      </dsp:txXfrm>
    </dsp:sp>
    <dsp:sp modelId="{18594E9E-1CC6-4023-A6AD-7D237B49FE32}">
      <dsp:nvSpPr>
        <dsp:cNvPr id="0" name=""/>
        <dsp:cNvSpPr/>
      </dsp:nvSpPr>
      <dsp:spPr>
        <a:xfrm>
          <a:off x="4256326" y="1863226"/>
          <a:ext cx="2577622" cy="154657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cs-CZ" sz="2600" kern="1200" dirty="0"/>
            <a:t>Eurocentrizmus v sociální teorii</a:t>
          </a:r>
        </a:p>
      </dsp:txBody>
      <dsp:txXfrm>
        <a:off x="4256326" y="1863226"/>
        <a:ext cx="2577622" cy="1546573"/>
      </dsp:txXfrm>
    </dsp:sp>
    <dsp:sp modelId="{5F2B50D4-4EB5-4CD8-91A0-23E4E2F31F8A}">
      <dsp:nvSpPr>
        <dsp:cNvPr id="0" name=""/>
        <dsp:cNvSpPr/>
      </dsp:nvSpPr>
      <dsp:spPr>
        <a:xfrm>
          <a:off x="7091711" y="1863226"/>
          <a:ext cx="2577622" cy="154657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cs-CZ" sz="2600" kern="1200" dirty="0"/>
            <a:t>Temná </a:t>
          </a:r>
          <a:r>
            <a:rPr lang="cs-CZ" sz="2600" kern="1200"/>
            <a:t>strana osvícenství</a:t>
          </a:r>
          <a:endParaRPr lang="cs-CZ" sz="2600" kern="1200" dirty="0"/>
        </a:p>
      </dsp:txBody>
      <dsp:txXfrm>
        <a:off x="7091711" y="1863226"/>
        <a:ext cx="2577622" cy="154657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131DD9-0DFC-4DB8-B62E-14DBCA097F56}" type="datetimeFigureOut">
              <a:rPr lang="en-US" smtClean="0"/>
              <a:t>10/26/2023</a:t>
            </a:fld>
            <a:endParaRPr lang="en-US"/>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762D1E-484C-4151-BEA8-DA1CF3428EE2}" type="slidenum">
              <a:rPr lang="en-US" smtClean="0"/>
              <a:t>‹#›</a:t>
            </a:fld>
            <a:endParaRPr lang="en-US"/>
          </a:p>
        </p:txBody>
      </p:sp>
    </p:spTree>
    <p:extLst>
      <p:ext uri="{BB962C8B-B14F-4D97-AF65-F5344CB8AC3E}">
        <p14:creationId xmlns:p14="http://schemas.microsoft.com/office/powerpoint/2010/main" val="3526847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2</a:t>
            </a:fld>
            <a:endParaRPr lang="en-US" dirty="0"/>
          </a:p>
        </p:txBody>
      </p:sp>
    </p:spTree>
    <p:extLst>
      <p:ext uri="{BB962C8B-B14F-4D97-AF65-F5344CB8AC3E}">
        <p14:creationId xmlns:p14="http://schemas.microsoft.com/office/powerpoint/2010/main" val="17752671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Robert </a:t>
            </a:r>
            <a:r>
              <a:rPr lang="cs-CZ" dirty="0" err="1"/>
              <a:t>Michels</a:t>
            </a:r>
            <a:r>
              <a:rPr lang="cs-CZ" dirty="0"/>
              <a:t> (9. ledna 1876 Kolín nad Rýnem – 2. května 1936 Řím) byl německý sociolog. Proslavil se především svou knihou </a:t>
            </a:r>
            <a:r>
              <a:rPr lang="cs-CZ" dirty="0" err="1"/>
              <a:t>Zur</a:t>
            </a:r>
            <a:r>
              <a:rPr lang="cs-CZ" dirty="0"/>
              <a:t> </a:t>
            </a:r>
            <a:r>
              <a:rPr lang="cs-CZ" dirty="0" err="1"/>
              <a:t>Soziologie</a:t>
            </a:r>
            <a:r>
              <a:rPr lang="cs-CZ" dirty="0"/>
              <a:t> des </a:t>
            </a:r>
            <a:r>
              <a:rPr lang="cs-CZ" dirty="0" err="1"/>
              <a:t>Parteiwesens</a:t>
            </a:r>
            <a:r>
              <a:rPr lang="cs-CZ" dirty="0"/>
              <a:t> in der </a:t>
            </a:r>
            <a:r>
              <a:rPr lang="cs-CZ" dirty="0" err="1"/>
              <a:t>modernen</a:t>
            </a:r>
            <a:r>
              <a:rPr lang="cs-CZ" dirty="0"/>
              <a:t> </a:t>
            </a:r>
            <a:r>
              <a:rPr lang="cs-CZ" dirty="0" err="1"/>
              <a:t>Demokratie</a:t>
            </a:r>
            <a:r>
              <a:rPr lang="cs-CZ" dirty="0"/>
              <a:t> (1911); v ní představil svůj „železný zákon oligarchie“, podle kterého oligarchické struktury nakonec dominují jakékoli politické organizaci, nezávisle na její politické orientaci. Ve svém pozdějším dílem, </a:t>
            </a:r>
            <a:r>
              <a:rPr lang="cs-CZ" dirty="0" err="1"/>
              <a:t>Corso</a:t>
            </a:r>
            <a:r>
              <a:rPr lang="cs-CZ" dirty="0"/>
              <a:t> di </a:t>
            </a:r>
            <a:r>
              <a:rPr lang="cs-CZ" dirty="0" err="1"/>
              <a:t>sociologia</a:t>
            </a:r>
            <a:r>
              <a:rPr lang="cs-CZ" dirty="0"/>
              <a:t> </a:t>
            </a:r>
            <a:r>
              <a:rPr lang="cs-CZ" dirty="0" err="1"/>
              <a:t>politica</a:t>
            </a:r>
            <a:r>
              <a:rPr lang="cs-CZ" dirty="0"/>
              <a:t> (1927) už ale nekritizuje oligarchické tendence velkých organizací, naopak sympatizuje s elitou a vůdcem, u kterého se koncentruje veškerá moc. Paradoxně se tedy </a:t>
            </a:r>
            <a:r>
              <a:rPr lang="cs-CZ" dirty="0" err="1"/>
              <a:t>Michels</a:t>
            </a:r>
            <a:r>
              <a:rPr lang="cs-CZ" dirty="0"/>
              <a:t> nakonec ztotožnil přesně s těmi rysy organizované společnosti, kterými dříve nejvíce opovrhoval.</a:t>
            </a:r>
          </a:p>
          <a:p>
            <a:endParaRPr lang="cs-CZ"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11</a:t>
            </a:fld>
            <a:endParaRPr lang="en-US"/>
          </a:p>
        </p:txBody>
      </p:sp>
    </p:spTree>
    <p:extLst>
      <p:ext uri="{BB962C8B-B14F-4D97-AF65-F5344CB8AC3E}">
        <p14:creationId xmlns:p14="http://schemas.microsoft.com/office/powerpoint/2010/main" val="39350148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Vilfredo</a:t>
            </a:r>
            <a:r>
              <a:rPr lang="cs-CZ" dirty="0"/>
              <a:t> Federico </a:t>
            </a:r>
            <a:r>
              <a:rPr lang="cs-CZ" dirty="0" err="1"/>
              <a:t>Damaso</a:t>
            </a:r>
            <a:r>
              <a:rPr lang="cs-CZ" dirty="0"/>
              <a:t> </a:t>
            </a:r>
            <a:r>
              <a:rPr lang="cs-CZ" dirty="0" err="1"/>
              <a:t>Pareto</a:t>
            </a:r>
            <a:r>
              <a:rPr lang="cs-CZ" dirty="0"/>
              <a:t> (15. července 1848 Paříž – 19. srpna 1923 </a:t>
            </a:r>
            <a:r>
              <a:rPr lang="cs-CZ" dirty="0" err="1"/>
              <a:t>Céligny</a:t>
            </a:r>
            <a:r>
              <a:rPr lang="cs-CZ" dirty="0"/>
              <a:t>) byl italský ekonom, matematik, statistik, sociolog a politolog, profesor na univerzitě v Lausanne. Kromě toho byl i průkopníkem ekonometrie (vědecká disciplína nacházející se na pomezí matematiky, statistiky a ekonomie).</a:t>
            </a:r>
          </a:p>
          <a:p>
            <a:endParaRPr lang="cs-CZ" dirty="0"/>
          </a:p>
          <a:p>
            <a:r>
              <a:rPr lang="cs-CZ" dirty="0"/>
              <a:t>Teorie elit – Nutnost rozdělení na elitu zbytek společnosti vyvozuje </a:t>
            </a:r>
            <a:r>
              <a:rPr lang="cs-CZ" dirty="0" err="1"/>
              <a:t>Pareto</a:t>
            </a:r>
            <a:r>
              <a:rPr lang="cs-CZ" dirty="0"/>
              <a:t> z toho, že mezi členy společnosti není rovnoměrně rozložena inteligence a schopnosti a také některé typy reziduí. Ti, v jejichž chování dominuje první reziduum, vynikají schopností k vykořisťování občanů. Díky tomu jsou součástí vládnoucí třídy. </a:t>
            </a:r>
            <a:r>
              <a:rPr lang="cs-CZ" dirty="0" err="1"/>
              <a:t>Pareto</a:t>
            </a:r>
            <a:r>
              <a:rPr lang="cs-CZ" dirty="0"/>
              <a:t> je nazývá spekulanty. Na druhé straně jsou lidé bázliví a opatrní, kteří se nechávají ovládat, </a:t>
            </a:r>
            <a:r>
              <a:rPr lang="cs-CZ" dirty="0" err="1"/>
              <a:t>Pareto</a:t>
            </a:r>
            <a:r>
              <a:rPr lang="cs-CZ" dirty="0"/>
              <a:t> je nazývá rentiéry. Lidé u nichž převládá kombinační reziduum jsou jako Machiavelliho lišky nakloněni rizikům, příslušníci konzervativně založené většiny představují </a:t>
            </a:r>
            <a:r>
              <a:rPr lang="cs-CZ" dirty="0" err="1"/>
              <a:t>síli</a:t>
            </a:r>
            <a:r>
              <a:rPr lang="cs-CZ" dirty="0"/>
              <a:t> sociální inertnosti, jsou to Machiavelliho lvi. Učil, že vládnoucí třída si má tvrdým donucovacím systémem udržovat svou existenci. Neučiní-li tak, bude vytlačena silnými členy nižších tříd, kteří se vyšplhají do jejích pozic. Jeho sociologie je svéráznou symbiózou mechanistických a psychologistických prvků. Společnost je pluralistický systém vytvořený z lidských molekul, jež jsou spojeny složitými vzájemnými vztahy. Položil základy ekonomie blahobytu. Pro ilustraci jeho teorií asi nejlépe poslouží jeho výrok: "Dávejte mi co nejvíce plodných omylů plných zárodků myšlenek a nechte si své jalové pravdy."</a:t>
            </a:r>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12</a:t>
            </a:fld>
            <a:endParaRPr lang="en-US"/>
          </a:p>
        </p:txBody>
      </p:sp>
    </p:spTree>
    <p:extLst>
      <p:ext uri="{BB962C8B-B14F-4D97-AF65-F5344CB8AC3E}">
        <p14:creationId xmlns:p14="http://schemas.microsoft.com/office/powerpoint/2010/main" val="5533291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Ferdinand </a:t>
            </a:r>
            <a:r>
              <a:rPr lang="cs-CZ" dirty="0" err="1"/>
              <a:t>Tönnies</a:t>
            </a:r>
            <a:r>
              <a:rPr lang="cs-CZ" dirty="0"/>
              <a:t> (26. července 1855 </a:t>
            </a:r>
            <a:r>
              <a:rPr lang="cs-CZ" dirty="0" err="1"/>
              <a:t>Oldenswort</a:t>
            </a:r>
            <a:r>
              <a:rPr lang="cs-CZ" dirty="0"/>
              <a:t> – 9. dubna 1936 Kiel) byl německý sociolog, ekonom a filosof. Je znám především pro svou sociologickou typologii, kde tradiční pospolitost (</a:t>
            </a:r>
            <a:r>
              <a:rPr lang="cs-CZ" dirty="0" err="1"/>
              <a:t>Gemeinschaft</a:t>
            </a:r>
            <a:r>
              <a:rPr lang="cs-CZ" dirty="0"/>
              <a:t>) staví proti moderní společnosti (</a:t>
            </a:r>
            <a:r>
              <a:rPr lang="cs-CZ" dirty="0" err="1"/>
              <a:t>Gesellschaft</a:t>
            </a:r>
            <a:r>
              <a:rPr lang="cs-CZ" dirty="0"/>
              <a:t>), dále se zabýval rovněž studiem sociálních norem, sociologií povolání a výzkumem veřejného mínění, kde je pokládán za průkopníka. Spolu s M. Weberem a G. </a:t>
            </a:r>
            <a:r>
              <a:rPr lang="cs-CZ" dirty="0" err="1"/>
              <a:t>Simmelem</a:t>
            </a:r>
            <a:r>
              <a:rPr lang="cs-CZ" dirty="0"/>
              <a:t> založil v roce 1909 Německou společnost pro sociologii (</a:t>
            </a:r>
            <a:r>
              <a:rPr lang="cs-CZ" dirty="0" err="1"/>
              <a:t>Deutsche</a:t>
            </a:r>
            <a:r>
              <a:rPr lang="cs-CZ" dirty="0"/>
              <a:t> </a:t>
            </a:r>
            <a:r>
              <a:rPr lang="cs-CZ" dirty="0" err="1"/>
              <a:t>Gesellschaft</a:t>
            </a:r>
            <a:r>
              <a:rPr lang="cs-CZ" dirty="0"/>
              <a:t> </a:t>
            </a:r>
            <a:r>
              <a:rPr lang="cs-CZ" dirty="0" err="1"/>
              <a:t>für</a:t>
            </a:r>
            <a:r>
              <a:rPr lang="cs-CZ" dirty="0"/>
              <a:t> </a:t>
            </a:r>
            <a:r>
              <a:rPr lang="cs-CZ" dirty="0" err="1"/>
              <a:t>Soziologie</a:t>
            </a:r>
            <a:r>
              <a:rPr lang="cs-CZ" dirty="0"/>
              <a:t>).</a:t>
            </a:r>
          </a:p>
          <a:p>
            <a:endParaRPr lang="cs-CZ" dirty="0"/>
          </a:p>
          <a:p>
            <a:r>
              <a:rPr lang="cs-CZ" dirty="0" err="1"/>
              <a:t>Tönnies</a:t>
            </a:r>
            <a:r>
              <a:rPr lang="cs-CZ" dirty="0"/>
              <a:t> rozlišoval mezi dvěma typy sociálního seskupení </a:t>
            </a:r>
            <a:r>
              <a:rPr lang="cs-CZ" dirty="0" err="1"/>
              <a:t>Gemeinschaft</a:t>
            </a:r>
            <a:r>
              <a:rPr lang="cs-CZ" dirty="0"/>
              <a:t> a </a:t>
            </a:r>
            <a:r>
              <a:rPr lang="cs-CZ" dirty="0" err="1"/>
              <a:t>Gesellschaft</a:t>
            </a:r>
            <a:r>
              <a:rPr lang="cs-CZ" dirty="0"/>
              <a:t>, které jsou do češtiny nejčastěji překládány jako pospolitost a společnost. Tyto koncepty slouží k pojmenování dvou typů společenské vazby, společnosti. V této teorii </a:t>
            </a:r>
            <a:r>
              <a:rPr lang="cs-CZ" dirty="0" err="1"/>
              <a:t>Tonnies</a:t>
            </a:r>
            <a:r>
              <a:rPr lang="cs-CZ" dirty="0"/>
              <a:t> mluví o dvou formách lidské vůle. „</a:t>
            </a:r>
            <a:r>
              <a:rPr lang="cs-CZ" dirty="0" err="1"/>
              <a:t>Wesenwille</a:t>
            </a:r>
            <a:r>
              <a:rPr lang="cs-CZ" dirty="0"/>
              <a:t>“ neboli organická vůle, jež je základem </a:t>
            </a:r>
            <a:r>
              <a:rPr lang="cs-CZ" dirty="0" err="1"/>
              <a:t>Gemeinschaftu</a:t>
            </a:r>
            <a:r>
              <a:rPr lang="cs-CZ" dirty="0"/>
              <a:t>. A pro </a:t>
            </a:r>
            <a:r>
              <a:rPr lang="cs-CZ" dirty="0" err="1"/>
              <a:t>Gesellschaft</a:t>
            </a:r>
            <a:r>
              <a:rPr lang="cs-CZ" dirty="0"/>
              <a:t> „</a:t>
            </a:r>
            <a:r>
              <a:rPr lang="cs-CZ" dirty="0" err="1"/>
              <a:t>Kurwille</a:t>
            </a:r>
            <a:r>
              <a:rPr lang="cs-CZ" dirty="0"/>
              <a:t>“, což znamená v nejvhodnějším českém překladu vůle </a:t>
            </a:r>
            <a:r>
              <a:rPr lang="cs-CZ" dirty="0" err="1"/>
              <a:t>arbitrální</a:t>
            </a:r>
            <a:r>
              <a:rPr lang="cs-CZ" dirty="0"/>
              <a:t> nebo libovůle.</a:t>
            </a:r>
          </a:p>
          <a:p>
            <a:endParaRPr lang="cs-CZ" dirty="0"/>
          </a:p>
          <a:p>
            <a:r>
              <a:rPr lang="cs-CZ" dirty="0"/>
              <a:t>Pospolitost (</a:t>
            </a:r>
            <a:r>
              <a:rPr lang="cs-CZ" dirty="0" err="1"/>
              <a:t>Gemeinschaft</a:t>
            </a:r>
            <a:r>
              <a:rPr lang="cs-CZ" dirty="0"/>
              <a:t>) je postavena na pokrevních svazcích typické pro rodinu, kde lidé žijí v pospolitém životě a hluboké solidaritě, avšak to platí i pro jiné sociální vazby jako sousedství či dokonce i život v malé vesnici. Jedná se o živoucí organismus, ve kterém vztahy hrají klíčovou roli. Častokrát převládá obecný zájem v sociálních vazbách, které jsou řízeny zvyky a obyčeji. To všechno vychází z vůle jednání vnitřních potřeb a přirozeného stavu.</a:t>
            </a:r>
          </a:p>
          <a:p>
            <a:endParaRPr lang="cs-CZ" dirty="0"/>
          </a:p>
          <a:p>
            <a:r>
              <a:rPr lang="cs-CZ" dirty="0"/>
              <a:t>Společnost (</a:t>
            </a:r>
            <a:r>
              <a:rPr lang="cs-CZ" dirty="0" err="1"/>
              <a:t>Gesellschaft</a:t>
            </a:r>
            <a:r>
              <a:rPr lang="cs-CZ" dirty="0"/>
              <a:t>) lze přirovnat zejména k akciovým společnostem, velkoměstům. A právě v takovýchto příkladech jsou lidé spjati pouze vnější konvencí. Osoby jsou na sobě nezávislé, izolovány od ostatních, přestože je sjednocuje racionální účel. Jedinci jde o určité zájmy a cíle, založené na kalkulu a osamostatněném myšlení.</a:t>
            </a:r>
          </a:p>
          <a:p>
            <a:endParaRPr lang="cs-CZ" dirty="0"/>
          </a:p>
          <a:p>
            <a:r>
              <a:rPr lang="cs-CZ" dirty="0"/>
              <a:t>Hlavním záměrem </a:t>
            </a:r>
            <a:r>
              <a:rPr lang="cs-CZ" dirty="0" err="1"/>
              <a:t>Tönniese</a:t>
            </a:r>
            <a:r>
              <a:rPr lang="cs-CZ" dirty="0"/>
              <a:t> bylo za pomocí G. a G., popsat dějinný vývoj. Oba tyto pojmy mají představovat dějinné epochy směřující určitým vývojem a to od pospolitosti ke společnosti. Díky průmyslové revoluci, která zapříčinila mnoho společenských změn, se člověk mění na masového a stádního. Vztahy se formalizují a člověk je více izolován od ostatních.[5] </a:t>
            </a:r>
            <a:r>
              <a:rPr lang="cs-CZ" dirty="0" err="1"/>
              <a:t>Tönnies</a:t>
            </a:r>
            <a:r>
              <a:rPr lang="cs-CZ" dirty="0"/>
              <a:t> nikde neprohlašoval, že ve světě se vyskytují jen tyto čisté podoby sociálních seskupení, jelikož každá společnost se skládá z prvků G. a G. Touto svou nejvýznamnější prací ovlivnil celou řadu významných sociologů, jako byli Emil Durkheim, Max Weber či George Simmel.</a:t>
            </a:r>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13</a:t>
            </a:fld>
            <a:endParaRPr lang="en-US"/>
          </a:p>
        </p:txBody>
      </p:sp>
    </p:spTree>
    <p:extLst>
      <p:ext uri="{BB962C8B-B14F-4D97-AF65-F5344CB8AC3E}">
        <p14:creationId xmlns:p14="http://schemas.microsoft.com/office/powerpoint/2010/main" val="9917735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14</a:t>
            </a:fld>
            <a:endParaRPr lang="en-US"/>
          </a:p>
        </p:txBody>
      </p:sp>
    </p:spTree>
    <p:extLst>
      <p:ext uri="{BB962C8B-B14F-4D97-AF65-F5344CB8AC3E}">
        <p14:creationId xmlns:p14="http://schemas.microsoft.com/office/powerpoint/2010/main" val="8505372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Někdy mají i „nezápadní vědci“ problém s tím obhájit, že jsou opravdu vědci a mají právo se podílet na sociální vědě. </a:t>
            </a:r>
            <a:endParaRPr lang="en-US"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15</a:t>
            </a:fld>
            <a:endParaRPr lang="en-US"/>
          </a:p>
        </p:txBody>
      </p:sp>
    </p:spTree>
    <p:extLst>
      <p:ext uri="{BB962C8B-B14F-4D97-AF65-F5344CB8AC3E}">
        <p14:creationId xmlns:p14="http://schemas.microsoft.com/office/powerpoint/2010/main" val="14108558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Klimatická krize a její současné následky jsou reflexí temné strany osvícenství a utilitarismu kdy blaho většiny (mocné většiny západu) bylo podstatnější než dopady (o kterých se zprvu nevědělo, ale ani dnes nejsou tak podstatná </a:t>
            </a:r>
            <a:r>
              <a:rPr lang="cs-CZ" dirty="0" err="1"/>
              <a:t>akativně</a:t>
            </a:r>
            <a:r>
              <a:rPr lang="cs-CZ" dirty="0"/>
              <a:t> řešené jako to co ohrožuje Evropu a USA přímo) na země „třetího světa“ (bezmocné „menšiny“ co žila jen v menších zastoupeních v Evropě a USA).  </a:t>
            </a:r>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16</a:t>
            </a:fld>
            <a:endParaRPr lang="en-US"/>
          </a:p>
        </p:txBody>
      </p:sp>
    </p:spTree>
    <p:extLst>
      <p:ext uri="{BB962C8B-B14F-4D97-AF65-F5344CB8AC3E}">
        <p14:creationId xmlns:p14="http://schemas.microsoft.com/office/powerpoint/2010/main" val="8664764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 </a:t>
            </a:r>
            <a:endParaRPr lang="en-US"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17</a:t>
            </a:fld>
            <a:endParaRPr lang="en-US"/>
          </a:p>
        </p:txBody>
      </p:sp>
    </p:spTree>
    <p:extLst>
      <p:ext uri="{BB962C8B-B14F-4D97-AF65-F5344CB8AC3E}">
        <p14:creationId xmlns:p14="http://schemas.microsoft.com/office/powerpoint/2010/main" val="33859690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18</a:t>
            </a:fld>
            <a:endParaRPr lang="en-US"/>
          </a:p>
        </p:txBody>
      </p:sp>
    </p:spTree>
    <p:extLst>
      <p:ext uri="{BB962C8B-B14F-4D97-AF65-F5344CB8AC3E}">
        <p14:creationId xmlns:p14="http://schemas.microsoft.com/office/powerpoint/2010/main" val="2331999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noProof="0" dirty="0"/>
              <a:t>Adam Smith (5. června 1723 </a:t>
            </a:r>
            <a:r>
              <a:rPr lang="cs-CZ" noProof="0" dirty="0" err="1"/>
              <a:t>Kirkcaldy</a:t>
            </a:r>
            <a:r>
              <a:rPr lang="cs-CZ" noProof="0" dirty="0"/>
              <a:t> – 17. července 1790 Edinburgh) byl skotský ekonom a filosof, zakladatel moderní ekonomie a představitel skotského osvícenství.</a:t>
            </a:r>
          </a:p>
          <a:p>
            <a:endParaRPr lang="cs-CZ" noProof="0" dirty="0"/>
          </a:p>
          <a:p>
            <a:r>
              <a:rPr lang="cs-CZ" noProof="0" dirty="0"/>
              <a:t>Jeho dílo bylo zaměřeno na detailní rozpracování celé ekonomiky - pojednává o hodnotě výrobku, lidské práci, poptávce a nabídce, hodnotě peněz, hodnotě statků, funkci a způsobech směny zboží a materiálu, funkci toku zboží a poptávky po lidské práci. Je to komplexní filozofické zmapování celého ekonomického systému v raně kapitalistické společnosti, které dalo směr dalšího vývoje makro- a mikroekonomiky dalších generací, ujednotilo a vyvrátilo nesčetné nesmysly, které byly hromaděny po věky.</a:t>
            </a:r>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3</a:t>
            </a:fld>
            <a:endParaRPr lang="en-US"/>
          </a:p>
        </p:txBody>
      </p:sp>
    </p:spTree>
    <p:extLst>
      <p:ext uri="{BB962C8B-B14F-4D97-AF65-F5344CB8AC3E}">
        <p14:creationId xmlns:p14="http://schemas.microsoft.com/office/powerpoint/2010/main" val="2563140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Jeremy </a:t>
            </a:r>
            <a:r>
              <a:rPr lang="cs-CZ" dirty="0" err="1"/>
              <a:t>Bentham</a:t>
            </a:r>
            <a:r>
              <a:rPr lang="cs-CZ" dirty="0"/>
              <a:t> (15. </a:t>
            </a:r>
            <a:r>
              <a:rPr lang="cs-CZ" noProof="0" dirty="0"/>
              <a:t>února</a:t>
            </a:r>
            <a:r>
              <a:rPr lang="cs-CZ" dirty="0"/>
              <a:t> 1748 Londýn – 6. června 1832 tamtéž) byl britský právní teoretik, osvícenský filosof a radikální společenský reformátor, zakladatel utilitarismu a kritik lidských práv.</a:t>
            </a:r>
          </a:p>
          <a:p>
            <a:endParaRPr lang="cs-CZ" dirty="0"/>
          </a:p>
          <a:p>
            <a:r>
              <a:rPr lang="cs-CZ" dirty="0" err="1"/>
              <a:t>Benthamova</a:t>
            </a:r>
            <a:r>
              <a:rPr lang="cs-CZ" dirty="0"/>
              <a:t> racionalistická etika je založena na třech sloupech: prozíravosti (</a:t>
            </a:r>
            <a:r>
              <a:rPr lang="cs-CZ" dirty="0" err="1"/>
              <a:t>prudence</a:t>
            </a:r>
            <a:r>
              <a:rPr lang="cs-CZ" dirty="0"/>
              <a:t>), poctivosti (probity) a dobročinnosti (</a:t>
            </a:r>
            <a:r>
              <a:rPr lang="cs-CZ" dirty="0" err="1"/>
              <a:t>beneficience</a:t>
            </a:r>
            <a:r>
              <a:rPr lang="cs-CZ" dirty="0"/>
              <a:t>). Protože cílem každého jednání je zvětšovat štěstí a omezovat strasti, a protože míru štěstí lze podle něho dokonce změřit, lze na základě jeho „počtu obšťastnění“ (</a:t>
            </a:r>
            <a:r>
              <a:rPr lang="cs-CZ" dirty="0" err="1"/>
              <a:t>felicific</a:t>
            </a:r>
            <a:r>
              <a:rPr lang="cs-CZ" dirty="0"/>
              <a:t> </a:t>
            </a:r>
            <a:r>
              <a:rPr lang="cs-CZ" dirty="0" err="1"/>
              <a:t>calculus</a:t>
            </a:r>
            <a:r>
              <a:rPr lang="cs-CZ" dirty="0"/>
              <a:t>) kvalitu každého jednání přesně a objektivně určit. Rozhodující je trvání, intenzita, blízkost a jistota pocitu blaha, počet osob, které je zakusí, a vyhlídka na to, že z něho vzniknou další. Protože jde o minimalizaci utrpení, zaslouží si podle </a:t>
            </a:r>
            <a:r>
              <a:rPr lang="cs-CZ" dirty="0" err="1"/>
              <a:t>Benthama</a:t>
            </a:r>
            <a:r>
              <a:rPr lang="cs-CZ" dirty="0"/>
              <a:t> ochranu všichni, kdo mohou trpět, a tedy nejen lidé, ale i zvířata.</a:t>
            </a:r>
          </a:p>
          <a:p>
            <a:endParaRPr lang="cs-CZ" dirty="0"/>
          </a:p>
          <a:p>
            <a:r>
              <a:rPr lang="cs-CZ" dirty="0"/>
              <a:t>Jako právník a člověk přesvědčený o nezbytnosti práva byl </a:t>
            </a:r>
            <a:r>
              <a:rPr lang="cs-CZ" dirty="0" err="1"/>
              <a:t>Bentham</a:t>
            </a:r>
            <a:r>
              <a:rPr lang="cs-CZ" dirty="0"/>
              <a:t> sice příznivcem Francouzské revoluce, ale velmi ostrým kritikem představy přirozených lidských práv, proti nimž napsal plamenný pamflet. Právo bylo podle něho - podobně jako pro jeho současníka </a:t>
            </a:r>
            <a:r>
              <a:rPr lang="cs-CZ" dirty="0" err="1"/>
              <a:t>Hegela</a:t>
            </a:r>
            <a:r>
              <a:rPr lang="cs-CZ" dirty="0"/>
              <a:t> – možné jen v organizovaném státu, který není založen na žádné společenské smlouvě, nýbrž legitimuje se pouze svojí prospěšností a užitkem. Představa, že by člověk mohl mít nějaká práva „od narození“, že by se „rodil svobodný“, jak tvrdily listiny lidských práv, byla podle </a:t>
            </a:r>
            <a:r>
              <a:rPr lang="cs-CZ" dirty="0" err="1"/>
              <a:t>Benthama</a:t>
            </a:r>
            <a:r>
              <a:rPr lang="cs-CZ" dirty="0"/>
              <a:t> „anarchistickým klamem“ a „nebezpečným nesmyslem“. Pamflet ovšem vyšel poprvé až 1816 ve Francii za obnoveného království.</a:t>
            </a:r>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4</a:t>
            </a:fld>
            <a:endParaRPr lang="en-US"/>
          </a:p>
        </p:txBody>
      </p:sp>
    </p:spTree>
    <p:extLst>
      <p:ext uri="{BB962C8B-B14F-4D97-AF65-F5344CB8AC3E}">
        <p14:creationId xmlns:p14="http://schemas.microsoft.com/office/powerpoint/2010/main" val="1143577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noProof="0" dirty="0"/>
              <a:t>Panoptikon (z </a:t>
            </a:r>
            <a:r>
              <a:rPr lang="cs-CZ" noProof="0" dirty="0" err="1"/>
              <a:t>řec</a:t>
            </a:r>
            <a:r>
              <a:rPr lang="cs-CZ" noProof="0" dirty="0"/>
              <a:t>. pan – vše, </a:t>
            </a:r>
            <a:r>
              <a:rPr lang="cs-CZ" noProof="0" dirty="0" err="1"/>
              <a:t>optikos</a:t>
            </a:r>
            <a:r>
              <a:rPr lang="cs-CZ" noProof="0" dirty="0"/>
              <a:t> – viděný) je architektonický koncept budovy, který by umožnil stálý dohled nad jejími obyvateli. Vytvořil jej anglický utilitaristický filosof a reformátor Jeremy </a:t>
            </a:r>
            <a:r>
              <a:rPr lang="cs-CZ" noProof="0" dirty="0" err="1"/>
              <a:t>Bentham</a:t>
            </a:r>
            <a:r>
              <a:rPr lang="cs-CZ" noProof="0" dirty="0"/>
              <a:t>.</a:t>
            </a:r>
          </a:p>
          <a:p>
            <a:endParaRPr lang="cs-CZ" noProof="0" dirty="0"/>
          </a:p>
          <a:p>
            <a:r>
              <a:rPr lang="cs-CZ" noProof="0" dirty="0" err="1"/>
              <a:t>Bentham</a:t>
            </a:r>
            <a:r>
              <a:rPr lang="cs-CZ" noProof="0" dirty="0"/>
              <a:t> jej koncipoval především pro věznice, ale i pro jiné budovy, kde chtěl zavést systém přísné kontroly a represe, jako jsou nemocnice, školy nebo továrny. Samostatně stojící věž ve středu stavby umožňuje pozorovat z jednoho místa kteroukoliv z kruhově rozložených místností/cel tvořících uzavřený obvodový okruh. Ačkoliv není pro jednoho pozorovatele fyzicky možné celý prostor naráz sledovat, osoby umístěné v místnostech/celách nedokáží rozlišit, zda jsou či nejsou právě pozorovány, a má se u nich tedy vyvíjet návyk chovat se vždy tak, jako by byly pozorovány permanentně. Právě v případě věznice se tak dle autorovy představy docílí nejlepší možné nápravy trestanců.</a:t>
            </a:r>
          </a:p>
          <a:p>
            <a:endParaRPr lang="cs-CZ" noProof="0" dirty="0"/>
          </a:p>
          <a:p>
            <a:r>
              <a:rPr lang="cs-CZ" noProof="0" dirty="0"/>
              <a:t>3D model Panoptikonu který inspiroval věznice </a:t>
            </a:r>
          </a:p>
          <a:p>
            <a:r>
              <a:rPr lang="cs-CZ" noProof="0" dirty="0"/>
              <a:t>https://www.youtube.com/watch?v=Myal-NSlIGA</a:t>
            </a:r>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5</a:t>
            </a:fld>
            <a:endParaRPr lang="en-US"/>
          </a:p>
        </p:txBody>
      </p:sp>
    </p:spTree>
    <p:extLst>
      <p:ext uri="{BB962C8B-B14F-4D97-AF65-F5344CB8AC3E}">
        <p14:creationId xmlns:p14="http://schemas.microsoft.com/office/powerpoint/2010/main" val="2666984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noProof="0" dirty="0"/>
              <a:t>John Stuart </a:t>
            </a:r>
            <a:r>
              <a:rPr lang="cs-CZ" noProof="0" dirty="0" err="1"/>
              <a:t>Mill</a:t>
            </a:r>
            <a:r>
              <a:rPr lang="cs-CZ" noProof="0" dirty="0"/>
              <a:t> (20. května 1806 Londýn, Velká Británie – 8. května 1873 Avignon, Francie) byl anglický filosof, empirik, politický ekonom a liberální politik.</a:t>
            </a:r>
          </a:p>
          <a:p>
            <a:endParaRPr lang="cs-CZ" noProof="0" dirty="0"/>
          </a:p>
          <a:p>
            <a:r>
              <a:rPr lang="cs-CZ" noProof="0" dirty="0"/>
              <a:t>Mezi jeho nejvýznamnější díla patří O svobodě (1859), Úvahy o vládě ústavní (1861) a Utilitarismus (1863). Zasadil se o význam psychologie v systému věd. Zabýval se též národohospodářskou politikou. Svým myšlením ovlivnil fabiánskou školu. Měl značný vliv i na T. G. Masaryka i jeho ženu Charlottu Garrigue.</a:t>
            </a:r>
          </a:p>
          <a:p>
            <a:endParaRPr lang="cs-CZ" noProof="0" dirty="0"/>
          </a:p>
          <a:p>
            <a:r>
              <a:rPr lang="cs-CZ" noProof="0" dirty="0"/>
              <a:t>Roku 1859 napsal své nejznámější dílo esej O svobodě, ve kterém hájil liberální pojetí svobody, které považoval za nejvyšší hodnotu člověka. Tedy svobody od státu a donucování. Věřil, že míra svobody je relativní a lze se v ní zdokonalovat. Dále zde rozvíjel svobodu slova a shromažďování, a také individualismus. Současně však klade důraz na hodnotu altruismu. Každý jedinec má dle </a:t>
            </a:r>
            <a:r>
              <a:rPr lang="cs-CZ" noProof="0" dirty="0" err="1"/>
              <a:t>Milla</a:t>
            </a:r>
            <a:r>
              <a:rPr lang="cs-CZ" noProof="0" dirty="0"/>
              <a:t> právo na svobodu slova a shromažďování, a to i když se ve svém postoji mýlí, což umožňuje jeho pojetí pravdy, kterou chápe jako relativní. V otázce odpovědnosti tvrdil, že člověk není odpovědný společnosti ve svých výlučných záležitostech, ale je odpovědný v otázkách společenských. Podstatu změny ke svobodné společnosti neviděl ve změně politické vlády, ale v kulturním povznesení společnosti samotné. Při psaní eseje mu byli inspirací Johann Wolfgang von Goethe a Wilhelm von Humboldt.</a:t>
            </a:r>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6</a:t>
            </a:fld>
            <a:endParaRPr lang="en-US"/>
          </a:p>
        </p:txBody>
      </p:sp>
    </p:spTree>
    <p:extLst>
      <p:ext uri="{BB962C8B-B14F-4D97-AF65-F5344CB8AC3E}">
        <p14:creationId xmlns:p14="http://schemas.microsoft.com/office/powerpoint/2010/main" val="2006884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Alexis-Charles-Henri </a:t>
            </a:r>
            <a:r>
              <a:rPr lang="cs-CZ" dirty="0" err="1"/>
              <a:t>Clérel</a:t>
            </a:r>
            <a:r>
              <a:rPr lang="cs-CZ" dirty="0"/>
              <a:t> de Tocqueville (29. července 1805, Paříž – 16. dubna 1859, Cannes) byl francouzský sociologicky orientovaný politický myslitel a historik. Ve 30. letech 19. století podnikl několik cest do Spojených států amerických, aby podrobil důkladné analýze tamní demokracii a srovnal ji se stavem v Evropě. Byl zástupcem interdisciplinární vědy, která se měla zabývat chováním různých lidských společností, nedal jí však název ani jasný program. Samotnou sociologii 19. století příliš neovlivnil, ale dnes je mnohými historiky sociologie považován za jednoho z nejvýraznějších klasiků tohoto oboru.</a:t>
            </a:r>
          </a:p>
          <a:p>
            <a:endParaRPr lang="cs-CZ" dirty="0"/>
          </a:p>
          <a:p>
            <a:r>
              <a:rPr lang="cs-CZ" dirty="0"/>
              <a:t>Demokracie v Americe (1835, 1840) – V tomto díle Tocqueville zkoumá povahu demokracie, její klady i zápory, a také analyzuje možné původce ohrožení již stabilizovaného demokratické uspořádání. Hlavním autorovým úmyslem bylo srovnat povahu demokracie v USA s demokracií v Evropě, především pak ve Francii. Tocqueville se snaží zjistit, jak lze čelit nebezpečím, která v sobě demokracie skrývá, a byl přesvědčen, že vhodnou protiváhou přílišné politické centralizace je silná a rozmanitá občanská společnost, vytvářející apolitická sdružení. Domnívá se, že s americkou demokratickou společností vzniká určitý typ společnosti, který v budoucnu ovládne i další kontinenty.</a:t>
            </a:r>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7</a:t>
            </a:fld>
            <a:endParaRPr lang="en-US"/>
          </a:p>
        </p:txBody>
      </p:sp>
    </p:spTree>
    <p:extLst>
      <p:ext uri="{BB962C8B-B14F-4D97-AF65-F5344CB8AC3E}">
        <p14:creationId xmlns:p14="http://schemas.microsoft.com/office/powerpoint/2010/main" val="3425518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Auguste Comte, celým jménem Isidore Marie Auguste François Xavier Comte (19. ledna 1798, </a:t>
            </a:r>
            <a:r>
              <a:rPr lang="cs-CZ" dirty="0" err="1"/>
              <a:t>Montpellier</a:t>
            </a:r>
            <a:r>
              <a:rPr lang="cs-CZ" dirty="0"/>
              <a:t> – 5. září 1857 Paříž), byl francouzský matematik, společenský reformátor a originální myslitel, zakladatel pozitivismu a jeden ze zakladatelů sociologie.</a:t>
            </a:r>
          </a:p>
          <a:p>
            <a:endParaRPr lang="cs-CZ" dirty="0"/>
          </a:p>
          <a:p>
            <a:r>
              <a:rPr lang="cs-CZ" dirty="0"/>
              <a:t>V souvislosti s filosofií Augusta Comta byl také zaveden pojem pozitivismus. Podle něj se konečně jako jednotná metoda všech věd ustavuje metoda pozitivní, která se na rozdíl od tzv. negativní filosofie vzdává hledání prvotních či konečných příčin a nevysvětluje fakta silami nebo entitami, které nelze bezprostředně verifikovat, nýbrž se omezuje pouze na studium faktů a vztahů mezi nimi: „Nakonec v pozitivním stádiu lidský duch, vědom si, že nelze nabýt absolutních poznatků, vzdává se hledání původu a účelu vesmíru, stejně jako poznání vnitřních příčin jevů, aby se pomocí velmi složitého usuzování a pozorování věnoval objevování jejich skutečných zákonů, tj. jejich stálých vztahů následnosti a podobnosti.“</a:t>
            </a:r>
          </a:p>
          <a:p>
            <a:endParaRPr lang="cs-CZ" dirty="0"/>
          </a:p>
          <a:p>
            <a:r>
              <a:rPr lang="cs-CZ" dirty="0"/>
              <a:t>1. Stadium teologické neboli fiktivní</a:t>
            </a:r>
          </a:p>
          <a:p>
            <a:pPr marL="171450" indent="-171450">
              <a:buFontTx/>
              <a:buChar char="-"/>
            </a:pPr>
            <a:r>
              <a:rPr lang="cs-CZ" dirty="0"/>
              <a:t>Člověk hledá absolutní poznání skrze zkoumání vnitřní povahy věcí. Věří, že za každým procesem je živá vůle. Toto stadium probíhá ve třech etapách: animismus, polyteismus a monoteismus.</a:t>
            </a:r>
          </a:p>
          <a:p>
            <a:endParaRPr lang="cs-CZ" dirty="0"/>
          </a:p>
          <a:p>
            <a:r>
              <a:rPr lang="cs-CZ" dirty="0"/>
              <a:t>2. Stadium metafyzické neboli abstraktní</a:t>
            </a:r>
          </a:p>
          <a:p>
            <a:pPr marL="171450" indent="-171450">
              <a:buFontTx/>
              <a:buChar char="-"/>
            </a:pPr>
            <a:r>
              <a:rPr lang="cs-CZ" dirty="0"/>
              <a:t>I zde hledá člověk absolutní poznání, ale nezkoumá již nadpřirozené síly, nýbrž abstraktní pojmy a entity. Za nejvyšší obecnou entitu uznává přírodu, v níž vidí pramen všech ostatních jevů.</a:t>
            </a:r>
          </a:p>
          <a:p>
            <a:endParaRPr lang="cs-CZ" dirty="0"/>
          </a:p>
          <a:p>
            <a:r>
              <a:rPr lang="cs-CZ" dirty="0"/>
              <a:t>3. Stadium vědecké neboli pozitivní</a:t>
            </a:r>
          </a:p>
          <a:p>
            <a:pPr marL="171450" indent="-171450">
              <a:buFontTx/>
              <a:buChar char="-"/>
            </a:pPr>
            <a:r>
              <a:rPr lang="cs-CZ" dirty="0"/>
              <a:t>Člověk dospívá k tomu, že absolutní poznání není možné. Snaží se tedy pozorováním a rozumem poznat podobnosti a posloupnosti v daných faktech, s cílem podřídit je jedinému všeobecnému faktu.</a:t>
            </a:r>
          </a:p>
          <a:p>
            <a:pPr marL="171450" indent="-171450">
              <a:buFontTx/>
              <a:buChar char="-"/>
            </a:pPr>
            <a:r>
              <a:rPr lang="cs-CZ" dirty="0"/>
              <a:t>Ve stadiu pozitivního myšlení lidstva by měla nastat podle Comta ideální forma společenského zřízení. Jednalo by se o stát s pevně stanoveným řádem, řízený vědci, odborníky a specialisty, kde by u každého převažoval smysl pro celek.</a:t>
            </a:r>
          </a:p>
          <a:p>
            <a:pPr marL="171450" indent="-171450">
              <a:buFontTx/>
              <a:buChar char="-"/>
            </a:pPr>
            <a:r>
              <a:rPr lang="cs-CZ" dirty="0"/>
              <a:t>Comte tak do filosofie dějin zahrnuje vznik své vlastní doktríny. Dějiny směřují k pozitivnímu stadiu. To bude spočívat v poznání univerzálních zákonů na základě pozorování faktů. Na základě těchto zákonů bude pak možno řídit běh společnosti.</a:t>
            </a:r>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8</a:t>
            </a:fld>
            <a:endParaRPr lang="en-US"/>
          </a:p>
        </p:txBody>
      </p:sp>
    </p:spTree>
    <p:extLst>
      <p:ext uri="{BB962C8B-B14F-4D97-AF65-F5344CB8AC3E}">
        <p14:creationId xmlns:p14="http://schemas.microsoft.com/office/powerpoint/2010/main" val="19301380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Herbert Spencer (27. dubna 1820 – 8. prosince 1903) byl klasický britský sociolog a filosof. Patří mezi zastánce tzv. „</a:t>
            </a:r>
            <a:r>
              <a:rPr lang="cs-CZ" dirty="0" err="1"/>
              <a:t>organicistického</a:t>
            </a:r>
            <a:r>
              <a:rPr lang="cs-CZ" dirty="0"/>
              <a:t> proudu“ v sociologii, jenž se vyznačuje důrazem na podobnost rysů lidské společnosti a biologického organismu. Mnoho z jeho myšlenek vstoupilo do všeobecného povědomí, jen málo lidí však dnes tuší, kdo je jejich původním autorem.</a:t>
            </a:r>
          </a:p>
          <a:p>
            <a:endParaRPr lang="cs-CZ" dirty="0"/>
          </a:p>
          <a:p>
            <a:r>
              <a:rPr lang="cs-CZ" dirty="0"/>
              <a:t>Spencer ve svých úvahách navazoval jen na nemnoho předchůdců. Mezi nejvýznamnější patřil evolucionista a Spencerův přítel Thomas Huxley, který jej seznámil s myšlenkami Charlese Darwina, s nímž posléze Spencer navázal dlouholeté korespondenční styky. Spencer vědecké knihy takřka vůbec nečetl a vědomosti získával především z periodik, diskuzí s kolegy a od svých asistentů. Proto je jeho myšlenkové kořeny třeba hledat zejména v londýnském intelektuálním prostředí poloviny 19. století (především v přírodovědeckých kruzích), dále v politické ekonomii a do jisté míry i v sociologických koncepcích Augusta Comta.</a:t>
            </a:r>
          </a:p>
          <a:p>
            <a:endParaRPr lang="cs-CZ" dirty="0"/>
          </a:p>
          <a:p>
            <a:r>
              <a:rPr lang="cs-CZ" dirty="0"/>
              <a:t>Celé Spencerovo rozsáhlé filozofické dílo (sám pro svou koncepci užíval termínu „syntetická filozofie“) je propojeno nemnoha jednotícími tématy, z nichž jedním je myšlenka evolucionismu. Evoluci Spencer ve své knize </a:t>
            </a:r>
            <a:r>
              <a:rPr lang="cs-CZ" dirty="0" err="1"/>
              <a:t>First</a:t>
            </a:r>
            <a:r>
              <a:rPr lang="cs-CZ" dirty="0"/>
              <a:t> </a:t>
            </a:r>
            <a:r>
              <a:rPr lang="cs-CZ" dirty="0" err="1"/>
              <a:t>Principles</a:t>
            </a:r>
            <a:r>
              <a:rPr lang="cs-CZ" dirty="0"/>
              <a:t> definuje jako „změnu ze stavu relativně nevymezeného, nekoherentního, homogenního ke stavu relativně vymezenému, koherentnímu a heterogennímu“ (Keller 2005 : 146), jejím opakem je pak regrese, čili děj, během něhož dochází k rozkladu komplexních a diferencovaných struktur. Svůj vysoce abstraktní model evoluce používá Spencer i pro analýzu vývoje společnosti poprvé v práci </a:t>
            </a:r>
            <a:r>
              <a:rPr lang="cs-CZ" dirty="0" err="1"/>
              <a:t>The</a:t>
            </a:r>
            <a:r>
              <a:rPr lang="cs-CZ" dirty="0"/>
              <a:t> Study </a:t>
            </a:r>
            <a:r>
              <a:rPr lang="cs-CZ" dirty="0" err="1"/>
              <a:t>of</a:t>
            </a:r>
            <a:r>
              <a:rPr lang="cs-CZ" dirty="0"/>
              <a:t> Sociology z roku 1873. Poukazuje zde na to, že oblast sociální podléhá podobným zákonům, jako pole biologické či fyzikální. Podobně jako v organismu vede i ve společnosti nárůst velikosti subsystémů k tlaku na diferenciaci jejich funkcí; funkčně diferenciované subsystémy jsou pak zpětně s celkem propojeny díky svému nenahraditelnému významu pro jeho přežití (tj. zpětná integrace). Lidské společnosti procházejí podobně jako živé organismy vývojem od homogenních a nestabilních útvarů k vysoce komplexním a diferencovaným strukturám - zkoumání faktorů, jež ovlivňují rychlost a směr tohoto vývoje je pak dle Spencera skutečným a nejvýznamnějším úkolem sociologie. Odmítá Comtův sociologický konstruktivismus a zastává názor, že ani odkrytí faktorů ovlivňujících evoluci společnosti nás neopravňuje k jejich modifikaci.</a:t>
            </a:r>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9</a:t>
            </a:fld>
            <a:endParaRPr lang="en-US"/>
          </a:p>
        </p:txBody>
      </p:sp>
    </p:spTree>
    <p:extLst>
      <p:ext uri="{BB962C8B-B14F-4D97-AF65-F5344CB8AC3E}">
        <p14:creationId xmlns:p14="http://schemas.microsoft.com/office/powerpoint/2010/main" val="39929529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Gaetano</a:t>
            </a:r>
            <a:r>
              <a:rPr lang="cs-CZ" dirty="0"/>
              <a:t> </a:t>
            </a:r>
            <a:r>
              <a:rPr lang="cs-CZ" dirty="0" err="1"/>
              <a:t>Mosca</a:t>
            </a:r>
            <a:r>
              <a:rPr lang="cs-CZ" dirty="0"/>
              <a:t> (1. dubna 1858 – 8. listopadu 1941) byl italský politický vědec, žurnalista a byrokrat. Je mu přikládáno rozvinutí teorie elitářství a doktríny politické třídy a je jedním ze tří zakládajících členů tzv. italské školy elitářství (spolu s </a:t>
            </a:r>
            <a:r>
              <a:rPr lang="cs-CZ" dirty="0" err="1"/>
              <a:t>Vilfredo</a:t>
            </a:r>
            <a:r>
              <a:rPr lang="cs-CZ" dirty="0"/>
              <a:t> </a:t>
            </a:r>
            <a:r>
              <a:rPr lang="cs-CZ" dirty="0" err="1"/>
              <a:t>Paretem</a:t>
            </a:r>
            <a:r>
              <a:rPr lang="cs-CZ" dirty="0"/>
              <a:t> a Robertem </a:t>
            </a:r>
            <a:r>
              <a:rPr lang="cs-CZ" dirty="0" err="1"/>
              <a:t>Michelsem</a:t>
            </a:r>
            <a:r>
              <a:rPr lang="cs-CZ" dirty="0"/>
              <a:t>).</a:t>
            </a:r>
          </a:p>
          <a:p>
            <a:endParaRPr lang="cs-CZ" dirty="0"/>
          </a:p>
          <a:p>
            <a:r>
              <a:rPr lang="cs-CZ" dirty="0" err="1"/>
              <a:t>Moscův</a:t>
            </a:r>
            <a:r>
              <a:rPr lang="cs-CZ" dirty="0"/>
              <a:t> vytrvalý přínos politické vědě je pozorování toho, že vše kromě nejprimitivnějších společností vládly prostřednictvím početní minority. Minoritou nazval politickou třídu. Přestože jeho teorie je správně charakterizovaná jako </a:t>
            </a:r>
            <a:r>
              <a:rPr lang="cs-CZ" dirty="0" err="1"/>
              <a:t>elitistická</a:t>
            </a:r>
            <a:r>
              <a:rPr lang="cs-CZ" dirty="0"/>
              <a:t>, její podstata se ale dalece liší od </a:t>
            </a:r>
            <a:r>
              <a:rPr lang="cs-CZ" dirty="0" err="1"/>
              <a:t>The</a:t>
            </a:r>
            <a:r>
              <a:rPr lang="cs-CZ" dirty="0"/>
              <a:t> </a:t>
            </a:r>
            <a:r>
              <a:rPr lang="cs-CZ" dirty="0" err="1"/>
              <a:t>Power</a:t>
            </a:r>
            <a:r>
              <a:rPr lang="cs-CZ" dirty="0"/>
              <a:t> </a:t>
            </a:r>
            <a:r>
              <a:rPr lang="cs-CZ" dirty="0" err="1"/>
              <a:t>Elite</a:t>
            </a:r>
            <a:r>
              <a:rPr lang="cs-CZ" dirty="0"/>
              <a:t> („Mocenská elita“) od C. </a:t>
            </a:r>
            <a:r>
              <a:rPr lang="cs-CZ" dirty="0" err="1"/>
              <a:t>Wrighta</a:t>
            </a:r>
            <a:r>
              <a:rPr lang="cs-CZ" dirty="0"/>
              <a:t> </a:t>
            </a:r>
            <a:r>
              <a:rPr lang="cs-CZ" dirty="0" err="1"/>
              <a:t>Millse</a:t>
            </a:r>
            <a:r>
              <a:rPr lang="cs-CZ" dirty="0"/>
              <a:t>. Na rozdíl od </a:t>
            </a:r>
            <a:r>
              <a:rPr lang="cs-CZ" dirty="0" err="1"/>
              <a:t>Millse</a:t>
            </a:r>
            <a:r>
              <a:rPr lang="cs-CZ" dirty="0"/>
              <a:t> a pozdějších sociologů chce </a:t>
            </a:r>
            <a:r>
              <a:rPr lang="cs-CZ" dirty="0" err="1"/>
              <a:t>Mosca</a:t>
            </a:r>
            <a:r>
              <a:rPr lang="cs-CZ" dirty="0"/>
              <a:t> vyvinout univerzální teorii politické společnosti a jeho obecnější teorie politické třídy tento cíl reflektují.</a:t>
            </a:r>
          </a:p>
          <a:p>
            <a:endParaRPr lang="cs-CZ" dirty="0"/>
          </a:p>
          <a:p>
            <a:r>
              <a:rPr lang="cs-CZ" dirty="0" err="1"/>
              <a:t>Mosca</a:t>
            </a:r>
            <a:r>
              <a:rPr lang="cs-CZ" dirty="0"/>
              <a:t> definoval moderní elity v pojmu jejich nadřazených organizačních dovedností. Tyto organizační dovednosti byly obzvláště nápomocny získání politické moci v moderní byrokratické společnosti. Nicméně, </a:t>
            </a:r>
            <a:r>
              <a:rPr lang="cs-CZ" dirty="0" err="1"/>
              <a:t>Moscova</a:t>
            </a:r>
            <a:r>
              <a:rPr lang="cs-CZ" dirty="0"/>
              <a:t> teorie byla liberálnější než např. elitářská teorie </a:t>
            </a:r>
            <a:r>
              <a:rPr lang="cs-CZ" dirty="0" err="1"/>
              <a:t>Paretova</a:t>
            </a:r>
            <a:r>
              <a:rPr lang="cs-CZ" dirty="0"/>
              <a:t>, neboť v </a:t>
            </a:r>
            <a:r>
              <a:rPr lang="cs-CZ" dirty="0" err="1"/>
              <a:t>Moscově</a:t>
            </a:r>
            <a:r>
              <a:rPr lang="cs-CZ" dirty="0"/>
              <a:t> pojetí nejsou elity přirozeně dědičné a lidé ze všech tříd společnosti se teoreticky mohou elitou stát. Též se upínal na koncept „oběhu elit“, který je dialektickou teorií neustálé soutěže mezi elitou, kdy jedna elitní skupina opakovaně nahrazuje druhou v průběhu času.</a:t>
            </a:r>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10</a:t>
            </a:fld>
            <a:endParaRPr lang="en-US"/>
          </a:p>
        </p:txBody>
      </p:sp>
    </p:spTree>
    <p:extLst>
      <p:ext uri="{BB962C8B-B14F-4D97-AF65-F5344CB8AC3E}">
        <p14:creationId xmlns:p14="http://schemas.microsoft.com/office/powerpoint/2010/main" val="3361679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anchor="t" anchorCtr="0">
            <a:normAutofit/>
          </a:bodyPr>
          <a:lstStyle>
            <a:lvl1pPr algn="l">
              <a:lnSpc>
                <a:spcPct val="100000"/>
              </a:lnSpc>
              <a:defRPr sz="6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a:norm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lstStyle/>
          <a:p>
            <a:fld id="{72EA7947-E287-4738-8C82-07CE4F01EF03}" type="datetime2">
              <a:rPr lang="en-US" smtClean="0"/>
              <a:t>Thursday, October 26, 2023</a:t>
            </a:fld>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19" name="Freeform: Shap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4" name="Group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7049661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79361-B9A1-48F2-9473-23DE30E2D151}"/>
              </a:ext>
            </a:extLst>
          </p:cNvPr>
          <p:cNvSpPr>
            <a:spLocks noGrp="1"/>
          </p:cNvSpPr>
          <p:nvPr>
            <p:ph type="title"/>
          </p:nvPr>
        </p:nvSpPr>
        <p:spPr>
          <a:xfrm>
            <a:off x="550862" y="503906"/>
            <a:ext cx="11090275" cy="1333057"/>
          </a:xfrm>
        </p:spPr>
        <p:txBody>
          <a:bodyPr vert="horz" wrap="square" lIns="0" tIns="0" rIns="0" bIns="0" rtlCol="0" anchor="t" anchorCtr="0">
            <a:normAutofit/>
          </a:bodyPr>
          <a:lstStyle>
            <a:lvl1pPr>
              <a:defRPr lang="en-US" dirty="0"/>
            </a:lvl1pPr>
          </a:lstStyle>
          <a:p>
            <a:pPr lvl="0"/>
            <a:r>
              <a:rPr lang="en-US"/>
              <a:t>Click to edit Master title style</a:t>
            </a:r>
            <a:endParaRPr lang="en-US" dirty="0"/>
          </a:p>
        </p:txBody>
      </p:sp>
      <p:sp>
        <p:nvSpPr>
          <p:cNvPr id="3" name="Vertical Text Placeholder 2">
            <a:extLst>
              <a:ext uri="{FF2B5EF4-FFF2-40B4-BE49-F238E27FC236}">
                <a16:creationId xmlns:a16="http://schemas.microsoft.com/office/drawing/2014/main" id="{FD986779-C2F3-447D-85F7-F6B0E2C97D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a:lstStyle/>
          <a:p>
            <a:fld id="{EE2EBD84-71F4-4271-8C46-0D47C0A9B12E}" type="datetime2">
              <a:rPr lang="en-US" smtClean="0"/>
              <a:t>Thursday, October 26, 2023</a:t>
            </a:fld>
            <a:endParaRPr lang="en-US"/>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2702574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56583A-514F-4632-820D-E7EE236A46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73CBBB-7DDC-4437-8C7D-22A1C35202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C69EBF-DA20-4024-8006-B158D571E08E}"/>
              </a:ext>
            </a:extLst>
          </p:cNvPr>
          <p:cNvSpPr>
            <a:spLocks noGrp="1"/>
          </p:cNvSpPr>
          <p:nvPr>
            <p:ph type="dt" sz="half" idx="10"/>
          </p:nvPr>
        </p:nvSpPr>
        <p:spPr/>
        <p:txBody>
          <a:bodyPr/>
          <a:lstStyle/>
          <a:p>
            <a:fld id="{ABAE0CE1-F450-4107-B2CB-17B18F8A3F4A}" type="datetime2">
              <a:rPr lang="en-US" smtClean="0"/>
              <a:t>Thursday, October 26, 2023</a:t>
            </a:fld>
            <a:endParaRPr lang="en-US"/>
          </a:p>
        </p:txBody>
      </p:sp>
      <p:sp>
        <p:nvSpPr>
          <p:cNvPr id="5" name="Footer Placeholder 4">
            <a:extLst>
              <a:ext uri="{FF2B5EF4-FFF2-40B4-BE49-F238E27FC236}">
                <a16:creationId xmlns:a16="http://schemas.microsoft.com/office/drawing/2014/main" id="{ADBAC8B9-14B5-4DF1-994D-AB47DB3BA0C5}"/>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C7876582-5F9B-4F5E-AAD5-D608CB68EA3D}"/>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1709968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rmAutofit/>
          </a:bodyPr>
          <a:lstStyle>
            <a:lvl1pPr>
              <a:defRPr lang="en-US" dirty="0"/>
            </a:lvl1pPr>
          </a:lstStyle>
          <a:p>
            <a:pPr lvl="0">
              <a:lnSpc>
                <a:spcPct val="100000"/>
              </a:lnSpc>
            </a:pPr>
            <a:r>
              <a:rPr lang="en-US"/>
              <a:t>Click to edit Master title style</a:t>
            </a:r>
            <a:endParaRPr lang="en-US" dirty="0"/>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lstStyle/>
          <a:p>
            <a:fld id="{6FE8C025-CD7A-4966-867E-81CF82B15267}" type="datetime2">
              <a:rPr lang="en-US" smtClean="0"/>
              <a:t>Thursday, October 26, 2023</a:t>
            </a:fld>
            <a:endParaRPr lang="en-US"/>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1850825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644CBB8-40B8-42F8-9172-07A476341DDA}"/>
              </a:ext>
            </a:extLst>
          </p:cNvPr>
          <p:cNvGrpSpPr/>
          <p:nvPr/>
        </p:nvGrpSpPr>
        <p:grpSpPr>
          <a:xfrm>
            <a:off x="356481" y="879007"/>
            <a:ext cx="734257" cy="760506"/>
            <a:chOff x="5243759" y="1363788"/>
            <a:chExt cx="734257" cy="760506"/>
          </a:xfrm>
        </p:grpSpPr>
        <p:sp>
          <p:nvSpPr>
            <p:cNvPr id="49" name="Freeform 5">
              <a:extLst>
                <a:ext uri="{FF2B5EF4-FFF2-40B4-BE49-F238E27FC236}">
                  <a16:creationId xmlns:a16="http://schemas.microsoft.com/office/drawing/2014/main" id="{35CE073E-302A-4AA7-98C7-8667DDDCFA18}"/>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Freeform 6">
              <a:extLst>
                <a:ext uri="{FF2B5EF4-FFF2-40B4-BE49-F238E27FC236}">
                  <a16:creationId xmlns:a16="http://schemas.microsoft.com/office/drawing/2014/main" id="{4FD1AE2F-DD70-4E93-B905-E052A23F0B1C}"/>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Freeform 8">
              <a:extLst>
                <a:ext uri="{FF2B5EF4-FFF2-40B4-BE49-F238E27FC236}">
                  <a16:creationId xmlns:a16="http://schemas.microsoft.com/office/drawing/2014/main" id="{E8D529E5-8838-47F0-98A4-2D46F11E499C}"/>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5DA2564-D3DB-48AD-83F0-6CC6B5743960}"/>
              </a:ext>
            </a:extLst>
          </p:cNvPr>
          <p:cNvSpPr>
            <a:spLocks noGrp="1"/>
          </p:cNvSpPr>
          <p:nvPr>
            <p:ph type="title"/>
          </p:nvPr>
        </p:nvSpPr>
        <p:spPr>
          <a:xfrm>
            <a:off x="563563" y="474345"/>
            <a:ext cx="11077574" cy="2954655"/>
          </a:xfrm>
        </p:spPr>
        <p:txBody>
          <a:bodyPr vert="horz" wrap="square" lIns="0" tIns="0" rIns="0" bIns="0" rtlCol="0" anchor="b" anchorCtr="0">
            <a:normAutofit/>
          </a:bodyPr>
          <a:lstStyle>
            <a:lvl1pPr>
              <a:defRPr lang="en-US" sz="6400" dirty="0"/>
            </a:lvl1pPr>
          </a:lstStyle>
          <a:p>
            <a:pPr lvl="0">
              <a:lnSpc>
                <a:spcPct val="100000"/>
              </a:lnSpc>
            </a:pPr>
            <a:r>
              <a:rPr lang="en-US"/>
              <a:t>Click to edit Master title style</a:t>
            </a:r>
            <a:endParaRPr lang="en-US" dirty="0"/>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fld id="{FE809929-0719-4517-94D6-FDF7F99E70F6}" type="datetime2">
              <a:rPr lang="en-US" smtClean="0"/>
              <a:t>Thursday, October 26, 2023</a:t>
            </a:fld>
            <a:endParaRPr lang="en-US"/>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3" name="Text Placeholder 2">
            <a:extLst>
              <a:ext uri="{FF2B5EF4-FFF2-40B4-BE49-F238E27FC236}">
                <a16:creationId xmlns:a16="http://schemas.microsoft.com/office/drawing/2014/main" id="{76EEA752-36DA-440B-8747-0EB2914080EE}"/>
              </a:ext>
            </a:extLst>
          </p:cNvPr>
          <p:cNvSpPr>
            <a:spLocks noGrp="1"/>
          </p:cNvSpPr>
          <p:nvPr>
            <p:ph type="body" idx="1"/>
          </p:nvPr>
        </p:nvSpPr>
        <p:spPr>
          <a:xfrm>
            <a:off x="566271" y="3629772"/>
            <a:ext cx="11074866" cy="2678953"/>
          </a:xfrm>
        </p:spPr>
        <p:txBody>
          <a:bodyPr>
            <a:normAutofit/>
          </a:bodyPr>
          <a:lstStyle>
            <a:lvl1pPr marL="0" indent="0">
              <a:lnSpc>
                <a:spcPct val="110000"/>
              </a:lnSpc>
              <a:spcBef>
                <a:spcPts val="0"/>
              </a:spcBef>
              <a:buNone/>
              <a:defRPr sz="2400">
                <a:solidFill>
                  <a:schemeClr val="tx1">
                    <a:alpha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1" name="Freeform: Shape 40">
            <a:extLst>
              <a:ext uri="{FF2B5EF4-FFF2-40B4-BE49-F238E27FC236}">
                <a16:creationId xmlns:a16="http://schemas.microsoft.com/office/drawing/2014/main" id="{0BCC02B0-8581-4752-B7BC-3CE1EF17B9F7}"/>
              </a:ext>
            </a:extLst>
          </p:cNvPr>
          <p:cNvSpPr>
            <a:spLocks noChangeAspect="1"/>
          </p:cNvSpPr>
          <p:nvPr/>
        </p:nvSpPr>
        <p:spPr>
          <a:xfrm rot="18900000">
            <a:off x="11209132" y="4448189"/>
            <a:ext cx="999200" cy="1262947"/>
          </a:xfrm>
          <a:custGeom>
            <a:avLst/>
            <a:gdLst>
              <a:gd name="connsiteX0" fmla="*/ 540000 w 999200"/>
              <a:gd name="connsiteY0" fmla="*/ 0 h 1262947"/>
              <a:gd name="connsiteX1" fmla="*/ 999200 w 999200"/>
              <a:gd name="connsiteY1" fmla="*/ 815317 h 1262947"/>
              <a:gd name="connsiteX2" fmla="*/ 552185 w 999200"/>
              <a:gd name="connsiteY2" fmla="*/ 1262333 h 1262947"/>
              <a:gd name="connsiteX3" fmla="*/ 540000 w 999200"/>
              <a:gd name="connsiteY3" fmla="*/ 1262947 h 1262947"/>
              <a:gd name="connsiteX4" fmla="*/ 0 w 999200"/>
              <a:gd name="connsiteY4" fmla="*/ 992947 h 1262947"/>
              <a:gd name="connsiteX5" fmla="*/ 10971 w 999200"/>
              <a:gd name="connsiteY5" fmla="*/ 938533 h 1262947"/>
              <a:gd name="connsiteX6" fmla="*/ 15626 w 999200"/>
              <a:gd name="connsiteY6" fmla="*/ 931034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9200" h="1262947">
                <a:moveTo>
                  <a:pt x="540000" y="0"/>
                </a:moveTo>
                <a:lnTo>
                  <a:pt x="999200" y="815317"/>
                </a:lnTo>
                <a:lnTo>
                  <a:pt x="552185" y="1262333"/>
                </a:lnTo>
                <a:lnTo>
                  <a:pt x="540000" y="1262947"/>
                </a:lnTo>
                <a:cubicBezTo>
                  <a:pt x="241766" y="1262947"/>
                  <a:pt x="0" y="1142064"/>
                  <a:pt x="0" y="992947"/>
                </a:cubicBezTo>
                <a:cubicBezTo>
                  <a:pt x="0" y="974307"/>
                  <a:pt x="3778" y="956109"/>
                  <a:pt x="10971" y="938533"/>
                </a:cubicBezTo>
                <a:lnTo>
                  <a:pt x="15626" y="931034"/>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254000" dist="101600" dir="42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Freeform: Shape 42">
            <a:extLst>
              <a:ext uri="{FF2B5EF4-FFF2-40B4-BE49-F238E27FC236}">
                <a16:creationId xmlns:a16="http://schemas.microsoft.com/office/drawing/2014/main" id="{EA0FF4DB-8180-4D26-AEAE-7ECDB670F71D}"/>
              </a:ext>
            </a:extLst>
          </p:cNvPr>
          <p:cNvSpPr/>
          <p:nvPr/>
        </p:nvSpPr>
        <p:spPr>
          <a:xfrm rot="2700000">
            <a:off x="11686937" y="4853516"/>
            <a:ext cx="540000" cy="978284"/>
          </a:xfrm>
          <a:custGeom>
            <a:avLst/>
            <a:gdLst>
              <a:gd name="connsiteX0" fmla="*/ 113288 w 540000"/>
              <a:gd name="connsiteY0" fmla="*/ 0 h 978284"/>
              <a:gd name="connsiteX1" fmla="*/ 539386 w 540000"/>
              <a:gd name="connsiteY1" fmla="*/ 426099 h 978284"/>
              <a:gd name="connsiteX2" fmla="*/ 540000 w 540000"/>
              <a:gd name="connsiteY2" fmla="*/ 438284 h 978284"/>
              <a:gd name="connsiteX3" fmla="*/ 270000 w 540000"/>
              <a:gd name="connsiteY3" fmla="*/ 978284 h 978284"/>
              <a:gd name="connsiteX4" fmla="*/ 0 w 540000"/>
              <a:gd name="connsiteY4" fmla="*/ 438284 h 978284"/>
              <a:gd name="connsiteX5" fmla="*/ 79081 w 540000"/>
              <a:gd name="connsiteY5" fmla="*/ 56446 h 97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978284">
                <a:moveTo>
                  <a:pt x="113288" y="0"/>
                </a:moveTo>
                <a:lnTo>
                  <a:pt x="539386" y="426099"/>
                </a:lnTo>
                <a:lnTo>
                  <a:pt x="540000" y="438284"/>
                </a:lnTo>
                <a:cubicBezTo>
                  <a:pt x="540000" y="736518"/>
                  <a:pt x="419117" y="978284"/>
                  <a:pt x="270000" y="978284"/>
                </a:cubicBezTo>
                <a:cubicBezTo>
                  <a:pt x="120883" y="978284"/>
                  <a:pt x="0" y="736518"/>
                  <a:pt x="0" y="438284"/>
                </a:cubicBezTo>
                <a:cubicBezTo>
                  <a:pt x="0" y="289167"/>
                  <a:pt x="30220" y="154167"/>
                  <a:pt x="79081" y="56446"/>
                </a:cubicBezTo>
                <a:close/>
              </a:path>
            </a:pathLst>
          </a:cu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9481249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3" name="Group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a:lstStyle>
            <a:lvl1pPr>
              <a:lnSpc>
                <a:spcPct val="100000"/>
              </a:lnSpc>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lstStyle/>
          <a:p>
            <a:fld id="{20E95673-5512-4AAA-9AEB-E00C61EC65D5}" type="datetime2">
              <a:rPr lang="en-US" smtClean="0"/>
              <a:t>Thursday, October 26, 2023</a:t>
            </a:fld>
            <a:endParaRPr lang="en-US"/>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7233115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550864" y="1881275"/>
            <a:ext cx="5437186" cy="535354"/>
          </a:xfrm>
        </p:spPr>
        <p:txBody>
          <a:bodyPr anchor="b">
            <a:norm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550863" y="2577270"/>
            <a:ext cx="5429114"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881275"/>
            <a:ext cx="5436392" cy="535354"/>
          </a:xfrm>
        </p:spPr>
        <p:txBody>
          <a:bodyPr vert="horz" wrap="square" lIns="0" tIns="0" rIns="0" bIns="0" rtlCol="0" anchor="b">
            <a:normAutofit/>
          </a:bodyPr>
          <a:lstStyle>
            <a:lvl1pPr>
              <a:defRPr lang="en-US" sz="1400" b="0" cap="all" spc="200" baseline="0" dirty="0">
                <a:solidFill>
                  <a:schemeClr val="tx1"/>
                </a:solidFill>
              </a:defRPr>
            </a:lvl1pPr>
          </a:lstStyle>
          <a:p>
            <a:pPr marL="0" lvl="0" indent="0">
              <a:buNone/>
            </a:pPr>
            <a:r>
              <a:rPr lang="en-US"/>
              <a:t>Click to edit Master text styles</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6212023" y="2577270"/>
            <a:ext cx="5436391"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DCD5B-3F26-4AFA-8BD4-E5D8DD2AF494}"/>
              </a:ext>
            </a:extLst>
          </p:cNvPr>
          <p:cNvSpPr>
            <a:spLocks noGrp="1"/>
          </p:cNvSpPr>
          <p:nvPr>
            <p:ph type="dt" sz="half" idx="10"/>
          </p:nvPr>
        </p:nvSpPr>
        <p:spPr/>
        <p:txBody>
          <a:bodyPr/>
          <a:lstStyle/>
          <a:p>
            <a:fld id="{C13138FA-2E87-4873-8BBA-13E447C9A99A}" type="datetime2">
              <a:rPr lang="en-US" smtClean="0"/>
              <a:t>Thursday, October 26, 2023</a:t>
            </a:fld>
            <a:endParaRPr lang="en-US"/>
          </a:p>
        </p:txBody>
      </p:sp>
      <p:sp>
        <p:nvSpPr>
          <p:cNvPr id="8" name="Footer Placeholder 7">
            <a:extLst>
              <a:ext uri="{FF2B5EF4-FFF2-40B4-BE49-F238E27FC236}">
                <a16:creationId xmlns:a16="http://schemas.microsoft.com/office/drawing/2014/main" id="{3D10D1EE-83A0-4FB5-9B25-8A73DE891A87}"/>
              </a:ext>
            </a:extLst>
          </p:cNvPr>
          <p:cNvSpPr>
            <a:spLocks noGrp="1"/>
          </p:cNvSpPr>
          <p:nvPr>
            <p:ph type="ftr" sz="quarter" idx="11"/>
          </p:nvPr>
        </p:nvSpPr>
        <p:spPr/>
        <p:txBody>
          <a:bodyPr/>
          <a:lstStyle/>
          <a:p>
            <a:r>
              <a:rPr lang="en-US"/>
              <a:t>Sample Footer</a:t>
            </a:r>
          </a:p>
        </p:txBody>
      </p:sp>
      <p:sp>
        <p:nvSpPr>
          <p:cNvPr id="9" name="Slide Number Placeholder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1835887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2053C-0E9C-4159-B7C9-6AB74343918D}"/>
              </a:ext>
            </a:extLst>
          </p:cNvPr>
          <p:cNvSpPr>
            <a:spLocks noGrp="1"/>
          </p:cNvSpPr>
          <p:nvPr>
            <p:ph type="title"/>
          </p:nvPr>
        </p:nvSpPr>
        <p:spPr>
          <a:xfrm>
            <a:off x="3359149" y="550799"/>
            <a:ext cx="8283313" cy="5542025"/>
          </a:xfrm>
        </p:spPr>
        <p:txBody>
          <a:bodyPr vert="horz" wrap="square" lIns="0" tIns="0" rIns="0" bIns="0" rtlCol="0" anchor="ctr" anchorCtr="0">
            <a:normAutofit/>
          </a:bodyPr>
          <a:lstStyle>
            <a:lvl1pPr>
              <a:defRPr lang="en-US" dirty="0"/>
            </a:lvl1pPr>
          </a:lstStyle>
          <a:p>
            <a:pPr lvl="0">
              <a:lnSpc>
                <a:spcPct val="100000"/>
              </a:lnSpc>
            </a:pPr>
            <a:r>
              <a:rPr lang="en-US"/>
              <a:t>Click to edit Master title style</a:t>
            </a:r>
            <a:endParaRPr lang="en-US" dirty="0"/>
          </a:p>
        </p:txBody>
      </p:sp>
      <p:sp>
        <p:nvSpPr>
          <p:cNvPr id="3" name="Date Placeholder 2">
            <a:extLst>
              <a:ext uri="{FF2B5EF4-FFF2-40B4-BE49-F238E27FC236}">
                <a16:creationId xmlns:a16="http://schemas.microsoft.com/office/drawing/2014/main" id="{D4F51F65-E111-4656-83BE-CFCDE2DD6CD6}"/>
              </a:ext>
            </a:extLst>
          </p:cNvPr>
          <p:cNvSpPr>
            <a:spLocks noGrp="1"/>
          </p:cNvSpPr>
          <p:nvPr>
            <p:ph type="dt" sz="half" idx="10"/>
          </p:nvPr>
        </p:nvSpPr>
        <p:spPr/>
        <p:txBody>
          <a:bodyPr/>
          <a:lstStyle/>
          <a:p>
            <a:fld id="{D75BB40A-97BD-4BFB-B639-0BFF95FDE8B7}" type="datetime2">
              <a:rPr lang="en-US" smtClean="0"/>
              <a:t>Thursday, October 26, 2023</a:t>
            </a:fld>
            <a:endParaRPr lang="en-US"/>
          </a:p>
        </p:txBody>
      </p:sp>
      <p:sp>
        <p:nvSpPr>
          <p:cNvPr id="4" name="Footer Placeholder 3">
            <a:extLst>
              <a:ext uri="{FF2B5EF4-FFF2-40B4-BE49-F238E27FC236}">
                <a16:creationId xmlns:a16="http://schemas.microsoft.com/office/drawing/2014/main" id="{F9FF82CB-2D17-4918-821E-485475CF243B}"/>
              </a:ext>
            </a:extLst>
          </p:cNvPr>
          <p:cNvSpPr>
            <a:spLocks noGrp="1"/>
          </p:cNvSpPr>
          <p:nvPr>
            <p:ph type="ftr" sz="quarter" idx="11"/>
          </p:nvPr>
        </p:nvSpPr>
        <p:spPr/>
        <p:txBody>
          <a:bodyPr/>
          <a:lstStyle/>
          <a:p>
            <a:r>
              <a:rPr lang="en-US"/>
              <a:t>Sample Footer</a:t>
            </a:r>
          </a:p>
        </p:txBody>
      </p:sp>
      <p:sp>
        <p:nvSpPr>
          <p:cNvPr id="5" name="Slide Number Placeholder 4">
            <a:extLst>
              <a:ext uri="{FF2B5EF4-FFF2-40B4-BE49-F238E27FC236}">
                <a16:creationId xmlns:a16="http://schemas.microsoft.com/office/drawing/2014/main" id="{7B66589D-A056-4817-AE15-39D87FE13169}"/>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39" name="Freeform: Shape 38">
            <a:extLst>
              <a:ext uri="{FF2B5EF4-FFF2-40B4-BE49-F238E27FC236}">
                <a16:creationId xmlns:a16="http://schemas.microsoft.com/office/drawing/2014/main" id="{E489F067-39E1-4757-BC11-6169A343F2E1}"/>
              </a:ext>
            </a:extLst>
          </p:cNvPr>
          <p:cNvSpPr>
            <a:spLocks noChangeAspect="1"/>
          </p:cNvSpPr>
          <p:nvPr/>
        </p:nvSpPr>
        <p:spPr>
          <a:xfrm rot="18900000" flipV="1">
            <a:off x="-410727" y="3958416"/>
            <a:ext cx="3536330" cy="1853969"/>
          </a:xfrm>
          <a:custGeom>
            <a:avLst/>
            <a:gdLst>
              <a:gd name="connsiteX0" fmla="*/ 3536330 w 3536330"/>
              <a:gd name="connsiteY0" fmla="*/ 1853969 h 1853969"/>
              <a:gd name="connsiteX1" fmla="*/ 1682362 w 3536330"/>
              <a:gd name="connsiteY1" fmla="*/ 0 h 1853969"/>
              <a:gd name="connsiteX2" fmla="*/ 52157 w 3536330"/>
              <a:gd name="connsiteY2" fmla="*/ 970257 h 1853969"/>
              <a:gd name="connsiteX3" fmla="*/ 0 w 3536330"/>
              <a:gd name="connsiteY3" fmla="*/ 1078528 h 1853969"/>
              <a:gd name="connsiteX4" fmla="*/ 757215 w 3536330"/>
              <a:gd name="connsiteY4" fmla="*/ 1835743 h 1853969"/>
              <a:gd name="connsiteX5" fmla="*/ 774211 w 3536330"/>
              <a:gd name="connsiteY5" fmla="*/ 1667149 h 1853969"/>
              <a:gd name="connsiteX6" fmla="*/ 1682362 w 3536330"/>
              <a:gd name="connsiteY6" fmla="*/ 926985 h 1853969"/>
              <a:gd name="connsiteX7" fmla="*/ 2609345 w 3536330"/>
              <a:gd name="connsiteY7" fmla="*/ 1853969 h 185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6330" h="1853969">
                <a:moveTo>
                  <a:pt x="3536330" y="1853969"/>
                </a:moveTo>
                <a:cubicBezTo>
                  <a:pt x="3536330" y="830051"/>
                  <a:pt x="2706280" y="0"/>
                  <a:pt x="1682362" y="0"/>
                </a:cubicBezTo>
                <a:cubicBezTo>
                  <a:pt x="978418" y="0"/>
                  <a:pt x="366107" y="392328"/>
                  <a:pt x="52157" y="970257"/>
                </a:cubicBezTo>
                <a:lnTo>
                  <a:pt x="0" y="1078528"/>
                </a:lnTo>
                <a:lnTo>
                  <a:pt x="757215" y="1835743"/>
                </a:lnTo>
                <a:lnTo>
                  <a:pt x="774211" y="1667149"/>
                </a:lnTo>
                <a:cubicBezTo>
                  <a:pt x="860649" y="1244739"/>
                  <a:pt x="1234397" y="926985"/>
                  <a:pt x="1682362" y="926985"/>
                </a:cubicBezTo>
                <a:cubicBezTo>
                  <a:pt x="2194320" y="926985"/>
                  <a:pt x="2609345" y="1342010"/>
                  <a:pt x="2609345" y="1853969"/>
                </a:cubicBezTo>
                <a:close/>
              </a:path>
            </a:pathLst>
          </a:custGeom>
          <a:gradFill flip="none" rotWithShape="1">
            <a:gsLst>
              <a:gs pos="97000">
                <a:schemeClr val="bg2"/>
              </a:gs>
              <a:gs pos="31000">
                <a:schemeClr val="bg2">
                  <a:lumMod val="90000"/>
                  <a:lumOff val="10000"/>
                </a:schemeClr>
              </a:gs>
            </a:gsLst>
            <a:lin ang="15000000" scaled="0"/>
            <a:tileRect/>
          </a:gradFill>
          <a:ln>
            <a:noFill/>
          </a:ln>
          <a:effectLst>
            <a:innerShdw blurRad="355600" dist="101600" dir="16200000">
              <a:schemeClr val="accent1">
                <a:lumMod val="60000"/>
                <a:lumOff val="40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DD231011-607F-42F1-B2D9-2BA8E91CC6AF}"/>
              </a:ext>
            </a:extLst>
          </p:cNvPr>
          <p:cNvSpPr>
            <a:spLocks noChangeAspect="1"/>
          </p:cNvSpPr>
          <p:nvPr/>
        </p:nvSpPr>
        <p:spPr>
          <a:xfrm rot="18900000" flipV="1">
            <a:off x="-481151" y="3649708"/>
            <a:ext cx="3478701" cy="2164843"/>
          </a:xfrm>
          <a:custGeom>
            <a:avLst/>
            <a:gdLst>
              <a:gd name="connsiteX0" fmla="*/ 3478701 w 3478701"/>
              <a:gd name="connsiteY0" fmla="*/ 2164843 h 2164843"/>
              <a:gd name="connsiteX1" fmla="*/ 1624733 w 3478701"/>
              <a:gd name="connsiteY1" fmla="*/ 0 h 2164843"/>
              <a:gd name="connsiteX2" fmla="*/ 87393 w 3478701"/>
              <a:gd name="connsiteY2" fmla="*/ 954459 h 2164843"/>
              <a:gd name="connsiteX3" fmla="*/ 0 w 3478701"/>
              <a:gd name="connsiteY3" fmla="*/ 1122434 h 2164843"/>
              <a:gd name="connsiteX4" fmla="*/ 736015 w 3478701"/>
              <a:gd name="connsiteY4" fmla="*/ 1858449 h 2164843"/>
              <a:gd name="connsiteX5" fmla="*/ 739424 w 3478701"/>
              <a:gd name="connsiteY5" fmla="*/ 1842964 h 2164843"/>
              <a:gd name="connsiteX6" fmla="*/ 1624733 w 3478701"/>
              <a:gd name="connsiteY6" fmla="*/ 1082422 h 2164843"/>
              <a:gd name="connsiteX7" fmla="*/ 2551716 w 3478701"/>
              <a:gd name="connsiteY7" fmla="*/ 2164843 h 216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701" h="2164843">
                <a:moveTo>
                  <a:pt x="3478701" y="2164843"/>
                </a:moveTo>
                <a:cubicBezTo>
                  <a:pt x="3478701" y="969234"/>
                  <a:pt x="2648651" y="0"/>
                  <a:pt x="1624733" y="0"/>
                </a:cubicBezTo>
                <a:cubicBezTo>
                  <a:pt x="984784" y="0"/>
                  <a:pt x="420564" y="378607"/>
                  <a:pt x="87393" y="954459"/>
                </a:cubicBezTo>
                <a:lnTo>
                  <a:pt x="0" y="1122434"/>
                </a:lnTo>
                <a:lnTo>
                  <a:pt x="736015" y="1858449"/>
                </a:lnTo>
                <a:lnTo>
                  <a:pt x="739424" y="1842964"/>
                </a:lnTo>
                <a:cubicBezTo>
                  <a:pt x="856791" y="1402344"/>
                  <a:pt x="1208766" y="1082422"/>
                  <a:pt x="1624733" y="1082422"/>
                </a:cubicBezTo>
                <a:cubicBezTo>
                  <a:pt x="2136692" y="1082422"/>
                  <a:pt x="2551716" y="1567038"/>
                  <a:pt x="2551716" y="2164843"/>
                </a:cubicBezTo>
                <a:close/>
              </a:path>
            </a:pathLst>
          </a:custGeom>
          <a:solidFill>
            <a:schemeClr val="bg2">
              <a:lumMod val="50000"/>
              <a:lumOff val="50000"/>
              <a:alpha val="40000"/>
            </a:schemeClr>
          </a:soli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Oval 23">
            <a:extLst>
              <a:ext uri="{FF2B5EF4-FFF2-40B4-BE49-F238E27FC236}">
                <a16:creationId xmlns:a16="http://schemas.microsoft.com/office/drawing/2014/main" id="{EC472EFA-56B5-4A41-8D4B-E9F37727F34D}"/>
              </a:ext>
            </a:extLst>
          </p:cNvPr>
          <p:cNvSpPr/>
          <p:nvPr/>
        </p:nvSpPr>
        <p:spPr>
          <a:xfrm rot="13500000" flipV="1">
            <a:off x="1512277" y="2840042"/>
            <a:ext cx="214196" cy="933178"/>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Oval 41">
            <a:extLst>
              <a:ext uri="{FF2B5EF4-FFF2-40B4-BE49-F238E27FC236}">
                <a16:creationId xmlns:a16="http://schemas.microsoft.com/office/drawing/2014/main" id="{33781B6C-21AD-489D-A3CB-522BB2AC543F}"/>
              </a:ext>
            </a:extLst>
          </p:cNvPr>
          <p:cNvSpPr>
            <a:spLocks noChangeAspect="1"/>
          </p:cNvSpPr>
          <p:nvPr/>
        </p:nvSpPr>
        <p:spPr>
          <a:xfrm>
            <a:off x="1780661" y="385236"/>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51" name="Group 50">
            <a:extLst>
              <a:ext uri="{FF2B5EF4-FFF2-40B4-BE49-F238E27FC236}">
                <a16:creationId xmlns:a16="http://schemas.microsoft.com/office/drawing/2014/main" id="{01AD5B80-530E-44CD-8D4A-2796FB214CBF}"/>
              </a:ext>
            </a:extLst>
          </p:cNvPr>
          <p:cNvGrpSpPr/>
          <p:nvPr/>
        </p:nvGrpSpPr>
        <p:grpSpPr>
          <a:xfrm>
            <a:off x="623181" y="1514007"/>
            <a:ext cx="734257" cy="760506"/>
            <a:chOff x="5243759" y="1363788"/>
            <a:chExt cx="734257" cy="760506"/>
          </a:xfrm>
        </p:grpSpPr>
        <p:sp>
          <p:nvSpPr>
            <p:cNvPr id="52" name="Freeform 5">
              <a:extLst>
                <a:ext uri="{FF2B5EF4-FFF2-40B4-BE49-F238E27FC236}">
                  <a16:creationId xmlns:a16="http://schemas.microsoft.com/office/drawing/2014/main" id="{2F746AA8-9050-4515-9B17-BC850368529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Freeform 6">
              <a:extLst>
                <a:ext uri="{FF2B5EF4-FFF2-40B4-BE49-F238E27FC236}">
                  <a16:creationId xmlns:a16="http://schemas.microsoft.com/office/drawing/2014/main" id="{23EC1AC3-1698-46D5-80B7-F22F15E1A5E4}"/>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Freeform 8">
              <a:extLst>
                <a:ext uri="{FF2B5EF4-FFF2-40B4-BE49-F238E27FC236}">
                  <a16:creationId xmlns:a16="http://schemas.microsoft.com/office/drawing/2014/main" id="{73766156-553C-46EB-93FA-4F37CC0FF5CF}"/>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38490504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lstStyle/>
          <a:p>
            <a:fld id="{9EE9E0E3-ECF6-4CFE-8698-AEFEBCECC3C0}" type="datetime2">
              <a:rPr lang="en-US" smtClean="0"/>
              <a:t>Thursday, October 26, 2023</a:t>
            </a:fld>
            <a:endParaRPr lang="en-US"/>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lstStyle/>
          <a:p>
            <a:r>
              <a:rPr lang="en-US"/>
              <a:t>Sample Footer</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6633057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reeform: Shap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anchor="t">
            <a:normAutofit/>
          </a:bodyPr>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a:norm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47AB1-6EB5-4E2C-B4A7-42DC643E9FF9}"/>
              </a:ext>
            </a:extLst>
          </p:cNvPr>
          <p:cNvSpPr>
            <a:spLocks noGrp="1"/>
          </p:cNvSpPr>
          <p:nvPr>
            <p:ph type="dt" sz="half" idx="10"/>
          </p:nvPr>
        </p:nvSpPr>
        <p:spPr/>
        <p:txBody>
          <a:bodyPr/>
          <a:lstStyle/>
          <a:p>
            <a:fld id="{251462FC-960E-4740-921F-B36862979F21}" type="datetime2">
              <a:rPr lang="en-US" smtClean="0"/>
              <a:t>Thursday, October 26, 2023</a:t>
            </a:fld>
            <a:endParaRPr lang="en-US"/>
          </a:p>
        </p:txBody>
      </p:sp>
      <p:sp>
        <p:nvSpPr>
          <p:cNvPr id="6" name="Footer Placeholder 5">
            <a:extLst>
              <a:ext uri="{FF2B5EF4-FFF2-40B4-BE49-F238E27FC236}">
                <a16:creationId xmlns:a16="http://schemas.microsoft.com/office/drawing/2014/main" id="{5BA9D15F-B6ED-46E1-9840-0B625880EE4B}"/>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245355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F98F1FBA-F8BB-42CF-8B3E-D19AAFEE96C1}"/>
              </a:ext>
            </a:extLst>
          </p:cNvPr>
          <p:cNvGrpSpPr/>
          <p:nvPr/>
        </p:nvGrpSpPr>
        <p:grpSpPr>
          <a:xfrm>
            <a:off x="334964" y="5115518"/>
            <a:ext cx="734257" cy="760506"/>
            <a:chOff x="5243759" y="1363788"/>
            <a:chExt cx="734257" cy="760506"/>
          </a:xfrm>
        </p:grpSpPr>
        <p:sp>
          <p:nvSpPr>
            <p:cNvPr id="18" name="Freeform 5">
              <a:extLst>
                <a:ext uri="{FF2B5EF4-FFF2-40B4-BE49-F238E27FC236}">
                  <a16:creationId xmlns:a16="http://schemas.microsoft.com/office/drawing/2014/main" id="{60EE09DD-C3DB-4266-BCC3-A765CFFBF37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Freeform 6">
              <a:extLst>
                <a:ext uri="{FF2B5EF4-FFF2-40B4-BE49-F238E27FC236}">
                  <a16:creationId xmlns:a16="http://schemas.microsoft.com/office/drawing/2014/main" id="{5F301FE0-96DC-4EFB-BBEE-AED762C337C9}"/>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Freeform 8">
              <a:extLst>
                <a:ext uri="{FF2B5EF4-FFF2-40B4-BE49-F238E27FC236}">
                  <a16:creationId xmlns:a16="http://schemas.microsoft.com/office/drawing/2014/main" id="{3BEAD276-8850-4C0C-9777-8537000D522A}"/>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E5EE0A0-B07E-479B-9684-4BD09FA4376C}"/>
              </a:ext>
            </a:extLst>
          </p:cNvPr>
          <p:cNvSpPr>
            <a:spLocks noGrp="1"/>
          </p:cNvSpPr>
          <p:nvPr>
            <p:ph type="title"/>
          </p:nvPr>
        </p:nvSpPr>
        <p:spPr>
          <a:xfrm>
            <a:off x="550863" y="575409"/>
            <a:ext cx="4500562" cy="984885"/>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Picture Placeholder 2">
            <a:extLst>
              <a:ext uri="{FF2B5EF4-FFF2-40B4-BE49-F238E27FC236}">
                <a16:creationId xmlns:a16="http://schemas.microsoft.com/office/drawing/2014/main" id="{C11893A9-3462-4F51-83AE-5D2F124B985F}"/>
              </a:ext>
            </a:extLst>
          </p:cNvPr>
          <p:cNvSpPr>
            <a:spLocks noGrp="1"/>
          </p:cNvSpPr>
          <p:nvPr>
            <p:ph type="pic" idx="1"/>
          </p:nvPr>
        </p:nvSpPr>
        <p:spPr>
          <a:xfrm>
            <a:off x="5267324" y="575409"/>
            <a:ext cx="6373813" cy="5733316"/>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BA9240C-79C0-4A88-A476-725DE1B9C28F}"/>
              </a:ext>
            </a:extLst>
          </p:cNvPr>
          <p:cNvSpPr>
            <a:spLocks noGrp="1"/>
          </p:cNvSpPr>
          <p:nvPr>
            <p:ph type="body" sz="half" idx="2"/>
          </p:nvPr>
        </p:nvSpPr>
        <p:spPr>
          <a:xfrm>
            <a:off x="550863" y="1776195"/>
            <a:ext cx="4500562" cy="4532530"/>
          </a:xfrm>
        </p:spPr>
        <p:txBody>
          <a:bodyPr anchor="t" anchorCtr="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lstStyle/>
          <a:p>
            <a:fld id="{E50BC9E2-CB44-4C05-9BB5-496C18A241E0}" type="datetime2">
              <a:rPr lang="en-US" smtClean="0"/>
              <a:t>Thursday, October 26, 2023</a:t>
            </a:fld>
            <a:endParaRPr lang="en-US"/>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6945712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rmAutofit/>
          </a:body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1000">
                <a:solidFill>
                  <a:schemeClr val="tx1">
                    <a:alpha val="80000"/>
                  </a:schemeClr>
                </a:solidFill>
              </a:defRPr>
            </a:lvl1pPr>
          </a:lstStyle>
          <a:p>
            <a:fld id="{246CB39B-5F4C-4A7E-9BE3-AAFD45576D16}" type="datetime2">
              <a:rPr lang="en-US" smtClean="0"/>
              <a:t>Thursday, October 26, 2023</a:t>
            </a:fld>
            <a:endParaRPr lang="en-US" dirty="0"/>
          </a:p>
        </p:txBody>
      </p:sp>
      <p:sp>
        <p:nvSpPr>
          <p:cNvPr id="5" name="Footer Placeholder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1000">
                <a:solidFill>
                  <a:schemeClr val="tx1">
                    <a:alpha val="80000"/>
                  </a:schemeClr>
                </a:solidFill>
              </a:defRPr>
            </a:lvl1pPr>
          </a:lstStyle>
          <a:p>
            <a:r>
              <a:rPr lang="en-US"/>
              <a:t>Sample Footer</a:t>
            </a:r>
            <a:endParaRPr lang="en-US" dirty="0"/>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1000">
                <a:solidFill>
                  <a:schemeClr val="tx1">
                    <a:alpha val="80000"/>
                  </a:schemeClr>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418366883"/>
      </p:ext>
    </p:extLst>
  </p:cSld>
  <p:clrMap bg1="dk1" tx1="lt1" bg2="dk2" tx2="lt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58" r:id="rId6"/>
    <p:sldLayoutId id="2147483754" r:id="rId7"/>
    <p:sldLayoutId id="2147483755" r:id="rId8"/>
    <p:sldLayoutId id="2147483756" r:id="rId9"/>
    <p:sldLayoutId id="2147483757" r:id="rId10"/>
    <p:sldLayoutId id="2147483759"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sldNum="0" hdr="0" ftr="0" dt="0"/>
  <p:txStyles>
    <p:titleStyle>
      <a:lvl1pPr algn="l" defTabSz="914400" rtl="0" eaLnBrk="1" latinLnBrk="0" hangingPunct="1">
        <a:lnSpc>
          <a:spcPct val="100000"/>
        </a:lnSpc>
        <a:spcBef>
          <a:spcPct val="0"/>
        </a:spcBef>
        <a:buNone/>
        <a:defRPr lang="en-US"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4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59" name="Rectangle 1039">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a:extLst>
              <a:ext uri="{FF2B5EF4-FFF2-40B4-BE49-F238E27FC236}">
                <a16:creationId xmlns:a16="http://schemas.microsoft.com/office/drawing/2014/main" id="{7A81CABB-0357-D3D6-AD68-C5F981E995CC}"/>
              </a:ext>
            </a:extLst>
          </p:cNvPr>
          <p:cNvSpPr>
            <a:spLocks noGrp="1"/>
          </p:cNvSpPr>
          <p:nvPr>
            <p:ph type="ctrTitle"/>
          </p:nvPr>
        </p:nvSpPr>
        <p:spPr>
          <a:xfrm>
            <a:off x="550864" y="1007165"/>
            <a:ext cx="4981256" cy="2429284"/>
          </a:xfrm>
        </p:spPr>
        <p:txBody>
          <a:bodyPr anchor="b">
            <a:normAutofit/>
          </a:bodyPr>
          <a:lstStyle/>
          <a:p>
            <a:r>
              <a:rPr lang="cs-CZ" sz="4800" dirty="0">
                <a:latin typeface="Roboto" panose="02000000000000000000" pitchFamily="2" charset="0"/>
              </a:rPr>
              <a:t>Předchůdci a slepé uličky</a:t>
            </a:r>
            <a:endParaRPr lang="cs-CZ" sz="4800" dirty="0"/>
          </a:p>
        </p:txBody>
      </p:sp>
      <p:sp>
        <p:nvSpPr>
          <p:cNvPr id="3" name="Podnadpis 2">
            <a:extLst>
              <a:ext uri="{FF2B5EF4-FFF2-40B4-BE49-F238E27FC236}">
                <a16:creationId xmlns:a16="http://schemas.microsoft.com/office/drawing/2014/main" id="{F70F6FCA-9956-7A25-CA96-DB0253126575}"/>
              </a:ext>
            </a:extLst>
          </p:cNvPr>
          <p:cNvSpPr>
            <a:spLocks noGrp="1"/>
          </p:cNvSpPr>
          <p:nvPr>
            <p:ph type="subTitle" idx="1"/>
          </p:nvPr>
        </p:nvSpPr>
        <p:spPr>
          <a:xfrm>
            <a:off x="550863" y="3569008"/>
            <a:ext cx="3565525" cy="1731656"/>
          </a:xfrm>
        </p:spPr>
        <p:txBody>
          <a:bodyPr>
            <a:normAutofit/>
          </a:bodyPr>
          <a:lstStyle/>
          <a:p>
            <a:r>
              <a:rPr lang="en-US" sz="2000" b="0" i="0" dirty="0">
                <a:solidFill>
                  <a:schemeClr val="tx1">
                    <a:alpha val="60000"/>
                  </a:schemeClr>
                </a:solidFill>
                <a:effectLst/>
                <a:latin typeface="Roboto" panose="02000000000000000000" pitchFamily="2" charset="0"/>
              </a:rPr>
              <a:t>PBB011</a:t>
            </a:r>
            <a:r>
              <a:rPr lang="cs-CZ" sz="2000" b="0" i="0" dirty="0">
                <a:solidFill>
                  <a:schemeClr val="tx1">
                    <a:alpha val="60000"/>
                  </a:schemeClr>
                </a:solidFill>
                <a:effectLst/>
                <a:latin typeface="Roboto" panose="02000000000000000000" pitchFamily="2" charset="0"/>
              </a:rPr>
              <a:t> / </a:t>
            </a:r>
            <a:r>
              <a:rPr lang="en-US" sz="2000" b="0" i="0" dirty="0">
                <a:solidFill>
                  <a:schemeClr val="tx1">
                    <a:alpha val="60000"/>
                  </a:schemeClr>
                </a:solidFill>
                <a:effectLst/>
                <a:latin typeface="Roboto" panose="02000000000000000000" pitchFamily="2" charset="0"/>
              </a:rPr>
              <a:t>PGB005</a:t>
            </a:r>
            <a:br>
              <a:rPr lang="cs-CZ" sz="2000" dirty="0">
                <a:solidFill>
                  <a:schemeClr val="tx1">
                    <a:alpha val="60000"/>
                  </a:schemeClr>
                </a:solidFill>
                <a:latin typeface="Roboto" panose="02000000000000000000" pitchFamily="2" charset="0"/>
              </a:rPr>
            </a:br>
            <a:r>
              <a:rPr lang="cs-CZ" sz="2000" dirty="0">
                <a:solidFill>
                  <a:schemeClr val="tx1">
                    <a:alpha val="60000"/>
                  </a:schemeClr>
                </a:solidFill>
                <a:latin typeface="Roboto" panose="02000000000000000000" pitchFamily="2" charset="0"/>
              </a:rPr>
              <a:t>Mgr. Ondřej Klíma</a:t>
            </a:r>
            <a:br>
              <a:rPr lang="cs-CZ" sz="2000" dirty="0">
                <a:solidFill>
                  <a:schemeClr val="tx1">
                    <a:alpha val="60000"/>
                  </a:schemeClr>
                </a:solidFill>
                <a:latin typeface="Roboto" panose="02000000000000000000" pitchFamily="2" charset="0"/>
              </a:rPr>
            </a:br>
            <a:r>
              <a:rPr lang="cs-CZ" sz="2000">
                <a:solidFill>
                  <a:schemeClr val="tx1">
                    <a:alpha val="60000"/>
                  </a:schemeClr>
                </a:solidFill>
                <a:latin typeface="Roboto" panose="02000000000000000000" pitchFamily="2" charset="0"/>
              </a:rPr>
              <a:t>klima@fss.</a:t>
            </a:r>
            <a:r>
              <a:rPr lang="cs-CZ" sz="2000" dirty="0">
                <a:solidFill>
                  <a:schemeClr val="tx1">
                    <a:alpha val="60000"/>
                  </a:schemeClr>
                </a:solidFill>
                <a:latin typeface="Roboto" panose="02000000000000000000" pitchFamily="2" charset="0"/>
              </a:rPr>
              <a:t>muni.cz</a:t>
            </a:r>
            <a:endParaRPr lang="cs-CZ" sz="2000" dirty="0">
              <a:solidFill>
                <a:schemeClr val="tx1">
                  <a:alpha val="60000"/>
                </a:schemeClr>
              </a:solidFill>
            </a:endParaRPr>
          </a:p>
        </p:txBody>
      </p:sp>
      <p:sp>
        <p:nvSpPr>
          <p:cNvPr id="1060" name="Oval 1041">
            <a:extLst>
              <a:ext uri="{FF2B5EF4-FFF2-40B4-BE49-F238E27FC236}">
                <a16:creationId xmlns:a16="http://schemas.microsoft.com/office/drawing/2014/main" id="{7AEC842D-C905-4DEA-B1C3-CA51995C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863" y="549274"/>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61" name="Rectangle 1043">
            <a:extLst>
              <a:ext uri="{FF2B5EF4-FFF2-40B4-BE49-F238E27FC236}">
                <a16:creationId xmlns:a16="http://schemas.microsoft.com/office/drawing/2014/main" id="{FE05BC49-0F00-4C85-9AF5-A0CC5B39C8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62" name="Group 1045">
            <a:extLst>
              <a:ext uri="{FF2B5EF4-FFF2-40B4-BE49-F238E27FC236}">
                <a16:creationId xmlns:a16="http://schemas.microsoft.com/office/drawing/2014/main" id="{9845873E-9C86-4496-87B7-3A6141D7DE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69384" y="4508500"/>
            <a:ext cx="1468514" cy="1521012"/>
            <a:chOff x="5236793" y="2432482"/>
            <a:chExt cx="1468514" cy="1521012"/>
          </a:xfrm>
        </p:grpSpPr>
        <p:sp>
          <p:nvSpPr>
            <p:cNvPr id="1047" name="Freeform 5">
              <a:extLst>
                <a:ext uri="{FF2B5EF4-FFF2-40B4-BE49-F238E27FC236}">
                  <a16:creationId xmlns:a16="http://schemas.microsoft.com/office/drawing/2014/main" id="{67B3FE92-6018-4D9B-9B3E-264810BCB4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463135" y="2432482"/>
              <a:ext cx="1242172" cy="729202"/>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4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63" name="Freeform 6">
              <a:extLst>
                <a:ext uri="{FF2B5EF4-FFF2-40B4-BE49-F238E27FC236}">
                  <a16:creationId xmlns:a16="http://schemas.microsoft.com/office/drawing/2014/main" id="{6ADEA1A7-349B-4EC9-9458-EBB1E9BFDA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236793" y="2566400"/>
              <a:ext cx="611884" cy="1076550"/>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4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64" name="Freeform 8">
              <a:extLst>
                <a:ext uri="{FF2B5EF4-FFF2-40B4-BE49-F238E27FC236}">
                  <a16:creationId xmlns:a16="http://schemas.microsoft.com/office/drawing/2014/main" id="{83BB3CBA-4085-4566-9B1D-656DA46E3B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765469" y="2876944"/>
              <a:ext cx="630288" cy="1076550"/>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40000"/>
                    <a:lumOff val="60000"/>
                    <a:alpha val="60000"/>
                  </a:schemeClr>
                </a:gs>
              </a:gsLst>
              <a:lin ang="18000000" scaled="0"/>
              <a:tileRect/>
            </a:gradFill>
            <a:ln>
              <a:noFill/>
            </a:ln>
            <a:effectLst>
              <a:innerShdw blurRad="508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pic>
        <p:nvPicPr>
          <p:cNvPr id="1026" name="Picture 2" descr="Další zdroje informací | Možnosti distanční výuky | Masarykova univerzita">
            <a:extLst>
              <a:ext uri="{FF2B5EF4-FFF2-40B4-BE49-F238E27FC236}">
                <a16:creationId xmlns:a16="http://schemas.microsoft.com/office/drawing/2014/main" id="{56417356-D89C-E62D-DDBB-09AD8578F2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910" r="-1" b="9591"/>
          <a:stretch/>
        </p:blipFill>
        <p:spPr bwMode="auto">
          <a:xfrm>
            <a:off x="7121321" y="1951603"/>
            <a:ext cx="3677107" cy="3070321"/>
          </a:xfrm>
          <a:custGeom>
            <a:avLst/>
            <a:gdLst/>
            <a:ahLst/>
            <a:cxnLst/>
            <a:rect l="l" t="t" r="r" b="b"/>
            <a:pathLst>
              <a:path w="6897687" h="5759451">
                <a:moveTo>
                  <a:pt x="0" y="0"/>
                </a:moveTo>
                <a:lnTo>
                  <a:pt x="6897687" y="0"/>
                </a:lnTo>
                <a:lnTo>
                  <a:pt x="6897687" y="5759451"/>
                </a:lnTo>
                <a:lnTo>
                  <a:pt x="0" y="5759451"/>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09384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7FD7AB-131E-CE83-31BE-AE78AE36EB3A}"/>
              </a:ext>
            </a:extLst>
          </p:cNvPr>
          <p:cNvSpPr>
            <a:spLocks noGrp="1"/>
          </p:cNvSpPr>
          <p:nvPr>
            <p:ph type="title"/>
          </p:nvPr>
        </p:nvSpPr>
        <p:spPr>
          <a:xfrm>
            <a:off x="550863" y="549275"/>
            <a:ext cx="5437185" cy="1997855"/>
          </a:xfrm>
        </p:spPr>
        <p:txBody>
          <a:bodyPr wrap="square" anchor="b">
            <a:normAutofit/>
          </a:bodyPr>
          <a:lstStyle/>
          <a:p>
            <a:pPr>
              <a:lnSpc>
                <a:spcPct val="90000"/>
              </a:lnSpc>
            </a:pPr>
            <a:r>
              <a:rPr lang="cs-CZ" sz="4100" dirty="0" err="1"/>
              <a:t>Gatano</a:t>
            </a:r>
            <a:r>
              <a:rPr lang="cs-CZ" sz="4100" dirty="0"/>
              <a:t> </a:t>
            </a:r>
            <a:r>
              <a:rPr lang="cs-CZ" sz="4100" dirty="0" err="1"/>
              <a:t>Mosca</a:t>
            </a:r>
            <a:br>
              <a:rPr lang="cs-CZ" sz="4100" dirty="0"/>
            </a:br>
            <a:r>
              <a:rPr lang="cs-CZ" sz="2000" dirty="0"/>
              <a:t>Teorie elit</a:t>
            </a:r>
            <a:br>
              <a:rPr lang="cs-CZ" sz="2400" dirty="0"/>
            </a:br>
            <a:r>
              <a:rPr lang="cs-CZ" sz="2400" dirty="0"/>
              <a:t>1858 - 1941</a:t>
            </a:r>
            <a:endParaRPr lang="en-US" sz="4100" dirty="0"/>
          </a:p>
        </p:txBody>
      </p:sp>
      <p:sp>
        <p:nvSpPr>
          <p:cNvPr id="3" name="Zástupný obsah 2">
            <a:extLst>
              <a:ext uri="{FF2B5EF4-FFF2-40B4-BE49-F238E27FC236}">
                <a16:creationId xmlns:a16="http://schemas.microsoft.com/office/drawing/2014/main" id="{70E2C7FD-D8E0-E985-ABAE-6F29E2C41114}"/>
              </a:ext>
            </a:extLst>
          </p:cNvPr>
          <p:cNvSpPr>
            <a:spLocks noGrp="1"/>
          </p:cNvSpPr>
          <p:nvPr>
            <p:ph idx="1"/>
          </p:nvPr>
        </p:nvSpPr>
        <p:spPr>
          <a:xfrm>
            <a:off x="550863" y="2677306"/>
            <a:ext cx="5437187" cy="3415519"/>
          </a:xfrm>
        </p:spPr>
        <p:txBody>
          <a:bodyPr anchor="t">
            <a:normAutofit/>
          </a:bodyPr>
          <a:lstStyle/>
          <a:p>
            <a:r>
              <a:rPr lang="cs-CZ" sz="2000" dirty="0"/>
              <a:t>Analyzoval Marxe</a:t>
            </a:r>
          </a:p>
          <a:p>
            <a:r>
              <a:rPr lang="cs-CZ" sz="2000" dirty="0"/>
              <a:t>Zkoumal chování socialistických skupin a polických stran</a:t>
            </a:r>
          </a:p>
          <a:p>
            <a:r>
              <a:rPr lang="cs-CZ" sz="2000" dirty="0"/>
              <a:t>Došel k závěru, že socialismus nikdy nedosáhne svých cílů protože potřebuje vedení elitní třídy intelektuálů, která sice hovoří jménem mas ale současně stojí mimo ně.</a:t>
            </a:r>
          </a:p>
        </p:txBody>
      </p:sp>
      <p:pic>
        <p:nvPicPr>
          <p:cNvPr id="1026" name="Picture 2">
            <a:extLst>
              <a:ext uri="{FF2B5EF4-FFF2-40B4-BE49-F238E27FC236}">
                <a16:creationId xmlns:a16="http://schemas.microsoft.com/office/drawing/2014/main" id="{9E74FEC4-FF5D-7861-CC97-315264433C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7505" b="7505"/>
          <a:stretch/>
        </p:blipFill>
        <p:spPr bwMode="auto">
          <a:xfrm>
            <a:off x="6924675" y="696649"/>
            <a:ext cx="4713922" cy="5464701"/>
          </a:xfrm>
          <a:custGeom>
            <a:avLst/>
            <a:gdLst/>
            <a:ahLst/>
            <a:cxnLst/>
            <a:rect l="l" t="t" r="r" b="b"/>
            <a:pathLst>
              <a:path w="4713922" h="5759450">
                <a:moveTo>
                  <a:pt x="0" y="0"/>
                </a:moveTo>
                <a:lnTo>
                  <a:pt x="4713922" y="0"/>
                </a:lnTo>
                <a:lnTo>
                  <a:pt x="4713922" y="5759450"/>
                </a:lnTo>
                <a:lnTo>
                  <a:pt x="0" y="575945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91926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7FD7AB-131E-CE83-31BE-AE78AE36EB3A}"/>
              </a:ext>
            </a:extLst>
          </p:cNvPr>
          <p:cNvSpPr>
            <a:spLocks noGrp="1"/>
          </p:cNvSpPr>
          <p:nvPr>
            <p:ph type="title"/>
          </p:nvPr>
        </p:nvSpPr>
        <p:spPr>
          <a:xfrm>
            <a:off x="550863" y="549275"/>
            <a:ext cx="5437185" cy="1997855"/>
          </a:xfrm>
        </p:spPr>
        <p:txBody>
          <a:bodyPr wrap="square" anchor="b">
            <a:normAutofit/>
          </a:bodyPr>
          <a:lstStyle/>
          <a:p>
            <a:pPr>
              <a:lnSpc>
                <a:spcPct val="90000"/>
              </a:lnSpc>
            </a:pPr>
            <a:r>
              <a:rPr lang="cs-CZ" sz="4100" dirty="0"/>
              <a:t>Robert </a:t>
            </a:r>
            <a:r>
              <a:rPr lang="cs-CZ" sz="4100" dirty="0" err="1"/>
              <a:t>Michels</a:t>
            </a:r>
            <a:br>
              <a:rPr lang="cs-CZ" sz="4100" dirty="0"/>
            </a:br>
            <a:r>
              <a:rPr lang="cs-CZ" sz="2000" dirty="0"/>
              <a:t>Teorie elit</a:t>
            </a:r>
            <a:br>
              <a:rPr lang="cs-CZ" sz="2400" dirty="0"/>
            </a:br>
            <a:r>
              <a:rPr lang="cs-CZ" sz="2400" dirty="0"/>
              <a:t>1876 - 1936</a:t>
            </a:r>
            <a:endParaRPr lang="en-US" sz="4100" dirty="0"/>
          </a:p>
        </p:txBody>
      </p:sp>
      <p:sp>
        <p:nvSpPr>
          <p:cNvPr id="3" name="Zástupný obsah 2">
            <a:extLst>
              <a:ext uri="{FF2B5EF4-FFF2-40B4-BE49-F238E27FC236}">
                <a16:creationId xmlns:a16="http://schemas.microsoft.com/office/drawing/2014/main" id="{70E2C7FD-D8E0-E985-ABAE-6F29E2C41114}"/>
              </a:ext>
            </a:extLst>
          </p:cNvPr>
          <p:cNvSpPr>
            <a:spLocks noGrp="1"/>
          </p:cNvSpPr>
          <p:nvPr>
            <p:ph idx="1"/>
          </p:nvPr>
        </p:nvSpPr>
        <p:spPr>
          <a:xfrm>
            <a:off x="550863" y="2677306"/>
            <a:ext cx="5437187" cy="3415519"/>
          </a:xfrm>
        </p:spPr>
        <p:txBody>
          <a:bodyPr anchor="t">
            <a:normAutofit/>
          </a:bodyPr>
          <a:lstStyle/>
          <a:p>
            <a:r>
              <a:rPr lang="cs-CZ" sz="2000" dirty="0"/>
              <a:t>Použil </a:t>
            </a:r>
            <a:r>
              <a:rPr lang="cs-CZ" sz="2000" dirty="0" err="1"/>
              <a:t>Moscovu</a:t>
            </a:r>
            <a:r>
              <a:rPr lang="cs-CZ" sz="2000" dirty="0"/>
              <a:t> analýzu na odborové organizace a politické strany </a:t>
            </a:r>
          </a:p>
          <a:p>
            <a:r>
              <a:rPr lang="cs-CZ" sz="2000" dirty="0"/>
              <a:t>Železný zákon oligarchie – politické organizace se v důsledku nutnosti vnitřní disciplíny stávají uzavřenými jednotkami hájícími svou existenci (a ne blaho lidu nebo dokonce ani těch kdo je volí)</a:t>
            </a:r>
          </a:p>
          <a:p>
            <a:r>
              <a:rPr lang="cs-CZ" sz="2000" dirty="0"/>
              <a:t>Učil se u Webera</a:t>
            </a:r>
          </a:p>
          <a:p>
            <a:endParaRPr lang="cs-CZ" sz="2000" dirty="0"/>
          </a:p>
        </p:txBody>
      </p:sp>
      <p:pic>
        <p:nvPicPr>
          <p:cNvPr id="1026" name="Picture 2">
            <a:extLst>
              <a:ext uri="{FF2B5EF4-FFF2-40B4-BE49-F238E27FC236}">
                <a16:creationId xmlns:a16="http://schemas.microsoft.com/office/drawing/2014/main" id="{9E74FEC4-FF5D-7861-CC97-315264433C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475" r="5475"/>
          <a:stretch/>
        </p:blipFill>
        <p:spPr bwMode="auto">
          <a:xfrm>
            <a:off x="6924675" y="696649"/>
            <a:ext cx="4713922" cy="5464701"/>
          </a:xfrm>
          <a:custGeom>
            <a:avLst/>
            <a:gdLst/>
            <a:ahLst/>
            <a:cxnLst/>
            <a:rect l="l" t="t" r="r" b="b"/>
            <a:pathLst>
              <a:path w="4713922" h="5759450">
                <a:moveTo>
                  <a:pt x="0" y="0"/>
                </a:moveTo>
                <a:lnTo>
                  <a:pt x="4713922" y="0"/>
                </a:lnTo>
                <a:lnTo>
                  <a:pt x="4713922" y="5759450"/>
                </a:lnTo>
                <a:lnTo>
                  <a:pt x="0" y="575945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68296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7FD7AB-131E-CE83-31BE-AE78AE36EB3A}"/>
              </a:ext>
            </a:extLst>
          </p:cNvPr>
          <p:cNvSpPr>
            <a:spLocks noGrp="1"/>
          </p:cNvSpPr>
          <p:nvPr>
            <p:ph type="title"/>
          </p:nvPr>
        </p:nvSpPr>
        <p:spPr>
          <a:xfrm>
            <a:off x="550863" y="549275"/>
            <a:ext cx="5437185" cy="1997855"/>
          </a:xfrm>
        </p:spPr>
        <p:txBody>
          <a:bodyPr wrap="square" anchor="b">
            <a:normAutofit/>
          </a:bodyPr>
          <a:lstStyle/>
          <a:p>
            <a:pPr>
              <a:lnSpc>
                <a:spcPct val="90000"/>
              </a:lnSpc>
            </a:pPr>
            <a:r>
              <a:rPr lang="cs-CZ" sz="4100" dirty="0" err="1"/>
              <a:t>Vilfredo</a:t>
            </a:r>
            <a:r>
              <a:rPr lang="cs-CZ" sz="4100" dirty="0"/>
              <a:t> </a:t>
            </a:r>
            <a:r>
              <a:rPr lang="cs-CZ" sz="4100" dirty="0" err="1"/>
              <a:t>Pareto</a:t>
            </a:r>
            <a:br>
              <a:rPr lang="cs-CZ" sz="4100" dirty="0"/>
            </a:br>
            <a:r>
              <a:rPr lang="cs-CZ" sz="2000" dirty="0"/>
              <a:t>Teorie elit</a:t>
            </a:r>
            <a:br>
              <a:rPr lang="cs-CZ" sz="2400" dirty="0"/>
            </a:br>
            <a:r>
              <a:rPr lang="cs-CZ" sz="2400" dirty="0"/>
              <a:t>1848 - 1923</a:t>
            </a:r>
            <a:endParaRPr lang="en-US" sz="4100" dirty="0"/>
          </a:p>
        </p:txBody>
      </p:sp>
      <p:sp>
        <p:nvSpPr>
          <p:cNvPr id="3" name="Zástupný obsah 2">
            <a:extLst>
              <a:ext uri="{FF2B5EF4-FFF2-40B4-BE49-F238E27FC236}">
                <a16:creationId xmlns:a16="http://schemas.microsoft.com/office/drawing/2014/main" id="{70E2C7FD-D8E0-E985-ABAE-6F29E2C41114}"/>
              </a:ext>
            </a:extLst>
          </p:cNvPr>
          <p:cNvSpPr>
            <a:spLocks noGrp="1"/>
          </p:cNvSpPr>
          <p:nvPr>
            <p:ph idx="1"/>
          </p:nvPr>
        </p:nvSpPr>
        <p:spPr>
          <a:xfrm>
            <a:off x="550863" y="2677306"/>
            <a:ext cx="5437187" cy="3860654"/>
          </a:xfrm>
        </p:spPr>
        <p:txBody>
          <a:bodyPr anchor="t">
            <a:normAutofit fontScale="70000" lnSpcReduction="20000"/>
          </a:bodyPr>
          <a:lstStyle/>
          <a:p>
            <a:r>
              <a:rPr lang="cs-CZ" sz="2000" dirty="0"/>
              <a:t>Pracoval s tezí dvou základních tendencí sociálních skupin</a:t>
            </a:r>
          </a:p>
          <a:p>
            <a:pPr marL="457200" indent="-457200">
              <a:buFont typeface="+mj-lt"/>
              <a:buAutoNum type="arabicPeriod"/>
            </a:pPr>
            <a:r>
              <a:rPr lang="cs-CZ" sz="2000" dirty="0"/>
              <a:t>Co nejvíce rozvinout uspokojování materiálních zájmů i za cenu konfliktů mezi skupinami</a:t>
            </a:r>
          </a:p>
          <a:p>
            <a:pPr marL="457200" indent="-457200">
              <a:buFont typeface="+mj-lt"/>
              <a:buAutoNum type="arabicPeriod"/>
            </a:pPr>
            <a:r>
              <a:rPr lang="cs-CZ" sz="2000" dirty="0"/>
              <a:t>Nechat se vést malými dynamickými elitami nehledě na rovnostářské cíle skupin</a:t>
            </a:r>
          </a:p>
          <a:p>
            <a:r>
              <a:rPr lang="cs-CZ" sz="2000" dirty="0"/>
              <a:t>Pohonem všech skupin je touha po moci (uspokojení materiálních zájmů)</a:t>
            </a:r>
          </a:p>
          <a:p>
            <a:r>
              <a:rPr lang="cs-CZ" sz="2000" dirty="0"/>
              <a:t>Jeho teorie jsou založené na spekulativně-cynických argumentech a také jsou viněni z vzestupu fašizmu v Itálii po roce 1920, společně s </a:t>
            </a:r>
            <a:r>
              <a:rPr lang="cs-CZ" sz="2000" dirty="0" err="1"/>
              <a:t>Moscou</a:t>
            </a:r>
            <a:r>
              <a:rPr lang="cs-CZ" sz="2000" dirty="0"/>
              <a:t> a </a:t>
            </a:r>
            <a:r>
              <a:rPr lang="cs-CZ" sz="2000" dirty="0" err="1"/>
              <a:t>Michelsem</a:t>
            </a:r>
            <a:r>
              <a:rPr lang="cs-CZ" sz="2000" dirty="0"/>
              <a:t> jsou používání hlavně v teorii racionální volby a politickou vědu, ne sociologii</a:t>
            </a:r>
          </a:p>
          <a:p>
            <a:endParaRPr lang="cs-CZ" sz="2000" dirty="0"/>
          </a:p>
        </p:txBody>
      </p:sp>
      <p:pic>
        <p:nvPicPr>
          <p:cNvPr id="1026" name="Picture 2">
            <a:extLst>
              <a:ext uri="{FF2B5EF4-FFF2-40B4-BE49-F238E27FC236}">
                <a16:creationId xmlns:a16="http://schemas.microsoft.com/office/drawing/2014/main" id="{9E74FEC4-FF5D-7861-CC97-315264433C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6582" b="6582"/>
          <a:stretch/>
        </p:blipFill>
        <p:spPr bwMode="auto">
          <a:xfrm>
            <a:off x="6924675" y="696649"/>
            <a:ext cx="4713922" cy="5464701"/>
          </a:xfrm>
          <a:custGeom>
            <a:avLst/>
            <a:gdLst/>
            <a:ahLst/>
            <a:cxnLst/>
            <a:rect l="l" t="t" r="r" b="b"/>
            <a:pathLst>
              <a:path w="4713922" h="5759450">
                <a:moveTo>
                  <a:pt x="0" y="0"/>
                </a:moveTo>
                <a:lnTo>
                  <a:pt x="4713922" y="0"/>
                </a:lnTo>
                <a:lnTo>
                  <a:pt x="4713922" y="5759450"/>
                </a:lnTo>
                <a:lnTo>
                  <a:pt x="0" y="575945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16360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7FD7AB-131E-CE83-31BE-AE78AE36EB3A}"/>
              </a:ext>
            </a:extLst>
          </p:cNvPr>
          <p:cNvSpPr>
            <a:spLocks noGrp="1"/>
          </p:cNvSpPr>
          <p:nvPr>
            <p:ph type="title"/>
          </p:nvPr>
        </p:nvSpPr>
        <p:spPr>
          <a:xfrm>
            <a:off x="550863" y="549275"/>
            <a:ext cx="5437185" cy="1997855"/>
          </a:xfrm>
        </p:spPr>
        <p:txBody>
          <a:bodyPr wrap="square" anchor="b">
            <a:normAutofit/>
          </a:bodyPr>
          <a:lstStyle/>
          <a:p>
            <a:pPr>
              <a:lnSpc>
                <a:spcPct val="90000"/>
              </a:lnSpc>
            </a:pPr>
            <a:r>
              <a:rPr lang="cs-CZ" sz="4100" dirty="0"/>
              <a:t>Ferdinand </a:t>
            </a:r>
            <a:r>
              <a:rPr lang="cs-CZ" sz="4100" dirty="0" err="1"/>
              <a:t>Tönnies</a:t>
            </a:r>
            <a:br>
              <a:rPr lang="cs-CZ" sz="4100" dirty="0"/>
            </a:br>
            <a:r>
              <a:rPr lang="cs-CZ" sz="2000" dirty="0"/>
              <a:t>Společenství a společnost</a:t>
            </a:r>
            <a:br>
              <a:rPr lang="cs-CZ" sz="2400" dirty="0"/>
            </a:br>
            <a:r>
              <a:rPr lang="cs-CZ" sz="2400" dirty="0"/>
              <a:t>1855 - 1936</a:t>
            </a:r>
            <a:endParaRPr lang="en-US" sz="4100" dirty="0"/>
          </a:p>
        </p:txBody>
      </p:sp>
      <p:sp>
        <p:nvSpPr>
          <p:cNvPr id="3" name="Zástupný obsah 2">
            <a:extLst>
              <a:ext uri="{FF2B5EF4-FFF2-40B4-BE49-F238E27FC236}">
                <a16:creationId xmlns:a16="http://schemas.microsoft.com/office/drawing/2014/main" id="{70E2C7FD-D8E0-E985-ABAE-6F29E2C41114}"/>
              </a:ext>
            </a:extLst>
          </p:cNvPr>
          <p:cNvSpPr>
            <a:spLocks noGrp="1"/>
          </p:cNvSpPr>
          <p:nvPr>
            <p:ph idx="1"/>
          </p:nvPr>
        </p:nvSpPr>
        <p:spPr>
          <a:xfrm>
            <a:off x="550863" y="2677306"/>
            <a:ext cx="5437187" cy="3631419"/>
          </a:xfrm>
        </p:spPr>
        <p:txBody>
          <a:bodyPr anchor="t">
            <a:normAutofit fontScale="70000" lnSpcReduction="20000"/>
          </a:bodyPr>
          <a:lstStyle/>
          <a:p>
            <a:r>
              <a:rPr lang="cs-CZ" sz="2000" dirty="0"/>
              <a:t>Přínos krásných, lehce vyslovitelných německých pojmů </a:t>
            </a:r>
            <a:r>
              <a:rPr lang="cs-CZ" sz="2000" dirty="0" err="1"/>
              <a:t>Gemeinschaft</a:t>
            </a:r>
            <a:r>
              <a:rPr lang="cs-CZ" sz="2000" dirty="0"/>
              <a:t> a </a:t>
            </a:r>
            <a:r>
              <a:rPr lang="cs-CZ" sz="2000" dirty="0" err="1"/>
              <a:t>Gesellschaft</a:t>
            </a:r>
            <a:endParaRPr lang="cs-CZ" sz="2000" dirty="0"/>
          </a:p>
          <a:p>
            <a:r>
              <a:rPr lang="cs-CZ" sz="2000" dirty="0"/>
              <a:t>Pospolité vztahy (</a:t>
            </a:r>
            <a:r>
              <a:rPr lang="cs-CZ" sz="2000" dirty="0" err="1"/>
              <a:t>Gemeinschaft</a:t>
            </a:r>
            <a:r>
              <a:rPr lang="cs-CZ" sz="2000" dirty="0"/>
              <a:t>) – malé populační jednotky se sdružují do vesnic, základem je velká rodina a blízkost, používá se směna a protislužby, autority jsou tradiční a osobní =&gt; nepřerušená souvislost mezi generacemi</a:t>
            </a:r>
          </a:p>
          <a:p>
            <a:r>
              <a:rPr lang="cs-CZ" sz="2000" dirty="0"/>
              <a:t>Společenské vztahy (</a:t>
            </a:r>
            <a:r>
              <a:rPr lang="cs-CZ" sz="2000" dirty="0" err="1"/>
              <a:t>Gessellschaft</a:t>
            </a:r>
            <a:r>
              <a:rPr lang="cs-CZ" sz="2000" dirty="0"/>
              <a:t>) – komerční směna a služby, používání pouze peněz a námezdních smluv, vztahy mezi jednotlivci jsou skrze zákony a instituce a vzniká masa žijící na jednom místě =&gt; společenské změny se odehrávají rychleji a chybí jim souvislost</a:t>
            </a:r>
          </a:p>
          <a:p>
            <a:r>
              <a:rPr lang="cs-CZ" sz="2000" dirty="0"/>
              <a:t>Jeho vysvětlení bylo značně nostalgické vzpomínání po ztrátě pospolitosti společnosti, ale jeho představy o typech vztahů později rozvinul Durkheim, Weber a Simmel do sociologické teorie</a:t>
            </a:r>
          </a:p>
        </p:txBody>
      </p:sp>
      <p:pic>
        <p:nvPicPr>
          <p:cNvPr id="1026" name="Picture 2">
            <a:extLst>
              <a:ext uri="{FF2B5EF4-FFF2-40B4-BE49-F238E27FC236}">
                <a16:creationId xmlns:a16="http://schemas.microsoft.com/office/drawing/2014/main" id="{9E74FEC4-FF5D-7861-CC97-315264433C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19" r="319"/>
          <a:stretch/>
        </p:blipFill>
        <p:spPr bwMode="auto">
          <a:xfrm>
            <a:off x="6924675" y="696649"/>
            <a:ext cx="4713922" cy="5464701"/>
          </a:xfrm>
          <a:custGeom>
            <a:avLst/>
            <a:gdLst/>
            <a:ahLst/>
            <a:cxnLst/>
            <a:rect l="l" t="t" r="r" b="b"/>
            <a:pathLst>
              <a:path w="4713922" h="5759450">
                <a:moveTo>
                  <a:pt x="0" y="0"/>
                </a:moveTo>
                <a:lnTo>
                  <a:pt x="4713922" y="0"/>
                </a:lnTo>
                <a:lnTo>
                  <a:pt x="4713922" y="5759450"/>
                </a:lnTo>
                <a:lnTo>
                  <a:pt x="0" y="575945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06142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49D2871D-767E-6A45-B59D-BCF28791CC41}"/>
              </a:ext>
            </a:extLst>
          </p:cNvPr>
          <p:cNvSpPr>
            <a:spLocks noGrp="1"/>
          </p:cNvSpPr>
          <p:nvPr>
            <p:ph type="title"/>
          </p:nvPr>
        </p:nvSpPr>
        <p:spPr>
          <a:xfrm>
            <a:off x="550863" y="549275"/>
            <a:ext cx="5437185" cy="1997855"/>
          </a:xfrm>
        </p:spPr>
        <p:txBody>
          <a:bodyPr vert="horz" wrap="square" lIns="0" tIns="0" rIns="0" bIns="0" rtlCol="0" anchor="b" anchorCtr="0">
            <a:normAutofit/>
          </a:bodyPr>
          <a:lstStyle/>
          <a:p>
            <a:r>
              <a:rPr lang="cs-CZ" dirty="0"/>
              <a:t>Západní modernita</a:t>
            </a:r>
            <a:endParaRPr lang="en-US" dirty="0"/>
          </a:p>
        </p:txBody>
      </p:sp>
      <p:sp>
        <p:nvSpPr>
          <p:cNvPr id="3" name="Zástupný obsah 2">
            <a:extLst>
              <a:ext uri="{FF2B5EF4-FFF2-40B4-BE49-F238E27FC236}">
                <a16:creationId xmlns:a16="http://schemas.microsoft.com/office/drawing/2014/main" id="{AC50F984-3084-ABE2-C949-1934FE421154}"/>
              </a:ext>
            </a:extLst>
          </p:cNvPr>
          <p:cNvSpPr>
            <a:spLocks noGrp="1"/>
          </p:cNvSpPr>
          <p:nvPr>
            <p:ph idx="1"/>
          </p:nvPr>
        </p:nvSpPr>
        <p:spPr>
          <a:xfrm>
            <a:off x="550863" y="2677306"/>
            <a:ext cx="5437187" cy="3415519"/>
          </a:xfrm>
        </p:spPr>
        <p:txBody>
          <a:bodyPr vert="horz" lIns="0" tIns="0" rIns="0" bIns="0" rtlCol="0" anchor="t">
            <a:normAutofit/>
          </a:bodyPr>
          <a:lstStyle/>
          <a:p>
            <a:r>
              <a:rPr lang="cs-CZ" sz="2000" dirty="0"/>
              <a:t>Existuje jedna definice modernity aplikovatelná na celý svět?</a:t>
            </a:r>
          </a:p>
          <a:p>
            <a:r>
              <a:rPr lang="cs-CZ" sz="2000" dirty="0"/>
              <a:t>Je aplikace racionálních a vědeckých principů na život a organizaci společnosti vždy dobrá věc?</a:t>
            </a:r>
            <a:endParaRPr lang="en-US" sz="2000" dirty="0"/>
          </a:p>
        </p:txBody>
      </p:sp>
      <p:pic>
        <p:nvPicPr>
          <p:cNvPr id="7" name="Graphic 6" descr="Question mark">
            <a:extLst>
              <a:ext uri="{FF2B5EF4-FFF2-40B4-BE49-F238E27FC236}">
                <a16:creationId xmlns:a16="http://schemas.microsoft.com/office/drawing/2014/main" id="{0AF6B26C-201F-12C7-43F4-48C533FCB8A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24675" y="1072039"/>
            <a:ext cx="4713922" cy="4713922"/>
          </a:xfrm>
          <a:custGeom>
            <a:avLst/>
            <a:gdLst/>
            <a:ahLst/>
            <a:cxnLst/>
            <a:rect l="l" t="t" r="r" b="b"/>
            <a:pathLst>
              <a:path w="4713922" h="5759450">
                <a:moveTo>
                  <a:pt x="0" y="0"/>
                </a:moveTo>
                <a:lnTo>
                  <a:pt x="4713922" y="0"/>
                </a:lnTo>
                <a:lnTo>
                  <a:pt x="4713922" y="5759450"/>
                </a:lnTo>
                <a:lnTo>
                  <a:pt x="0" y="5759450"/>
                </a:lnTo>
                <a:close/>
              </a:path>
            </a:pathLst>
          </a:custGeom>
        </p:spPr>
      </p:pic>
    </p:spTree>
    <p:extLst>
      <p:ext uri="{BB962C8B-B14F-4D97-AF65-F5344CB8AC3E}">
        <p14:creationId xmlns:p14="http://schemas.microsoft.com/office/powerpoint/2010/main" val="19195628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60B7752B-728D-4CA3-8923-C4F7F7702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FECAF650-EB3E-257E-FB0D-24E3A5326EC2}"/>
              </a:ext>
            </a:extLst>
          </p:cNvPr>
          <p:cNvSpPr>
            <a:spLocks noGrp="1"/>
          </p:cNvSpPr>
          <p:nvPr>
            <p:ph type="title"/>
          </p:nvPr>
        </p:nvSpPr>
        <p:spPr>
          <a:xfrm>
            <a:off x="550863" y="550800"/>
            <a:ext cx="7308850" cy="986400"/>
          </a:xfrm>
        </p:spPr>
        <p:txBody>
          <a:bodyPr wrap="square" anchor="ctr">
            <a:normAutofit/>
          </a:bodyPr>
          <a:lstStyle/>
          <a:p>
            <a:pPr>
              <a:lnSpc>
                <a:spcPct val="90000"/>
              </a:lnSpc>
            </a:pPr>
            <a:r>
              <a:rPr lang="cs-CZ" sz="3700"/>
              <a:t>Eurocentrizmus v sociální teorii</a:t>
            </a:r>
            <a:endParaRPr lang="en-US" sz="3700"/>
          </a:p>
        </p:txBody>
      </p:sp>
      <p:sp>
        <p:nvSpPr>
          <p:cNvPr id="14" name="Rectangle 10">
            <a:extLst>
              <a:ext uri="{FF2B5EF4-FFF2-40B4-BE49-F238E27FC236}">
                <a16:creationId xmlns:a16="http://schemas.microsoft.com/office/drawing/2014/main" id="{88392DC7-0988-443B-A0D0-E726C7DB62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83435"/>
            <a:ext cx="12192000" cy="4774564"/>
          </a:xfrm>
          <a:prstGeom prst="rect">
            <a:avLst/>
          </a:prstGeom>
          <a:solidFill>
            <a:schemeClr val="bg2">
              <a:lumMod val="10000"/>
              <a:lumOff val="90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Zástupný obsah 2">
            <a:extLst>
              <a:ext uri="{FF2B5EF4-FFF2-40B4-BE49-F238E27FC236}">
                <a16:creationId xmlns:a16="http://schemas.microsoft.com/office/drawing/2014/main" id="{1A6B3DC5-F80A-B843-EE8E-C9DC769C4B8B}"/>
              </a:ext>
            </a:extLst>
          </p:cNvPr>
          <p:cNvGraphicFramePr>
            <a:graphicFrameLocks noGrp="1"/>
          </p:cNvGraphicFramePr>
          <p:nvPr>
            <p:ph idx="1"/>
            <p:extLst>
              <p:ext uri="{D42A27DB-BD31-4B8C-83A1-F6EECF244321}">
                <p14:modId xmlns:p14="http://schemas.microsoft.com/office/powerpoint/2010/main" val="1767622324"/>
              </p:ext>
            </p:extLst>
          </p:nvPr>
        </p:nvGraphicFramePr>
        <p:xfrm>
          <a:off x="550863" y="2635710"/>
          <a:ext cx="11090276" cy="34686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703131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0B7752B-728D-4CA3-8923-C4F7F7702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A6080995-A256-B9FB-B865-F97099DE0E50}"/>
              </a:ext>
            </a:extLst>
          </p:cNvPr>
          <p:cNvSpPr>
            <a:spLocks noGrp="1"/>
          </p:cNvSpPr>
          <p:nvPr>
            <p:ph type="title"/>
          </p:nvPr>
        </p:nvSpPr>
        <p:spPr>
          <a:xfrm>
            <a:off x="550863" y="550800"/>
            <a:ext cx="7308850" cy="986400"/>
          </a:xfrm>
        </p:spPr>
        <p:txBody>
          <a:bodyPr wrap="square" anchor="ctr">
            <a:normAutofit/>
          </a:bodyPr>
          <a:lstStyle/>
          <a:p>
            <a:r>
              <a:rPr lang="cs-CZ" dirty="0"/>
              <a:t>Temná strana osvícenství</a:t>
            </a:r>
            <a:endParaRPr lang="en-US" dirty="0"/>
          </a:p>
        </p:txBody>
      </p:sp>
      <p:sp>
        <p:nvSpPr>
          <p:cNvPr id="11" name="Rectangle 10">
            <a:extLst>
              <a:ext uri="{FF2B5EF4-FFF2-40B4-BE49-F238E27FC236}">
                <a16:creationId xmlns:a16="http://schemas.microsoft.com/office/drawing/2014/main" id="{88392DC7-0988-443B-A0D0-E726C7DB62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83435"/>
            <a:ext cx="12192000" cy="4774564"/>
          </a:xfrm>
          <a:prstGeom prst="rect">
            <a:avLst/>
          </a:prstGeom>
          <a:solidFill>
            <a:schemeClr val="bg2">
              <a:lumMod val="10000"/>
              <a:lumOff val="90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Zástupný obsah 2">
            <a:extLst>
              <a:ext uri="{FF2B5EF4-FFF2-40B4-BE49-F238E27FC236}">
                <a16:creationId xmlns:a16="http://schemas.microsoft.com/office/drawing/2014/main" id="{A8196649-5D1C-F1EC-988D-F9556497CA26}"/>
              </a:ext>
            </a:extLst>
          </p:cNvPr>
          <p:cNvGraphicFramePr>
            <a:graphicFrameLocks noGrp="1"/>
          </p:cNvGraphicFramePr>
          <p:nvPr>
            <p:ph idx="1"/>
            <p:extLst>
              <p:ext uri="{D42A27DB-BD31-4B8C-83A1-F6EECF244321}">
                <p14:modId xmlns:p14="http://schemas.microsoft.com/office/powerpoint/2010/main" val="940592200"/>
              </p:ext>
            </p:extLst>
          </p:nvPr>
        </p:nvGraphicFramePr>
        <p:xfrm>
          <a:off x="550863" y="2624135"/>
          <a:ext cx="11090276" cy="34686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853732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D1988D6-3182-795D-8691-7D468FD50B12}"/>
              </a:ext>
            </a:extLst>
          </p:cNvPr>
          <p:cNvSpPr>
            <a:spLocks noGrp="1"/>
          </p:cNvSpPr>
          <p:nvPr>
            <p:ph type="title"/>
          </p:nvPr>
        </p:nvSpPr>
        <p:spPr>
          <a:xfrm>
            <a:off x="550863" y="550800"/>
            <a:ext cx="7308850" cy="986400"/>
          </a:xfrm>
        </p:spPr>
        <p:txBody>
          <a:bodyPr wrap="square" anchor="ctr">
            <a:normAutofit/>
          </a:bodyPr>
          <a:lstStyle/>
          <a:p>
            <a:r>
              <a:rPr lang="cs-CZ" dirty="0"/>
              <a:t>O čem jsme mluvili</a:t>
            </a:r>
            <a:endParaRPr lang="en-US" dirty="0"/>
          </a:p>
        </p:txBody>
      </p:sp>
      <p:graphicFrame>
        <p:nvGraphicFramePr>
          <p:cNvPr id="5" name="Zástupný obsah 2">
            <a:extLst>
              <a:ext uri="{FF2B5EF4-FFF2-40B4-BE49-F238E27FC236}">
                <a16:creationId xmlns:a16="http://schemas.microsoft.com/office/drawing/2014/main" id="{3F9AC063-EE43-3A52-92EA-DB164AB78FCC}"/>
              </a:ext>
            </a:extLst>
          </p:cNvPr>
          <p:cNvGraphicFramePr>
            <a:graphicFrameLocks noGrp="1"/>
          </p:cNvGraphicFramePr>
          <p:nvPr>
            <p:ph idx="1"/>
            <p:extLst>
              <p:ext uri="{D42A27DB-BD31-4B8C-83A1-F6EECF244321}">
                <p14:modId xmlns:p14="http://schemas.microsoft.com/office/powerpoint/2010/main" val="2382681639"/>
              </p:ext>
            </p:extLst>
          </p:nvPr>
        </p:nvGraphicFramePr>
        <p:xfrm>
          <a:off x="550863" y="2624135"/>
          <a:ext cx="11090276" cy="34686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963344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Oval 13">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6" name="Group 15">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17" name="Freeform: Shape 16">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Oval 18">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22" name="Rectangle 21">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D6C1E4CB-6DD4-2EE5-AF53-2EC9FA1D1E09}"/>
              </a:ext>
            </a:extLst>
          </p:cNvPr>
          <p:cNvSpPr>
            <a:spLocks noGrp="1"/>
          </p:cNvSpPr>
          <p:nvPr>
            <p:ph type="title"/>
          </p:nvPr>
        </p:nvSpPr>
        <p:spPr>
          <a:xfrm>
            <a:off x="6203950" y="549275"/>
            <a:ext cx="5437187" cy="2986234"/>
          </a:xfrm>
        </p:spPr>
        <p:txBody>
          <a:bodyPr vert="horz" wrap="square" lIns="0" tIns="0" rIns="0" bIns="0" rtlCol="0" anchor="b" anchorCtr="0">
            <a:normAutofit/>
          </a:bodyPr>
          <a:lstStyle/>
          <a:p>
            <a:r>
              <a:rPr lang="cs-CZ" sz="6400" dirty="0"/>
              <a:t>Příště</a:t>
            </a:r>
          </a:p>
        </p:txBody>
      </p:sp>
      <p:sp>
        <p:nvSpPr>
          <p:cNvPr id="3" name="Zástupný obsah 2">
            <a:extLst>
              <a:ext uri="{FF2B5EF4-FFF2-40B4-BE49-F238E27FC236}">
                <a16:creationId xmlns:a16="http://schemas.microsoft.com/office/drawing/2014/main" id="{5609133B-8834-B1B4-978A-FCA1F76450F4}"/>
              </a:ext>
            </a:extLst>
          </p:cNvPr>
          <p:cNvSpPr>
            <a:spLocks noGrp="1"/>
          </p:cNvSpPr>
          <p:nvPr>
            <p:ph idx="1"/>
          </p:nvPr>
        </p:nvSpPr>
        <p:spPr>
          <a:xfrm>
            <a:off x="6203950" y="3827610"/>
            <a:ext cx="5437187" cy="2265216"/>
          </a:xfrm>
        </p:spPr>
        <p:txBody>
          <a:bodyPr vert="horz" wrap="square" lIns="0" tIns="0" rIns="0" bIns="0" rtlCol="0">
            <a:normAutofit/>
          </a:bodyPr>
          <a:lstStyle/>
          <a:p>
            <a:pPr marL="0" indent="0">
              <a:lnSpc>
                <a:spcPct val="100000"/>
              </a:lnSpc>
              <a:buNone/>
            </a:pPr>
            <a:r>
              <a:rPr lang="cs-CZ" dirty="0"/>
              <a:t>Nemusím přednášet (Čtecí týden)</a:t>
            </a:r>
          </a:p>
          <a:p>
            <a:pPr marL="0" indent="0">
              <a:lnSpc>
                <a:spcPct val="100000"/>
              </a:lnSpc>
              <a:buNone/>
            </a:pPr>
            <a:r>
              <a:rPr lang="cs-CZ" dirty="0"/>
              <a:t>Strukturální funkcionalismus a jeho kritici</a:t>
            </a:r>
          </a:p>
        </p:txBody>
      </p:sp>
      <p:pic>
        <p:nvPicPr>
          <p:cNvPr id="7" name="Graphic 6" descr="Připojení">
            <a:extLst>
              <a:ext uri="{FF2B5EF4-FFF2-40B4-BE49-F238E27FC236}">
                <a16:creationId xmlns:a16="http://schemas.microsoft.com/office/drawing/2014/main" id="{CBD74662-356B-2222-F2DD-459C798F0C3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0863" y="878681"/>
            <a:ext cx="5102225" cy="5102225"/>
          </a:xfrm>
          <a:custGeom>
            <a:avLst/>
            <a:gdLst/>
            <a:ahLst/>
            <a:cxnLst/>
            <a:rect l="l" t="t" r="r" b="b"/>
            <a:pathLst>
              <a:path w="5102225" h="5761037">
                <a:moveTo>
                  <a:pt x="0" y="0"/>
                </a:moveTo>
                <a:lnTo>
                  <a:pt x="5102225" y="0"/>
                </a:lnTo>
                <a:lnTo>
                  <a:pt x="5102225" y="5761037"/>
                </a:lnTo>
                <a:lnTo>
                  <a:pt x="0" y="5761037"/>
                </a:lnTo>
                <a:close/>
              </a:path>
            </a:pathLst>
          </a:custGeom>
        </p:spPr>
      </p:pic>
    </p:spTree>
    <p:extLst>
      <p:ext uri="{BB962C8B-B14F-4D97-AF65-F5344CB8AC3E}">
        <p14:creationId xmlns:p14="http://schemas.microsoft.com/office/powerpoint/2010/main" val="4675203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DD9117-BB69-DBC1-1A5C-40A2196DF738}"/>
              </a:ext>
            </a:extLst>
          </p:cNvPr>
          <p:cNvSpPr>
            <a:spLocks noGrp="1"/>
          </p:cNvSpPr>
          <p:nvPr>
            <p:ph type="title"/>
          </p:nvPr>
        </p:nvSpPr>
        <p:spPr>
          <a:xfrm>
            <a:off x="550863" y="549275"/>
            <a:ext cx="3565525" cy="5543549"/>
          </a:xfrm>
        </p:spPr>
        <p:txBody>
          <a:bodyPr wrap="square" anchor="ctr">
            <a:normAutofit/>
          </a:bodyPr>
          <a:lstStyle/>
          <a:p>
            <a:r>
              <a:rPr lang="cs-CZ" dirty="0"/>
              <a:t>Dneska projdeme</a:t>
            </a:r>
            <a:endParaRPr lang="en-US" dirty="0"/>
          </a:p>
        </p:txBody>
      </p:sp>
      <p:graphicFrame>
        <p:nvGraphicFramePr>
          <p:cNvPr id="5" name="Zástupný obsah 2">
            <a:extLst>
              <a:ext uri="{FF2B5EF4-FFF2-40B4-BE49-F238E27FC236}">
                <a16:creationId xmlns:a16="http://schemas.microsoft.com/office/drawing/2014/main" id="{8C65F979-AAF3-07C7-A6EE-9B312F954BE9}"/>
              </a:ext>
            </a:extLst>
          </p:cNvPr>
          <p:cNvGraphicFramePr>
            <a:graphicFrameLocks noGrp="1"/>
          </p:cNvGraphicFramePr>
          <p:nvPr>
            <p:ph idx="1"/>
            <p:extLst>
              <p:ext uri="{D42A27DB-BD31-4B8C-83A1-F6EECF244321}">
                <p14:modId xmlns:p14="http://schemas.microsoft.com/office/powerpoint/2010/main" val="2226271945"/>
              </p:ext>
            </p:extLst>
          </p:nvPr>
        </p:nvGraphicFramePr>
        <p:xfrm>
          <a:off x="5267325" y="549275"/>
          <a:ext cx="6373814" cy="5759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400824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7FD7AB-131E-CE83-31BE-AE78AE36EB3A}"/>
              </a:ext>
            </a:extLst>
          </p:cNvPr>
          <p:cNvSpPr>
            <a:spLocks noGrp="1"/>
          </p:cNvSpPr>
          <p:nvPr>
            <p:ph type="title"/>
          </p:nvPr>
        </p:nvSpPr>
        <p:spPr>
          <a:xfrm>
            <a:off x="550863" y="549275"/>
            <a:ext cx="5437185" cy="1997855"/>
          </a:xfrm>
        </p:spPr>
        <p:txBody>
          <a:bodyPr wrap="square" anchor="b">
            <a:normAutofit/>
          </a:bodyPr>
          <a:lstStyle/>
          <a:p>
            <a:pPr>
              <a:lnSpc>
                <a:spcPct val="90000"/>
              </a:lnSpc>
            </a:pPr>
            <a:r>
              <a:rPr lang="cs-CZ" sz="4100" dirty="0"/>
              <a:t>Adam Smith</a:t>
            </a:r>
            <a:br>
              <a:rPr lang="cs-CZ" sz="4100" dirty="0"/>
            </a:br>
            <a:r>
              <a:rPr lang="cs-CZ" sz="2400" dirty="0"/>
              <a:t>a další političtí ekonomové</a:t>
            </a:r>
            <a:br>
              <a:rPr lang="cs-CZ" sz="2400" dirty="0"/>
            </a:br>
            <a:r>
              <a:rPr lang="cs-CZ" sz="2400" dirty="0"/>
              <a:t>1723 - 1790</a:t>
            </a:r>
            <a:endParaRPr lang="en-US" sz="4100" dirty="0"/>
          </a:p>
        </p:txBody>
      </p:sp>
      <p:sp>
        <p:nvSpPr>
          <p:cNvPr id="3" name="Zástupný obsah 2">
            <a:extLst>
              <a:ext uri="{FF2B5EF4-FFF2-40B4-BE49-F238E27FC236}">
                <a16:creationId xmlns:a16="http://schemas.microsoft.com/office/drawing/2014/main" id="{70E2C7FD-D8E0-E985-ABAE-6F29E2C41114}"/>
              </a:ext>
            </a:extLst>
          </p:cNvPr>
          <p:cNvSpPr>
            <a:spLocks noGrp="1"/>
          </p:cNvSpPr>
          <p:nvPr>
            <p:ph idx="1"/>
          </p:nvPr>
        </p:nvSpPr>
        <p:spPr>
          <a:xfrm>
            <a:off x="550863" y="2677306"/>
            <a:ext cx="5437187" cy="3415519"/>
          </a:xfrm>
        </p:spPr>
        <p:txBody>
          <a:bodyPr anchor="t">
            <a:normAutofit fontScale="85000" lnSpcReduction="20000"/>
          </a:bodyPr>
          <a:lstStyle/>
          <a:p>
            <a:r>
              <a:rPr lang="cs-CZ" sz="2000" dirty="0"/>
              <a:t>Stěžejní dílo: Pojednání o podstatě a původu bohatství národů (1776) </a:t>
            </a:r>
          </a:p>
          <a:p>
            <a:r>
              <a:rPr lang="cs-CZ" sz="2000" dirty="0"/>
              <a:t>Hledání univerzálně platných zákonů sociálního chování – poučky o nabídce a poptávce</a:t>
            </a:r>
          </a:p>
          <a:p>
            <a:r>
              <a:rPr lang="cs-CZ" sz="2000" dirty="0"/>
              <a:t>Tržní ekonomie jako řešení morálních problémů společnosti – uspokojování egoistických zájmů vede k blahu společnosti</a:t>
            </a:r>
          </a:p>
          <a:p>
            <a:r>
              <a:rPr lang="cs-CZ" sz="2000"/>
              <a:t>Lidé </a:t>
            </a:r>
            <a:r>
              <a:rPr lang="cs-CZ" sz="2000" dirty="0"/>
              <a:t>produkují specializované produkty aby je prodávali ostatním a mohli uspokojit své potřeby skrze další specializované produkty co dělají ostatní = neviditelná ruka trhu</a:t>
            </a:r>
          </a:p>
          <a:p>
            <a:endParaRPr lang="cs-CZ" sz="2000" dirty="0"/>
          </a:p>
          <a:p>
            <a:endParaRPr lang="cs-CZ" sz="2000" dirty="0"/>
          </a:p>
          <a:p>
            <a:endParaRPr lang="en-US" sz="2000" dirty="0"/>
          </a:p>
        </p:txBody>
      </p:sp>
      <p:pic>
        <p:nvPicPr>
          <p:cNvPr id="1026" name="Picture 2">
            <a:extLst>
              <a:ext uri="{FF2B5EF4-FFF2-40B4-BE49-F238E27FC236}">
                <a16:creationId xmlns:a16="http://schemas.microsoft.com/office/drawing/2014/main" id="{9E74FEC4-FF5D-7861-CC97-315264433C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5739" r="25739"/>
          <a:stretch/>
        </p:blipFill>
        <p:spPr bwMode="auto">
          <a:xfrm>
            <a:off x="6927215" y="696649"/>
            <a:ext cx="4713922" cy="5464701"/>
          </a:xfrm>
          <a:custGeom>
            <a:avLst/>
            <a:gdLst/>
            <a:ahLst/>
            <a:cxnLst/>
            <a:rect l="l" t="t" r="r" b="b"/>
            <a:pathLst>
              <a:path w="4713922" h="5759450">
                <a:moveTo>
                  <a:pt x="0" y="0"/>
                </a:moveTo>
                <a:lnTo>
                  <a:pt x="4713922" y="0"/>
                </a:lnTo>
                <a:lnTo>
                  <a:pt x="4713922" y="5759450"/>
                </a:lnTo>
                <a:lnTo>
                  <a:pt x="0" y="575945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20443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7FD7AB-131E-CE83-31BE-AE78AE36EB3A}"/>
              </a:ext>
            </a:extLst>
          </p:cNvPr>
          <p:cNvSpPr>
            <a:spLocks noGrp="1"/>
          </p:cNvSpPr>
          <p:nvPr>
            <p:ph type="title"/>
          </p:nvPr>
        </p:nvSpPr>
        <p:spPr>
          <a:xfrm>
            <a:off x="550863" y="549275"/>
            <a:ext cx="5437185" cy="1997855"/>
          </a:xfrm>
        </p:spPr>
        <p:txBody>
          <a:bodyPr wrap="square" anchor="b">
            <a:normAutofit/>
          </a:bodyPr>
          <a:lstStyle/>
          <a:p>
            <a:pPr>
              <a:lnSpc>
                <a:spcPct val="90000"/>
              </a:lnSpc>
            </a:pPr>
            <a:r>
              <a:rPr lang="cs-CZ" sz="4100" dirty="0"/>
              <a:t>Jeremy </a:t>
            </a:r>
            <a:r>
              <a:rPr lang="cs-CZ" sz="4100" dirty="0" err="1"/>
              <a:t>Bentham</a:t>
            </a:r>
            <a:br>
              <a:rPr lang="cs-CZ" sz="4100" dirty="0"/>
            </a:br>
            <a:r>
              <a:rPr lang="cs-CZ" sz="2400" dirty="0"/>
              <a:t>Utilitarista </a:t>
            </a:r>
            <a:br>
              <a:rPr lang="cs-CZ" sz="2400" dirty="0"/>
            </a:br>
            <a:r>
              <a:rPr lang="cs-CZ" sz="2400" dirty="0"/>
              <a:t>1748 - 1832</a:t>
            </a:r>
            <a:endParaRPr lang="en-US" sz="4100" dirty="0"/>
          </a:p>
        </p:txBody>
      </p:sp>
      <p:sp>
        <p:nvSpPr>
          <p:cNvPr id="3" name="Zástupný obsah 2">
            <a:extLst>
              <a:ext uri="{FF2B5EF4-FFF2-40B4-BE49-F238E27FC236}">
                <a16:creationId xmlns:a16="http://schemas.microsoft.com/office/drawing/2014/main" id="{70E2C7FD-D8E0-E985-ABAE-6F29E2C41114}"/>
              </a:ext>
            </a:extLst>
          </p:cNvPr>
          <p:cNvSpPr>
            <a:spLocks noGrp="1"/>
          </p:cNvSpPr>
          <p:nvPr>
            <p:ph idx="1"/>
          </p:nvPr>
        </p:nvSpPr>
        <p:spPr>
          <a:xfrm>
            <a:off x="550863" y="2677306"/>
            <a:ext cx="5437187" cy="3415519"/>
          </a:xfrm>
        </p:spPr>
        <p:txBody>
          <a:bodyPr anchor="t">
            <a:normAutofit fontScale="77500" lnSpcReduction="20000"/>
          </a:bodyPr>
          <a:lstStyle/>
          <a:p>
            <a:r>
              <a:rPr lang="cs-CZ" sz="2000" dirty="0"/>
              <a:t>Utilitarismus - vzniká z myšlenek politických ekonomů </a:t>
            </a:r>
          </a:p>
          <a:p>
            <a:r>
              <a:rPr lang="cs-CZ" sz="2000" dirty="0"/>
              <a:t>Snaha o nahrazení filozofických spekulacích vědeckým zkoumáním užitečnosti</a:t>
            </a:r>
          </a:p>
          <a:p>
            <a:r>
              <a:rPr lang="cs-CZ" sz="2000" dirty="0"/>
              <a:t>„Účelem státu je zajistit štěstí co nejvíce lidí“</a:t>
            </a:r>
          </a:p>
          <a:p>
            <a:r>
              <a:rPr lang="cs-CZ" sz="2000" dirty="0"/>
              <a:t>Elity se obejdou bez luxusu ze kterého se uspokojí blaho všech </a:t>
            </a:r>
          </a:p>
          <a:p>
            <a:r>
              <a:rPr lang="cs-CZ" sz="2000" dirty="0"/>
              <a:t>Odstranění pověr z náboženství a snahy o vyléčení společnosti</a:t>
            </a:r>
          </a:p>
          <a:p>
            <a:r>
              <a:rPr lang="cs-CZ" sz="2000" dirty="0"/>
              <a:t>Panoptikon – netrestat, ale převychovávat </a:t>
            </a:r>
          </a:p>
        </p:txBody>
      </p:sp>
      <p:pic>
        <p:nvPicPr>
          <p:cNvPr id="1026" name="Picture 2">
            <a:extLst>
              <a:ext uri="{FF2B5EF4-FFF2-40B4-BE49-F238E27FC236}">
                <a16:creationId xmlns:a16="http://schemas.microsoft.com/office/drawing/2014/main" id="{9E74FEC4-FF5D-7861-CC97-315264433C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7324" b="7324"/>
          <a:stretch/>
        </p:blipFill>
        <p:spPr bwMode="auto">
          <a:xfrm>
            <a:off x="6924675" y="696649"/>
            <a:ext cx="4713922" cy="5464701"/>
          </a:xfrm>
          <a:custGeom>
            <a:avLst/>
            <a:gdLst/>
            <a:ahLst/>
            <a:cxnLst/>
            <a:rect l="l" t="t" r="r" b="b"/>
            <a:pathLst>
              <a:path w="4713922" h="5759450">
                <a:moveTo>
                  <a:pt x="0" y="0"/>
                </a:moveTo>
                <a:lnTo>
                  <a:pt x="4713922" y="0"/>
                </a:lnTo>
                <a:lnTo>
                  <a:pt x="4713922" y="5759450"/>
                </a:lnTo>
                <a:lnTo>
                  <a:pt x="0" y="575945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15848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59" name="Freeform: Shape 1030">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60" name="Oval 1032">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61" name="Oval 1034">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62" name="Group 1036">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1038" name="Freeform: Shape 1037">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9" name="Freeform: Shape 1038">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40" name="Oval 1039">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41" name="Oval 1040">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1063" name="Rectangle 1042">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4" name="Oval 1044">
            <a:extLst>
              <a:ext uri="{FF2B5EF4-FFF2-40B4-BE49-F238E27FC236}">
                <a16:creationId xmlns:a16="http://schemas.microsoft.com/office/drawing/2014/main" id="{28A00A08-E4E6-4184-B484-E0E034072A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171" y="13882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65" name="Group 1046">
            <a:extLst>
              <a:ext uri="{FF2B5EF4-FFF2-40B4-BE49-F238E27FC236}">
                <a16:creationId xmlns:a16="http://schemas.microsoft.com/office/drawing/2014/main" id="{0780E404-3121-4F33-AF2D-65F659A977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7675" y="288981"/>
            <a:ext cx="1262947" cy="1335600"/>
            <a:chOff x="2678417" y="2427951"/>
            <a:chExt cx="1262947" cy="1335600"/>
          </a:xfrm>
        </p:grpSpPr>
        <p:sp>
          <p:nvSpPr>
            <p:cNvPr id="1048" name="Freeform: Shape 1047">
              <a:extLst>
                <a:ext uri="{FF2B5EF4-FFF2-40B4-BE49-F238E27FC236}">
                  <a16:creationId xmlns:a16="http://schemas.microsoft.com/office/drawing/2014/main" id="{2339341D-8322-49F1-91DA-6D115CCAE7A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49" name="Oval 1048">
              <a:extLst>
                <a:ext uri="{FF2B5EF4-FFF2-40B4-BE49-F238E27FC236}">
                  <a16:creationId xmlns:a16="http://schemas.microsoft.com/office/drawing/2014/main" id="{7EB9DB0E-3B0E-411A-9274-448D565CA4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Nadpis 1">
            <a:extLst>
              <a:ext uri="{FF2B5EF4-FFF2-40B4-BE49-F238E27FC236}">
                <a16:creationId xmlns:a16="http://schemas.microsoft.com/office/drawing/2014/main" id="{7B493602-2031-A7F2-BADA-2D74EB4237F4}"/>
              </a:ext>
            </a:extLst>
          </p:cNvPr>
          <p:cNvSpPr>
            <a:spLocks noGrp="1"/>
          </p:cNvSpPr>
          <p:nvPr>
            <p:ph type="title"/>
          </p:nvPr>
        </p:nvSpPr>
        <p:spPr>
          <a:xfrm>
            <a:off x="550864" y="549275"/>
            <a:ext cx="3565524" cy="3034657"/>
          </a:xfrm>
        </p:spPr>
        <p:txBody>
          <a:bodyPr vert="horz" wrap="square" lIns="0" tIns="0" rIns="0" bIns="0" rtlCol="0" anchor="b" anchorCtr="0">
            <a:normAutofit/>
          </a:bodyPr>
          <a:lstStyle/>
          <a:p>
            <a:r>
              <a:rPr lang="en-US"/>
              <a:t>Panoptikon</a:t>
            </a:r>
          </a:p>
        </p:txBody>
      </p:sp>
      <p:grpSp>
        <p:nvGrpSpPr>
          <p:cNvPr id="1066" name="Group 1050">
            <a:extLst>
              <a:ext uri="{FF2B5EF4-FFF2-40B4-BE49-F238E27FC236}">
                <a16:creationId xmlns:a16="http://schemas.microsoft.com/office/drawing/2014/main" id="{4B158E9A-DBF4-4AA7-B6B7-8C8EB2FBDD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25249" y="5435090"/>
            <a:ext cx="762805" cy="734873"/>
            <a:chOff x="7950336" y="1300590"/>
            <a:chExt cx="762805" cy="734873"/>
          </a:xfrm>
        </p:grpSpPr>
        <p:sp>
          <p:nvSpPr>
            <p:cNvPr id="1052" name="Freeform 5">
              <a:extLst>
                <a:ext uri="{FF2B5EF4-FFF2-40B4-BE49-F238E27FC236}">
                  <a16:creationId xmlns:a16="http://schemas.microsoft.com/office/drawing/2014/main" id="{6150ACFD-AEC6-42A3-A5A7-E7AD6B13E0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220298" y="1428832"/>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60000"/>
                  </a:schemeClr>
                </a:gs>
                <a:gs pos="100000">
                  <a:schemeClr val="accent1">
                    <a:lumMod val="60000"/>
                    <a:lumOff val="40000"/>
                    <a:alpha val="60000"/>
                  </a:schemeClr>
                </a:gs>
              </a:gsLst>
              <a:lin ang="0" scaled="0"/>
              <a:tileRect/>
            </a:gradFill>
            <a:ln>
              <a:noFill/>
            </a:ln>
            <a:effectLst>
              <a:innerShdw blurRad="254000">
                <a:schemeClr val="bg2"/>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53" name="Freeform 6">
              <a:extLst>
                <a:ext uri="{FF2B5EF4-FFF2-40B4-BE49-F238E27FC236}">
                  <a16:creationId xmlns:a16="http://schemas.microsoft.com/office/drawing/2014/main" id="{DB4D1217-FEB1-4D2A-80F4-C227B66D72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066503" y="1339815"/>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60000"/>
                  </a:schemeClr>
                </a:gs>
                <a:gs pos="100000">
                  <a:schemeClr val="accent1">
                    <a:lumMod val="60000"/>
                    <a:lumOff val="40000"/>
                  </a:schemeClr>
                </a:gs>
              </a:gsLst>
              <a:lin ang="180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54" name="Freeform 8">
              <a:extLst>
                <a:ext uri="{FF2B5EF4-FFF2-40B4-BE49-F238E27FC236}">
                  <a16:creationId xmlns:a16="http://schemas.microsoft.com/office/drawing/2014/main" id="{0BCA7138-22BA-4785-8B3D-9D45213E85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217173" y="1608753"/>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60000"/>
                  </a:schemeClr>
                </a:gs>
                <a:gs pos="100000">
                  <a:schemeClr val="accent1">
                    <a:lumMod val="60000"/>
                    <a:lumOff val="40000"/>
                    <a:alpha val="60000"/>
                  </a:schemeClr>
                </a:gs>
              </a:gsLst>
              <a:lin ang="18000000" scaled="0"/>
              <a:tileRect/>
            </a:gradFill>
            <a:ln>
              <a:noFill/>
            </a:ln>
            <a:effectLst>
              <a:innerShdw blurRad="508000">
                <a:schemeClr val="bg2"/>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1026" name="Picture 2" descr="Technologie na export diktátorům i do rukou policie. Jak je na tom Česko s  biometrickým sledováním? - VOXPOT">
            <a:extLst>
              <a:ext uri="{FF2B5EF4-FFF2-40B4-BE49-F238E27FC236}">
                <a16:creationId xmlns:a16="http://schemas.microsoft.com/office/drawing/2014/main" id="{BA78EF90-54BF-4E57-4FAE-763E7E7167B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5058843" y="549275"/>
            <a:ext cx="5819229" cy="5761037"/>
          </a:xfrm>
          <a:custGeom>
            <a:avLst/>
            <a:gdLst/>
            <a:ahLst/>
            <a:cxnLst/>
            <a:rect l="l" t="t" r="r" b="b"/>
            <a:pathLst>
              <a:path w="7345363" h="5761037">
                <a:moveTo>
                  <a:pt x="0" y="0"/>
                </a:moveTo>
                <a:lnTo>
                  <a:pt x="7345363" y="0"/>
                </a:lnTo>
                <a:lnTo>
                  <a:pt x="7345363" y="5761037"/>
                </a:lnTo>
                <a:lnTo>
                  <a:pt x="0" y="576103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1128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7FD7AB-131E-CE83-31BE-AE78AE36EB3A}"/>
              </a:ext>
            </a:extLst>
          </p:cNvPr>
          <p:cNvSpPr>
            <a:spLocks noGrp="1"/>
          </p:cNvSpPr>
          <p:nvPr>
            <p:ph type="title"/>
          </p:nvPr>
        </p:nvSpPr>
        <p:spPr>
          <a:xfrm>
            <a:off x="550863" y="549275"/>
            <a:ext cx="5437185" cy="1997855"/>
          </a:xfrm>
        </p:spPr>
        <p:txBody>
          <a:bodyPr wrap="square" anchor="b">
            <a:normAutofit/>
          </a:bodyPr>
          <a:lstStyle/>
          <a:p>
            <a:pPr>
              <a:lnSpc>
                <a:spcPct val="90000"/>
              </a:lnSpc>
            </a:pPr>
            <a:r>
              <a:rPr lang="cs-CZ" sz="4100" dirty="0"/>
              <a:t>John Stuart </a:t>
            </a:r>
            <a:r>
              <a:rPr lang="cs-CZ" sz="4100" dirty="0" err="1"/>
              <a:t>Mill</a:t>
            </a:r>
            <a:br>
              <a:rPr lang="cs-CZ" sz="4100" dirty="0"/>
            </a:br>
            <a:r>
              <a:rPr lang="cs-CZ" sz="2400" dirty="0"/>
              <a:t>Liberalista </a:t>
            </a:r>
            <a:br>
              <a:rPr lang="cs-CZ" sz="2400" dirty="0"/>
            </a:br>
            <a:r>
              <a:rPr lang="cs-CZ" sz="2400" dirty="0"/>
              <a:t>1806 - 1873</a:t>
            </a:r>
            <a:endParaRPr lang="en-US" sz="4100" dirty="0"/>
          </a:p>
        </p:txBody>
      </p:sp>
      <p:sp>
        <p:nvSpPr>
          <p:cNvPr id="3" name="Zástupný obsah 2">
            <a:extLst>
              <a:ext uri="{FF2B5EF4-FFF2-40B4-BE49-F238E27FC236}">
                <a16:creationId xmlns:a16="http://schemas.microsoft.com/office/drawing/2014/main" id="{70E2C7FD-D8E0-E985-ABAE-6F29E2C41114}"/>
              </a:ext>
            </a:extLst>
          </p:cNvPr>
          <p:cNvSpPr>
            <a:spLocks noGrp="1"/>
          </p:cNvSpPr>
          <p:nvPr>
            <p:ph idx="1"/>
          </p:nvPr>
        </p:nvSpPr>
        <p:spPr>
          <a:xfrm>
            <a:off x="550863" y="2677306"/>
            <a:ext cx="5437187" cy="3415519"/>
          </a:xfrm>
        </p:spPr>
        <p:txBody>
          <a:bodyPr anchor="t">
            <a:normAutofit fontScale="85000" lnSpcReduction="20000"/>
          </a:bodyPr>
          <a:lstStyle/>
          <a:p>
            <a:r>
              <a:rPr lang="cs-CZ" sz="2000" dirty="0"/>
              <a:t>Pokrok spočívá ve vývoji parlamentní demokracie a ústavního práva bez vlivu náboženství</a:t>
            </a:r>
          </a:p>
          <a:p>
            <a:r>
              <a:rPr lang="cs-CZ" sz="2000" dirty="0"/>
              <a:t>Stát by se neměl vměšovat do života a obchodu lidí a být služebníkem občanské společnosti – lidé se mají chovat tak aby nenarušovali činností ostatních (a tedy jejich svobodu) </a:t>
            </a:r>
          </a:p>
          <a:p>
            <a:r>
              <a:rPr lang="cs-CZ" sz="2000" dirty="0"/>
              <a:t>Občanská společnost = ti co volí (ze začátku měšťané a buržoazie, bez žen) </a:t>
            </a:r>
          </a:p>
          <a:p>
            <a:r>
              <a:rPr lang="cs-CZ" sz="2000" dirty="0"/>
              <a:t>Později se občanská společnost rozšiřuje s volebním právem a také její definice přechází i na instituce které obhajují zájmy skupin občanů před státem </a:t>
            </a:r>
          </a:p>
        </p:txBody>
      </p:sp>
      <p:pic>
        <p:nvPicPr>
          <p:cNvPr id="1026" name="Picture 2">
            <a:extLst>
              <a:ext uri="{FF2B5EF4-FFF2-40B4-BE49-F238E27FC236}">
                <a16:creationId xmlns:a16="http://schemas.microsoft.com/office/drawing/2014/main" id="{9E74FEC4-FF5D-7861-CC97-315264433C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455" b="3455"/>
          <a:stretch/>
        </p:blipFill>
        <p:spPr bwMode="auto">
          <a:xfrm>
            <a:off x="6924675" y="696649"/>
            <a:ext cx="4713922" cy="5464701"/>
          </a:xfrm>
          <a:custGeom>
            <a:avLst/>
            <a:gdLst/>
            <a:ahLst/>
            <a:cxnLst/>
            <a:rect l="l" t="t" r="r" b="b"/>
            <a:pathLst>
              <a:path w="4713922" h="5759450">
                <a:moveTo>
                  <a:pt x="0" y="0"/>
                </a:moveTo>
                <a:lnTo>
                  <a:pt x="4713922" y="0"/>
                </a:lnTo>
                <a:lnTo>
                  <a:pt x="4713922" y="5759450"/>
                </a:lnTo>
                <a:lnTo>
                  <a:pt x="0" y="575945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80031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7FD7AB-131E-CE83-31BE-AE78AE36EB3A}"/>
              </a:ext>
            </a:extLst>
          </p:cNvPr>
          <p:cNvSpPr>
            <a:spLocks noGrp="1"/>
          </p:cNvSpPr>
          <p:nvPr>
            <p:ph type="title"/>
          </p:nvPr>
        </p:nvSpPr>
        <p:spPr>
          <a:xfrm>
            <a:off x="550863" y="549275"/>
            <a:ext cx="5437185" cy="1997855"/>
          </a:xfrm>
        </p:spPr>
        <p:txBody>
          <a:bodyPr wrap="square" anchor="b">
            <a:normAutofit/>
          </a:bodyPr>
          <a:lstStyle/>
          <a:p>
            <a:pPr>
              <a:lnSpc>
                <a:spcPct val="90000"/>
              </a:lnSpc>
            </a:pPr>
            <a:r>
              <a:rPr lang="cs-CZ" sz="4100" dirty="0"/>
              <a:t>Alexis de Tocqueville</a:t>
            </a:r>
            <a:br>
              <a:rPr lang="cs-CZ" sz="4100" dirty="0"/>
            </a:br>
            <a:r>
              <a:rPr lang="cs-CZ" sz="2000" dirty="0"/>
              <a:t>Alexis-Charles-Henri </a:t>
            </a:r>
            <a:r>
              <a:rPr lang="cs-CZ" sz="2000" dirty="0" err="1"/>
              <a:t>Clérel</a:t>
            </a:r>
            <a:r>
              <a:rPr lang="cs-CZ" sz="2000" dirty="0"/>
              <a:t> de Tocqueville</a:t>
            </a:r>
            <a:br>
              <a:rPr lang="cs-CZ" sz="2400" dirty="0"/>
            </a:br>
            <a:r>
              <a:rPr lang="cs-CZ" sz="2400" dirty="0"/>
              <a:t>1805 - </a:t>
            </a:r>
            <a:r>
              <a:rPr lang="en-US" sz="2400" dirty="0"/>
              <a:t>1859</a:t>
            </a:r>
            <a:endParaRPr lang="en-US" sz="4100" dirty="0"/>
          </a:p>
        </p:txBody>
      </p:sp>
      <p:sp>
        <p:nvSpPr>
          <p:cNvPr id="3" name="Zástupný obsah 2">
            <a:extLst>
              <a:ext uri="{FF2B5EF4-FFF2-40B4-BE49-F238E27FC236}">
                <a16:creationId xmlns:a16="http://schemas.microsoft.com/office/drawing/2014/main" id="{70E2C7FD-D8E0-E985-ABAE-6F29E2C41114}"/>
              </a:ext>
            </a:extLst>
          </p:cNvPr>
          <p:cNvSpPr>
            <a:spLocks noGrp="1"/>
          </p:cNvSpPr>
          <p:nvPr>
            <p:ph idx="1"/>
          </p:nvPr>
        </p:nvSpPr>
        <p:spPr>
          <a:xfrm>
            <a:off x="550863" y="2677306"/>
            <a:ext cx="5437187" cy="3415519"/>
          </a:xfrm>
        </p:spPr>
        <p:txBody>
          <a:bodyPr anchor="t">
            <a:normAutofit/>
          </a:bodyPr>
          <a:lstStyle/>
          <a:p>
            <a:r>
              <a:rPr lang="cs-CZ" sz="2000" dirty="0"/>
              <a:t>Studium Ameriky (nového světa) v porovnání s Francií</a:t>
            </a:r>
          </a:p>
          <a:p>
            <a:r>
              <a:rPr lang="cs-CZ" sz="2000" dirty="0"/>
              <a:t>Solidarita americké společnosti jako zdroj soudržnosti – dobrovolná sdružení jedinců (občanská společnost), ovšem může vést k tyranii většiny</a:t>
            </a:r>
          </a:p>
          <a:p>
            <a:r>
              <a:rPr lang="cs-CZ" sz="2000" dirty="0"/>
              <a:t>Amerika jako vzor demokratické společnosti která postupně bude všude ve světě </a:t>
            </a:r>
          </a:p>
        </p:txBody>
      </p:sp>
      <p:pic>
        <p:nvPicPr>
          <p:cNvPr id="1026" name="Picture 2">
            <a:extLst>
              <a:ext uri="{FF2B5EF4-FFF2-40B4-BE49-F238E27FC236}">
                <a16:creationId xmlns:a16="http://schemas.microsoft.com/office/drawing/2014/main" id="{9E74FEC4-FF5D-7861-CC97-315264433C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7043" b="7043"/>
          <a:stretch/>
        </p:blipFill>
        <p:spPr bwMode="auto">
          <a:xfrm>
            <a:off x="6924675" y="696649"/>
            <a:ext cx="4713922" cy="5464701"/>
          </a:xfrm>
          <a:custGeom>
            <a:avLst/>
            <a:gdLst/>
            <a:ahLst/>
            <a:cxnLst/>
            <a:rect l="l" t="t" r="r" b="b"/>
            <a:pathLst>
              <a:path w="4713922" h="5759450">
                <a:moveTo>
                  <a:pt x="0" y="0"/>
                </a:moveTo>
                <a:lnTo>
                  <a:pt x="4713922" y="0"/>
                </a:lnTo>
                <a:lnTo>
                  <a:pt x="4713922" y="5759450"/>
                </a:lnTo>
                <a:lnTo>
                  <a:pt x="0" y="575945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70195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7FD7AB-131E-CE83-31BE-AE78AE36EB3A}"/>
              </a:ext>
            </a:extLst>
          </p:cNvPr>
          <p:cNvSpPr>
            <a:spLocks noGrp="1"/>
          </p:cNvSpPr>
          <p:nvPr>
            <p:ph type="title"/>
          </p:nvPr>
        </p:nvSpPr>
        <p:spPr>
          <a:xfrm>
            <a:off x="550863" y="549275"/>
            <a:ext cx="5437185" cy="1997855"/>
          </a:xfrm>
        </p:spPr>
        <p:txBody>
          <a:bodyPr wrap="square" anchor="b">
            <a:normAutofit/>
          </a:bodyPr>
          <a:lstStyle/>
          <a:p>
            <a:pPr>
              <a:lnSpc>
                <a:spcPct val="90000"/>
              </a:lnSpc>
            </a:pPr>
            <a:r>
              <a:rPr lang="cs-CZ" sz="4100" dirty="0"/>
              <a:t>Auguste Comte</a:t>
            </a:r>
            <a:br>
              <a:rPr lang="cs-CZ" sz="4100" dirty="0"/>
            </a:br>
            <a:r>
              <a:rPr lang="fr-FR" sz="2000" dirty="0"/>
              <a:t>Isidore Marie Auguste François Xavier Comte</a:t>
            </a:r>
            <a:br>
              <a:rPr lang="cs-CZ" sz="2400" dirty="0"/>
            </a:br>
            <a:r>
              <a:rPr lang="cs-CZ" sz="2400" dirty="0"/>
              <a:t>1798 - </a:t>
            </a:r>
            <a:r>
              <a:rPr lang="en-US" sz="2400" dirty="0"/>
              <a:t>1857</a:t>
            </a:r>
            <a:endParaRPr lang="en-US" sz="4100" dirty="0"/>
          </a:p>
        </p:txBody>
      </p:sp>
      <p:sp>
        <p:nvSpPr>
          <p:cNvPr id="3" name="Zástupný obsah 2">
            <a:extLst>
              <a:ext uri="{FF2B5EF4-FFF2-40B4-BE49-F238E27FC236}">
                <a16:creationId xmlns:a16="http://schemas.microsoft.com/office/drawing/2014/main" id="{70E2C7FD-D8E0-E985-ABAE-6F29E2C41114}"/>
              </a:ext>
            </a:extLst>
          </p:cNvPr>
          <p:cNvSpPr>
            <a:spLocks noGrp="1"/>
          </p:cNvSpPr>
          <p:nvPr>
            <p:ph idx="1"/>
          </p:nvPr>
        </p:nvSpPr>
        <p:spPr>
          <a:xfrm>
            <a:off x="550863" y="2677306"/>
            <a:ext cx="5437187" cy="3415519"/>
          </a:xfrm>
        </p:spPr>
        <p:txBody>
          <a:bodyPr anchor="t">
            <a:normAutofit fontScale="85000" lnSpcReduction="10000"/>
          </a:bodyPr>
          <a:lstStyle/>
          <a:p>
            <a:r>
              <a:rPr lang="cs-CZ" sz="2000" dirty="0"/>
              <a:t>Zakladatel pozitivizmu a sociologie</a:t>
            </a:r>
          </a:p>
          <a:p>
            <a:r>
              <a:rPr lang="cs-CZ" sz="2000" dirty="0"/>
              <a:t>Empirické smyslové pozorování zbavené zkreslujících metafyzických předsudků</a:t>
            </a:r>
          </a:p>
          <a:p>
            <a:r>
              <a:rPr lang="cs-CZ" sz="2000" dirty="0"/>
              <a:t>Tedy sociální vědy se mají dělat stejně jako vědy přírodní</a:t>
            </a:r>
          </a:p>
          <a:p>
            <a:r>
              <a:rPr lang="cs-CZ" sz="2000" dirty="0"/>
              <a:t>Zákon tří stádií úvah o světe – teologické, metafyzické a vědecké</a:t>
            </a:r>
          </a:p>
          <a:p>
            <a:r>
              <a:rPr lang="cs-CZ" sz="2000" dirty="0"/>
              <a:t>Obhajoval nový pojem „náboženství lidskosti“ kde se lidé uznávají za tvůrce své vlastní existence </a:t>
            </a:r>
          </a:p>
        </p:txBody>
      </p:sp>
      <p:pic>
        <p:nvPicPr>
          <p:cNvPr id="1026" name="Picture 2">
            <a:extLst>
              <a:ext uri="{FF2B5EF4-FFF2-40B4-BE49-F238E27FC236}">
                <a16:creationId xmlns:a16="http://schemas.microsoft.com/office/drawing/2014/main" id="{9E74FEC4-FF5D-7861-CC97-315264433C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590" b="1590"/>
          <a:stretch/>
        </p:blipFill>
        <p:spPr bwMode="auto">
          <a:xfrm>
            <a:off x="6924675" y="696649"/>
            <a:ext cx="4713922" cy="5464701"/>
          </a:xfrm>
          <a:custGeom>
            <a:avLst/>
            <a:gdLst/>
            <a:ahLst/>
            <a:cxnLst/>
            <a:rect l="l" t="t" r="r" b="b"/>
            <a:pathLst>
              <a:path w="4713922" h="5759450">
                <a:moveTo>
                  <a:pt x="0" y="0"/>
                </a:moveTo>
                <a:lnTo>
                  <a:pt x="4713922" y="0"/>
                </a:lnTo>
                <a:lnTo>
                  <a:pt x="4713922" y="5759450"/>
                </a:lnTo>
                <a:lnTo>
                  <a:pt x="0" y="575945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25802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7FD7AB-131E-CE83-31BE-AE78AE36EB3A}"/>
              </a:ext>
            </a:extLst>
          </p:cNvPr>
          <p:cNvSpPr>
            <a:spLocks noGrp="1"/>
          </p:cNvSpPr>
          <p:nvPr>
            <p:ph type="title"/>
          </p:nvPr>
        </p:nvSpPr>
        <p:spPr>
          <a:xfrm>
            <a:off x="550863" y="549275"/>
            <a:ext cx="5437185" cy="1997855"/>
          </a:xfrm>
        </p:spPr>
        <p:txBody>
          <a:bodyPr wrap="square" anchor="b">
            <a:normAutofit/>
          </a:bodyPr>
          <a:lstStyle/>
          <a:p>
            <a:pPr>
              <a:lnSpc>
                <a:spcPct val="90000"/>
              </a:lnSpc>
            </a:pPr>
            <a:r>
              <a:rPr lang="cs-CZ" sz="4100" dirty="0"/>
              <a:t>Herbert Spencer</a:t>
            </a:r>
            <a:br>
              <a:rPr lang="cs-CZ" sz="4100" dirty="0"/>
            </a:br>
            <a:r>
              <a:rPr lang="cs-CZ" sz="2000" dirty="0"/>
              <a:t>Organistický proud</a:t>
            </a:r>
            <a:br>
              <a:rPr lang="cs-CZ" sz="2400" dirty="0"/>
            </a:br>
            <a:r>
              <a:rPr lang="cs-CZ" sz="2400" dirty="0"/>
              <a:t>1820 - 1903</a:t>
            </a:r>
            <a:endParaRPr lang="en-US" sz="4100" dirty="0"/>
          </a:p>
        </p:txBody>
      </p:sp>
      <p:sp>
        <p:nvSpPr>
          <p:cNvPr id="3" name="Zástupný obsah 2">
            <a:extLst>
              <a:ext uri="{FF2B5EF4-FFF2-40B4-BE49-F238E27FC236}">
                <a16:creationId xmlns:a16="http://schemas.microsoft.com/office/drawing/2014/main" id="{70E2C7FD-D8E0-E985-ABAE-6F29E2C41114}"/>
              </a:ext>
            </a:extLst>
          </p:cNvPr>
          <p:cNvSpPr>
            <a:spLocks noGrp="1"/>
          </p:cNvSpPr>
          <p:nvPr>
            <p:ph idx="1"/>
          </p:nvPr>
        </p:nvSpPr>
        <p:spPr>
          <a:xfrm>
            <a:off x="550863" y="2677306"/>
            <a:ext cx="5437187" cy="3415519"/>
          </a:xfrm>
        </p:spPr>
        <p:txBody>
          <a:bodyPr anchor="t">
            <a:normAutofit fontScale="77500" lnSpcReduction="20000"/>
          </a:bodyPr>
          <a:lstStyle/>
          <a:p>
            <a:r>
              <a:rPr lang="cs-CZ" sz="2000" dirty="0"/>
              <a:t>Vycházel z Comta</a:t>
            </a:r>
          </a:p>
          <a:p>
            <a:r>
              <a:rPr lang="cs-CZ" sz="2000" dirty="0"/>
              <a:t>Vyslovil teorii o sociální evoluci (podobné Darwinově) kde řekl, že společnost spěje k liberální demokracii a omezené vládě, protože to jsou nejlepší systémy na řešení konfliktů (a rozdělování zboží mezi lidmi)</a:t>
            </a:r>
          </a:p>
          <a:p>
            <a:r>
              <a:rPr lang="cs-CZ" sz="2000" dirty="0"/>
              <a:t>Evropská společnost jako „vývojově“ nadřazená a společnost jako organizmus který chce být liberální demokracií a tak k tomu upravuje své složky (diferenciace funkcí)</a:t>
            </a:r>
          </a:p>
          <a:p>
            <a:r>
              <a:rPr lang="cs-CZ" sz="2000" dirty="0"/>
              <a:t>Tyto úvahy byly později „očištěny“ a rozpracovány dále (Durkheim, </a:t>
            </a:r>
            <a:r>
              <a:rPr lang="cs-CZ" sz="2000" dirty="0" err="1"/>
              <a:t>Parsons</a:t>
            </a:r>
            <a:r>
              <a:rPr lang="cs-CZ" sz="2000" dirty="0"/>
              <a:t>)</a:t>
            </a:r>
          </a:p>
        </p:txBody>
      </p:sp>
      <p:pic>
        <p:nvPicPr>
          <p:cNvPr id="1026" name="Picture 2">
            <a:extLst>
              <a:ext uri="{FF2B5EF4-FFF2-40B4-BE49-F238E27FC236}">
                <a16:creationId xmlns:a16="http://schemas.microsoft.com/office/drawing/2014/main" id="{9E74FEC4-FF5D-7861-CC97-315264433C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2361" b="12361"/>
          <a:stretch/>
        </p:blipFill>
        <p:spPr bwMode="auto">
          <a:xfrm>
            <a:off x="6924675" y="696649"/>
            <a:ext cx="4713922" cy="5464701"/>
          </a:xfrm>
          <a:custGeom>
            <a:avLst/>
            <a:gdLst/>
            <a:ahLst/>
            <a:cxnLst/>
            <a:rect l="l" t="t" r="r" b="b"/>
            <a:pathLst>
              <a:path w="4713922" h="5759450">
                <a:moveTo>
                  <a:pt x="0" y="0"/>
                </a:moveTo>
                <a:lnTo>
                  <a:pt x="4713922" y="0"/>
                </a:lnTo>
                <a:lnTo>
                  <a:pt x="4713922" y="5759450"/>
                </a:lnTo>
                <a:lnTo>
                  <a:pt x="0" y="575945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83895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3DFloatVTI">
  <a:themeElements>
    <a:clrScheme name="Float">
      <a:dk1>
        <a:sysClr val="windowText" lastClr="000000"/>
      </a:dk1>
      <a:lt1>
        <a:sysClr val="window" lastClr="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fontScheme name="Float">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DFloatVTI" id="{F59BA300-ED19-4B39-9AE3-7882B1DE8B78}" vid="{0FEC63E3-719F-4F50-9F1E-5B8BAF39109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772</TotalTime>
  <Words>3934</Words>
  <Application>Microsoft Office PowerPoint</Application>
  <PresentationFormat>Širokoúhlá obrazovka</PresentationFormat>
  <Paragraphs>165</Paragraphs>
  <Slides>18</Slides>
  <Notes>17</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18</vt:i4>
      </vt:variant>
    </vt:vector>
  </HeadingPairs>
  <TitlesOfParts>
    <vt:vector size="23" baseType="lpstr">
      <vt:lpstr>Arial</vt:lpstr>
      <vt:lpstr>Avenir Next LT Pro</vt:lpstr>
      <vt:lpstr>Calibri</vt:lpstr>
      <vt:lpstr>Roboto</vt:lpstr>
      <vt:lpstr>3DFloatVTI</vt:lpstr>
      <vt:lpstr>Předchůdci a slepé uličky</vt:lpstr>
      <vt:lpstr>Dneska projdeme</vt:lpstr>
      <vt:lpstr>Adam Smith a další političtí ekonomové 1723 - 1790</vt:lpstr>
      <vt:lpstr>Jeremy Bentham Utilitarista  1748 - 1832</vt:lpstr>
      <vt:lpstr>Panoptikon</vt:lpstr>
      <vt:lpstr>John Stuart Mill Liberalista  1806 - 1873</vt:lpstr>
      <vt:lpstr>Alexis de Tocqueville Alexis-Charles-Henri Clérel de Tocqueville 1805 - 1859</vt:lpstr>
      <vt:lpstr>Auguste Comte Isidore Marie Auguste François Xavier Comte 1798 - 1857</vt:lpstr>
      <vt:lpstr>Herbert Spencer Organistický proud 1820 - 1903</vt:lpstr>
      <vt:lpstr>Gatano Mosca Teorie elit 1858 - 1941</vt:lpstr>
      <vt:lpstr>Robert Michels Teorie elit 1876 - 1936</vt:lpstr>
      <vt:lpstr>Vilfredo Pareto Teorie elit 1848 - 1923</vt:lpstr>
      <vt:lpstr>Ferdinand Tönnies Společenství a společnost 1855 - 1936</vt:lpstr>
      <vt:lpstr>Západní modernita</vt:lpstr>
      <vt:lpstr>Eurocentrizmus v sociální teorii</vt:lpstr>
      <vt:lpstr>Temná strana osvícenství</vt:lpstr>
      <vt:lpstr>O čem jsme mluvili</vt:lpstr>
      <vt:lpstr>Příště</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Základy sociologie</dc:title>
  <dc:creator>Ondra Klíma</dc:creator>
  <cp:lastModifiedBy>Ondra Klíma</cp:lastModifiedBy>
  <cp:revision>1</cp:revision>
  <dcterms:created xsi:type="dcterms:W3CDTF">2022-09-22T03:51:35Z</dcterms:created>
  <dcterms:modified xsi:type="dcterms:W3CDTF">2023-10-26T08:40:02Z</dcterms:modified>
</cp:coreProperties>
</file>