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25"/>
  </p:notesMasterIdLst>
  <p:sldIdLst>
    <p:sldId id="256" r:id="rId2"/>
    <p:sldId id="294" r:id="rId3"/>
    <p:sldId id="295" r:id="rId4"/>
    <p:sldId id="296" r:id="rId5"/>
    <p:sldId id="259" r:id="rId6"/>
    <p:sldId id="280" r:id="rId7"/>
    <p:sldId id="279" r:id="rId8"/>
    <p:sldId id="281" r:id="rId9"/>
    <p:sldId id="282" r:id="rId10"/>
    <p:sldId id="283" r:id="rId11"/>
    <p:sldId id="284" r:id="rId12"/>
    <p:sldId id="285" r:id="rId13"/>
    <p:sldId id="286" r:id="rId14"/>
    <p:sldId id="287" r:id="rId15"/>
    <p:sldId id="289" r:id="rId16"/>
    <p:sldId id="290" r:id="rId17"/>
    <p:sldId id="291" r:id="rId18"/>
    <p:sldId id="292" r:id="rId19"/>
    <p:sldId id="293" r:id="rId20"/>
    <p:sldId id="288" r:id="rId21"/>
    <p:sldId id="270" r:id="rId22"/>
    <p:sldId id="272" r:id="rId23"/>
    <p:sldId id="27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F6CE0A-78C3-4423-AB16-6E035F260521}" v="322" dt="2023-11-30T09:32:53.277"/>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45" autoAdjust="0"/>
  </p:normalViewPr>
  <p:slideViewPr>
    <p:cSldViewPr snapToGrid="0">
      <p:cViewPr varScale="1">
        <p:scale>
          <a:sx n="121" d="100"/>
          <a:sy n="121" d="100"/>
        </p:scale>
        <p:origin x="12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dra Klíma" userId="381e0c8e360e8536" providerId="LiveId" clId="{4444D546-4F39-4D16-A941-F58080B36B23}"/>
    <pc:docChg chg="undo custSel addSld delSld modSld">
      <pc:chgData name="Ondra Klíma" userId="381e0c8e360e8536" providerId="LiveId" clId="{4444D546-4F39-4D16-A941-F58080B36B23}" dt="2022-10-27T08:29:23.988" v="13008" actId="20577"/>
      <pc:docMkLst>
        <pc:docMk/>
      </pc:docMkLst>
      <pc:sldChg chg="modSp">
        <pc:chgData name="Ondra Klíma" userId="381e0c8e360e8536" providerId="LiveId" clId="{4444D546-4F39-4D16-A941-F58080B36B23}" dt="2022-10-26T20:23:37.743" v="0"/>
        <pc:sldMkLst>
          <pc:docMk/>
          <pc:sldMk cId="820938414" sldId="256"/>
        </pc:sldMkLst>
        <pc:spChg chg="mod">
          <ac:chgData name="Ondra Klíma" userId="381e0c8e360e8536" providerId="LiveId" clId="{4444D546-4F39-4D16-A941-F58080B36B23}" dt="2022-10-26T20:23:37.743" v="0"/>
          <ac:spMkLst>
            <pc:docMk/>
            <pc:sldMk cId="820938414" sldId="256"/>
            <ac:spMk id="2" creationId="{7A81CABB-0357-D3D6-AD68-C5F981E995CC}"/>
          </ac:spMkLst>
        </pc:spChg>
      </pc:sldChg>
      <pc:sldChg chg="modSp">
        <pc:chgData name="Ondra Klíma" userId="381e0c8e360e8536" providerId="LiveId" clId="{4444D546-4F39-4D16-A941-F58080B36B23}" dt="2022-10-26T22:49:06.280" v="10419" actId="313"/>
        <pc:sldMkLst>
          <pc:docMk/>
          <pc:sldMk cId="2240082487" sldId="259"/>
        </pc:sldMkLst>
        <pc:graphicFrameChg chg="mod">
          <ac:chgData name="Ondra Klíma" userId="381e0c8e360e8536" providerId="LiveId" clId="{4444D546-4F39-4D16-A941-F58080B36B23}" dt="2022-10-26T22:49:06.280" v="10419" actId="313"/>
          <ac:graphicFrameMkLst>
            <pc:docMk/>
            <pc:sldMk cId="2240082487" sldId="259"/>
            <ac:graphicFrameMk id="5" creationId="{8C65F979-AAF3-07C7-A6EE-9B312F954BE9}"/>
          </ac:graphicFrameMkLst>
        </pc:graphicFrameChg>
      </pc:sldChg>
      <pc:sldChg chg="modSp">
        <pc:chgData name="Ondra Klíma" userId="381e0c8e360e8536" providerId="LiveId" clId="{4444D546-4F39-4D16-A941-F58080B36B23}" dt="2022-10-26T22:49:18.357" v="10421"/>
        <pc:sldMkLst>
          <pc:docMk/>
          <pc:sldMk cId="1496334493" sldId="270"/>
        </pc:sldMkLst>
        <pc:graphicFrameChg chg="mod">
          <ac:chgData name="Ondra Klíma" userId="381e0c8e360e8536" providerId="LiveId" clId="{4444D546-4F39-4D16-A941-F58080B36B23}" dt="2022-10-26T22:49:18.357" v="10421"/>
          <ac:graphicFrameMkLst>
            <pc:docMk/>
            <pc:sldMk cId="1496334493" sldId="270"/>
            <ac:graphicFrameMk id="5" creationId="{3F9AC063-EE43-3A52-92EA-DB164AB78FCC}"/>
          </ac:graphicFrameMkLst>
        </pc:graphicFrameChg>
      </pc:sldChg>
      <pc:sldChg chg="modSp mod">
        <pc:chgData name="Ondra Klíma" userId="381e0c8e360e8536" providerId="LiveId" clId="{4444D546-4F39-4D16-A941-F58080B36B23}" dt="2022-10-26T20:24:01.711" v="2"/>
        <pc:sldMkLst>
          <pc:docMk/>
          <pc:sldMk cId="467520318" sldId="272"/>
        </pc:sldMkLst>
        <pc:spChg chg="mod">
          <ac:chgData name="Ondra Klíma" userId="381e0c8e360e8536" providerId="LiveId" clId="{4444D546-4F39-4D16-A941-F58080B36B23}" dt="2022-10-26T20:24:01.711" v="2"/>
          <ac:spMkLst>
            <pc:docMk/>
            <pc:sldMk cId="467520318" sldId="272"/>
            <ac:spMk id="3" creationId="{5609133B-8834-B1B4-978A-FCA1F76450F4}"/>
          </ac:spMkLst>
        </pc:spChg>
      </pc:sldChg>
      <pc:sldChg chg="modSp mod modNotesTx">
        <pc:chgData name="Ondra Klíma" userId="381e0c8e360e8536" providerId="LiveId" clId="{4444D546-4F39-4D16-A941-F58080B36B23}" dt="2022-10-26T21:22:47.862" v="4594" actId="20577"/>
        <pc:sldMkLst>
          <pc:docMk/>
          <pc:sldMk cId="4092044334" sldId="279"/>
        </pc:sldMkLst>
        <pc:spChg chg="mod">
          <ac:chgData name="Ondra Klíma" userId="381e0c8e360e8536" providerId="LiveId" clId="{4444D546-4F39-4D16-A941-F58080B36B23}" dt="2022-10-26T20:32:28.386" v="587" actId="20577"/>
          <ac:spMkLst>
            <pc:docMk/>
            <pc:sldMk cId="4092044334" sldId="279"/>
            <ac:spMk id="2" creationId="{A27FD7AB-131E-CE83-31BE-AE78AE36EB3A}"/>
          </ac:spMkLst>
        </pc:spChg>
        <pc:spChg chg="mod">
          <ac:chgData name="Ondra Klíma" userId="381e0c8e360e8536" providerId="LiveId" clId="{4444D546-4F39-4D16-A941-F58080B36B23}" dt="2022-10-26T21:22:47.862" v="4594" actId="20577"/>
          <ac:spMkLst>
            <pc:docMk/>
            <pc:sldMk cId="4092044334" sldId="279"/>
            <ac:spMk id="3" creationId="{70E2C7FD-D8E0-E985-ABAE-6F29E2C41114}"/>
          </ac:spMkLst>
        </pc:spChg>
        <pc:picChg chg="mod">
          <ac:chgData name="Ondra Klíma" userId="381e0c8e360e8536" providerId="LiveId" clId="{4444D546-4F39-4D16-A941-F58080B36B23}" dt="2022-10-26T20:32:14.948" v="576" actId="14826"/>
          <ac:picMkLst>
            <pc:docMk/>
            <pc:sldMk cId="4092044334" sldId="279"/>
            <ac:picMk id="1026" creationId="{9E74FEC4-FF5D-7861-CC97-315264433CBC}"/>
          </ac:picMkLst>
        </pc:picChg>
      </pc:sldChg>
      <pc:sldChg chg="new del">
        <pc:chgData name="Ondra Klíma" userId="381e0c8e360e8536" providerId="LiveId" clId="{4444D546-4F39-4D16-A941-F58080B36B23}" dt="2022-10-26T20:26:02.443" v="20" actId="680"/>
        <pc:sldMkLst>
          <pc:docMk/>
          <pc:sldMk cId="3442157713" sldId="280"/>
        </pc:sldMkLst>
      </pc:sldChg>
      <pc:sldChg chg="addSp delSp modSp new mod setBg modNotesTx">
        <pc:chgData name="Ondra Klíma" userId="381e0c8e360e8536" providerId="LiveId" clId="{4444D546-4F39-4D16-A941-F58080B36B23}" dt="2022-10-26T20:31:28.561" v="540" actId="20577"/>
        <pc:sldMkLst>
          <pc:docMk/>
          <pc:sldMk cId="3542986281" sldId="280"/>
        </pc:sldMkLst>
        <pc:spChg chg="mod">
          <ac:chgData name="Ondra Klíma" userId="381e0c8e360e8536" providerId="LiveId" clId="{4444D546-4F39-4D16-A941-F58080B36B23}" dt="2022-10-26T20:30:22.138" v="392" actId="26606"/>
          <ac:spMkLst>
            <pc:docMk/>
            <pc:sldMk cId="3542986281" sldId="280"/>
            <ac:spMk id="2" creationId="{02680E23-017A-028B-80E9-71FCE98CCACF}"/>
          </ac:spMkLst>
        </pc:spChg>
        <pc:spChg chg="del mod">
          <ac:chgData name="Ondra Klíma" userId="381e0c8e360e8536" providerId="LiveId" clId="{4444D546-4F39-4D16-A941-F58080B36B23}" dt="2022-10-26T20:30:22.138" v="392" actId="26606"/>
          <ac:spMkLst>
            <pc:docMk/>
            <pc:sldMk cId="3542986281" sldId="280"/>
            <ac:spMk id="3" creationId="{8780D44C-A875-D4EA-9A6F-35E3552031C4}"/>
          </ac:spMkLst>
        </pc:spChg>
        <pc:spChg chg="add">
          <ac:chgData name="Ondra Klíma" userId="381e0c8e360e8536" providerId="LiveId" clId="{4444D546-4F39-4D16-A941-F58080B36B23}" dt="2022-10-26T20:30:22.138" v="392" actId="26606"/>
          <ac:spMkLst>
            <pc:docMk/>
            <pc:sldMk cId="3542986281" sldId="280"/>
            <ac:spMk id="9" creationId="{60B7752B-728D-4CA3-8923-C4F7F77029E3}"/>
          </ac:spMkLst>
        </pc:spChg>
        <pc:spChg chg="add">
          <ac:chgData name="Ondra Klíma" userId="381e0c8e360e8536" providerId="LiveId" clId="{4444D546-4F39-4D16-A941-F58080B36B23}" dt="2022-10-26T20:30:22.138" v="392" actId="26606"/>
          <ac:spMkLst>
            <pc:docMk/>
            <pc:sldMk cId="3542986281" sldId="280"/>
            <ac:spMk id="15" creationId="{52D58DC7-20C8-4471-BAA7-B296A2AEC3F6}"/>
          </ac:spMkLst>
        </pc:spChg>
        <pc:spChg chg="add">
          <ac:chgData name="Ondra Klíma" userId="381e0c8e360e8536" providerId="LiveId" clId="{4444D546-4F39-4D16-A941-F58080B36B23}" dt="2022-10-26T20:30:22.138" v="392" actId="26606"/>
          <ac:spMkLst>
            <pc:docMk/>
            <pc:sldMk cId="3542986281" sldId="280"/>
            <ac:spMk id="17" creationId="{8E4AABAC-100B-437F-86D3-981412859411}"/>
          </ac:spMkLst>
        </pc:spChg>
        <pc:spChg chg="add">
          <ac:chgData name="Ondra Klíma" userId="381e0c8e360e8536" providerId="LiveId" clId="{4444D546-4F39-4D16-A941-F58080B36B23}" dt="2022-10-26T20:30:22.138" v="392" actId="26606"/>
          <ac:spMkLst>
            <pc:docMk/>
            <pc:sldMk cId="3542986281" sldId="280"/>
            <ac:spMk id="19" creationId="{1DFD33E0-4D46-4176-BAE2-6AED15231C59}"/>
          </ac:spMkLst>
        </pc:spChg>
        <pc:spChg chg="add">
          <ac:chgData name="Ondra Klíma" userId="381e0c8e360e8536" providerId="LiveId" clId="{4444D546-4F39-4D16-A941-F58080B36B23}" dt="2022-10-26T20:30:22.138" v="392" actId="26606"/>
          <ac:spMkLst>
            <pc:docMk/>
            <pc:sldMk cId="3542986281" sldId="280"/>
            <ac:spMk id="21" creationId="{022B5D87-7689-4E7F-B03A-7F803B5DF799}"/>
          </ac:spMkLst>
        </pc:spChg>
        <pc:grpChg chg="add">
          <ac:chgData name="Ondra Klíma" userId="381e0c8e360e8536" providerId="LiveId" clId="{4444D546-4F39-4D16-A941-F58080B36B23}" dt="2022-10-26T20:30:22.138" v="392" actId="26606"/>
          <ac:grpSpMkLst>
            <pc:docMk/>
            <pc:sldMk cId="3542986281" sldId="280"/>
            <ac:grpSpMk id="11" creationId="{20205E53-D75C-4F15-A4A3-21DA0826FCE9}"/>
          </ac:grpSpMkLst>
        </pc:grpChg>
        <pc:graphicFrameChg chg="add mod">
          <ac:chgData name="Ondra Klíma" userId="381e0c8e360e8536" providerId="LiveId" clId="{4444D546-4F39-4D16-A941-F58080B36B23}" dt="2022-10-26T20:30:42.564" v="393" actId="207"/>
          <ac:graphicFrameMkLst>
            <pc:docMk/>
            <pc:sldMk cId="3542986281" sldId="280"/>
            <ac:graphicFrameMk id="5" creationId="{E815C6A2-7E55-2925-C427-0D16EDB65DF4}"/>
          </ac:graphicFrameMkLst>
        </pc:graphicFrameChg>
      </pc:sldChg>
      <pc:sldChg chg="del">
        <pc:chgData name="Ondra Klíma" userId="381e0c8e360e8536" providerId="LiveId" clId="{4444D546-4F39-4D16-A941-F58080B36B23}" dt="2022-10-26T20:23:51.571" v="1" actId="47"/>
        <pc:sldMkLst>
          <pc:docMk/>
          <pc:sldMk cId="2031584852" sldId="281"/>
        </pc:sldMkLst>
      </pc:sldChg>
      <pc:sldChg chg="addSp modSp new mod setBg modNotesTx">
        <pc:chgData name="Ondra Klíma" userId="381e0c8e360e8536" providerId="LiveId" clId="{4444D546-4F39-4D16-A941-F58080B36B23}" dt="2022-10-26T20:57:15.730" v="2644" actId="403"/>
        <pc:sldMkLst>
          <pc:docMk/>
          <pc:sldMk cId="4095004537" sldId="281"/>
        </pc:sldMkLst>
        <pc:spChg chg="mod">
          <ac:chgData name="Ondra Klíma" userId="381e0c8e360e8536" providerId="LiveId" clId="{4444D546-4F39-4D16-A941-F58080B36B23}" dt="2022-10-26T20:57:06.952" v="2641" actId="26606"/>
          <ac:spMkLst>
            <pc:docMk/>
            <pc:sldMk cId="4095004537" sldId="281"/>
            <ac:spMk id="2" creationId="{9FEA00EE-8F34-E2E1-EDB2-6EA27290B90F}"/>
          </ac:spMkLst>
        </pc:spChg>
        <pc:spChg chg="mod">
          <ac:chgData name="Ondra Klíma" userId="381e0c8e360e8536" providerId="LiveId" clId="{4444D546-4F39-4D16-A941-F58080B36B23}" dt="2022-10-26T20:57:15.730" v="2644" actId="403"/>
          <ac:spMkLst>
            <pc:docMk/>
            <pc:sldMk cId="4095004537" sldId="281"/>
            <ac:spMk id="3" creationId="{60F09326-B778-0DB4-C75D-ACE3F8356BA6}"/>
          </ac:spMkLst>
        </pc:spChg>
        <pc:spChg chg="add">
          <ac:chgData name="Ondra Klíma" userId="381e0c8e360e8536" providerId="LiveId" clId="{4444D546-4F39-4D16-A941-F58080B36B23}" dt="2022-10-26T20:57:06.952" v="2641" actId="26606"/>
          <ac:spMkLst>
            <pc:docMk/>
            <pc:sldMk cId="4095004537" sldId="281"/>
            <ac:spMk id="10" creationId="{A5931BE0-4B93-4D6C-878E-ACC59D6B4587}"/>
          </ac:spMkLst>
        </pc:spChg>
        <pc:picChg chg="add mod">
          <ac:chgData name="Ondra Klíma" userId="381e0c8e360e8536" providerId="LiveId" clId="{4444D546-4F39-4D16-A941-F58080B36B23}" dt="2022-10-26T20:57:06.952" v="2641" actId="26606"/>
          <ac:picMkLst>
            <pc:docMk/>
            <pc:sldMk cId="4095004537" sldId="281"/>
            <ac:picMk id="5" creationId="{DC63792B-4E05-D50E-519E-52B589B9A1DC}"/>
          </ac:picMkLst>
        </pc:picChg>
      </pc:sldChg>
      <pc:sldChg chg="addSp delSp modSp new mod setBg">
        <pc:chgData name="Ondra Klíma" userId="381e0c8e360e8536" providerId="LiveId" clId="{4444D546-4F39-4D16-A941-F58080B36B23}" dt="2022-10-26T20:58:14.454" v="2710" actId="20577"/>
        <pc:sldMkLst>
          <pc:docMk/>
          <pc:sldMk cId="2300807630" sldId="282"/>
        </pc:sldMkLst>
        <pc:spChg chg="mod">
          <ac:chgData name="Ondra Klíma" userId="381e0c8e360e8536" providerId="LiveId" clId="{4444D546-4F39-4D16-A941-F58080B36B23}" dt="2022-10-26T20:55:48.042" v="2631" actId="26606"/>
          <ac:spMkLst>
            <pc:docMk/>
            <pc:sldMk cId="2300807630" sldId="282"/>
            <ac:spMk id="2" creationId="{FBC26472-D241-7F0D-9519-95E00C368F8E}"/>
          </ac:spMkLst>
        </pc:spChg>
        <pc:spChg chg="mod">
          <ac:chgData name="Ondra Klíma" userId="381e0c8e360e8536" providerId="LiveId" clId="{4444D546-4F39-4D16-A941-F58080B36B23}" dt="2022-10-26T20:58:14.454" v="2710" actId="20577"/>
          <ac:spMkLst>
            <pc:docMk/>
            <pc:sldMk cId="2300807630" sldId="282"/>
            <ac:spMk id="3" creationId="{F19B6F31-325D-A0B1-2543-DCF922DCA428}"/>
          </ac:spMkLst>
        </pc:spChg>
        <pc:spChg chg="add del">
          <ac:chgData name="Ondra Klíma" userId="381e0c8e360e8536" providerId="LiveId" clId="{4444D546-4F39-4D16-A941-F58080B36B23}" dt="2022-10-26T20:55:43.236" v="2628" actId="26606"/>
          <ac:spMkLst>
            <pc:docMk/>
            <pc:sldMk cId="2300807630" sldId="282"/>
            <ac:spMk id="1031" creationId="{A5931BE0-4B93-4D6C-878E-ACC59D6B4587}"/>
          </ac:spMkLst>
        </pc:spChg>
        <pc:spChg chg="add del">
          <ac:chgData name="Ondra Klíma" userId="381e0c8e360e8536" providerId="LiveId" clId="{4444D546-4F39-4D16-A941-F58080B36B23}" dt="2022-10-26T20:55:48.039" v="2630" actId="26606"/>
          <ac:spMkLst>
            <pc:docMk/>
            <pc:sldMk cId="2300807630" sldId="282"/>
            <ac:spMk id="1037" creationId="{A5931BE0-4B93-4D6C-878E-ACC59D6B4587}"/>
          </ac:spMkLst>
        </pc:spChg>
        <pc:spChg chg="add del">
          <ac:chgData name="Ondra Klíma" userId="381e0c8e360e8536" providerId="LiveId" clId="{4444D546-4F39-4D16-A941-F58080B36B23}" dt="2022-10-26T20:55:48.039" v="2630" actId="26606"/>
          <ac:spMkLst>
            <pc:docMk/>
            <pc:sldMk cId="2300807630" sldId="282"/>
            <ac:spMk id="1038" creationId="{D166A8AB-8924-421C-BCED-B54DBC4054E0}"/>
          </ac:spMkLst>
        </pc:spChg>
        <pc:spChg chg="add">
          <ac:chgData name="Ondra Klíma" userId="381e0c8e360e8536" providerId="LiveId" clId="{4444D546-4F39-4D16-A941-F58080B36B23}" dt="2022-10-26T20:55:48.042" v="2631" actId="26606"/>
          <ac:spMkLst>
            <pc:docMk/>
            <pc:sldMk cId="2300807630" sldId="282"/>
            <ac:spMk id="1040" creationId="{A5931BE0-4B93-4D6C-878E-ACC59D6B4587}"/>
          </ac:spMkLst>
        </pc:spChg>
        <pc:grpChg chg="add del">
          <ac:chgData name="Ondra Klíma" userId="381e0c8e360e8536" providerId="LiveId" clId="{4444D546-4F39-4D16-A941-F58080B36B23}" dt="2022-10-26T20:55:48.039" v="2630" actId="26606"/>
          <ac:grpSpMkLst>
            <pc:docMk/>
            <pc:sldMk cId="2300807630" sldId="282"/>
            <ac:grpSpMk id="1033" creationId="{9F2D4ED5-DC78-4C88-97AA-483206C53E90}"/>
          </ac:grpSpMkLst>
        </pc:grpChg>
        <pc:picChg chg="add mod">
          <ac:chgData name="Ondra Klíma" userId="381e0c8e360e8536" providerId="LiveId" clId="{4444D546-4F39-4D16-A941-F58080B36B23}" dt="2022-10-26T20:55:48.042" v="2631" actId="26606"/>
          <ac:picMkLst>
            <pc:docMk/>
            <pc:sldMk cId="2300807630" sldId="282"/>
            <ac:picMk id="1026" creationId="{226AC761-2962-2E59-E60F-6B0934B3B43B}"/>
          </ac:picMkLst>
        </pc:picChg>
      </pc:sldChg>
      <pc:sldChg chg="del">
        <pc:chgData name="Ondra Klíma" userId="381e0c8e360e8536" providerId="LiveId" clId="{4444D546-4F39-4D16-A941-F58080B36B23}" dt="2022-10-26T20:23:51.571" v="1" actId="47"/>
        <pc:sldMkLst>
          <pc:docMk/>
          <pc:sldMk cId="3967112898" sldId="282"/>
        </pc:sldMkLst>
      </pc:sldChg>
      <pc:sldChg chg="del">
        <pc:chgData name="Ondra Klíma" userId="381e0c8e360e8536" providerId="LiveId" clId="{4444D546-4F39-4D16-A941-F58080B36B23}" dt="2022-10-26T20:23:51.571" v="1" actId="47"/>
        <pc:sldMkLst>
          <pc:docMk/>
          <pc:sldMk cId="598003199" sldId="283"/>
        </pc:sldMkLst>
      </pc:sldChg>
      <pc:sldChg chg="addSp modSp new mod setBg">
        <pc:chgData name="Ondra Klíma" userId="381e0c8e360e8536" providerId="LiveId" clId="{4444D546-4F39-4D16-A941-F58080B36B23}" dt="2022-10-26T21:05:40.923" v="3304" actId="27636"/>
        <pc:sldMkLst>
          <pc:docMk/>
          <pc:sldMk cId="3071932732" sldId="283"/>
        </pc:sldMkLst>
        <pc:spChg chg="mod">
          <ac:chgData name="Ondra Klíma" userId="381e0c8e360e8536" providerId="LiveId" clId="{4444D546-4F39-4D16-A941-F58080B36B23}" dt="2022-10-26T21:05:34.686" v="3302" actId="26606"/>
          <ac:spMkLst>
            <pc:docMk/>
            <pc:sldMk cId="3071932732" sldId="283"/>
            <ac:spMk id="2" creationId="{AA13581F-AFA7-49FA-94EE-07FE6B99A8B5}"/>
          </ac:spMkLst>
        </pc:spChg>
        <pc:spChg chg="mod">
          <ac:chgData name="Ondra Klíma" userId="381e0c8e360e8536" providerId="LiveId" clId="{4444D546-4F39-4D16-A941-F58080B36B23}" dt="2022-10-26T21:05:40.923" v="3304" actId="27636"/>
          <ac:spMkLst>
            <pc:docMk/>
            <pc:sldMk cId="3071932732" sldId="283"/>
            <ac:spMk id="3" creationId="{5331B2F4-7876-83B2-DCEC-E589FC255788}"/>
          </ac:spMkLst>
        </pc:spChg>
        <pc:spChg chg="add">
          <ac:chgData name="Ondra Klíma" userId="381e0c8e360e8536" providerId="LiveId" clId="{4444D546-4F39-4D16-A941-F58080B36B23}" dt="2022-10-26T21:05:34.686" v="3302" actId="26606"/>
          <ac:spMkLst>
            <pc:docMk/>
            <pc:sldMk cId="3071932732" sldId="283"/>
            <ac:spMk id="10" creationId="{A5931BE0-4B93-4D6C-878E-ACC59D6B4587}"/>
          </ac:spMkLst>
        </pc:spChg>
        <pc:picChg chg="add mod">
          <ac:chgData name="Ondra Klíma" userId="381e0c8e360e8536" providerId="LiveId" clId="{4444D546-4F39-4D16-A941-F58080B36B23}" dt="2022-10-26T21:05:34.686" v="3302" actId="26606"/>
          <ac:picMkLst>
            <pc:docMk/>
            <pc:sldMk cId="3071932732" sldId="283"/>
            <ac:picMk id="5" creationId="{32ABAF61-BCDE-7CA5-30F0-8D860A0ED747}"/>
          </ac:picMkLst>
        </pc:picChg>
      </pc:sldChg>
      <pc:sldChg chg="del">
        <pc:chgData name="Ondra Klíma" userId="381e0c8e360e8536" providerId="LiveId" clId="{4444D546-4F39-4D16-A941-F58080B36B23}" dt="2022-10-26T20:23:51.571" v="1" actId="47"/>
        <pc:sldMkLst>
          <pc:docMk/>
          <pc:sldMk cId="1637019569" sldId="284"/>
        </pc:sldMkLst>
      </pc:sldChg>
      <pc:sldChg chg="addSp modSp new mod setBg modNotesTx">
        <pc:chgData name="Ondra Klíma" userId="381e0c8e360e8536" providerId="LiveId" clId="{4444D546-4F39-4D16-A941-F58080B36B23}" dt="2022-10-26T21:23:12.723" v="4600" actId="27636"/>
        <pc:sldMkLst>
          <pc:docMk/>
          <pc:sldMk cId="2522813870" sldId="284"/>
        </pc:sldMkLst>
        <pc:spChg chg="mod">
          <ac:chgData name="Ondra Klíma" userId="381e0c8e360e8536" providerId="LiveId" clId="{4444D546-4F39-4D16-A941-F58080B36B23}" dt="2022-10-26T21:23:07.180" v="4596" actId="26606"/>
          <ac:spMkLst>
            <pc:docMk/>
            <pc:sldMk cId="2522813870" sldId="284"/>
            <ac:spMk id="2" creationId="{C7FB568C-7FC2-B75C-D4CB-2FBE3A45059B}"/>
          </ac:spMkLst>
        </pc:spChg>
        <pc:spChg chg="mod">
          <ac:chgData name="Ondra Klíma" userId="381e0c8e360e8536" providerId="LiveId" clId="{4444D546-4F39-4D16-A941-F58080B36B23}" dt="2022-10-26T21:23:12.723" v="4600" actId="27636"/>
          <ac:spMkLst>
            <pc:docMk/>
            <pc:sldMk cId="2522813870" sldId="284"/>
            <ac:spMk id="3" creationId="{D4CA8FB9-B2EC-86CC-D832-3F5064CF2BAB}"/>
          </ac:spMkLst>
        </pc:spChg>
        <pc:spChg chg="add">
          <ac:chgData name="Ondra Klíma" userId="381e0c8e360e8536" providerId="LiveId" clId="{4444D546-4F39-4D16-A941-F58080B36B23}" dt="2022-10-26T21:23:07.180" v="4596" actId="26606"/>
          <ac:spMkLst>
            <pc:docMk/>
            <pc:sldMk cId="2522813870" sldId="284"/>
            <ac:spMk id="10" creationId="{A5931BE0-4B93-4D6C-878E-ACC59D6B4587}"/>
          </ac:spMkLst>
        </pc:spChg>
        <pc:picChg chg="add mod">
          <ac:chgData name="Ondra Klíma" userId="381e0c8e360e8536" providerId="LiveId" clId="{4444D546-4F39-4D16-A941-F58080B36B23}" dt="2022-10-26T21:23:07.180" v="4596" actId="26606"/>
          <ac:picMkLst>
            <pc:docMk/>
            <pc:sldMk cId="2522813870" sldId="284"/>
            <ac:picMk id="5" creationId="{E92FFA40-EA06-05CB-8E58-2CA7AF29456B}"/>
          </ac:picMkLst>
        </pc:picChg>
      </pc:sldChg>
      <pc:sldChg chg="del">
        <pc:chgData name="Ondra Klíma" userId="381e0c8e360e8536" providerId="LiveId" clId="{4444D546-4F39-4D16-A941-F58080B36B23}" dt="2022-10-26T20:23:51.571" v="1" actId="47"/>
        <pc:sldMkLst>
          <pc:docMk/>
          <pc:sldMk cId="492580210" sldId="285"/>
        </pc:sldMkLst>
      </pc:sldChg>
      <pc:sldChg chg="addSp modSp new mod setBg">
        <pc:chgData name="Ondra Klíma" userId="381e0c8e360e8536" providerId="LiveId" clId="{4444D546-4F39-4D16-A941-F58080B36B23}" dt="2022-10-26T21:24:15.123" v="4608" actId="27636"/>
        <pc:sldMkLst>
          <pc:docMk/>
          <pc:sldMk cId="3045836092" sldId="285"/>
        </pc:sldMkLst>
        <pc:spChg chg="mod">
          <ac:chgData name="Ondra Klíma" userId="381e0c8e360e8536" providerId="LiveId" clId="{4444D546-4F39-4D16-A941-F58080B36B23}" dt="2022-10-26T21:24:09.285" v="4602" actId="26606"/>
          <ac:spMkLst>
            <pc:docMk/>
            <pc:sldMk cId="3045836092" sldId="285"/>
            <ac:spMk id="2" creationId="{1B928C49-DAAE-66ED-DEFF-F53CC9C8FAF2}"/>
          </ac:spMkLst>
        </pc:spChg>
        <pc:spChg chg="mod">
          <ac:chgData name="Ondra Klíma" userId="381e0c8e360e8536" providerId="LiveId" clId="{4444D546-4F39-4D16-A941-F58080B36B23}" dt="2022-10-26T21:24:15.123" v="4608" actId="27636"/>
          <ac:spMkLst>
            <pc:docMk/>
            <pc:sldMk cId="3045836092" sldId="285"/>
            <ac:spMk id="3" creationId="{C2E80032-E54F-4009-8F46-548B4F83AD2A}"/>
          </ac:spMkLst>
        </pc:spChg>
        <pc:spChg chg="add">
          <ac:chgData name="Ondra Klíma" userId="381e0c8e360e8536" providerId="LiveId" clId="{4444D546-4F39-4D16-A941-F58080B36B23}" dt="2022-10-26T21:24:09.285" v="4602" actId="26606"/>
          <ac:spMkLst>
            <pc:docMk/>
            <pc:sldMk cId="3045836092" sldId="285"/>
            <ac:spMk id="2055" creationId="{A5931BE0-4B93-4D6C-878E-ACC59D6B4587}"/>
          </ac:spMkLst>
        </pc:spChg>
        <pc:picChg chg="add mod">
          <ac:chgData name="Ondra Klíma" userId="381e0c8e360e8536" providerId="LiveId" clId="{4444D546-4F39-4D16-A941-F58080B36B23}" dt="2022-10-26T21:24:09.285" v="4602" actId="26606"/>
          <ac:picMkLst>
            <pc:docMk/>
            <pc:sldMk cId="3045836092" sldId="285"/>
            <ac:picMk id="2050" creationId="{A165ADE1-5BE1-68DA-5919-55CC6CF15DAB}"/>
          </ac:picMkLst>
        </pc:picChg>
      </pc:sldChg>
      <pc:sldChg chg="addSp delSp modSp new mod setBg modNotesTx">
        <pc:chgData name="Ondra Klíma" userId="381e0c8e360e8536" providerId="LiveId" clId="{4444D546-4F39-4D16-A941-F58080B36B23}" dt="2022-10-26T21:33:57.176" v="5108" actId="20577"/>
        <pc:sldMkLst>
          <pc:docMk/>
          <pc:sldMk cId="1219283538" sldId="286"/>
        </pc:sldMkLst>
        <pc:spChg chg="mod">
          <ac:chgData name="Ondra Klíma" userId="381e0c8e360e8536" providerId="LiveId" clId="{4444D546-4F39-4D16-A941-F58080B36B23}" dt="2022-10-26T21:30:54.828" v="4858" actId="26606"/>
          <ac:spMkLst>
            <pc:docMk/>
            <pc:sldMk cId="1219283538" sldId="286"/>
            <ac:spMk id="2" creationId="{77A943EA-3FC6-3BFB-E143-9A419F3513EC}"/>
          </ac:spMkLst>
        </pc:spChg>
        <pc:spChg chg="del mod">
          <ac:chgData name="Ondra Klíma" userId="381e0c8e360e8536" providerId="LiveId" clId="{4444D546-4F39-4D16-A941-F58080B36B23}" dt="2022-10-26T21:30:54.828" v="4858" actId="26606"/>
          <ac:spMkLst>
            <pc:docMk/>
            <pc:sldMk cId="1219283538" sldId="286"/>
            <ac:spMk id="3" creationId="{FA894976-7F1D-3165-5238-18B49307F752}"/>
          </ac:spMkLst>
        </pc:spChg>
        <pc:spChg chg="add">
          <ac:chgData name="Ondra Klíma" userId="381e0c8e360e8536" providerId="LiveId" clId="{4444D546-4F39-4D16-A941-F58080B36B23}" dt="2022-10-26T21:30:54.828" v="4858" actId="26606"/>
          <ac:spMkLst>
            <pc:docMk/>
            <pc:sldMk cId="1219283538" sldId="286"/>
            <ac:spMk id="9" creationId="{60B7752B-728D-4CA3-8923-C4F7F77029E3}"/>
          </ac:spMkLst>
        </pc:spChg>
        <pc:spChg chg="add">
          <ac:chgData name="Ondra Klíma" userId="381e0c8e360e8536" providerId="LiveId" clId="{4444D546-4F39-4D16-A941-F58080B36B23}" dt="2022-10-26T21:30:54.828" v="4858" actId="26606"/>
          <ac:spMkLst>
            <pc:docMk/>
            <pc:sldMk cId="1219283538" sldId="286"/>
            <ac:spMk id="15" creationId="{52D58DC7-20C8-4471-BAA7-B296A2AEC3F6}"/>
          </ac:spMkLst>
        </pc:spChg>
        <pc:spChg chg="add">
          <ac:chgData name="Ondra Klíma" userId="381e0c8e360e8536" providerId="LiveId" clId="{4444D546-4F39-4D16-A941-F58080B36B23}" dt="2022-10-26T21:30:54.828" v="4858" actId="26606"/>
          <ac:spMkLst>
            <pc:docMk/>
            <pc:sldMk cId="1219283538" sldId="286"/>
            <ac:spMk id="17" creationId="{8E4AABAC-100B-437F-86D3-981412859411}"/>
          </ac:spMkLst>
        </pc:spChg>
        <pc:spChg chg="add">
          <ac:chgData name="Ondra Klíma" userId="381e0c8e360e8536" providerId="LiveId" clId="{4444D546-4F39-4D16-A941-F58080B36B23}" dt="2022-10-26T21:30:54.828" v="4858" actId="26606"/>
          <ac:spMkLst>
            <pc:docMk/>
            <pc:sldMk cId="1219283538" sldId="286"/>
            <ac:spMk id="19" creationId="{1DFD33E0-4D46-4176-BAE2-6AED15231C59}"/>
          </ac:spMkLst>
        </pc:spChg>
        <pc:spChg chg="add">
          <ac:chgData name="Ondra Klíma" userId="381e0c8e360e8536" providerId="LiveId" clId="{4444D546-4F39-4D16-A941-F58080B36B23}" dt="2022-10-26T21:30:54.828" v="4858" actId="26606"/>
          <ac:spMkLst>
            <pc:docMk/>
            <pc:sldMk cId="1219283538" sldId="286"/>
            <ac:spMk id="21" creationId="{022B5D87-7689-4E7F-B03A-7F803B5DF799}"/>
          </ac:spMkLst>
        </pc:spChg>
        <pc:grpChg chg="add">
          <ac:chgData name="Ondra Klíma" userId="381e0c8e360e8536" providerId="LiveId" clId="{4444D546-4F39-4D16-A941-F58080B36B23}" dt="2022-10-26T21:30:54.828" v="4858" actId="26606"/>
          <ac:grpSpMkLst>
            <pc:docMk/>
            <pc:sldMk cId="1219283538" sldId="286"/>
            <ac:grpSpMk id="11" creationId="{20205E53-D75C-4F15-A4A3-21DA0826FCE9}"/>
          </ac:grpSpMkLst>
        </pc:grpChg>
        <pc:graphicFrameChg chg="add mod">
          <ac:chgData name="Ondra Klíma" userId="381e0c8e360e8536" providerId="LiveId" clId="{4444D546-4F39-4D16-A941-F58080B36B23}" dt="2022-10-26T21:33:57.176" v="5108" actId="20577"/>
          <ac:graphicFrameMkLst>
            <pc:docMk/>
            <pc:sldMk cId="1219283538" sldId="286"/>
            <ac:graphicFrameMk id="5" creationId="{FF1D4CC3-B765-B4C9-4735-92CBDD591AFD}"/>
          </ac:graphicFrameMkLst>
        </pc:graphicFrameChg>
      </pc:sldChg>
      <pc:sldChg chg="del">
        <pc:chgData name="Ondra Klíma" userId="381e0c8e360e8536" providerId="LiveId" clId="{4444D546-4F39-4D16-A941-F58080B36B23}" dt="2022-10-26T20:23:51.571" v="1" actId="47"/>
        <pc:sldMkLst>
          <pc:docMk/>
          <pc:sldMk cId="2918389538" sldId="286"/>
        </pc:sldMkLst>
      </pc:sldChg>
      <pc:sldChg chg="addSp delSp modSp new mod setBg modNotesTx">
        <pc:chgData name="Ondra Klíma" userId="381e0c8e360e8536" providerId="LiveId" clId="{4444D546-4F39-4D16-A941-F58080B36B23}" dt="2022-10-26T21:40:18.709" v="5807" actId="26606"/>
        <pc:sldMkLst>
          <pc:docMk/>
          <pc:sldMk cId="255372919" sldId="287"/>
        </pc:sldMkLst>
        <pc:spChg chg="mod">
          <ac:chgData name="Ondra Klíma" userId="381e0c8e360e8536" providerId="LiveId" clId="{4444D546-4F39-4D16-A941-F58080B36B23}" dt="2022-10-26T21:40:18.709" v="5807" actId="26606"/>
          <ac:spMkLst>
            <pc:docMk/>
            <pc:sldMk cId="255372919" sldId="287"/>
            <ac:spMk id="2" creationId="{D0FFCACB-A882-C86D-8F5D-053E1B524BB0}"/>
          </ac:spMkLst>
        </pc:spChg>
        <pc:spChg chg="add del mod">
          <ac:chgData name="Ondra Klíma" userId="381e0c8e360e8536" providerId="LiveId" clId="{4444D546-4F39-4D16-A941-F58080B36B23}" dt="2022-10-26T21:40:18.709" v="5807" actId="26606"/>
          <ac:spMkLst>
            <pc:docMk/>
            <pc:sldMk cId="255372919" sldId="287"/>
            <ac:spMk id="3" creationId="{E69DBDE2-AE55-0C05-5D4C-8F9CB8528106}"/>
          </ac:spMkLst>
        </pc:spChg>
        <pc:spChg chg="add del">
          <ac:chgData name="Ondra Klíma" userId="381e0c8e360e8536" providerId="LiveId" clId="{4444D546-4F39-4D16-A941-F58080B36B23}" dt="2022-10-26T21:40:18.696" v="5806" actId="26606"/>
          <ac:spMkLst>
            <pc:docMk/>
            <pc:sldMk cId="255372919" sldId="287"/>
            <ac:spMk id="9" creationId="{60B7752B-728D-4CA3-8923-C4F7F77029E3}"/>
          </ac:spMkLst>
        </pc:spChg>
        <pc:spChg chg="add del">
          <ac:chgData name="Ondra Klíma" userId="381e0c8e360e8536" providerId="LiveId" clId="{4444D546-4F39-4D16-A941-F58080B36B23}" dt="2022-10-26T21:40:18.696" v="5806" actId="26606"/>
          <ac:spMkLst>
            <pc:docMk/>
            <pc:sldMk cId="255372919" sldId="287"/>
            <ac:spMk id="11" creationId="{88392DC7-0988-443B-A0D0-E726C7DB622B}"/>
          </ac:spMkLst>
        </pc:spChg>
        <pc:spChg chg="add">
          <ac:chgData name="Ondra Klíma" userId="381e0c8e360e8536" providerId="LiveId" clId="{4444D546-4F39-4D16-A941-F58080B36B23}" dt="2022-10-26T21:40:18.709" v="5807" actId="26606"/>
          <ac:spMkLst>
            <pc:docMk/>
            <pc:sldMk cId="255372919" sldId="287"/>
            <ac:spMk id="13" creationId="{60B7752B-728D-4CA3-8923-C4F7F77029E3}"/>
          </ac:spMkLst>
        </pc:spChg>
        <pc:spChg chg="add">
          <ac:chgData name="Ondra Klíma" userId="381e0c8e360e8536" providerId="LiveId" clId="{4444D546-4F39-4D16-A941-F58080B36B23}" dt="2022-10-26T21:40:18.709" v="5807" actId="26606"/>
          <ac:spMkLst>
            <pc:docMk/>
            <pc:sldMk cId="255372919" sldId="287"/>
            <ac:spMk id="14" creationId="{429899A3-416E-4DB5-846D-023526052013}"/>
          </ac:spMkLst>
        </pc:spChg>
        <pc:graphicFrameChg chg="add del">
          <ac:chgData name="Ondra Klíma" userId="381e0c8e360e8536" providerId="LiveId" clId="{4444D546-4F39-4D16-A941-F58080B36B23}" dt="2022-10-26T21:40:18.696" v="5806" actId="26606"/>
          <ac:graphicFrameMkLst>
            <pc:docMk/>
            <pc:sldMk cId="255372919" sldId="287"/>
            <ac:graphicFrameMk id="5" creationId="{6CBD16FB-49A2-4696-80F9-E9001CE20EB0}"/>
          </ac:graphicFrameMkLst>
        </pc:graphicFrameChg>
        <pc:graphicFrameChg chg="add">
          <ac:chgData name="Ondra Klíma" userId="381e0c8e360e8536" providerId="LiveId" clId="{4444D546-4F39-4D16-A941-F58080B36B23}" dt="2022-10-26T21:40:18.709" v="5807" actId="26606"/>
          <ac:graphicFrameMkLst>
            <pc:docMk/>
            <pc:sldMk cId="255372919" sldId="287"/>
            <ac:graphicFrameMk id="15" creationId="{4D9D8109-D0BC-B82F-AFA7-565C72D79E12}"/>
          </ac:graphicFrameMkLst>
        </pc:graphicFrameChg>
      </pc:sldChg>
      <pc:sldChg chg="del">
        <pc:chgData name="Ondra Klíma" userId="381e0c8e360e8536" providerId="LiveId" clId="{4444D546-4F39-4D16-A941-F58080B36B23}" dt="2022-10-26T20:23:51.571" v="1" actId="47"/>
        <pc:sldMkLst>
          <pc:docMk/>
          <pc:sldMk cId="4109192644" sldId="287"/>
        </pc:sldMkLst>
      </pc:sldChg>
      <pc:sldChg chg="delSp modSp add mod setBg delDesignElem modNotesTx">
        <pc:chgData name="Ondra Klíma" userId="381e0c8e360e8536" providerId="LiveId" clId="{4444D546-4F39-4D16-A941-F58080B36B23}" dt="2022-10-27T08:29:23.988" v="13008" actId="20577"/>
        <pc:sldMkLst>
          <pc:docMk/>
          <pc:sldMk cId="355641230" sldId="288"/>
        </pc:sldMkLst>
        <pc:spChg chg="mod">
          <ac:chgData name="Ondra Klíma" userId="381e0c8e360e8536" providerId="LiveId" clId="{4444D546-4F39-4D16-A941-F58080B36B23}" dt="2022-10-27T08:29:23.988" v="13008" actId="20577"/>
          <ac:spMkLst>
            <pc:docMk/>
            <pc:sldMk cId="355641230" sldId="288"/>
            <ac:spMk id="3" creationId="{70E2C7FD-D8E0-E985-ABAE-6F29E2C41114}"/>
          </ac:spMkLst>
        </pc:spChg>
        <pc:spChg chg="del">
          <ac:chgData name="Ondra Klíma" userId="381e0c8e360e8536" providerId="LiveId" clId="{4444D546-4F39-4D16-A941-F58080B36B23}" dt="2022-10-26T21:41:55.248" v="5809"/>
          <ac:spMkLst>
            <pc:docMk/>
            <pc:sldMk cId="355641230" sldId="288"/>
            <ac:spMk id="1042" creationId="{A5931BE0-4B93-4D6C-878E-ACC59D6B4587}"/>
          </ac:spMkLst>
        </pc:spChg>
      </pc:sldChg>
      <pc:sldChg chg="del">
        <pc:chgData name="Ondra Klíma" userId="381e0c8e360e8536" providerId="LiveId" clId="{4444D546-4F39-4D16-A941-F58080B36B23}" dt="2022-10-26T20:23:51.571" v="1" actId="47"/>
        <pc:sldMkLst>
          <pc:docMk/>
          <pc:sldMk cId="1756829639" sldId="288"/>
        </pc:sldMkLst>
      </pc:sldChg>
      <pc:sldChg chg="del">
        <pc:chgData name="Ondra Klíma" userId="381e0c8e360e8536" providerId="LiveId" clId="{4444D546-4F39-4D16-A941-F58080B36B23}" dt="2022-10-26T20:23:51.571" v="1" actId="47"/>
        <pc:sldMkLst>
          <pc:docMk/>
          <pc:sldMk cId="1551636028" sldId="289"/>
        </pc:sldMkLst>
      </pc:sldChg>
      <pc:sldChg chg="modSp new mod">
        <pc:chgData name="Ondra Klíma" userId="381e0c8e360e8536" providerId="LiveId" clId="{4444D546-4F39-4D16-A941-F58080B36B23}" dt="2022-10-26T22:01:27.466" v="7270" actId="20577"/>
        <pc:sldMkLst>
          <pc:docMk/>
          <pc:sldMk cId="2146168104" sldId="289"/>
        </pc:sldMkLst>
        <pc:spChg chg="mod">
          <ac:chgData name="Ondra Klíma" userId="381e0c8e360e8536" providerId="LiveId" clId="{4444D546-4F39-4D16-A941-F58080B36B23}" dt="2022-10-26T21:45:04.445" v="5948" actId="20577"/>
          <ac:spMkLst>
            <pc:docMk/>
            <pc:sldMk cId="2146168104" sldId="289"/>
            <ac:spMk id="2" creationId="{BEAA4EBA-7295-316D-2CF8-3380F5A0DA74}"/>
          </ac:spMkLst>
        </pc:spChg>
        <pc:spChg chg="mod">
          <ac:chgData name="Ondra Klíma" userId="381e0c8e360e8536" providerId="LiveId" clId="{4444D546-4F39-4D16-A941-F58080B36B23}" dt="2022-10-26T22:01:27.466" v="7270" actId="20577"/>
          <ac:spMkLst>
            <pc:docMk/>
            <pc:sldMk cId="2146168104" sldId="289"/>
            <ac:spMk id="3" creationId="{9FC19DA6-7882-825F-DBB5-25003B4DEAB8}"/>
          </ac:spMkLst>
        </pc:spChg>
      </pc:sldChg>
      <pc:sldChg chg="del">
        <pc:chgData name="Ondra Klíma" userId="381e0c8e360e8536" providerId="LiveId" clId="{4444D546-4F39-4D16-A941-F58080B36B23}" dt="2022-10-26T20:23:51.571" v="1" actId="47"/>
        <pc:sldMkLst>
          <pc:docMk/>
          <pc:sldMk cId="1080614218" sldId="290"/>
        </pc:sldMkLst>
      </pc:sldChg>
      <pc:sldChg chg="addSp delSp modSp new mod setBg">
        <pc:chgData name="Ondra Klíma" userId="381e0c8e360e8536" providerId="LiveId" clId="{4444D546-4F39-4D16-A941-F58080B36B23}" dt="2022-10-26T22:11:48.314" v="8437" actId="26606"/>
        <pc:sldMkLst>
          <pc:docMk/>
          <pc:sldMk cId="2651135148" sldId="290"/>
        </pc:sldMkLst>
        <pc:spChg chg="mod">
          <ac:chgData name="Ondra Klíma" userId="381e0c8e360e8536" providerId="LiveId" clId="{4444D546-4F39-4D16-A941-F58080B36B23}" dt="2022-10-26T22:11:48.314" v="8437" actId="26606"/>
          <ac:spMkLst>
            <pc:docMk/>
            <pc:sldMk cId="2651135148" sldId="290"/>
            <ac:spMk id="2" creationId="{E0E19497-4C64-36BD-23F2-84D7E95B26EB}"/>
          </ac:spMkLst>
        </pc:spChg>
        <pc:spChg chg="add del mod">
          <ac:chgData name="Ondra Klíma" userId="381e0c8e360e8536" providerId="LiveId" clId="{4444D546-4F39-4D16-A941-F58080B36B23}" dt="2022-10-26T22:11:48.314" v="8437" actId="26606"/>
          <ac:spMkLst>
            <pc:docMk/>
            <pc:sldMk cId="2651135148" sldId="290"/>
            <ac:spMk id="3" creationId="{97B8277B-6FBC-4DF0-2CA0-A36EA5321486}"/>
          </ac:spMkLst>
        </pc:spChg>
        <pc:spChg chg="add del">
          <ac:chgData name="Ondra Klíma" userId="381e0c8e360e8536" providerId="LiveId" clId="{4444D546-4F39-4D16-A941-F58080B36B23}" dt="2022-10-26T22:11:46.528" v="8432" actId="26606"/>
          <ac:spMkLst>
            <pc:docMk/>
            <pc:sldMk cId="2651135148" sldId="290"/>
            <ac:spMk id="9" creationId="{60B7752B-728D-4CA3-8923-C4F7F77029E3}"/>
          </ac:spMkLst>
        </pc:spChg>
        <pc:spChg chg="add del">
          <ac:chgData name="Ondra Klíma" userId="381e0c8e360e8536" providerId="LiveId" clId="{4444D546-4F39-4D16-A941-F58080B36B23}" dt="2022-10-26T22:11:46.528" v="8432" actId="26606"/>
          <ac:spMkLst>
            <pc:docMk/>
            <pc:sldMk cId="2651135148" sldId="290"/>
            <ac:spMk id="11" creationId="{88392DC7-0988-443B-A0D0-E726C7DB622B}"/>
          </ac:spMkLst>
        </pc:spChg>
        <pc:spChg chg="add del">
          <ac:chgData name="Ondra Klíma" userId="381e0c8e360e8536" providerId="LiveId" clId="{4444D546-4F39-4D16-A941-F58080B36B23}" dt="2022-10-26T22:11:47.467" v="8434" actId="26606"/>
          <ac:spMkLst>
            <pc:docMk/>
            <pc:sldMk cId="2651135148" sldId="290"/>
            <ac:spMk id="13" creationId="{60B7752B-728D-4CA3-8923-C4F7F77029E3}"/>
          </ac:spMkLst>
        </pc:spChg>
        <pc:spChg chg="add del">
          <ac:chgData name="Ondra Klíma" userId="381e0c8e360e8536" providerId="LiveId" clId="{4444D546-4F39-4D16-A941-F58080B36B23}" dt="2022-10-26T22:11:47.467" v="8434" actId="26606"/>
          <ac:spMkLst>
            <pc:docMk/>
            <pc:sldMk cId="2651135148" sldId="290"/>
            <ac:spMk id="14" creationId="{429899A3-416E-4DB5-846D-023526052013}"/>
          </ac:spMkLst>
        </pc:spChg>
        <pc:spChg chg="add del">
          <ac:chgData name="Ondra Klíma" userId="381e0c8e360e8536" providerId="LiveId" clId="{4444D546-4F39-4D16-A941-F58080B36B23}" dt="2022-10-26T22:11:48.287" v="8436" actId="26606"/>
          <ac:spMkLst>
            <pc:docMk/>
            <pc:sldMk cId="2651135148" sldId="290"/>
            <ac:spMk id="17" creationId="{60B7752B-728D-4CA3-8923-C4F7F77029E3}"/>
          </ac:spMkLst>
        </pc:spChg>
        <pc:spChg chg="add del">
          <ac:chgData name="Ondra Klíma" userId="381e0c8e360e8536" providerId="LiveId" clId="{4444D546-4F39-4D16-A941-F58080B36B23}" dt="2022-10-26T22:11:48.287" v="8436" actId="26606"/>
          <ac:spMkLst>
            <pc:docMk/>
            <pc:sldMk cId="2651135148" sldId="290"/>
            <ac:spMk id="18" creationId="{88392DC7-0988-443B-A0D0-E726C7DB622B}"/>
          </ac:spMkLst>
        </pc:spChg>
        <pc:spChg chg="add">
          <ac:chgData name="Ondra Klíma" userId="381e0c8e360e8536" providerId="LiveId" clId="{4444D546-4F39-4D16-A941-F58080B36B23}" dt="2022-10-26T22:11:48.314" v="8437" actId="26606"/>
          <ac:spMkLst>
            <pc:docMk/>
            <pc:sldMk cId="2651135148" sldId="290"/>
            <ac:spMk id="21" creationId="{60B7752B-728D-4CA3-8923-C4F7F77029E3}"/>
          </ac:spMkLst>
        </pc:spChg>
        <pc:spChg chg="add">
          <ac:chgData name="Ondra Klíma" userId="381e0c8e360e8536" providerId="LiveId" clId="{4444D546-4F39-4D16-A941-F58080B36B23}" dt="2022-10-26T22:11:48.314" v="8437" actId="26606"/>
          <ac:spMkLst>
            <pc:docMk/>
            <pc:sldMk cId="2651135148" sldId="290"/>
            <ac:spMk id="22" creationId="{429899A3-416E-4DB5-846D-023526052013}"/>
          </ac:spMkLst>
        </pc:spChg>
        <pc:graphicFrameChg chg="add del">
          <ac:chgData name="Ondra Klíma" userId="381e0c8e360e8536" providerId="LiveId" clId="{4444D546-4F39-4D16-A941-F58080B36B23}" dt="2022-10-26T22:11:46.528" v="8432" actId="26606"/>
          <ac:graphicFrameMkLst>
            <pc:docMk/>
            <pc:sldMk cId="2651135148" sldId="290"/>
            <ac:graphicFrameMk id="5" creationId="{39BCF1C2-7901-2194-0E3C-04BAE04A7AEE}"/>
          </ac:graphicFrameMkLst>
        </pc:graphicFrameChg>
        <pc:graphicFrameChg chg="add del">
          <ac:chgData name="Ondra Klíma" userId="381e0c8e360e8536" providerId="LiveId" clId="{4444D546-4F39-4D16-A941-F58080B36B23}" dt="2022-10-26T22:11:47.467" v="8434" actId="26606"/>
          <ac:graphicFrameMkLst>
            <pc:docMk/>
            <pc:sldMk cId="2651135148" sldId="290"/>
            <ac:graphicFrameMk id="15" creationId="{E162E8D4-6158-B5E0-18A3-C54B59D22AEA}"/>
          </ac:graphicFrameMkLst>
        </pc:graphicFrameChg>
        <pc:graphicFrameChg chg="add del">
          <ac:chgData name="Ondra Klíma" userId="381e0c8e360e8536" providerId="LiveId" clId="{4444D546-4F39-4D16-A941-F58080B36B23}" dt="2022-10-26T22:11:48.287" v="8436" actId="26606"/>
          <ac:graphicFrameMkLst>
            <pc:docMk/>
            <pc:sldMk cId="2651135148" sldId="290"/>
            <ac:graphicFrameMk id="19" creationId="{39BCF1C2-7901-2194-0E3C-04BAE04A7AEE}"/>
          </ac:graphicFrameMkLst>
        </pc:graphicFrameChg>
        <pc:graphicFrameChg chg="add">
          <ac:chgData name="Ondra Klíma" userId="381e0c8e360e8536" providerId="LiveId" clId="{4444D546-4F39-4D16-A941-F58080B36B23}" dt="2022-10-26T22:11:48.314" v="8437" actId="26606"/>
          <ac:graphicFrameMkLst>
            <pc:docMk/>
            <pc:sldMk cId="2651135148" sldId="290"/>
            <ac:graphicFrameMk id="23" creationId="{E162E8D4-6158-B5E0-18A3-C54B59D22AEA}"/>
          </ac:graphicFrameMkLst>
        </pc:graphicFrameChg>
      </pc:sldChg>
      <pc:sldChg chg="modSp new mod modNotesTx">
        <pc:chgData name="Ondra Klíma" userId="381e0c8e360e8536" providerId="LiveId" clId="{4444D546-4F39-4D16-A941-F58080B36B23}" dt="2022-10-26T22:09:37.081" v="8165" actId="20577"/>
        <pc:sldMkLst>
          <pc:docMk/>
          <pc:sldMk cId="1374347433" sldId="291"/>
        </pc:sldMkLst>
        <pc:spChg chg="mod">
          <ac:chgData name="Ondra Klíma" userId="381e0c8e360e8536" providerId="LiveId" clId="{4444D546-4F39-4D16-A941-F58080B36B23}" dt="2022-10-26T21:45:55.713" v="6005" actId="20577"/>
          <ac:spMkLst>
            <pc:docMk/>
            <pc:sldMk cId="1374347433" sldId="291"/>
            <ac:spMk id="2" creationId="{28D54600-EB80-42E9-F5B3-6D1DFE042D7A}"/>
          </ac:spMkLst>
        </pc:spChg>
        <pc:spChg chg="mod">
          <ac:chgData name="Ondra Klíma" userId="381e0c8e360e8536" providerId="LiveId" clId="{4444D546-4F39-4D16-A941-F58080B36B23}" dt="2022-10-26T22:09:37.081" v="8165" actId="20577"/>
          <ac:spMkLst>
            <pc:docMk/>
            <pc:sldMk cId="1374347433" sldId="291"/>
            <ac:spMk id="3" creationId="{5128CE60-F0CB-C40D-3942-F91A8A000BA9}"/>
          </ac:spMkLst>
        </pc:spChg>
      </pc:sldChg>
      <pc:sldChg chg="del">
        <pc:chgData name="Ondra Klíma" userId="381e0c8e360e8536" providerId="LiveId" clId="{4444D546-4F39-4D16-A941-F58080B36B23}" dt="2022-10-26T20:23:51.571" v="1" actId="47"/>
        <pc:sldMkLst>
          <pc:docMk/>
          <pc:sldMk cId="1919562863" sldId="291"/>
        </pc:sldMkLst>
      </pc:sldChg>
      <pc:sldChg chg="del">
        <pc:chgData name="Ondra Klíma" userId="381e0c8e360e8536" providerId="LiveId" clId="{4444D546-4F39-4D16-A941-F58080B36B23}" dt="2022-10-26T20:23:51.571" v="1" actId="47"/>
        <pc:sldMkLst>
          <pc:docMk/>
          <pc:sldMk cId="1870313105" sldId="292"/>
        </pc:sldMkLst>
      </pc:sldChg>
      <pc:sldChg chg="addSp modSp new mod setBg">
        <pc:chgData name="Ondra Klíma" userId="381e0c8e360e8536" providerId="LiveId" clId="{4444D546-4F39-4D16-A941-F58080B36B23}" dt="2022-10-26T22:15:37.614" v="8655" actId="27636"/>
        <pc:sldMkLst>
          <pc:docMk/>
          <pc:sldMk cId="3321199167" sldId="292"/>
        </pc:sldMkLst>
        <pc:spChg chg="mod">
          <ac:chgData name="Ondra Klíma" userId="381e0c8e360e8536" providerId="LiveId" clId="{4444D546-4F39-4D16-A941-F58080B36B23}" dt="2022-10-26T22:13:28.688" v="8438" actId="26606"/>
          <ac:spMkLst>
            <pc:docMk/>
            <pc:sldMk cId="3321199167" sldId="292"/>
            <ac:spMk id="2" creationId="{BA7628E4-09F2-D185-DA4F-0E5BD3168E92}"/>
          </ac:spMkLst>
        </pc:spChg>
        <pc:spChg chg="mod">
          <ac:chgData name="Ondra Klíma" userId="381e0c8e360e8536" providerId="LiveId" clId="{4444D546-4F39-4D16-A941-F58080B36B23}" dt="2022-10-26T22:15:37.614" v="8655" actId="27636"/>
          <ac:spMkLst>
            <pc:docMk/>
            <pc:sldMk cId="3321199167" sldId="292"/>
            <ac:spMk id="3" creationId="{1DADCDE1-946D-30C1-6D2E-19C293AD1F62}"/>
          </ac:spMkLst>
        </pc:spChg>
        <pc:spChg chg="add">
          <ac:chgData name="Ondra Klíma" userId="381e0c8e360e8536" providerId="LiveId" clId="{4444D546-4F39-4D16-A941-F58080B36B23}" dt="2022-10-26T22:13:28.688" v="8438" actId="26606"/>
          <ac:spMkLst>
            <pc:docMk/>
            <pc:sldMk cId="3321199167" sldId="292"/>
            <ac:spMk id="10" creationId="{A5931BE0-4B93-4D6C-878E-ACC59D6B4587}"/>
          </ac:spMkLst>
        </pc:spChg>
        <pc:picChg chg="add">
          <ac:chgData name="Ondra Klíma" userId="381e0c8e360e8536" providerId="LiveId" clId="{4444D546-4F39-4D16-A941-F58080B36B23}" dt="2022-10-26T22:13:28.688" v="8438" actId="26606"/>
          <ac:picMkLst>
            <pc:docMk/>
            <pc:sldMk cId="3321199167" sldId="292"/>
            <ac:picMk id="7" creationId="{907E5B18-8C3F-435E-6683-51CEE7A3D629}"/>
          </ac:picMkLst>
        </pc:picChg>
      </pc:sldChg>
      <pc:sldChg chg="modSp new del mod">
        <pc:chgData name="Ondra Klíma" userId="381e0c8e360e8536" providerId="LiveId" clId="{4444D546-4F39-4D16-A941-F58080B36B23}" dt="2022-10-26T22:21:42.721" v="8676" actId="2696"/>
        <pc:sldMkLst>
          <pc:docMk/>
          <pc:sldMk cId="480736009" sldId="293"/>
        </pc:sldMkLst>
        <pc:spChg chg="mod">
          <ac:chgData name="Ondra Klíma" userId="381e0c8e360e8536" providerId="LiveId" clId="{4444D546-4F39-4D16-A941-F58080B36B23}" dt="2022-10-26T22:17:28.540" v="8675" actId="313"/>
          <ac:spMkLst>
            <pc:docMk/>
            <pc:sldMk cId="480736009" sldId="293"/>
            <ac:spMk id="2" creationId="{B6E28552-6E5B-F20E-7B1A-E2C870116E3C}"/>
          </ac:spMkLst>
        </pc:spChg>
      </pc:sldChg>
      <pc:sldChg chg="del">
        <pc:chgData name="Ondra Klíma" userId="381e0c8e360e8536" providerId="LiveId" clId="{4444D546-4F39-4D16-A941-F58080B36B23}" dt="2022-10-26T20:23:51.571" v="1" actId="47"/>
        <pc:sldMkLst>
          <pc:docMk/>
          <pc:sldMk cId="885373241" sldId="293"/>
        </pc:sldMkLst>
      </pc:sldChg>
      <pc:sldChg chg="delSp modSp add mod setBg delDesignElem modNotesTx">
        <pc:chgData name="Ondra Klíma" userId="381e0c8e360e8536" providerId="LiveId" clId="{4444D546-4F39-4D16-A941-F58080B36B23}" dt="2022-10-26T22:24:58.196" v="8735" actId="20577"/>
        <pc:sldMkLst>
          <pc:docMk/>
          <pc:sldMk cId="3550687782" sldId="293"/>
        </pc:sldMkLst>
        <pc:spChg chg="mod">
          <ac:chgData name="Ondra Klíma" userId="381e0c8e360e8536" providerId="LiveId" clId="{4444D546-4F39-4D16-A941-F58080B36B23}" dt="2022-10-26T22:24:58.196" v="8735" actId="20577"/>
          <ac:spMkLst>
            <pc:docMk/>
            <pc:sldMk cId="3550687782" sldId="293"/>
            <ac:spMk id="3" creationId="{70E2C7FD-D8E0-E985-ABAE-6F29E2C41114}"/>
          </ac:spMkLst>
        </pc:spChg>
        <pc:spChg chg="del">
          <ac:chgData name="Ondra Klíma" userId="381e0c8e360e8536" providerId="LiveId" clId="{4444D546-4F39-4D16-A941-F58080B36B23}" dt="2022-10-26T22:23:13.197" v="8678"/>
          <ac:spMkLst>
            <pc:docMk/>
            <pc:sldMk cId="3550687782" sldId="293"/>
            <ac:spMk id="1042" creationId="{A5931BE0-4B93-4D6C-878E-ACC59D6B4587}"/>
          </ac:spMkLst>
        </pc:spChg>
      </pc:sldChg>
      <pc:sldChg chg="modSp new mod">
        <pc:chgData name="Ondra Klíma" userId="381e0c8e360e8536" providerId="LiveId" clId="{4444D546-4F39-4D16-A941-F58080B36B23}" dt="2022-10-26T22:30:55.234" v="9299" actId="20577"/>
        <pc:sldMkLst>
          <pc:docMk/>
          <pc:sldMk cId="4200811429" sldId="294"/>
        </pc:sldMkLst>
        <pc:spChg chg="mod">
          <ac:chgData name="Ondra Klíma" userId="381e0c8e360e8536" providerId="LiveId" clId="{4444D546-4F39-4D16-A941-F58080B36B23}" dt="2022-10-26T22:25:08.079" v="8746" actId="20577"/>
          <ac:spMkLst>
            <pc:docMk/>
            <pc:sldMk cId="4200811429" sldId="294"/>
            <ac:spMk id="2" creationId="{CA69B80B-7DB5-997E-CD69-606D0DA64940}"/>
          </ac:spMkLst>
        </pc:spChg>
        <pc:spChg chg="mod">
          <ac:chgData name="Ondra Klíma" userId="381e0c8e360e8536" providerId="LiveId" clId="{4444D546-4F39-4D16-A941-F58080B36B23}" dt="2022-10-26T22:30:55.234" v="9299" actId="20577"/>
          <ac:spMkLst>
            <pc:docMk/>
            <pc:sldMk cId="4200811429" sldId="294"/>
            <ac:spMk id="3" creationId="{909050E5-5D84-5D6E-6695-2A8F8BBF530A}"/>
          </ac:spMkLst>
        </pc:spChg>
      </pc:sldChg>
      <pc:sldChg chg="addSp delSp modSp new mod setBg modNotesTx">
        <pc:chgData name="Ondra Klíma" userId="381e0c8e360e8536" providerId="LiveId" clId="{4444D546-4F39-4D16-A941-F58080B36B23}" dt="2022-10-26T22:35:36.469" v="9560" actId="790"/>
        <pc:sldMkLst>
          <pc:docMk/>
          <pc:sldMk cId="696523595" sldId="295"/>
        </pc:sldMkLst>
        <pc:spChg chg="mod">
          <ac:chgData name="Ondra Klíma" userId="381e0c8e360e8536" providerId="LiveId" clId="{4444D546-4F39-4D16-A941-F58080B36B23}" dt="2022-10-26T22:33:54.846" v="9529" actId="26606"/>
          <ac:spMkLst>
            <pc:docMk/>
            <pc:sldMk cId="696523595" sldId="295"/>
            <ac:spMk id="2" creationId="{63DDBE7B-D89C-FD2F-3C36-AB02E878368E}"/>
          </ac:spMkLst>
        </pc:spChg>
        <pc:spChg chg="add del mod">
          <ac:chgData name="Ondra Klíma" userId="381e0c8e360e8536" providerId="LiveId" clId="{4444D546-4F39-4D16-A941-F58080B36B23}" dt="2022-10-26T22:33:54.846" v="9529" actId="26606"/>
          <ac:spMkLst>
            <pc:docMk/>
            <pc:sldMk cId="696523595" sldId="295"/>
            <ac:spMk id="3" creationId="{C1DF5460-6AEF-B1B2-76A7-64F5F3A43E10}"/>
          </ac:spMkLst>
        </pc:spChg>
        <pc:spChg chg="add del">
          <ac:chgData name="Ondra Klíma" userId="381e0c8e360e8536" providerId="LiveId" clId="{4444D546-4F39-4D16-A941-F58080B36B23}" dt="2022-10-26T22:33:54.841" v="9528" actId="26606"/>
          <ac:spMkLst>
            <pc:docMk/>
            <pc:sldMk cId="696523595" sldId="295"/>
            <ac:spMk id="9" creationId="{60B7752B-728D-4CA3-8923-C4F7F77029E3}"/>
          </ac:spMkLst>
        </pc:spChg>
        <pc:spChg chg="add">
          <ac:chgData name="Ondra Klíma" userId="381e0c8e360e8536" providerId="LiveId" clId="{4444D546-4F39-4D16-A941-F58080B36B23}" dt="2022-10-26T22:33:54.846" v="9529" actId="26606"/>
          <ac:spMkLst>
            <pc:docMk/>
            <pc:sldMk cId="696523595" sldId="295"/>
            <ac:spMk id="10" creationId="{A5931BE0-4B93-4D6C-878E-ACC59D6B4587}"/>
          </ac:spMkLst>
        </pc:spChg>
        <pc:spChg chg="add del">
          <ac:chgData name="Ondra Klíma" userId="381e0c8e360e8536" providerId="LiveId" clId="{4444D546-4F39-4D16-A941-F58080B36B23}" dt="2022-10-26T22:33:54.841" v="9528" actId="26606"/>
          <ac:spMkLst>
            <pc:docMk/>
            <pc:sldMk cId="696523595" sldId="295"/>
            <ac:spMk id="11" creationId="{88392DC7-0988-443B-A0D0-E726C7DB622B}"/>
          </ac:spMkLst>
        </pc:spChg>
        <pc:spChg chg="add">
          <ac:chgData name="Ondra Klíma" userId="381e0c8e360e8536" providerId="LiveId" clId="{4444D546-4F39-4D16-A941-F58080B36B23}" dt="2022-10-26T22:33:54.846" v="9529" actId="26606"/>
          <ac:spMkLst>
            <pc:docMk/>
            <pc:sldMk cId="696523595" sldId="295"/>
            <ac:spMk id="13" creationId="{C1DF5460-6AEF-B1B2-76A7-64F5F3A43E10}"/>
          </ac:spMkLst>
        </pc:spChg>
        <pc:graphicFrameChg chg="add del">
          <ac:chgData name="Ondra Klíma" userId="381e0c8e360e8536" providerId="LiveId" clId="{4444D546-4F39-4D16-A941-F58080B36B23}" dt="2022-10-26T22:33:54.841" v="9528" actId="26606"/>
          <ac:graphicFrameMkLst>
            <pc:docMk/>
            <pc:sldMk cId="696523595" sldId="295"/>
            <ac:graphicFrameMk id="5" creationId="{C515FEDB-3755-E1AF-54EF-530E5525890C}"/>
          </ac:graphicFrameMkLst>
        </pc:graphicFrameChg>
        <pc:picChg chg="add">
          <ac:chgData name="Ondra Klíma" userId="381e0c8e360e8536" providerId="LiveId" clId="{4444D546-4F39-4D16-A941-F58080B36B23}" dt="2022-10-26T22:33:54.846" v="9529" actId="26606"/>
          <ac:picMkLst>
            <pc:docMk/>
            <pc:sldMk cId="696523595" sldId="295"/>
            <ac:picMk id="7" creationId="{ED68B143-5CD9-82D1-C24C-5204561A21A3}"/>
          </ac:picMkLst>
        </pc:picChg>
      </pc:sldChg>
      <pc:sldChg chg="addSp modSp new mod setBg modNotesTx">
        <pc:chgData name="Ondra Klíma" userId="381e0c8e360e8536" providerId="LiveId" clId="{4444D546-4F39-4D16-A941-F58080B36B23}" dt="2022-10-26T22:46:14.190" v="10356" actId="403"/>
        <pc:sldMkLst>
          <pc:docMk/>
          <pc:sldMk cId="2440068568" sldId="296"/>
        </pc:sldMkLst>
        <pc:spChg chg="mod">
          <ac:chgData name="Ondra Klíma" userId="381e0c8e360e8536" providerId="LiveId" clId="{4444D546-4F39-4D16-A941-F58080B36B23}" dt="2022-10-26T22:45:51.520" v="10348" actId="26606"/>
          <ac:spMkLst>
            <pc:docMk/>
            <pc:sldMk cId="2440068568" sldId="296"/>
            <ac:spMk id="2" creationId="{6E44521C-A7B9-6E68-8C52-0B861A47D607}"/>
          </ac:spMkLst>
        </pc:spChg>
        <pc:spChg chg="mod">
          <ac:chgData name="Ondra Klíma" userId="381e0c8e360e8536" providerId="LiveId" clId="{4444D546-4F39-4D16-A941-F58080B36B23}" dt="2022-10-26T22:46:14.190" v="10356" actId="403"/>
          <ac:spMkLst>
            <pc:docMk/>
            <pc:sldMk cId="2440068568" sldId="296"/>
            <ac:spMk id="3" creationId="{34DE9E3C-6C98-FCDA-9BC9-8D0799EA9ACE}"/>
          </ac:spMkLst>
        </pc:spChg>
        <pc:spChg chg="add">
          <ac:chgData name="Ondra Klíma" userId="381e0c8e360e8536" providerId="LiveId" clId="{4444D546-4F39-4D16-A941-F58080B36B23}" dt="2022-10-26T22:45:51.520" v="10348" actId="26606"/>
          <ac:spMkLst>
            <pc:docMk/>
            <pc:sldMk cId="2440068568" sldId="296"/>
            <ac:spMk id="10" creationId="{A5931BE0-4B93-4D6C-878E-ACC59D6B4587}"/>
          </ac:spMkLst>
        </pc:spChg>
        <pc:picChg chg="add">
          <ac:chgData name="Ondra Klíma" userId="381e0c8e360e8536" providerId="LiveId" clId="{4444D546-4F39-4D16-A941-F58080B36B23}" dt="2022-10-26T22:45:51.520" v="10348" actId="26606"/>
          <ac:picMkLst>
            <pc:docMk/>
            <pc:sldMk cId="2440068568" sldId="296"/>
            <ac:picMk id="7" creationId="{A4A88CD7-5840-570B-7D0D-1826455A3620}"/>
          </ac:picMkLst>
        </pc:picChg>
      </pc:sldChg>
      <pc:sldChg chg="modSp add mod modNotesTx">
        <pc:chgData name="Ondra Klíma" userId="381e0c8e360e8536" providerId="LiveId" clId="{4444D546-4F39-4D16-A941-F58080B36B23}" dt="2022-10-26T22:59:10.936" v="10900" actId="20577"/>
        <pc:sldMkLst>
          <pc:docMk/>
          <pc:sldMk cId="873871853" sldId="297"/>
        </pc:sldMkLst>
        <pc:spChg chg="mod">
          <ac:chgData name="Ondra Klíma" userId="381e0c8e360e8536" providerId="LiveId" clId="{4444D546-4F39-4D16-A941-F58080B36B23}" dt="2022-10-26T22:50:42.391" v="10432" actId="20577"/>
          <ac:spMkLst>
            <pc:docMk/>
            <pc:sldMk cId="873871853" sldId="297"/>
            <ac:spMk id="2" creationId="{A27FD7AB-131E-CE83-31BE-AE78AE36EB3A}"/>
          </ac:spMkLst>
        </pc:spChg>
        <pc:spChg chg="mod">
          <ac:chgData name="Ondra Klíma" userId="381e0c8e360e8536" providerId="LiveId" clId="{4444D546-4F39-4D16-A941-F58080B36B23}" dt="2022-10-26T22:59:10.936" v="10900" actId="20577"/>
          <ac:spMkLst>
            <pc:docMk/>
            <pc:sldMk cId="873871853" sldId="297"/>
            <ac:spMk id="3" creationId="{70E2C7FD-D8E0-E985-ABAE-6F29E2C41114}"/>
          </ac:spMkLst>
        </pc:spChg>
        <pc:picChg chg="mod">
          <ac:chgData name="Ondra Klíma" userId="381e0c8e360e8536" providerId="LiveId" clId="{4444D546-4F39-4D16-A941-F58080B36B23}" dt="2022-10-26T22:52:09.349" v="10473" actId="14826"/>
          <ac:picMkLst>
            <pc:docMk/>
            <pc:sldMk cId="873871853" sldId="297"/>
            <ac:picMk id="1026" creationId="{9E74FEC4-FF5D-7861-CC97-315264433CBC}"/>
          </ac:picMkLst>
        </pc:picChg>
      </pc:sldChg>
      <pc:sldChg chg="addSp modSp new mod setBg">
        <pc:chgData name="Ondra Klíma" userId="381e0c8e360e8536" providerId="LiveId" clId="{4444D546-4F39-4D16-A941-F58080B36B23}" dt="2022-10-26T23:05:49.909" v="11153" actId="20577"/>
        <pc:sldMkLst>
          <pc:docMk/>
          <pc:sldMk cId="2208676202" sldId="298"/>
        </pc:sldMkLst>
        <pc:spChg chg="mod">
          <ac:chgData name="Ondra Klíma" userId="381e0c8e360e8536" providerId="LiveId" clId="{4444D546-4F39-4D16-A941-F58080B36B23}" dt="2022-10-26T23:02:59.750" v="10992" actId="26606"/>
          <ac:spMkLst>
            <pc:docMk/>
            <pc:sldMk cId="2208676202" sldId="298"/>
            <ac:spMk id="2" creationId="{EBBCDF22-23BD-2686-875C-32BCED51B021}"/>
          </ac:spMkLst>
        </pc:spChg>
        <pc:spChg chg="mod">
          <ac:chgData name="Ondra Klíma" userId="381e0c8e360e8536" providerId="LiveId" clId="{4444D546-4F39-4D16-A941-F58080B36B23}" dt="2022-10-26T23:05:49.909" v="11153" actId="20577"/>
          <ac:spMkLst>
            <pc:docMk/>
            <pc:sldMk cId="2208676202" sldId="298"/>
            <ac:spMk id="3" creationId="{F1911EB4-1A32-6D8F-1BC2-762836AFC94B}"/>
          </ac:spMkLst>
        </pc:spChg>
        <pc:spChg chg="add">
          <ac:chgData name="Ondra Klíma" userId="381e0c8e360e8536" providerId="LiveId" clId="{4444D546-4F39-4D16-A941-F58080B36B23}" dt="2022-10-26T23:02:59.750" v="10992" actId="26606"/>
          <ac:spMkLst>
            <pc:docMk/>
            <pc:sldMk cId="2208676202" sldId="298"/>
            <ac:spMk id="10" creationId="{A5931BE0-4B93-4D6C-878E-ACC59D6B4587}"/>
          </ac:spMkLst>
        </pc:spChg>
        <pc:picChg chg="add">
          <ac:chgData name="Ondra Klíma" userId="381e0c8e360e8536" providerId="LiveId" clId="{4444D546-4F39-4D16-A941-F58080B36B23}" dt="2022-10-26T23:02:59.750" v="10992" actId="26606"/>
          <ac:picMkLst>
            <pc:docMk/>
            <pc:sldMk cId="2208676202" sldId="298"/>
            <ac:picMk id="7" creationId="{BF620005-BA1A-1B2A-ECD4-1741FBEA6FAC}"/>
          </ac:picMkLst>
        </pc:picChg>
      </pc:sldChg>
      <pc:sldChg chg="modSp add mod modNotesTx">
        <pc:chgData name="Ondra Klíma" userId="381e0c8e360e8536" providerId="LiveId" clId="{4444D546-4F39-4D16-A941-F58080B36B23}" dt="2022-10-26T23:12:10.409" v="11415" actId="20577"/>
        <pc:sldMkLst>
          <pc:docMk/>
          <pc:sldMk cId="3485044422" sldId="299"/>
        </pc:sldMkLst>
        <pc:spChg chg="mod">
          <ac:chgData name="Ondra Klíma" userId="381e0c8e360e8536" providerId="LiveId" clId="{4444D546-4F39-4D16-A941-F58080B36B23}" dt="2022-10-26T23:07:04.885" v="11192" actId="20577"/>
          <ac:spMkLst>
            <pc:docMk/>
            <pc:sldMk cId="3485044422" sldId="299"/>
            <ac:spMk id="2" creationId="{A27FD7AB-131E-CE83-31BE-AE78AE36EB3A}"/>
          </ac:spMkLst>
        </pc:spChg>
        <pc:spChg chg="mod">
          <ac:chgData name="Ondra Klíma" userId="381e0c8e360e8536" providerId="LiveId" clId="{4444D546-4F39-4D16-A941-F58080B36B23}" dt="2022-10-26T23:12:10.409" v="11415" actId="20577"/>
          <ac:spMkLst>
            <pc:docMk/>
            <pc:sldMk cId="3485044422" sldId="299"/>
            <ac:spMk id="3" creationId="{70E2C7FD-D8E0-E985-ABAE-6F29E2C41114}"/>
          </ac:spMkLst>
        </pc:spChg>
        <pc:picChg chg="mod">
          <ac:chgData name="Ondra Klíma" userId="381e0c8e360e8536" providerId="LiveId" clId="{4444D546-4F39-4D16-A941-F58080B36B23}" dt="2022-10-26T23:06:26.402" v="11155" actId="14826"/>
          <ac:picMkLst>
            <pc:docMk/>
            <pc:sldMk cId="3485044422" sldId="299"/>
            <ac:picMk id="1026" creationId="{9E74FEC4-FF5D-7861-CC97-315264433CBC}"/>
          </ac:picMkLst>
        </pc:picChg>
      </pc:sldChg>
      <pc:sldChg chg="addSp delSp modSp new mod setBg modNotesTx">
        <pc:chgData name="Ondra Klíma" userId="381e0c8e360e8536" providerId="LiveId" clId="{4444D546-4F39-4D16-A941-F58080B36B23}" dt="2022-10-26T23:19:23.498" v="11839" actId="790"/>
        <pc:sldMkLst>
          <pc:docMk/>
          <pc:sldMk cId="378460799" sldId="300"/>
        </pc:sldMkLst>
        <pc:spChg chg="mod">
          <ac:chgData name="Ondra Klíma" userId="381e0c8e360e8536" providerId="LiveId" clId="{4444D546-4F39-4D16-A941-F58080B36B23}" dt="2022-10-26T23:19:23.498" v="11839" actId="790"/>
          <ac:spMkLst>
            <pc:docMk/>
            <pc:sldMk cId="378460799" sldId="300"/>
            <ac:spMk id="2" creationId="{4E9677F3-B536-0E91-8E90-E80770B1C7CE}"/>
          </ac:spMkLst>
        </pc:spChg>
        <pc:spChg chg="del">
          <ac:chgData name="Ondra Klíma" userId="381e0c8e360e8536" providerId="LiveId" clId="{4444D546-4F39-4D16-A941-F58080B36B23}" dt="2022-10-26T23:15:01.259" v="11441" actId="22"/>
          <ac:spMkLst>
            <pc:docMk/>
            <pc:sldMk cId="378460799" sldId="300"/>
            <ac:spMk id="3" creationId="{D23FE5FC-D431-744F-3D45-0A4C3F45EB07}"/>
          </ac:spMkLst>
        </pc:spChg>
        <pc:spChg chg="add">
          <ac:chgData name="Ondra Klíma" userId="381e0c8e360e8536" providerId="LiveId" clId="{4444D546-4F39-4D16-A941-F58080B36B23}" dt="2022-10-26T23:15:04.099" v="11442" actId="26606"/>
          <ac:spMkLst>
            <pc:docMk/>
            <pc:sldMk cId="378460799" sldId="300"/>
            <ac:spMk id="10" creationId="{82184FF4-7029-4ED7-813A-192E60608764}"/>
          </ac:spMkLst>
        </pc:spChg>
        <pc:spChg chg="add">
          <ac:chgData name="Ondra Klíma" userId="381e0c8e360e8536" providerId="LiveId" clId="{4444D546-4F39-4D16-A941-F58080B36B23}" dt="2022-10-26T23:15:04.099" v="11442" actId="26606"/>
          <ac:spMkLst>
            <pc:docMk/>
            <pc:sldMk cId="378460799" sldId="300"/>
            <ac:spMk id="12" creationId="{AAA7AB09-557C-41AD-9113-FF9F68FA1035}"/>
          </ac:spMkLst>
        </pc:spChg>
        <pc:spChg chg="add">
          <ac:chgData name="Ondra Klíma" userId="381e0c8e360e8536" providerId="LiveId" clId="{4444D546-4F39-4D16-A941-F58080B36B23}" dt="2022-10-26T23:15:04.099" v="11442" actId="26606"/>
          <ac:spMkLst>
            <pc:docMk/>
            <pc:sldMk cId="378460799" sldId="300"/>
            <ac:spMk id="14" creationId="{EF99ECAA-1F11-4937-BBA6-51935AB44C9D}"/>
          </ac:spMkLst>
        </pc:spChg>
        <pc:spChg chg="add">
          <ac:chgData name="Ondra Klíma" userId="381e0c8e360e8536" providerId="LiveId" clId="{4444D546-4F39-4D16-A941-F58080B36B23}" dt="2022-10-26T23:15:04.099" v="11442" actId="26606"/>
          <ac:spMkLst>
            <pc:docMk/>
            <pc:sldMk cId="378460799" sldId="300"/>
            <ac:spMk id="22" creationId="{1DB043B4-68C6-45B9-82AC-A5800EADB8DB}"/>
          </ac:spMkLst>
        </pc:spChg>
        <pc:spChg chg="add">
          <ac:chgData name="Ondra Klíma" userId="381e0c8e360e8536" providerId="LiveId" clId="{4444D546-4F39-4D16-A941-F58080B36B23}" dt="2022-10-26T23:15:04.099" v="11442" actId="26606"/>
          <ac:spMkLst>
            <pc:docMk/>
            <pc:sldMk cId="378460799" sldId="300"/>
            <ac:spMk id="24" creationId="{28A00A08-E4E6-4184-B484-E0E034072AE0}"/>
          </ac:spMkLst>
        </pc:spChg>
        <pc:grpChg chg="add">
          <ac:chgData name="Ondra Klíma" userId="381e0c8e360e8536" providerId="LiveId" clId="{4444D546-4F39-4D16-A941-F58080B36B23}" dt="2022-10-26T23:15:04.099" v="11442" actId="26606"/>
          <ac:grpSpMkLst>
            <pc:docMk/>
            <pc:sldMk cId="378460799" sldId="300"/>
            <ac:grpSpMk id="16" creationId="{79DE9FAB-6BBA-4CFE-B67D-77B47F01ECA4}"/>
          </ac:grpSpMkLst>
        </pc:grpChg>
        <pc:grpChg chg="add">
          <ac:chgData name="Ondra Klíma" userId="381e0c8e360e8536" providerId="LiveId" clId="{4444D546-4F39-4D16-A941-F58080B36B23}" dt="2022-10-26T23:15:04.099" v="11442" actId="26606"/>
          <ac:grpSpMkLst>
            <pc:docMk/>
            <pc:sldMk cId="378460799" sldId="300"/>
            <ac:grpSpMk id="26" creationId="{0780E404-3121-4F33-AF2D-65F659A97798}"/>
          </ac:grpSpMkLst>
        </pc:grpChg>
        <pc:grpChg chg="add">
          <ac:chgData name="Ondra Klíma" userId="381e0c8e360e8536" providerId="LiveId" clId="{4444D546-4F39-4D16-A941-F58080B36B23}" dt="2022-10-26T23:15:04.099" v="11442" actId="26606"/>
          <ac:grpSpMkLst>
            <pc:docMk/>
            <pc:sldMk cId="378460799" sldId="300"/>
            <ac:grpSpMk id="30" creationId="{4B158E9A-DBF4-4AA7-B6B7-8C8EB2FBDD68}"/>
          </ac:grpSpMkLst>
        </pc:grpChg>
        <pc:picChg chg="add mod ord">
          <ac:chgData name="Ondra Klíma" userId="381e0c8e360e8536" providerId="LiveId" clId="{4444D546-4F39-4D16-A941-F58080B36B23}" dt="2022-10-26T23:15:04.099" v="11442" actId="26606"/>
          <ac:picMkLst>
            <pc:docMk/>
            <pc:sldMk cId="378460799" sldId="300"/>
            <ac:picMk id="5" creationId="{3FAA82A3-A903-12EE-D8B0-674FA4FDA294}"/>
          </ac:picMkLst>
        </pc:picChg>
      </pc:sldChg>
      <pc:sldChg chg="addSp delSp modSp new mod setBg modNotesTx">
        <pc:chgData name="Ondra Klíma" userId="381e0c8e360e8536" providerId="LiveId" clId="{4444D546-4F39-4D16-A941-F58080B36B23}" dt="2022-10-26T23:43:16.323" v="12982" actId="20577"/>
        <pc:sldMkLst>
          <pc:docMk/>
          <pc:sldMk cId="1025534888" sldId="301"/>
        </pc:sldMkLst>
        <pc:spChg chg="mod">
          <ac:chgData name="Ondra Klíma" userId="381e0c8e360e8536" providerId="LiveId" clId="{4444D546-4F39-4D16-A941-F58080B36B23}" dt="2022-10-26T23:33:41.172" v="12535" actId="26606"/>
          <ac:spMkLst>
            <pc:docMk/>
            <pc:sldMk cId="1025534888" sldId="301"/>
            <ac:spMk id="2" creationId="{C113166A-4BA2-8F7A-BF2C-FBDC4025E4FA}"/>
          </ac:spMkLst>
        </pc:spChg>
        <pc:spChg chg="del mod">
          <ac:chgData name="Ondra Klíma" userId="381e0c8e360e8536" providerId="LiveId" clId="{4444D546-4F39-4D16-A941-F58080B36B23}" dt="2022-10-26T23:24:33.839" v="12017" actId="26606"/>
          <ac:spMkLst>
            <pc:docMk/>
            <pc:sldMk cId="1025534888" sldId="301"/>
            <ac:spMk id="3" creationId="{1B5E7963-F139-20D9-3055-26CEC41011CB}"/>
          </ac:spMkLst>
        </pc:spChg>
        <pc:spChg chg="add">
          <ac:chgData name="Ondra Klíma" userId="381e0c8e360e8536" providerId="LiveId" clId="{4444D546-4F39-4D16-A941-F58080B36B23}" dt="2022-10-26T23:33:41.172" v="12535" actId="26606"/>
          <ac:spMkLst>
            <pc:docMk/>
            <pc:sldMk cId="1025534888" sldId="301"/>
            <ac:spMk id="10" creationId="{60B7752B-728D-4CA3-8923-C4F7F77029E3}"/>
          </ac:spMkLst>
        </pc:spChg>
        <pc:spChg chg="add">
          <ac:chgData name="Ondra Klíma" userId="381e0c8e360e8536" providerId="LiveId" clId="{4444D546-4F39-4D16-A941-F58080B36B23}" dt="2022-10-26T23:33:41.172" v="12535" actId="26606"/>
          <ac:spMkLst>
            <pc:docMk/>
            <pc:sldMk cId="1025534888" sldId="301"/>
            <ac:spMk id="16" creationId="{52D58DC7-20C8-4471-BAA7-B296A2AEC3F6}"/>
          </ac:spMkLst>
        </pc:spChg>
        <pc:spChg chg="add">
          <ac:chgData name="Ondra Klíma" userId="381e0c8e360e8536" providerId="LiveId" clId="{4444D546-4F39-4D16-A941-F58080B36B23}" dt="2022-10-26T23:33:41.172" v="12535" actId="26606"/>
          <ac:spMkLst>
            <pc:docMk/>
            <pc:sldMk cId="1025534888" sldId="301"/>
            <ac:spMk id="18" creationId="{8E4AABAC-100B-437F-86D3-981412859411}"/>
          </ac:spMkLst>
        </pc:spChg>
        <pc:spChg chg="add">
          <ac:chgData name="Ondra Klíma" userId="381e0c8e360e8536" providerId="LiveId" clId="{4444D546-4F39-4D16-A941-F58080B36B23}" dt="2022-10-26T23:33:41.172" v="12535" actId="26606"/>
          <ac:spMkLst>
            <pc:docMk/>
            <pc:sldMk cId="1025534888" sldId="301"/>
            <ac:spMk id="20" creationId="{1DFD33E0-4D46-4176-BAE2-6AED15231C59}"/>
          </ac:spMkLst>
        </pc:spChg>
        <pc:spChg chg="add">
          <ac:chgData name="Ondra Klíma" userId="381e0c8e360e8536" providerId="LiveId" clId="{4444D546-4F39-4D16-A941-F58080B36B23}" dt="2022-10-26T23:33:41.172" v="12535" actId="26606"/>
          <ac:spMkLst>
            <pc:docMk/>
            <pc:sldMk cId="1025534888" sldId="301"/>
            <ac:spMk id="22" creationId="{022B5D87-7689-4E7F-B03A-7F803B5DF799}"/>
          </ac:spMkLst>
        </pc:spChg>
        <pc:grpChg chg="add">
          <ac:chgData name="Ondra Klíma" userId="381e0c8e360e8536" providerId="LiveId" clId="{4444D546-4F39-4D16-A941-F58080B36B23}" dt="2022-10-26T23:33:41.172" v="12535" actId="26606"/>
          <ac:grpSpMkLst>
            <pc:docMk/>
            <pc:sldMk cId="1025534888" sldId="301"/>
            <ac:grpSpMk id="12" creationId="{20205E53-D75C-4F15-A4A3-21DA0826FCE9}"/>
          </ac:grpSpMkLst>
        </pc:grpChg>
        <pc:graphicFrameChg chg="add mod modGraphic">
          <ac:chgData name="Ondra Klíma" userId="381e0c8e360e8536" providerId="LiveId" clId="{4444D546-4F39-4D16-A941-F58080B36B23}" dt="2022-10-26T23:33:41.172" v="12535" actId="26606"/>
          <ac:graphicFrameMkLst>
            <pc:docMk/>
            <pc:sldMk cId="1025534888" sldId="301"/>
            <ac:graphicFrameMk id="5" creationId="{D889C489-161D-A7DC-3040-439D9333B91D}"/>
          </ac:graphicFrameMkLst>
        </pc:graphicFrameChg>
      </pc:sldChg>
      <pc:sldChg chg="new del">
        <pc:chgData name="Ondra Klíma" userId="381e0c8e360e8536" providerId="LiveId" clId="{4444D546-4F39-4D16-A941-F58080B36B23}" dt="2022-10-26T23:12:45.051" v="11418" actId="680"/>
        <pc:sldMkLst>
          <pc:docMk/>
          <pc:sldMk cId="2198689281" sldId="301"/>
        </pc:sldMkLst>
      </pc:sldChg>
      <pc:sldChg chg="new del">
        <pc:chgData name="Ondra Klíma" userId="381e0c8e360e8536" providerId="LiveId" clId="{4444D546-4F39-4D16-A941-F58080B36B23}" dt="2022-10-27T08:12:48.455" v="12984" actId="680"/>
        <pc:sldMkLst>
          <pc:docMk/>
          <pc:sldMk cId="1512037939" sldId="302"/>
        </pc:sldMkLst>
      </pc:sldChg>
    </pc:docChg>
  </pc:docChgLst>
  <pc:docChgLst>
    <pc:chgData name="Ondra Klíma" userId="381e0c8e360e8536" providerId="LiveId" clId="{6606EF81-1D39-4FF3-84CE-484D2394AD7A}"/>
    <pc:docChg chg="undo redo custSel addSld delSld modSld">
      <pc:chgData name="Ondra Klíma" userId="381e0c8e360e8536" providerId="LiveId" clId="{6606EF81-1D39-4FF3-84CE-484D2394AD7A}" dt="2022-11-10T10:09:41.684" v="11250" actId="313"/>
      <pc:docMkLst>
        <pc:docMk/>
      </pc:docMkLst>
      <pc:sldChg chg="modSp">
        <pc:chgData name="Ondra Klíma" userId="381e0c8e360e8536" providerId="LiveId" clId="{6606EF81-1D39-4FF3-84CE-484D2394AD7A}" dt="2022-11-09T21:10:34.721" v="14" actId="20577"/>
        <pc:sldMkLst>
          <pc:docMk/>
          <pc:sldMk cId="820938414" sldId="256"/>
        </pc:sldMkLst>
        <pc:spChg chg="mod">
          <ac:chgData name="Ondra Klíma" userId="381e0c8e360e8536" providerId="LiveId" clId="{6606EF81-1D39-4FF3-84CE-484D2394AD7A}" dt="2022-11-09T21:10:34.721" v="14" actId="20577"/>
          <ac:spMkLst>
            <pc:docMk/>
            <pc:sldMk cId="820938414" sldId="256"/>
            <ac:spMk id="2" creationId="{7A81CABB-0357-D3D6-AD68-C5F981E995CC}"/>
          </ac:spMkLst>
        </pc:spChg>
      </pc:sldChg>
      <pc:sldChg chg="modSp">
        <pc:chgData name="Ondra Klíma" userId="381e0c8e360e8536" providerId="LiveId" clId="{6606EF81-1D39-4FF3-84CE-484D2394AD7A}" dt="2022-11-09T21:14:26.428" v="162" actId="313"/>
        <pc:sldMkLst>
          <pc:docMk/>
          <pc:sldMk cId="2240082487" sldId="259"/>
        </pc:sldMkLst>
        <pc:graphicFrameChg chg="mod">
          <ac:chgData name="Ondra Klíma" userId="381e0c8e360e8536" providerId="LiveId" clId="{6606EF81-1D39-4FF3-84CE-484D2394AD7A}" dt="2022-11-09T21:14:26.428" v="162" actId="313"/>
          <ac:graphicFrameMkLst>
            <pc:docMk/>
            <pc:sldMk cId="2240082487" sldId="259"/>
            <ac:graphicFrameMk id="5" creationId="{8C65F979-AAF3-07C7-A6EE-9B312F954BE9}"/>
          </ac:graphicFrameMkLst>
        </pc:graphicFrameChg>
      </pc:sldChg>
      <pc:sldChg chg="modSp add del">
        <pc:chgData name="Ondra Klíma" userId="381e0c8e360e8536" providerId="LiveId" clId="{6606EF81-1D39-4FF3-84CE-484D2394AD7A}" dt="2022-11-09T21:15:17.924" v="164"/>
        <pc:sldMkLst>
          <pc:docMk/>
          <pc:sldMk cId="1496334493" sldId="270"/>
        </pc:sldMkLst>
        <pc:graphicFrameChg chg="mod">
          <ac:chgData name="Ondra Klíma" userId="381e0c8e360e8536" providerId="LiveId" clId="{6606EF81-1D39-4FF3-84CE-484D2394AD7A}" dt="2022-11-09T21:15:17.924" v="164"/>
          <ac:graphicFrameMkLst>
            <pc:docMk/>
            <pc:sldMk cId="1496334493" sldId="270"/>
            <ac:graphicFrameMk id="5" creationId="{3F9AC063-EE43-3A52-92EA-DB164AB78FCC}"/>
          </ac:graphicFrameMkLst>
        </pc:graphicFrameChg>
      </pc:sldChg>
      <pc:sldChg chg="modSp mod">
        <pc:chgData name="Ondra Klíma" userId="381e0c8e360e8536" providerId="LiveId" clId="{6606EF81-1D39-4FF3-84CE-484D2394AD7A}" dt="2022-11-09T21:11:10.728" v="23"/>
        <pc:sldMkLst>
          <pc:docMk/>
          <pc:sldMk cId="467520318" sldId="272"/>
        </pc:sldMkLst>
        <pc:spChg chg="mod">
          <ac:chgData name="Ondra Klíma" userId="381e0c8e360e8536" providerId="LiveId" clId="{6606EF81-1D39-4FF3-84CE-484D2394AD7A}" dt="2022-11-09T21:11:10.728" v="23"/>
          <ac:spMkLst>
            <pc:docMk/>
            <pc:sldMk cId="467520318" sldId="272"/>
            <ac:spMk id="3" creationId="{5609133B-8834-B1B4-978A-FCA1F76450F4}"/>
          </ac:spMkLst>
        </pc:spChg>
      </pc:sldChg>
      <pc:sldChg chg="modSp mod modNotesTx">
        <pc:chgData name="Ondra Klíma" userId="381e0c8e360e8536" providerId="LiveId" clId="{6606EF81-1D39-4FF3-84CE-484D2394AD7A}" dt="2022-11-10T09:26:40.001" v="11035" actId="20577"/>
        <pc:sldMkLst>
          <pc:docMk/>
          <pc:sldMk cId="4092044334" sldId="279"/>
        </pc:sldMkLst>
        <pc:spChg chg="mod">
          <ac:chgData name="Ondra Klíma" userId="381e0c8e360e8536" providerId="LiveId" clId="{6606EF81-1D39-4FF3-84CE-484D2394AD7A}" dt="2022-11-09T21:32:32.811" v="1398" actId="20577"/>
          <ac:spMkLst>
            <pc:docMk/>
            <pc:sldMk cId="4092044334" sldId="279"/>
            <ac:spMk id="2" creationId="{A27FD7AB-131E-CE83-31BE-AE78AE36EB3A}"/>
          </ac:spMkLst>
        </pc:spChg>
        <pc:spChg chg="mod">
          <ac:chgData name="Ondra Klíma" userId="381e0c8e360e8536" providerId="LiveId" clId="{6606EF81-1D39-4FF3-84CE-484D2394AD7A}" dt="2022-11-10T09:26:40.001" v="11035" actId="20577"/>
          <ac:spMkLst>
            <pc:docMk/>
            <pc:sldMk cId="4092044334" sldId="279"/>
            <ac:spMk id="3" creationId="{70E2C7FD-D8E0-E985-ABAE-6F29E2C41114}"/>
          </ac:spMkLst>
        </pc:spChg>
        <pc:picChg chg="mod">
          <ac:chgData name="Ondra Klíma" userId="381e0c8e360e8536" providerId="LiveId" clId="{6606EF81-1D39-4FF3-84CE-484D2394AD7A}" dt="2022-11-09T21:22:52.024" v="684" actId="14826"/>
          <ac:picMkLst>
            <pc:docMk/>
            <pc:sldMk cId="4092044334" sldId="279"/>
            <ac:picMk id="1026" creationId="{9E74FEC4-FF5D-7861-CC97-315264433CBC}"/>
          </ac:picMkLst>
        </pc:picChg>
      </pc:sldChg>
      <pc:sldChg chg="addSp delSp modSp new mod setBg">
        <pc:chgData name="Ondra Klíma" userId="381e0c8e360e8536" providerId="LiveId" clId="{6606EF81-1D39-4FF3-84CE-484D2394AD7A}" dt="2022-11-10T09:19:13.512" v="11022" actId="26606"/>
        <pc:sldMkLst>
          <pc:docMk/>
          <pc:sldMk cId="3275703795" sldId="280"/>
        </pc:sldMkLst>
        <pc:spChg chg="mod">
          <ac:chgData name="Ondra Klíma" userId="381e0c8e360e8536" providerId="LiveId" clId="{6606EF81-1D39-4FF3-84CE-484D2394AD7A}" dt="2022-11-10T09:19:13.512" v="11022" actId="26606"/>
          <ac:spMkLst>
            <pc:docMk/>
            <pc:sldMk cId="3275703795" sldId="280"/>
            <ac:spMk id="2" creationId="{AFA17AF9-29F8-520E-C347-0FD11AA5AF28}"/>
          </ac:spMkLst>
        </pc:spChg>
        <pc:spChg chg="mod">
          <ac:chgData name="Ondra Klíma" userId="381e0c8e360e8536" providerId="LiveId" clId="{6606EF81-1D39-4FF3-84CE-484D2394AD7A}" dt="2022-11-10T09:19:13.512" v="11022" actId="26606"/>
          <ac:spMkLst>
            <pc:docMk/>
            <pc:sldMk cId="3275703795" sldId="280"/>
            <ac:spMk id="3" creationId="{31579B26-0387-339A-7ACF-DF00D2F591F3}"/>
          </ac:spMkLst>
        </pc:spChg>
        <pc:spChg chg="add del">
          <ac:chgData name="Ondra Klíma" userId="381e0c8e360e8536" providerId="LiveId" clId="{6606EF81-1D39-4FF3-84CE-484D2394AD7A}" dt="2022-11-10T09:19:13.512" v="11022" actId="26606"/>
          <ac:spMkLst>
            <pc:docMk/>
            <pc:sldMk cId="3275703795" sldId="280"/>
            <ac:spMk id="1031" creationId="{A5931BE0-4B93-4D6C-878E-ACC59D6B4587}"/>
          </ac:spMkLst>
        </pc:spChg>
        <pc:picChg chg="add mod">
          <ac:chgData name="Ondra Klíma" userId="381e0c8e360e8536" providerId="LiveId" clId="{6606EF81-1D39-4FF3-84CE-484D2394AD7A}" dt="2022-11-10T09:19:13.512" v="11022" actId="26606"/>
          <ac:picMkLst>
            <pc:docMk/>
            <pc:sldMk cId="3275703795" sldId="280"/>
            <ac:picMk id="1026" creationId="{190AC967-0D47-3713-FBCE-E79F0FE7D7C0}"/>
          </ac:picMkLst>
        </pc:picChg>
      </pc:sldChg>
      <pc:sldChg chg="del">
        <pc:chgData name="Ondra Klíma" userId="381e0c8e360e8536" providerId="LiveId" clId="{6606EF81-1D39-4FF3-84CE-484D2394AD7A}" dt="2022-11-09T21:10:42.884" v="16" actId="47"/>
        <pc:sldMkLst>
          <pc:docMk/>
          <pc:sldMk cId="3846181227" sldId="280"/>
        </pc:sldMkLst>
      </pc:sldChg>
      <pc:sldChg chg="modSp add mod modNotesTx">
        <pc:chgData name="Ondra Klíma" userId="381e0c8e360e8536" providerId="LiveId" clId="{6606EF81-1D39-4FF3-84CE-484D2394AD7A}" dt="2022-11-09T21:39:38.631" v="1785" actId="20577"/>
        <pc:sldMkLst>
          <pc:docMk/>
          <pc:sldMk cId="450706711" sldId="281"/>
        </pc:sldMkLst>
        <pc:spChg chg="mod">
          <ac:chgData name="Ondra Klíma" userId="381e0c8e360e8536" providerId="LiveId" clId="{6606EF81-1D39-4FF3-84CE-484D2394AD7A}" dt="2022-11-09T21:39:38.631" v="1785" actId="20577"/>
          <ac:spMkLst>
            <pc:docMk/>
            <pc:sldMk cId="450706711" sldId="281"/>
            <ac:spMk id="2" creationId="{A27FD7AB-131E-CE83-31BE-AE78AE36EB3A}"/>
          </ac:spMkLst>
        </pc:spChg>
        <pc:spChg chg="mod">
          <ac:chgData name="Ondra Klíma" userId="381e0c8e360e8536" providerId="LiveId" clId="{6606EF81-1D39-4FF3-84CE-484D2394AD7A}" dt="2022-11-09T21:37:22.026" v="1768" actId="20577"/>
          <ac:spMkLst>
            <pc:docMk/>
            <pc:sldMk cId="450706711" sldId="281"/>
            <ac:spMk id="3" creationId="{70E2C7FD-D8E0-E985-ABAE-6F29E2C41114}"/>
          </ac:spMkLst>
        </pc:spChg>
        <pc:picChg chg="mod">
          <ac:chgData name="Ondra Klíma" userId="381e0c8e360e8536" providerId="LiveId" clId="{6606EF81-1D39-4FF3-84CE-484D2394AD7A}" dt="2022-11-09T21:33:59.374" v="1403" actId="14826"/>
          <ac:picMkLst>
            <pc:docMk/>
            <pc:sldMk cId="450706711" sldId="281"/>
            <ac:picMk id="1026" creationId="{9E74FEC4-FF5D-7861-CC97-315264433CBC}"/>
          </ac:picMkLst>
        </pc:picChg>
      </pc:sldChg>
      <pc:sldChg chg="new del">
        <pc:chgData name="Ondra Klíma" userId="381e0c8e360e8536" providerId="LiveId" clId="{6606EF81-1D39-4FF3-84CE-484D2394AD7A}" dt="2022-11-09T21:31:22.662" v="1365" actId="47"/>
        <pc:sldMkLst>
          <pc:docMk/>
          <pc:sldMk cId="2174356039" sldId="281"/>
        </pc:sldMkLst>
      </pc:sldChg>
      <pc:sldChg chg="del">
        <pc:chgData name="Ondra Klíma" userId="381e0c8e360e8536" providerId="LiveId" clId="{6606EF81-1D39-4FF3-84CE-484D2394AD7A}" dt="2022-11-09T21:10:48.163" v="17" actId="47"/>
        <pc:sldMkLst>
          <pc:docMk/>
          <pc:sldMk cId="2939639653" sldId="281"/>
        </pc:sldMkLst>
      </pc:sldChg>
      <pc:sldChg chg="modSp add mod modNotesTx">
        <pc:chgData name="Ondra Klíma" userId="381e0c8e360e8536" providerId="LiveId" clId="{6606EF81-1D39-4FF3-84CE-484D2394AD7A}" dt="2022-11-09T21:59:15.008" v="3502" actId="313"/>
        <pc:sldMkLst>
          <pc:docMk/>
          <pc:sldMk cId="523539920" sldId="282"/>
        </pc:sldMkLst>
        <pc:spChg chg="mod">
          <ac:chgData name="Ondra Klíma" userId="381e0c8e360e8536" providerId="LiveId" clId="{6606EF81-1D39-4FF3-84CE-484D2394AD7A}" dt="2022-11-09T21:52:05.586" v="2786" actId="20577"/>
          <ac:spMkLst>
            <pc:docMk/>
            <pc:sldMk cId="523539920" sldId="282"/>
            <ac:spMk id="2" creationId="{A27FD7AB-131E-CE83-31BE-AE78AE36EB3A}"/>
          </ac:spMkLst>
        </pc:spChg>
        <pc:spChg chg="mod">
          <ac:chgData name="Ondra Klíma" userId="381e0c8e360e8536" providerId="LiveId" clId="{6606EF81-1D39-4FF3-84CE-484D2394AD7A}" dt="2022-11-09T21:59:15.008" v="3502" actId="313"/>
          <ac:spMkLst>
            <pc:docMk/>
            <pc:sldMk cId="523539920" sldId="282"/>
            <ac:spMk id="3" creationId="{70E2C7FD-D8E0-E985-ABAE-6F29E2C41114}"/>
          </ac:spMkLst>
        </pc:spChg>
        <pc:picChg chg="mod">
          <ac:chgData name="Ondra Klíma" userId="381e0c8e360e8536" providerId="LiveId" clId="{6606EF81-1D39-4FF3-84CE-484D2394AD7A}" dt="2022-11-09T21:49:15.383" v="2656" actId="14826"/>
          <ac:picMkLst>
            <pc:docMk/>
            <pc:sldMk cId="523539920" sldId="282"/>
            <ac:picMk id="1026" creationId="{9E74FEC4-FF5D-7861-CC97-315264433CBC}"/>
          </ac:picMkLst>
        </pc:picChg>
      </pc:sldChg>
      <pc:sldChg chg="del">
        <pc:chgData name="Ondra Klíma" userId="381e0c8e360e8536" providerId="LiveId" clId="{6606EF81-1D39-4FF3-84CE-484D2394AD7A}" dt="2022-11-09T21:10:48.163" v="17" actId="47"/>
        <pc:sldMkLst>
          <pc:docMk/>
          <pc:sldMk cId="4187038940" sldId="282"/>
        </pc:sldMkLst>
      </pc:sldChg>
      <pc:sldChg chg="del">
        <pc:chgData name="Ondra Klíma" userId="381e0c8e360e8536" providerId="LiveId" clId="{6606EF81-1D39-4FF3-84CE-484D2394AD7A}" dt="2022-11-09T21:10:48.163" v="17" actId="47"/>
        <pc:sldMkLst>
          <pc:docMk/>
          <pc:sldMk cId="1247557188" sldId="283"/>
        </pc:sldMkLst>
      </pc:sldChg>
      <pc:sldChg chg="modSp new mod modNotesTx">
        <pc:chgData name="Ondra Klíma" userId="381e0c8e360e8536" providerId="LiveId" clId="{6606EF81-1D39-4FF3-84CE-484D2394AD7A}" dt="2022-11-09T22:13:01.925" v="4143" actId="20577"/>
        <pc:sldMkLst>
          <pc:docMk/>
          <pc:sldMk cId="2250518616" sldId="283"/>
        </pc:sldMkLst>
        <pc:spChg chg="mod">
          <ac:chgData name="Ondra Klíma" userId="381e0c8e360e8536" providerId="LiveId" clId="{6606EF81-1D39-4FF3-84CE-484D2394AD7A}" dt="2022-11-09T21:59:42.256" v="3522" actId="313"/>
          <ac:spMkLst>
            <pc:docMk/>
            <pc:sldMk cId="2250518616" sldId="283"/>
            <ac:spMk id="2" creationId="{EB5CF362-C27B-0960-7A73-83626B8F2A6B}"/>
          </ac:spMkLst>
        </pc:spChg>
        <pc:spChg chg="mod">
          <ac:chgData name="Ondra Klíma" userId="381e0c8e360e8536" providerId="LiveId" clId="{6606EF81-1D39-4FF3-84CE-484D2394AD7A}" dt="2022-11-09T22:05:04.363" v="4099" actId="20577"/>
          <ac:spMkLst>
            <pc:docMk/>
            <pc:sldMk cId="2250518616" sldId="283"/>
            <ac:spMk id="3" creationId="{5D0AF4E7-267F-02EB-1D72-31218D1D95BD}"/>
          </ac:spMkLst>
        </pc:spChg>
      </pc:sldChg>
      <pc:sldChg chg="addSp delSp modSp new mod setBg modNotesTx">
        <pc:chgData name="Ondra Klíma" userId="381e0c8e360e8536" providerId="LiveId" clId="{6606EF81-1D39-4FF3-84CE-484D2394AD7A}" dt="2022-11-09T22:18:43.664" v="4724" actId="26606"/>
        <pc:sldMkLst>
          <pc:docMk/>
          <pc:sldMk cId="2342537529" sldId="284"/>
        </pc:sldMkLst>
        <pc:spChg chg="mod">
          <ac:chgData name="Ondra Klíma" userId="381e0c8e360e8536" providerId="LiveId" clId="{6606EF81-1D39-4FF3-84CE-484D2394AD7A}" dt="2022-11-09T22:18:43.664" v="4724" actId="26606"/>
          <ac:spMkLst>
            <pc:docMk/>
            <pc:sldMk cId="2342537529" sldId="284"/>
            <ac:spMk id="2" creationId="{81887ABF-6DB7-B351-A591-8A5B19FF51B6}"/>
          </ac:spMkLst>
        </pc:spChg>
        <pc:spChg chg="del mod">
          <ac:chgData name="Ondra Klíma" userId="381e0c8e360e8536" providerId="LiveId" clId="{6606EF81-1D39-4FF3-84CE-484D2394AD7A}" dt="2022-11-09T22:18:43.664" v="4724" actId="26606"/>
          <ac:spMkLst>
            <pc:docMk/>
            <pc:sldMk cId="2342537529" sldId="284"/>
            <ac:spMk id="3" creationId="{4C4E1637-0CA3-3536-0637-9006B5F8C4C7}"/>
          </ac:spMkLst>
        </pc:spChg>
        <pc:spChg chg="add">
          <ac:chgData name="Ondra Klíma" userId="381e0c8e360e8536" providerId="LiveId" clId="{6606EF81-1D39-4FF3-84CE-484D2394AD7A}" dt="2022-11-09T22:18:43.664" v="4724" actId="26606"/>
          <ac:spMkLst>
            <pc:docMk/>
            <pc:sldMk cId="2342537529" sldId="284"/>
            <ac:spMk id="9" creationId="{60B7752B-728D-4CA3-8923-C4F7F77029E3}"/>
          </ac:spMkLst>
        </pc:spChg>
        <pc:spChg chg="add">
          <ac:chgData name="Ondra Klíma" userId="381e0c8e360e8536" providerId="LiveId" clId="{6606EF81-1D39-4FF3-84CE-484D2394AD7A}" dt="2022-11-09T22:18:43.664" v="4724" actId="26606"/>
          <ac:spMkLst>
            <pc:docMk/>
            <pc:sldMk cId="2342537529" sldId="284"/>
            <ac:spMk id="11" creationId="{429899A3-416E-4DB5-846D-023526052013}"/>
          </ac:spMkLst>
        </pc:spChg>
        <pc:graphicFrameChg chg="add">
          <ac:chgData name="Ondra Klíma" userId="381e0c8e360e8536" providerId="LiveId" clId="{6606EF81-1D39-4FF3-84CE-484D2394AD7A}" dt="2022-11-09T22:18:43.664" v="4724" actId="26606"/>
          <ac:graphicFrameMkLst>
            <pc:docMk/>
            <pc:sldMk cId="2342537529" sldId="284"/>
            <ac:graphicFrameMk id="5" creationId="{CAF5AB5B-0F1A-0527-3CB0-B09685EC0E91}"/>
          </ac:graphicFrameMkLst>
        </pc:graphicFrameChg>
      </pc:sldChg>
      <pc:sldChg chg="del">
        <pc:chgData name="Ondra Klíma" userId="381e0c8e360e8536" providerId="LiveId" clId="{6606EF81-1D39-4FF3-84CE-484D2394AD7A}" dt="2022-11-09T21:10:48.163" v="17" actId="47"/>
        <pc:sldMkLst>
          <pc:docMk/>
          <pc:sldMk cId="2974143433" sldId="284"/>
        </pc:sldMkLst>
      </pc:sldChg>
      <pc:sldChg chg="new del">
        <pc:chgData name="Ondra Klíma" userId="381e0c8e360e8536" providerId="LiveId" clId="{6606EF81-1D39-4FF3-84CE-484D2394AD7A}" dt="2022-11-09T22:18:58.027" v="4726" actId="47"/>
        <pc:sldMkLst>
          <pc:docMk/>
          <pc:sldMk cId="2049362428" sldId="285"/>
        </pc:sldMkLst>
      </pc:sldChg>
      <pc:sldChg chg="del">
        <pc:chgData name="Ondra Klíma" userId="381e0c8e360e8536" providerId="LiveId" clId="{6606EF81-1D39-4FF3-84CE-484D2394AD7A}" dt="2022-11-09T21:10:48.163" v="17" actId="47"/>
        <pc:sldMkLst>
          <pc:docMk/>
          <pc:sldMk cId="2213658943" sldId="285"/>
        </pc:sldMkLst>
      </pc:sldChg>
      <pc:sldChg chg="modSp add mod modNotesTx">
        <pc:chgData name="Ondra Klíma" userId="381e0c8e360e8536" providerId="LiveId" clId="{6606EF81-1D39-4FF3-84CE-484D2394AD7A}" dt="2022-11-09T22:27:46.864" v="5321" actId="20577"/>
        <pc:sldMkLst>
          <pc:docMk/>
          <pc:sldMk cId="2484996275" sldId="285"/>
        </pc:sldMkLst>
        <pc:spChg chg="mod">
          <ac:chgData name="Ondra Klíma" userId="381e0c8e360e8536" providerId="LiveId" clId="{6606EF81-1D39-4FF3-84CE-484D2394AD7A}" dt="2022-11-09T22:27:21.665" v="5261"/>
          <ac:spMkLst>
            <pc:docMk/>
            <pc:sldMk cId="2484996275" sldId="285"/>
            <ac:spMk id="2" creationId="{A27FD7AB-131E-CE83-31BE-AE78AE36EB3A}"/>
          </ac:spMkLst>
        </pc:spChg>
        <pc:spChg chg="mod">
          <ac:chgData name="Ondra Klíma" userId="381e0c8e360e8536" providerId="LiveId" clId="{6606EF81-1D39-4FF3-84CE-484D2394AD7A}" dt="2022-11-09T22:27:46.864" v="5321" actId="20577"/>
          <ac:spMkLst>
            <pc:docMk/>
            <pc:sldMk cId="2484996275" sldId="285"/>
            <ac:spMk id="3" creationId="{70E2C7FD-D8E0-E985-ABAE-6F29E2C41114}"/>
          </ac:spMkLst>
        </pc:spChg>
        <pc:picChg chg="mod">
          <ac:chgData name="Ondra Klíma" userId="381e0c8e360e8536" providerId="LiveId" clId="{6606EF81-1D39-4FF3-84CE-484D2394AD7A}" dt="2022-11-09T22:19:41.004" v="4729" actId="14826"/>
          <ac:picMkLst>
            <pc:docMk/>
            <pc:sldMk cId="2484996275" sldId="285"/>
            <ac:picMk id="1026" creationId="{9E74FEC4-FF5D-7861-CC97-315264433CBC}"/>
          </ac:picMkLst>
        </pc:picChg>
      </pc:sldChg>
      <pc:sldChg chg="del">
        <pc:chgData name="Ondra Klíma" userId="381e0c8e360e8536" providerId="LiveId" clId="{6606EF81-1D39-4FF3-84CE-484D2394AD7A}" dt="2022-11-09T21:10:48.163" v="17" actId="47"/>
        <pc:sldMkLst>
          <pc:docMk/>
          <pc:sldMk cId="1304103625" sldId="286"/>
        </pc:sldMkLst>
      </pc:sldChg>
      <pc:sldChg chg="addSp delSp modSp add mod setBg modNotesTx">
        <pc:chgData name="Ondra Klíma" userId="381e0c8e360e8536" providerId="LiveId" clId="{6606EF81-1D39-4FF3-84CE-484D2394AD7A}" dt="2022-11-09T22:43:25.899" v="6240" actId="20577"/>
        <pc:sldMkLst>
          <pc:docMk/>
          <pc:sldMk cId="2541320516" sldId="286"/>
        </pc:sldMkLst>
        <pc:spChg chg="mod">
          <ac:chgData name="Ondra Klíma" userId="381e0c8e360e8536" providerId="LiveId" clId="{6606EF81-1D39-4FF3-84CE-484D2394AD7A}" dt="2022-11-09T22:41:35.565" v="6123" actId="20577"/>
          <ac:spMkLst>
            <pc:docMk/>
            <pc:sldMk cId="2541320516" sldId="286"/>
            <ac:spMk id="2" creationId="{A27FD7AB-131E-CE83-31BE-AE78AE36EB3A}"/>
          </ac:spMkLst>
        </pc:spChg>
        <pc:spChg chg="mod ord">
          <ac:chgData name="Ondra Klíma" userId="381e0c8e360e8536" providerId="LiveId" clId="{6606EF81-1D39-4FF3-84CE-484D2394AD7A}" dt="2022-11-09T22:42:30.552" v="6223" actId="313"/>
          <ac:spMkLst>
            <pc:docMk/>
            <pc:sldMk cId="2541320516" sldId="286"/>
            <ac:spMk id="3" creationId="{70E2C7FD-D8E0-E985-ABAE-6F29E2C41114}"/>
          </ac:spMkLst>
        </pc:spChg>
        <pc:spChg chg="add del">
          <ac:chgData name="Ondra Klíma" userId="381e0c8e360e8536" providerId="LiveId" clId="{6606EF81-1D39-4FF3-84CE-484D2394AD7A}" dt="2022-11-09T22:38:42.854" v="6005" actId="26606"/>
          <ac:spMkLst>
            <pc:docMk/>
            <pc:sldMk cId="2541320516" sldId="286"/>
            <ac:spMk id="1028" creationId="{A5931BE0-4B93-4D6C-878E-ACC59D6B4587}"/>
          </ac:spMkLst>
        </pc:spChg>
        <pc:spChg chg="add del">
          <ac:chgData name="Ondra Klíma" userId="381e0c8e360e8536" providerId="LiveId" clId="{6606EF81-1D39-4FF3-84CE-484D2394AD7A}" dt="2022-11-09T22:38:42.854" v="6005" actId="26606"/>
          <ac:spMkLst>
            <pc:docMk/>
            <pc:sldMk cId="2541320516" sldId="286"/>
            <ac:spMk id="1030" creationId="{E1F3124A-88F5-41F9-AB73-823A63C180B7}"/>
          </ac:spMkLst>
        </pc:spChg>
        <pc:spChg chg="add del">
          <ac:chgData name="Ondra Klíma" userId="381e0c8e360e8536" providerId="LiveId" clId="{6606EF81-1D39-4FF3-84CE-484D2394AD7A}" dt="2022-11-09T22:37:53.064" v="5996" actId="26606"/>
          <ac:spMkLst>
            <pc:docMk/>
            <pc:sldMk cId="2541320516" sldId="286"/>
            <ac:spMk id="1031" creationId="{A5931BE0-4B93-4D6C-878E-ACC59D6B4587}"/>
          </ac:spMkLst>
        </pc:spChg>
        <pc:spChg chg="add del">
          <ac:chgData name="Ondra Klíma" userId="381e0c8e360e8536" providerId="LiveId" clId="{6606EF81-1D39-4FF3-84CE-484D2394AD7A}" dt="2022-11-09T22:38:42.854" v="6005" actId="26606"/>
          <ac:spMkLst>
            <pc:docMk/>
            <pc:sldMk cId="2541320516" sldId="286"/>
            <ac:spMk id="1032" creationId="{08D4C172-5718-4100-A202-B784B898F8C4}"/>
          </ac:spMkLst>
        </pc:spChg>
        <pc:spChg chg="add del">
          <ac:chgData name="Ondra Klíma" userId="381e0c8e360e8536" providerId="LiveId" clId="{6606EF81-1D39-4FF3-84CE-484D2394AD7A}" dt="2022-11-09T22:37:53.064" v="5996" actId="26606"/>
          <ac:spMkLst>
            <pc:docMk/>
            <pc:sldMk cId="2541320516" sldId="286"/>
            <ac:spMk id="1033" creationId="{A16EB032-3F37-4641-A90D-DC9B574EBCB1}"/>
          </ac:spMkLst>
        </pc:spChg>
        <pc:spChg chg="add del">
          <ac:chgData name="Ondra Klíma" userId="381e0c8e360e8536" providerId="LiveId" clId="{6606EF81-1D39-4FF3-84CE-484D2394AD7A}" dt="2022-11-09T22:38:05.041" v="5998" actId="26606"/>
          <ac:spMkLst>
            <pc:docMk/>
            <pc:sldMk cId="2541320516" sldId="286"/>
            <ac:spMk id="1036" creationId="{A5931BE0-4B93-4D6C-878E-ACC59D6B4587}"/>
          </ac:spMkLst>
        </pc:spChg>
        <pc:spChg chg="add del">
          <ac:chgData name="Ondra Klíma" userId="381e0c8e360e8536" providerId="LiveId" clId="{6606EF81-1D39-4FF3-84CE-484D2394AD7A}" dt="2022-11-09T22:38:05.041" v="5998" actId="26606"/>
          <ac:spMkLst>
            <pc:docMk/>
            <pc:sldMk cId="2541320516" sldId="286"/>
            <ac:spMk id="1037" creationId="{E1F3124A-88F5-41F9-AB73-823A63C180B7}"/>
          </ac:spMkLst>
        </pc:spChg>
        <pc:spChg chg="add del">
          <ac:chgData name="Ondra Klíma" userId="381e0c8e360e8536" providerId="LiveId" clId="{6606EF81-1D39-4FF3-84CE-484D2394AD7A}" dt="2022-11-09T22:38:05.041" v="5998" actId="26606"/>
          <ac:spMkLst>
            <pc:docMk/>
            <pc:sldMk cId="2541320516" sldId="286"/>
            <ac:spMk id="1039" creationId="{08D4C172-5718-4100-A202-B784B898F8C4}"/>
          </ac:spMkLst>
        </pc:spChg>
        <pc:spChg chg="add del">
          <ac:chgData name="Ondra Klíma" userId="381e0c8e360e8536" providerId="LiveId" clId="{6606EF81-1D39-4FF3-84CE-484D2394AD7A}" dt="2022-11-09T22:38:42.854" v="6005" actId="26606"/>
          <ac:spMkLst>
            <pc:docMk/>
            <pc:sldMk cId="2541320516" sldId="286"/>
            <ac:spMk id="1040" creationId="{AF9775BB-5792-4A4D-9269-04AB077FCDEB}"/>
          </ac:spMkLst>
        </pc:spChg>
        <pc:spChg chg="add del">
          <ac:chgData name="Ondra Klíma" userId="381e0c8e360e8536" providerId="LiveId" clId="{6606EF81-1D39-4FF3-84CE-484D2394AD7A}" dt="2022-11-09T22:38:05.041" v="5998" actId="26606"/>
          <ac:spMkLst>
            <pc:docMk/>
            <pc:sldMk cId="2541320516" sldId="286"/>
            <ac:spMk id="1041" creationId="{AF9775BB-5792-4A4D-9269-04AB077FCDEB}"/>
          </ac:spMkLst>
        </pc:spChg>
        <pc:spChg chg="add del">
          <ac:chgData name="Ondra Klíma" userId="381e0c8e360e8536" providerId="LiveId" clId="{6606EF81-1D39-4FF3-84CE-484D2394AD7A}" dt="2022-11-09T22:38:42.854" v="6005" actId="26606"/>
          <ac:spMkLst>
            <pc:docMk/>
            <pc:sldMk cId="2541320516" sldId="286"/>
            <ac:spMk id="1042" creationId="{B31CF604-2086-4ED0-822B-E367CD75FDBA}"/>
          </ac:spMkLst>
        </pc:spChg>
        <pc:spChg chg="add del">
          <ac:chgData name="Ondra Klíma" userId="381e0c8e360e8536" providerId="LiveId" clId="{6606EF81-1D39-4FF3-84CE-484D2394AD7A}" dt="2022-11-09T22:38:05.041" v="5998" actId="26606"/>
          <ac:spMkLst>
            <pc:docMk/>
            <pc:sldMk cId="2541320516" sldId="286"/>
            <ac:spMk id="1043" creationId="{B31CF604-2086-4ED0-822B-E367CD75FDBA}"/>
          </ac:spMkLst>
        </pc:spChg>
        <pc:grpChg chg="add del">
          <ac:chgData name="Ondra Klíma" userId="381e0c8e360e8536" providerId="LiveId" clId="{6606EF81-1D39-4FF3-84CE-484D2394AD7A}" dt="2022-11-09T22:38:42.854" v="6005" actId="26606"/>
          <ac:grpSpMkLst>
            <pc:docMk/>
            <pc:sldMk cId="2541320516" sldId="286"/>
            <ac:grpSpMk id="1029" creationId="{F6FFA218-178B-4BBB-801A-46FB80D05CA7}"/>
          </ac:grpSpMkLst>
        </pc:grpChg>
        <pc:grpChg chg="add del">
          <ac:chgData name="Ondra Klíma" userId="381e0c8e360e8536" providerId="LiveId" clId="{6606EF81-1D39-4FF3-84CE-484D2394AD7A}" dt="2022-11-09T22:38:05.041" v="5998" actId="26606"/>
          <ac:grpSpMkLst>
            <pc:docMk/>
            <pc:sldMk cId="2541320516" sldId="286"/>
            <ac:grpSpMk id="1038" creationId="{F6FFA218-178B-4BBB-801A-46FB80D05CA7}"/>
          </ac:grpSpMkLst>
        </pc:grpChg>
        <pc:picChg chg="add mod ord">
          <ac:chgData name="Ondra Klíma" userId="381e0c8e360e8536" providerId="LiveId" clId="{6606EF81-1D39-4FF3-84CE-484D2394AD7A}" dt="2022-11-09T22:39:46.297" v="6051" actId="1036"/>
          <ac:picMkLst>
            <pc:docMk/>
            <pc:sldMk cId="2541320516" sldId="286"/>
            <ac:picMk id="4" creationId="{0962DDB3-DF8E-ECAD-466B-EE0B9DAC8F3C}"/>
          </ac:picMkLst>
        </pc:picChg>
        <pc:picChg chg="mod ord">
          <ac:chgData name="Ondra Klíma" userId="381e0c8e360e8536" providerId="LiveId" clId="{6606EF81-1D39-4FF3-84CE-484D2394AD7A}" dt="2022-11-09T22:39:30.841" v="6013" actId="732"/>
          <ac:picMkLst>
            <pc:docMk/>
            <pc:sldMk cId="2541320516" sldId="286"/>
            <ac:picMk id="1026" creationId="{9E74FEC4-FF5D-7861-CC97-315264433CBC}"/>
          </ac:picMkLst>
        </pc:picChg>
      </pc:sldChg>
      <pc:sldChg chg="modSp add mod modNotesTx">
        <pc:chgData name="Ondra Klíma" userId="381e0c8e360e8536" providerId="LiveId" clId="{6606EF81-1D39-4FF3-84CE-484D2394AD7A}" dt="2022-11-10T09:46:30.048" v="11067" actId="20577"/>
        <pc:sldMkLst>
          <pc:docMk/>
          <pc:sldMk cId="1651885377" sldId="287"/>
        </pc:sldMkLst>
        <pc:spChg chg="mod">
          <ac:chgData name="Ondra Klíma" userId="381e0c8e360e8536" providerId="LiveId" clId="{6606EF81-1D39-4FF3-84CE-484D2394AD7A}" dt="2022-11-09T22:45:50.363" v="6280" actId="5793"/>
          <ac:spMkLst>
            <pc:docMk/>
            <pc:sldMk cId="1651885377" sldId="287"/>
            <ac:spMk id="2" creationId="{A27FD7AB-131E-CE83-31BE-AE78AE36EB3A}"/>
          </ac:spMkLst>
        </pc:spChg>
        <pc:spChg chg="mod">
          <ac:chgData name="Ondra Klíma" userId="381e0c8e360e8536" providerId="LiveId" clId="{6606EF81-1D39-4FF3-84CE-484D2394AD7A}" dt="2022-11-10T09:46:30.048" v="11067" actId="20577"/>
          <ac:spMkLst>
            <pc:docMk/>
            <pc:sldMk cId="1651885377" sldId="287"/>
            <ac:spMk id="3" creationId="{70E2C7FD-D8E0-E985-ABAE-6F29E2C41114}"/>
          </ac:spMkLst>
        </pc:spChg>
        <pc:picChg chg="mod">
          <ac:chgData name="Ondra Klíma" userId="381e0c8e360e8536" providerId="LiveId" clId="{6606EF81-1D39-4FF3-84CE-484D2394AD7A}" dt="2022-11-09T22:46:04.352" v="6281" actId="14826"/>
          <ac:picMkLst>
            <pc:docMk/>
            <pc:sldMk cId="1651885377" sldId="287"/>
            <ac:picMk id="1026" creationId="{9E74FEC4-FF5D-7861-CC97-315264433CBC}"/>
          </ac:picMkLst>
        </pc:picChg>
      </pc:sldChg>
      <pc:sldChg chg="del">
        <pc:chgData name="Ondra Klíma" userId="381e0c8e360e8536" providerId="LiveId" clId="{6606EF81-1D39-4FF3-84CE-484D2394AD7A}" dt="2022-11-09T21:10:48.163" v="17" actId="47"/>
        <pc:sldMkLst>
          <pc:docMk/>
          <pc:sldMk cId="2739963739" sldId="287"/>
        </pc:sldMkLst>
      </pc:sldChg>
      <pc:sldChg chg="addSp delSp modSp new mod setBg modNotesTx">
        <pc:chgData name="Ondra Klíma" userId="381e0c8e360e8536" providerId="LiveId" clId="{6606EF81-1D39-4FF3-84CE-484D2394AD7A}" dt="2022-11-09T22:58:38.057" v="7655" actId="20577"/>
        <pc:sldMkLst>
          <pc:docMk/>
          <pc:sldMk cId="1370060800" sldId="288"/>
        </pc:sldMkLst>
        <pc:spChg chg="mod">
          <ac:chgData name="Ondra Klíma" userId="381e0c8e360e8536" providerId="LiveId" clId="{6606EF81-1D39-4FF3-84CE-484D2394AD7A}" dt="2022-11-09T22:56:51.268" v="7413" actId="26606"/>
          <ac:spMkLst>
            <pc:docMk/>
            <pc:sldMk cId="1370060800" sldId="288"/>
            <ac:spMk id="2" creationId="{189974C4-FCD2-7AE8-9B7D-3E9EC53506C7}"/>
          </ac:spMkLst>
        </pc:spChg>
        <pc:spChg chg="add del mod">
          <ac:chgData name="Ondra Klíma" userId="381e0c8e360e8536" providerId="LiveId" clId="{6606EF81-1D39-4FF3-84CE-484D2394AD7A}" dt="2022-11-09T22:56:51.268" v="7413" actId="26606"/>
          <ac:spMkLst>
            <pc:docMk/>
            <pc:sldMk cId="1370060800" sldId="288"/>
            <ac:spMk id="3" creationId="{643342B9-4DBB-EAAD-CC20-92C8DC07D2A1}"/>
          </ac:spMkLst>
        </pc:spChg>
        <pc:spChg chg="add del">
          <ac:chgData name="Ondra Klíma" userId="381e0c8e360e8536" providerId="LiveId" clId="{6606EF81-1D39-4FF3-84CE-484D2394AD7A}" dt="2022-11-09T22:56:51.252" v="7412" actId="26606"/>
          <ac:spMkLst>
            <pc:docMk/>
            <pc:sldMk cId="1370060800" sldId="288"/>
            <ac:spMk id="6" creationId="{60B7752B-728D-4CA3-8923-C4F7F77029E3}"/>
          </ac:spMkLst>
        </pc:spChg>
        <pc:spChg chg="add del">
          <ac:chgData name="Ondra Klíma" userId="381e0c8e360e8536" providerId="LiveId" clId="{6606EF81-1D39-4FF3-84CE-484D2394AD7A}" dt="2022-11-09T22:56:51.252" v="7412" actId="26606"/>
          <ac:spMkLst>
            <pc:docMk/>
            <pc:sldMk cId="1370060800" sldId="288"/>
            <ac:spMk id="7" creationId="{429899A3-416E-4DB5-846D-023526052013}"/>
          </ac:spMkLst>
        </pc:spChg>
        <pc:spChg chg="add del">
          <ac:chgData name="Ondra Klíma" userId="381e0c8e360e8536" providerId="LiveId" clId="{6606EF81-1D39-4FF3-84CE-484D2394AD7A}" dt="2022-11-09T22:55:03.815" v="7161" actId="26606"/>
          <ac:spMkLst>
            <pc:docMk/>
            <pc:sldMk cId="1370060800" sldId="288"/>
            <ac:spMk id="9" creationId="{A5931BE0-4B93-4D6C-878E-ACC59D6B4587}"/>
          </ac:spMkLst>
        </pc:spChg>
        <pc:spChg chg="add">
          <ac:chgData name="Ondra Klíma" userId="381e0c8e360e8536" providerId="LiveId" clId="{6606EF81-1D39-4FF3-84CE-484D2394AD7A}" dt="2022-11-09T22:56:51.268" v="7413" actId="26606"/>
          <ac:spMkLst>
            <pc:docMk/>
            <pc:sldMk cId="1370060800" sldId="288"/>
            <ac:spMk id="10" creationId="{60B7752B-728D-4CA3-8923-C4F7F77029E3}"/>
          </ac:spMkLst>
        </pc:spChg>
        <pc:spChg chg="add del">
          <ac:chgData name="Ondra Klíma" userId="381e0c8e360e8536" providerId="LiveId" clId="{6606EF81-1D39-4FF3-84CE-484D2394AD7A}" dt="2022-11-09T22:55:03.815" v="7161" actId="26606"/>
          <ac:spMkLst>
            <pc:docMk/>
            <pc:sldMk cId="1370060800" sldId="288"/>
            <ac:spMk id="11" creationId="{6FF3A87B-2255-45E0-A551-C11FAF93290C}"/>
          </ac:spMkLst>
        </pc:spChg>
        <pc:spChg chg="add">
          <ac:chgData name="Ondra Klíma" userId="381e0c8e360e8536" providerId="LiveId" clId="{6606EF81-1D39-4FF3-84CE-484D2394AD7A}" dt="2022-11-09T22:56:51.268" v="7413" actId="26606"/>
          <ac:spMkLst>
            <pc:docMk/>
            <pc:sldMk cId="1370060800" sldId="288"/>
            <ac:spMk id="12" creationId="{88392DC7-0988-443B-A0D0-E726C7DB622B}"/>
          </ac:spMkLst>
        </pc:spChg>
        <pc:spChg chg="add del">
          <ac:chgData name="Ondra Klíma" userId="381e0c8e360e8536" providerId="LiveId" clId="{6606EF81-1D39-4FF3-84CE-484D2394AD7A}" dt="2022-11-09T22:55:05.296" v="7163" actId="26606"/>
          <ac:spMkLst>
            <pc:docMk/>
            <pc:sldMk cId="1370060800" sldId="288"/>
            <ac:spMk id="13" creationId="{A5931BE0-4B93-4D6C-878E-ACC59D6B4587}"/>
          </ac:spMkLst>
        </pc:spChg>
        <pc:spChg chg="add del">
          <ac:chgData name="Ondra Klíma" userId="381e0c8e360e8536" providerId="LiveId" clId="{6606EF81-1D39-4FF3-84CE-484D2394AD7A}" dt="2022-11-09T22:55:05.296" v="7163" actId="26606"/>
          <ac:spMkLst>
            <pc:docMk/>
            <pc:sldMk cId="1370060800" sldId="288"/>
            <ac:spMk id="15" creationId="{6FF3A87B-2255-45E0-A551-C11FAF93290C}"/>
          </ac:spMkLst>
        </pc:spChg>
        <pc:spChg chg="add del">
          <ac:chgData name="Ondra Klíma" userId="381e0c8e360e8536" providerId="LiveId" clId="{6606EF81-1D39-4FF3-84CE-484D2394AD7A}" dt="2022-11-09T22:55:12.620" v="7165" actId="26606"/>
          <ac:spMkLst>
            <pc:docMk/>
            <pc:sldMk cId="1370060800" sldId="288"/>
            <ac:spMk id="17" creationId="{A5931BE0-4B93-4D6C-878E-ACC59D6B4587}"/>
          </ac:spMkLst>
        </pc:spChg>
        <pc:spChg chg="add del">
          <ac:chgData name="Ondra Klíma" userId="381e0c8e360e8536" providerId="LiveId" clId="{6606EF81-1D39-4FF3-84CE-484D2394AD7A}" dt="2022-11-09T22:55:12.620" v="7165" actId="26606"/>
          <ac:spMkLst>
            <pc:docMk/>
            <pc:sldMk cId="1370060800" sldId="288"/>
            <ac:spMk id="19" creationId="{6FF3A87B-2255-45E0-A551-C11FAF93290C}"/>
          </ac:spMkLst>
        </pc:spChg>
        <pc:graphicFrameChg chg="add del">
          <ac:chgData name="Ondra Klíma" userId="381e0c8e360e8536" providerId="LiveId" clId="{6606EF81-1D39-4FF3-84CE-484D2394AD7A}" dt="2022-11-09T22:56:51.252" v="7412" actId="26606"/>
          <ac:graphicFrameMkLst>
            <pc:docMk/>
            <pc:sldMk cId="1370060800" sldId="288"/>
            <ac:graphicFrameMk id="8" creationId="{F6285F87-4686-9A38-327E-01F4D7AD0A7F}"/>
          </ac:graphicFrameMkLst>
        </pc:graphicFrameChg>
        <pc:graphicFrameChg chg="add">
          <ac:chgData name="Ondra Klíma" userId="381e0c8e360e8536" providerId="LiveId" clId="{6606EF81-1D39-4FF3-84CE-484D2394AD7A}" dt="2022-11-09T22:56:51.268" v="7413" actId="26606"/>
          <ac:graphicFrameMkLst>
            <pc:docMk/>
            <pc:sldMk cId="1370060800" sldId="288"/>
            <ac:graphicFrameMk id="16" creationId="{41909AD6-FD19-CFA4-681F-04C65E9993CD}"/>
          </ac:graphicFrameMkLst>
        </pc:graphicFrameChg>
        <pc:picChg chg="add del">
          <ac:chgData name="Ondra Klíma" userId="381e0c8e360e8536" providerId="LiveId" clId="{6606EF81-1D39-4FF3-84CE-484D2394AD7A}" dt="2022-11-09T22:55:03.815" v="7161" actId="26606"/>
          <ac:picMkLst>
            <pc:docMk/>
            <pc:sldMk cId="1370060800" sldId="288"/>
            <ac:picMk id="5" creationId="{CB83C565-F538-C9A2-89F5-D07C745E6F71}"/>
          </ac:picMkLst>
        </pc:picChg>
        <pc:picChg chg="add del">
          <ac:chgData name="Ondra Klíma" userId="381e0c8e360e8536" providerId="LiveId" clId="{6606EF81-1D39-4FF3-84CE-484D2394AD7A}" dt="2022-11-09T22:55:05.296" v="7163" actId="26606"/>
          <ac:picMkLst>
            <pc:docMk/>
            <pc:sldMk cId="1370060800" sldId="288"/>
            <ac:picMk id="14" creationId="{73023CAE-EA46-9AB8-9D3A-98A6F09A5339}"/>
          </ac:picMkLst>
        </pc:picChg>
        <pc:picChg chg="add del">
          <ac:chgData name="Ondra Klíma" userId="381e0c8e360e8536" providerId="LiveId" clId="{6606EF81-1D39-4FF3-84CE-484D2394AD7A}" dt="2022-11-09T22:55:12.620" v="7165" actId="26606"/>
          <ac:picMkLst>
            <pc:docMk/>
            <pc:sldMk cId="1370060800" sldId="288"/>
            <ac:picMk id="18" creationId="{CB83C565-F538-C9A2-89F5-D07C745E6F71}"/>
          </ac:picMkLst>
        </pc:picChg>
      </pc:sldChg>
      <pc:sldChg chg="del">
        <pc:chgData name="Ondra Klíma" userId="381e0c8e360e8536" providerId="LiveId" clId="{6606EF81-1D39-4FF3-84CE-484D2394AD7A}" dt="2022-11-09T21:10:48.163" v="17" actId="47"/>
        <pc:sldMkLst>
          <pc:docMk/>
          <pc:sldMk cId="2498413296" sldId="288"/>
        </pc:sldMkLst>
      </pc:sldChg>
      <pc:sldChg chg="del">
        <pc:chgData name="Ondra Klíma" userId="381e0c8e360e8536" providerId="LiveId" clId="{6606EF81-1D39-4FF3-84CE-484D2394AD7A}" dt="2022-11-09T21:10:48.163" v="17" actId="47"/>
        <pc:sldMkLst>
          <pc:docMk/>
          <pc:sldMk cId="132820004" sldId="289"/>
        </pc:sldMkLst>
      </pc:sldChg>
      <pc:sldChg chg="modSp add mod modNotesTx">
        <pc:chgData name="Ondra Klíma" userId="381e0c8e360e8536" providerId="LiveId" clId="{6606EF81-1D39-4FF3-84CE-484D2394AD7A}" dt="2022-11-09T23:07:26.875" v="8314" actId="313"/>
        <pc:sldMkLst>
          <pc:docMk/>
          <pc:sldMk cId="666576771" sldId="289"/>
        </pc:sldMkLst>
        <pc:spChg chg="mod">
          <ac:chgData name="Ondra Klíma" userId="381e0c8e360e8536" providerId="LiveId" clId="{6606EF81-1D39-4FF3-84CE-484D2394AD7A}" dt="2022-11-09T23:03:18.464" v="7747" actId="20577"/>
          <ac:spMkLst>
            <pc:docMk/>
            <pc:sldMk cId="666576771" sldId="289"/>
            <ac:spMk id="2" creationId="{A27FD7AB-131E-CE83-31BE-AE78AE36EB3A}"/>
          </ac:spMkLst>
        </pc:spChg>
        <pc:spChg chg="mod">
          <ac:chgData name="Ondra Klíma" userId="381e0c8e360e8536" providerId="LiveId" clId="{6606EF81-1D39-4FF3-84CE-484D2394AD7A}" dt="2022-11-09T23:07:26.875" v="8314" actId="313"/>
          <ac:spMkLst>
            <pc:docMk/>
            <pc:sldMk cId="666576771" sldId="289"/>
            <ac:spMk id="3" creationId="{70E2C7FD-D8E0-E985-ABAE-6F29E2C41114}"/>
          </ac:spMkLst>
        </pc:spChg>
        <pc:picChg chg="mod">
          <ac:chgData name="Ondra Klíma" userId="381e0c8e360e8536" providerId="LiveId" clId="{6606EF81-1D39-4FF3-84CE-484D2394AD7A}" dt="2022-11-09T23:01:21.968" v="7686" actId="14826"/>
          <ac:picMkLst>
            <pc:docMk/>
            <pc:sldMk cId="666576771" sldId="289"/>
            <ac:picMk id="1026" creationId="{9E74FEC4-FF5D-7861-CC97-315264433CBC}"/>
          </ac:picMkLst>
        </pc:picChg>
      </pc:sldChg>
      <pc:sldChg chg="del">
        <pc:chgData name="Ondra Klíma" userId="381e0c8e360e8536" providerId="LiveId" clId="{6606EF81-1D39-4FF3-84CE-484D2394AD7A}" dt="2022-11-09T21:10:48.163" v="17" actId="47"/>
        <pc:sldMkLst>
          <pc:docMk/>
          <pc:sldMk cId="1597924580" sldId="290"/>
        </pc:sldMkLst>
      </pc:sldChg>
      <pc:sldChg chg="addSp delSp modSp new mod setBg">
        <pc:chgData name="Ondra Klíma" userId="381e0c8e360e8536" providerId="LiveId" clId="{6606EF81-1D39-4FF3-84CE-484D2394AD7A}" dt="2022-11-09T23:16:21.283" v="9098" actId="20577"/>
        <pc:sldMkLst>
          <pc:docMk/>
          <pc:sldMk cId="4108992682" sldId="290"/>
        </pc:sldMkLst>
        <pc:spChg chg="mod">
          <ac:chgData name="Ondra Klíma" userId="381e0c8e360e8536" providerId="LiveId" clId="{6606EF81-1D39-4FF3-84CE-484D2394AD7A}" dt="2022-11-09T23:10:41.668" v="8602" actId="313"/>
          <ac:spMkLst>
            <pc:docMk/>
            <pc:sldMk cId="4108992682" sldId="290"/>
            <ac:spMk id="2" creationId="{1C2B16E3-3593-FE6B-D57C-8B2D71DF9739}"/>
          </ac:spMkLst>
        </pc:spChg>
        <pc:spChg chg="del mod">
          <ac:chgData name="Ondra Klíma" userId="381e0c8e360e8536" providerId="LiveId" clId="{6606EF81-1D39-4FF3-84CE-484D2394AD7A}" dt="2022-11-09T23:10:30.593" v="8564" actId="26606"/>
          <ac:spMkLst>
            <pc:docMk/>
            <pc:sldMk cId="4108992682" sldId="290"/>
            <ac:spMk id="3" creationId="{8DDB9511-DE9A-DD81-C012-53E57691FD41}"/>
          </ac:spMkLst>
        </pc:spChg>
        <pc:spChg chg="add">
          <ac:chgData name="Ondra Klíma" userId="381e0c8e360e8536" providerId="LiveId" clId="{6606EF81-1D39-4FF3-84CE-484D2394AD7A}" dt="2022-11-09T23:10:30.593" v="8564" actId="26606"/>
          <ac:spMkLst>
            <pc:docMk/>
            <pc:sldMk cId="4108992682" sldId="290"/>
            <ac:spMk id="9" creationId="{60B7752B-728D-4CA3-8923-C4F7F77029E3}"/>
          </ac:spMkLst>
        </pc:spChg>
        <pc:spChg chg="add">
          <ac:chgData name="Ondra Klíma" userId="381e0c8e360e8536" providerId="LiveId" clId="{6606EF81-1D39-4FF3-84CE-484D2394AD7A}" dt="2022-11-09T23:10:30.593" v="8564" actId="26606"/>
          <ac:spMkLst>
            <pc:docMk/>
            <pc:sldMk cId="4108992682" sldId="290"/>
            <ac:spMk id="11" creationId="{429899A3-416E-4DB5-846D-023526052013}"/>
          </ac:spMkLst>
        </pc:spChg>
        <pc:graphicFrameChg chg="add mod">
          <ac:chgData name="Ondra Klíma" userId="381e0c8e360e8536" providerId="LiveId" clId="{6606EF81-1D39-4FF3-84CE-484D2394AD7A}" dt="2022-11-09T23:16:21.283" v="9098" actId="20577"/>
          <ac:graphicFrameMkLst>
            <pc:docMk/>
            <pc:sldMk cId="4108992682" sldId="290"/>
            <ac:graphicFrameMk id="5" creationId="{1B546483-F5C9-C0FF-BD8C-B8D251DB00E2}"/>
          </ac:graphicFrameMkLst>
        </pc:graphicFrameChg>
      </pc:sldChg>
      <pc:sldChg chg="delSp modSp add mod setBg delDesignElem modNotesTx">
        <pc:chgData name="Ondra Klíma" userId="381e0c8e360e8536" providerId="LiveId" clId="{6606EF81-1D39-4FF3-84CE-484D2394AD7A}" dt="2022-11-09T23:27:50.409" v="9740" actId="20577"/>
        <pc:sldMkLst>
          <pc:docMk/>
          <pc:sldMk cId="608722513" sldId="291"/>
        </pc:sldMkLst>
        <pc:spChg chg="mod">
          <ac:chgData name="Ondra Klíma" userId="381e0c8e360e8536" providerId="LiveId" clId="{6606EF81-1D39-4FF3-84CE-484D2394AD7A}" dt="2022-11-09T23:16:54.518" v="9138" actId="313"/>
          <ac:spMkLst>
            <pc:docMk/>
            <pc:sldMk cId="608722513" sldId="291"/>
            <ac:spMk id="2" creationId="{1C2B16E3-3593-FE6B-D57C-8B2D71DF9739}"/>
          </ac:spMkLst>
        </pc:spChg>
        <pc:spChg chg="del">
          <ac:chgData name="Ondra Klíma" userId="381e0c8e360e8536" providerId="LiveId" clId="{6606EF81-1D39-4FF3-84CE-484D2394AD7A}" dt="2022-11-09T23:16:42.914" v="9100"/>
          <ac:spMkLst>
            <pc:docMk/>
            <pc:sldMk cId="608722513" sldId="291"/>
            <ac:spMk id="9" creationId="{60B7752B-728D-4CA3-8923-C4F7F77029E3}"/>
          </ac:spMkLst>
        </pc:spChg>
        <pc:spChg chg="del">
          <ac:chgData name="Ondra Klíma" userId="381e0c8e360e8536" providerId="LiveId" clId="{6606EF81-1D39-4FF3-84CE-484D2394AD7A}" dt="2022-11-09T23:16:42.914" v="9100"/>
          <ac:spMkLst>
            <pc:docMk/>
            <pc:sldMk cId="608722513" sldId="291"/>
            <ac:spMk id="11" creationId="{429899A3-416E-4DB5-846D-023526052013}"/>
          </ac:spMkLst>
        </pc:spChg>
        <pc:graphicFrameChg chg="mod">
          <ac:chgData name="Ondra Klíma" userId="381e0c8e360e8536" providerId="LiveId" clId="{6606EF81-1D39-4FF3-84CE-484D2394AD7A}" dt="2022-11-09T23:27:50.409" v="9740" actId="20577"/>
          <ac:graphicFrameMkLst>
            <pc:docMk/>
            <pc:sldMk cId="608722513" sldId="291"/>
            <ac:graphicFrameMk id="5" creationId="{1B546483-F5C9-C0FF-BD8C-B8D251DB00E2}"/>
          </ac:graphicFrameMkLst>
        </pc:graphicFrameChg>
      </pc:sldChg>
      <pc:sldChg chg="del">
        <pc:chgData name="Ondra Klíma" userId="381e0c8e360e8536" providerId="LiveId" clId="{6606EF81-1D39-4FF3-84CE-484D2394AD7A}" dt="2022-11-09T21:10:48.163" v="17" actId="47"/>
        <pc:sldMkLst>
          <pc:docMk/>
          <pc:sldMk cId="1866000805" sldId="291"/>
        </pc:sldMkLst>
      </pc:sldChg>
      <pc:sldChg chg="addSp delSp modSp new mod setBg modNotesTx">
        <pc:chgData name="Ondra Klíma" userId="381e0c8e360e8536" providerId="LiveId" clId="{6606EF81-1D39-4FF3-84CE-484D2394AD7A}" dt="2022-11-10T10:09:41.684" v="11250" actId="313"/>
        <pc:sldMkLst>
          <pc:docMk/>
          <pc:sldMk cId="2155022080" sldId="292"/>
        </pc:sldMkLst>
        <pc:spChg chg="mod">
          <ac:chgData name="Ondra Klíma" userId="381e0c8e360e8536" providerId="LiveId" clId="{6606EF81-1D39-4FF3-84CE-484D2394AD7A}" dt="2022-11-09T23:36:07.357" v="10601" actId="26606"/>
          <ac:spMkLst>
            <pc:docMk/>
            <pc:sldMk cId="2155022080" sldId="292"/>
            <ac:spMk id="2" creationId="{C504F218-538D-1B76-9425-55A22B285FDE}"/>
          </ac:spMkLst>
        </pc:spChg>
        <pc:spChg chg="add del mod">
          <ac:chgData name="Ondra Klíma" userId="381e0c8e360e8536" providerId="LiveId" clId="{6606EF81-1D39-4FF3-84CE-484D2394AD7A}" dt="2022-11-09T23:38:06.496" v="10894" actId="20577"/>
          <ac:spMkLst>
            <pc:docMk/>
            <pc:sldMk cId="2155022080" sldId="292"/>
            <ac:spMk id="3" creationId="{200527F1-A340-8106-F38B-8E8AF6C25A44}"/>
          </ac:spMkLst>
        </pc:spChg>
        <pc:spChg chg="add del">
          <ac:chgData name="Ondra Klíma" userId="381e0c8e360e8536" providerId="LiveId" clId="{6606EF81-1D39-4FF3-84CE-484D2394AD7A}" dt="2022-11-09T23:36:07.357" v="10601" actId="26606"/>
          <ac:spMkLst>
            <pc:docMk/>
            <pc:sldMk cId="2155022080" sldId="292"/>
            <ac:spMk id="9" creationId="{60B7752B-728D-4CA3-8923-C4F7F77029E3}"/>
          </ac:spMkLst>
        </pc:spChg>
        <pc:spChg chg="add del">
          <ac:chgData name="Ondra Klíma" userId="381e0c8e360e8536" providerId="LiveId" clId="{6606EF81-1D39-4FF3-84CE-484D2394AD7A}" dt="2022-11-09T23:36:07.357" v="10601" actId="26606"/>
          <ac:spMkLst>
            <pc:docMk/>
            <pc:sldMk cId="2155022080" sldId="292"/>
            <ac:spMk id="15" creationId="{52D58DC7-20C8-4471-BAA7-B296A2AEC3F6}"/>
          </ac:spMkLst>
        </pc:spChg>
        <pc:spChg chg="add del">
          <ac:chgData name="Ondra Klíma" userId="381e0c8e360e8536" providerId="LiveId" clId="{6606EF81-1D39-4FF3-84CE-484D2394AD7A}" dt="2022-11-09T23:36:07.357" v="10601" actId="26606"/>
          <ac:spMkLst>
            <pc:docMk/>
            <pc:sldMk cId="2155022080" sldId="292"/>
            <ac:spMk id="17" creationId="{8E4AABAC-100B-437F-86D3-981412859411}"/>
          </ac:spMkLst>
        </pc:spChg>
        <pc:spChg chg="add del">
          <ac:chgData name="Ondra Klíma" userId="381e0c8e360e8536" providerId="LiveId" clId="{6606EF81-1D39-4FF3-84CE-484D2394AD7A}" dt="2022-11-09T23:36:07.357" v="10601" actId="26606"/>
          <ac:spMkLst>
            <pc:docMk/>
            <pc:sldMk cId="2155022080" sldId="292"/>
            <ac:spMk id="19" creationId="{1DFD33E0-4D46-4176-BAE2-6AED15231C59}"/>
          </ac:spMkLst>
        </pc:spChg>
        <pc:spChg chg="add del">
          <ac:chgData name="Ondra Klíma" userId="381e0c8e360e8536" providerId="LiveId" clId="{6606EF81-1D39-4FF3-84CE-484D2394AD7A}" dt="2022-11-09T23:36:07.357" v="10601" actId="26606"/>
          <ac:spMkLst>
            <pc:docMk/>
            <pc:sldMk cId="2155022080" sldId="292"/>
            <ac:spMk id="21" creationId="{022B5D87-7689-4E7F-B03A-7F803B5DF799}"/>
          </ac:spMkLst>
        </pc:spChg>
        <pc:grpChg chg="add del">
          <ac:chgData name="Ondra Klíma" userId="381e0c8e360e8536" providerId="LiveId" clId="{6606EF81-1D39-4FF3-84CE-484D2394AD7A}" dt="2022-11-09T23:36:07.357" v="10601" actId="26606"/>
          <ac:grpSpMkLst>
            <pc:docMk/>
            <pc:sldMk cId="2155022080" sldId="292"/>
            <ac:grpSpMk id="11" creationId="{20205E53-D75C-4F15-A4A3-21DA0826FCE9}"/>
          </ac:grpSpMkLst>
        </pc:grpChg>
        <pc:graphicFrameChg chg="add del">
          <ac:chgData name="Ondra Klíma" userId="381e0c8e360e8536" providerId="LiveId" clId="{6606EF81-1D39-4FF3-84CE-484D2394AD7A}" dt="2022-11-09T23:36:07.357" v="10601" actId="26606"/>
          <ac:graphicFrameMkLst>
            <pc:docMk/>
            <pc:sldMk cId="2155022080" sldId="292"/>
            <ac:graphicFrameMk id="5" creationId="{81AC8434-2848-CAFE-C29D-3A049B7315E2}"/>
          </ac:graphicFrameMkLst>
        </pc:graphicFrameChg>
      </pc:sldChg>
      <pc:sldChg chg="modSp new del mod">
        <pc:chgData name="Ondra Klíma" userId="381e0c8e360e8536" providerId="LiveId" clId="{6606EF81-1D39-4FF3-84CE-484D2394AD7A}" dt="2022-11-10T09:01:41.554" v="10925" actId="2696"/>
        <pc:sldMkLst>
          <pc:docMk/>
          <pc:sldMk cId="321027344" sldId="293"/>
        </pc:sldMkLst>
        <pc:spChg chg="mod">
          <ac:chgData name="Ondra Klíma" userId="381e0c8e360e8536" providerId="LiveId" clId="{6606EF81-1D39-4FF3-84CE-484D2394AD7A}" dt="2022-11-09T23:45:20.793" v="10924" actId="20577"/>
          <ac:spMkLst>
            <pc:docMk/>
            <pc:sldMk cId="321027344" sldId="293"/>
            <ac:spMk id="2" creationId="{5D2CA5A1-7305-B3A8-EF24-50D94E91EEB0}"/>
          </ac:spMkLst>
        </pc:spChg>
      </pc:sldChg>
      <pc:sldChg chg="addSp delSp modSp new mod modClrScheme modAnim chgLayout modNotesTx">
        <pc:chgData name="Ondra Klíma" userId="381e0c8e360e8536" providerId="LiveId" clId="{6606EF81-1D39-4FF3-84CE-484D2394AD7A}" dt="2022-11-10T09:10:07.919" v="10941"/>
        <pc:sldMkLst>
          <pc:docMk/>
          <pc:sldMk cId="671397153" sldId="293"/>
        </pc:sldMkLst>
        <pc:spChg chg="del">
          <ac:chgData name="Ondra Klíma" userId="381e0c8e360e8536" providerId="LiveId" clId="{6606EF81-1D39-4FF3-84CE-484D2394AD7A}" dt="2022-11-10T09:03:24.878" v="10927" actId="700"/>
          <ac:spMkLst>
            <pc:docMk/>
            <pc:sldMk cId="671397153" sldId="293"/>
            <ac:spMk id="2" creationId="{DEE5297E-841F-1879-9EA6-73CBE683246E}"/>
          </ac:spMkLst>
        </pc:spChg>
        <pc:spChg chg="del">
          <ac:chgData name="Ondra Klíma" userId="381e0c8e360e8536" providerId="LiveId" clId="{6606EF81-1D39-4FF3-84CE-484D2394AD7A}" dt="2022-11-10T09:03:24.878" v="10927" actId="700"/>
          <ac:spMkLst>
            <pc:docMk/>
            <pc:sldMk cId="671397153" sldId="293"/>
            <ac:spMk id="3" creationId="{735345A7-A552-D83C-3863-9FEBB91809F6}"/>
          </ac:spMkLst>
        </pc:spChg>
        <pc:picChg chg="add mod">
          <ac:chgData name="Ondra Klíma" userId="381e0c8e360e8536" providerId="LiveId" clId="{6606EF81-1D39-4FF3-84CE-484D2394AD7A}" dt="2022-11-10T09:03:41.930" v="10929" actId="14100"/>
          <ac:picMkLst>
            <pc:docMk/>
            <pc:sldMk cId="671397153" sldId="293"/>
            <ac:picMk id="4" creationId="{3ACB490E-1AF0-B6BF-781B-3AAAFCCC2EC6}"/>
          </ac:picMkLst>
        </pc:picChg>
      </pc:sldChg>
    </pc:docChg>
  </pc:docChgLst>
  <pc:docChgLst>
    <pc:chgData name="Ondra Klíma" userId="381e0c8e360e8536" providerId="LiveId" clId="{6F6FC54F-1FE6-4389-8E89-FF501E64958C}"/>
    <pc:docChg chg="undo custSel addSld delSld modSld sldOrd">
      <pc:chgData name="Ondra Klíma" userId="381e0c8e360e8536" providerId="LiveId" clId="{6F6FC54F-1FE6-4389-8E89-FF501E64958C}" dt="2022-10-12T21:31:15.125" v="2978" actId="20577"/>
      <pc:docMkLst>
        <pc:docMk/>
      </pc:docMkLst>
      <pc:sldChg chg="modSp new del mod">
        <pc:chgData name="Ondra Klíma" userId="381e0c8e360e8536" providerId="LiveId" clId="{6F6FC54F-1FE6-4389-8E89-FF501E64958C}" dt="2022-10-12T20:34:32.778" v="33" actId="2696"/>
        <pc:sldMkLst>
          <pc:docMk/>
          <pc:sldMk cId="670176408" sldId="273"/>
        </pc:sldMkLst>
        <pc:spChg chg="mod">
          <ac:chgData name="Ondra Klíma" userId="381e0c8e360e8536" providerId="LiveId" clId="{6F6FC54F-1FE6-4389-8E89-FF501E64958C}" dt="2022-10-12T20:34:28.004" v="32" actId="403"/>
          <ac:spMkLst>
            <pc:docMk/>
            <pc:sldMk cId="670176408" sldId="273"/>
            <ac:spMk id="2" creationId="{BB3A4865-C5E5-C664-290B-288C1E82B3E4}"/>
          </ac:spMkLst>
        </pc:spChg>
      </pc:sldChg>
      <pc:sldChg chg="delSp modSp add mod setBg delDesignElem modNotesTx">
        <pc:chgData name="Ondra Klíma" userId="381e0c8e360e8536" providerId="LiveId" clId="{6F6FC54F-1FE6-4389-8E89-FF501E64958C}" dt="2022-10-12T20:57:30.930" v="1384" actId="790"/>
        <pc:sldMkLst>
          <pc:docMk/>
          <pc:sldMk cId="4092044334" sldId="279"/>
        </pc:sldMkLst>
        <pc:spChg chg="mod">
          <ac:chgData name="Ondra Klíma" userId="381e0c8e360e8536" providerId="LiveId" clId="{6F6FC54F-1FE6-4389-8E89-FF501E64958C}" dt="2022-10-12T20:50:07.595" v="1088" actId="20577"/>
          <ac:spMkLst>
            <pc:docMk/>
            <pc:sldMk cId="4092044334" sldId="279"/>
            <ac:spMk id="2" creationId="{A27FD7AB-131E-CE83-31BE-AE78AE36EB3A}"/>
          </ac:spMkLst>
        </pc:spChg>
        <pc:spChg chg="mod">
          <ac:chgData name="Ondra Klíma" userId="381e0c8e360e8536" providerId="LiveId" clId="{6F6FC54F-1FE6-4389-8E89-FF501E64958C}" dt="2022-10-12T20:50:19.298" v="1113" actId="20577"/>
          <ac:spMkLst>
            <pc:docMk/>
            <pc:sldMk cId="4092044334" sldId="279"/>
            <ac:spMk id="3" creationId="{70E2C7FD-D8E0-E985-ABAE-6F29E2C41114}"/>
          </ac:spMkLst>
        </pc:spChg>
        <pc:spChg chg="del">
          <ac:chgData name="Ondra Klíma" userId="381e0c8e360e8536" providerId="LiveId" clId="{6F6FC54F-1FE6-4389-8E89-FF501E64958C}" dt="2022-10-12T20:34:54.144" v="35"/>
          <ac:spMkLst>
            <pc:docMk/>
            <pc:sldMk cId="4092044334" sldId="279"/>
            <ac:spMk id="1042" creationId="{A5931BE0-4B93-4D6C-878E-ACC59D6B4587}"/>
          </ac:spMkLst>
        </pc:spChg>
        <pc:picChg chg="mod">
          <ac:chgData name="Ondra Klíma" userId="381e0c8e360e8536" providerId="LiveId" clId="{6F6FC54F-1FE6-4389-8E89-FF501E64958C}" dt="2022-10-12T20:47:44.124" v="1055" actId="14826"/>
          <ac:picMkLst>
            <pc:docMk/>
            <pc:sldMk cId="4092044334" sldId="279"/>
            <ac:picMk id="1026" creationId="{9E74FEC4-FF5D-7861-CC97-315264433CBC}"/>
          </ac:picMkLst>
        </pc:picChg>
      </pc:sldChg>
      <pc:sldChg chg="modSp new del mod">
        <pc:chgData name="Ondra Klíma" userId="381e0c8e360e8536" providerId="LiveId" clId="{6F6FC54F-1FE6-4389-8E89-FF501E64958C}" dt="2022-10-12T20:53:45.700" v="1364" actId="2696"/>
        <pc:sldMkLst>
          <pc:docMk/>
          <pc:sldMk cId="3981874503" sldId="280"/>
        </pc:sldMkLst>
        <pc:spChg chg="mod">
          <ac:chgData name="Ondra Klíma" userId="381e0c8e360e8536" providerId="LiveId" clId="{6F6FC54F-1FE6-4389-8E89-FF501E64958C}" dt="2022-10-12T20:40:51.374" v="828" actId="313"/>
          <ac:spMkLst>
            <pc:docMk/>
            <pc:sldMk cId="3981874503" sldId="280"/>
            <ac:spMk id="2" creationId="{44E9C2FD-1EC6-6090-3E3C-F9C4AC494431}"/>
          </ac:spMkLst>
        </pc:spChg>
        <pc:spChg chg="mod">
          <ac:chgData name="Ondra Klíma" userId="381e0c8e360e8536" providerId="LiveId" clId="{6F6FC54F-1FE6-4389-8E89-FF501E64958C}" dt="2022-10-12T20:51:03.831" v="1126" actId="21"/>
          <ac:spMkLst>
            <pc:docMk/>
            <pc:sldMk cId="3981874503" sldId="280"/>
            <ac:spMk id="3" creationId="{180A7B3B-E1E2-7B0A-0487-7D29C76EEC68}"/>
          </ac:spMkLst>
        </pc:spChg>
      </pc:sldChg>
      <pc:sldChg chg="modSp add mod modNotesTx">
        <pc:chgData name="Ondra Klíma" userId="381e0c8e360e8536" providerId="LiveId" clId="{6F6FC54F-1FE6-4389-8E89-FF501E64958C}" dt="2022-10-12T21:02:27.559" v="1488" actId="20577"/>
        <pc:sldMkLst>
          <pc:docMk/>
          <pc:sldMk cId="2031584852" sldId="281"/>
        </pc:sldMkLst>
        <pc:spChg chg="mod">
          <ac:chgData name="Ondra Klíma" userId="381e0c8e360e8536" providerId="LiveId" clId="{6F6FC54F-1FE6-4389-8E89-FF501E64958C}" dt="2022-10-12T20:51:48.575" v="1168" actId="20577"/>
          <ac:spMkLst>
            <pc:docMk/>
            <pc:sldMk cId="2031584852" sldId="281"/>
            <ac:spMk id="2" creationId="{A27FD7AB-131E-CE83-31BE-AE78AE36EB3A}"/>
          </ac:spMkLst>
        </pc:spChg>
        <pc:spChg chg="mod">
          <ac:chgData name="Ondra Klíma" userId="381e0c8e360e8536" providerId="LiveId" clId="{6F6FC54F-1FE6-4389-8E89-FF501E64958C}" dt="2022-10-12T21:02:27.559" v="1488" actId="20577"/>
          <ac:spMkLst>
            <pc:docMk/>
            <pc:sldMk cId="2031584852" sldId="281"/>
            <ac:spMk id="3" creationId="{70E2C7FD-D8E0-E985-ABAE-6F29E2C41114}"/>
          </ac:spMkLst>
        </pc:spChg>
        <pc:picChg chg="mod">
          <ac:chgData name="Ondra Klíma" userId="381e0c8e360e8536" providerId="LiveId" clId="{6F6FC54F-1FE6-4389-8E89-FF501E64958C}" dt="2022-10-12T20:47:54.660" v="1056" actId="14826"/>
          <ac:picMkLst>
            <pc:docMk/>
            <pc:sldMk cId="2031584852" sldId="281"/>
            <ac:picMk id="1026" creationId="{9E74FEC4-FF5D-7861-CC97-315264433CBC}"/>
          </ac:picMkLst>
        </pc:picChg>
      </pc:sldChg>
      <pc:sldChg chg="addSp delSp modSp new mod modNotesTx">
        <pc:chgData name="Ondra Klíma" userId="381e0c8e360e8536" providerId="LiveId" clId="{6F6FC54F-1FE6-4389-8E89-FF501E64958C}" dt="2022-10-12T21:01:36.135" v="1415" actId="790"/>
        <pc:sldMkLst>
          <pc:docMk/>
          <pc:sldMk cId="3967112898" sldId="282"/>
        </pc:sldMkLst>
        <pc:spChg chg="mod">
          <ac:chgData name="Ondra Klíma" userId="381e0c8e360e8536" providerId="LiveId" clId="{6F6FC54F-1FE6-4389-8E89-FF501E64958C}" dt="2022-10-12T21:00:18.005" v="1408" actId="20577"/>
          <ac:spMkLst>
            <pc:docMk/>
            <pc:sldMk cId="3967112898" sldId="282"/>
            <ac:spMk id="2" creationId="{7B493602-2031-A7F2-BADA-2D74EB4237F4}"/>
          </ac:spMkLst>
        </pc:spChg>
        <pc:spChg chg="del">
          <ac:chgData name="Ondra Klíma" userId="381e0c8e360e8536" providerId="LiveId" clId="{6F6FC54F-1FE6-4389-8E89-FF501E64958C}" dt="2022-10-12T20:58:58.197" v="1386"/>
          <ac:spMkLst>
            <pc:docMk/>
            <pc:sldMk cId="3967112898" sldId="282"/>
            <ac:spMk id="3" creationId="{BF504D30-D8D2-B9C6-6602-CB4DDCD14DDC}"/>
          </ac:spMkLst>
        </pc:spChg>
        <pc:picChg chg="add mod">
          <ac:chgData name="Ondra Klíma" userId="381e0c8e360e8536" providerId="LiveId" clId="{6F6FC54F-1FE6-4389-8E89-FF501E64958C}" dt="2022-10-12T20:58:58.197" v="1386"/>
          <ac:picMkLst>
            <pc:docMk/>
            <pc:sldMk cId="3967112898" sldId="282"/>
            <ac:picMk id="1026" creationId="{BA78EF90-54BF-4E57-4FAE-763E7E7167BD}"/>
          </ac:picMkLst>
        </pc:picChg>
      </pc:sldChg>
      <pc:sldChg chg="modSp add mod ord modNotesTx">
        <pc:chgData name="Ondra Klíma" userId="381e0c8e360e8536" providerId="LiveId" clId="{6F6FC54F-1FE6-4389-8E89-FF501E64958C}" dt="2022-10-12T21:13:23.842" v="2228" actId="790"/>
        <pc:sldMkLst>
          <pc:docMk/>
          <pc:sldMk cId="598003199" sldId="283"/>
        </pc:sldMkLst>
        <pc:spChg chg="mod">
          <ac:chgData name="Ondra Klíma" userId="381e0c8e360e8536" providerId="LiveId" clId="{6F6FC54F-1FE6-4389-8E89-FF501E64958C}" dt="2022-10-12T21:04:25.750" v="1514" actId="20577"/>
          <ac:spMkLst>
            <pc:docMk/>
            <pc:sldMk cId="598003199" sldId="283"/>
            <ac:spMk id="2" creationId="{A27FD7AB-131E-CE83-31BE-AE78AE36EB3A}"/>
          </ac:spMkLst>
        </pc:spChg>
        <pc:spChg chg="mod">
          <ac:chgData name="Ondra Klíma" userId="381e0c8e360e8536" providerId="LiveId" clId="{6F6FC54F-1FE6-4389-8E89-FF501E64958C}" dt="2022-10-12T21:10:15.818" v="2207" actId="20577"/>
          <ac:spMkLst>
            <pc:docMk/>
            <pc:sldMk cId="598003199" sldId="283"/>
            <ac:spMk id="3" creationId="{70E2C7FD-D8E0-E985-ABAE-6F29E2C41114}"/>
          </ac:spMkLst>
        </pc:spChg>
        <pc:picChg chg="mod">
          <ac:chgData name="Ondra Klíma" userId="381e0c8e360e8536" providerId="LiveId" clId="{6F6FC54F-1FE6-4389-8E89-FF501E64958C}" dt="2022-10-12T21:03:47.103" v="1492" actId="14826"/>
          <ac:picMkLst>
            <pc:docMk/>
            <pc:sldMk cId="598003199" sldId="283"/>
            <ac:picMk id="1026" creationId="{9E74FEC4-FF5D-7861-CC97-315264433CBC}"/>
          </ac:picMkLst>
        </pc:picChg>
      </pc:sldChg>
      <pc:sldChg chg="modSp add mod modNotesTx">
        <pc:chgData name="Ondra Klíma" userId="381e0c8e360e8536" providerId="LiveId" clId="{6F6FC54F-1FE6-4389-8E89-FF501E64958C}" dt="2022-10-12T21:24:02.779" v="2547" actId="20577"/>
        <pc:sldMkLst>
          <pc:docMk/>
          <pc:sldMk cId="1637019569" sldId="284"/>
        </pc:sldMkLst>
        <pc:spChg chg="mod">
          <ac:chgData name="Ondra Klíma" userId="381e0c8e360e8536" providerId="LiveId" clId="{6F6FC54F-1FE6-4389-8E89-FF501E64958C}" dt="2022-10-12T21:12:30.098" v="2223" actId="20577"/>
          <ac:spMkLst>
            <pc:docMk/>
            <pc:sldMk cId="1637019569" sldId="284"/>
            <ac:spMk id="2" creationId="{A27FD7AB-131E-CE83-31BE-AE78AE36EB3A}"/>
          </ac:spMkLst>
        </pc:spChg>
        <pc:spChg chg="mod">
          <ac:chgData name="Ondra Klíma" userId="381e0c8e360e8536" providerId="LiveId" clId="{6F6FC54F-1FE6-4389-8E89-FF501E64958C}" dt="2022-10-12T21:24:02.779" v="2547" actId="20577"/>
          <ac:spMkLst>
            <pc:docMk/>
            <pc:sldMk cId="1637019569" sldId="284"/>
            <ac:spMk id="3" creationId="{70E2C7FD-D8E0-E985-ABAE-6F29E2C41114}"/>
          </ac:spMkLst>
        </pc:spChg>
        <pc:picChg chg="mod">
          <ac:chgData name="Ondra Klíma" userId="381e0c8e360e8536" providerId="LiveId" clId="{6F6FC54F-1FE6-4389-8E89-FF501E64958C}" dt="2022-10-12T21:11:35.652" v="2209" actId="14826"/>
          <ac:picMkLst>
            <pc:docMk/>
            <pc:sldMk cId="1637019569" sldId="284"/>
            <ac:picMk id="1026" creationId="{9E74FEC4-FF5D-7861-CC97-315264433CBC}"/>
          </ac:picMkLst>
        </pc:picChg>
      </pc:sldChg>
      <pc:sldChg chg="modSp add mod modNotesTx">
        <pc:chgData name="Ondra Klíma" userId="381e0c8e360e8536" providerId="LiveId" clId="{6F6FC54F-1FE6-4389-8E89-FF501E64958C}" dt="2022-10-12T21:31:15.125" v="2978" actId="20577"/>
        <pc:sldMkLst>
          <pc:docMk/>
          <pc:sldMk cId="492580210" sldId="285"/>
        </pc:sldMkLst>
        <pc:spChg chg="mod">
          <ac:chgData name="Ondra Klíma" userId="381e0c8e360e8536" providerId="LiveId" clId="{6F6FC54F-1FE6-4389-8E89-FF501E64958C}" dt="2022-10-12T21:25:43" v="2559" actId="20577"/>
          <ac:spMkLst>
            <pc:docMk/>
            <pc:sldMk cId="492580210" sldId="285"/>
            <ac:spMk id="2" creationId="{A27FD7AB-131E-CE83-31BE-AE78AE36EB3A}"/>
          </ac:spMkLst>
        </pc:spChg>
        <pc:spChg chg="mod">
          <ac:chgData name="Ondra Klíma" userId="381e0c8e360e8536" providerId="LiveId" clId="{6F6FC54F-1FE6-4389-8E89-FF501E64958C}" dt="2022-10-12T21:31:15.125" v="2978" actId="20577"/>
          <ac:spMkLst>
            <pc:docMk/>
            <pc:sldMk cId="492580210" sldId="285"/>
            <ac:spMk id="3" creationId="{70E2C7FD-D8E0-E985-ABAE-6F29E2C41114}"/>
          </ac:spMkLst>
        </pc:spChg>
        <pc:picChg chg="mod">
          <ac:chgData name="Ondra Klíma" userId="381e0c8e360e8536" providerId="LiveId" clId="{6F6FC54F-1FE6-4389-8E89-FF501E64958C}" dt="2022-10-12T21:25:03.646" v="2549" actId="14826"/>
          <ac:picMkLst>
            <pc:docMk/>
            <pc:sldMk cId="492580210" sldId="285"/>
            <ac:picMk id="1026" creationId="{9E74FEC4-FF5D-7861-CC97-315264433CBC}"/>
          </ac:picMkLst>
        </pc:picChg>
      </pc:sldChg>
    </pc:docChg>
  </pc:docChgLst>
  <pc:docChgLst>
    <pc:chgData name="Ondra Klíma" userId="381e0c8e360e8536" providerId="LiveId" clId="{DF2D09FA-C869-4F64-9B60-06363E74BB59}"/>
    <pc:docChg chg="undo custSel addSld delSld modSld sldOrd">
      <pc:chgData name="Ondra Klíma" userId="381e0c8e360e8536" providerId="LiveId" clId="{DF2D09FA-C869-4F64-9B60-06363E74BB59}" dt="2022-09-29T08:43:00.327" v="9718" actId="20577"/>
      <pc:docMkLst>
        <pc:docMk/>
      </pc:docMkLst>
      <pc:sldChg chg="modSp mod">
        <pc:chgData name="Ondra Klíma" userId="381e0c8e360e8536" providerId="LiveId" clId="{DF2D09FA-C869-4F64-9B60-06363E74BB59}" dt="2022-09-28T14:21:22.630" v="16" actId="14100"/>
        <pc:sldMkLst>
          <pc:docMk/>
          <pc:sldMk cId="820938414" sldId="256"/>
        </pc:sldMkLst>
        <pc:spChg chg="mod">
          <ac:chgData name="Ondra Klíma" userId="381e0c8e360e8536" providerId="LiveId" clId="{DF2D09FA-C869-4F64-9B60-06363E74BB59}" dt="2022-09-28T14:21:22.630" v="16" actId="14100"/>
          <ac:spMkLst>
            <pc:docMk/>
            <pc:sldMk cId="820938414" sldId="256"/>
            <ac:spMk id="2" creationId="{7A81CABB-0357-D3D6-AD68-C5F981E995CC}"/>
          </ac:spMkLst>
        </pc:spChg>
      </pc:sldChg>
      <pc:sldChg chg="del">
        <pc:chgData name="Ondra Klíma" userId="381e0c8e360e8536" providerId="LiveId" clId="{DF2D09FA-C869-4F64-9B60-06363E74BB59}" dt="2022-09-28T14:21:40.199" v="17" actId="47"/>
        <pc:sldMkLst>
          <pc:docMk/>
          <pc:sldMk cId="3640525318" sldId="257"/>
        </pc:sldMkLst>
      </pc:sldChg>
      <pc:sldChg chg="del">
        <pc:chgData name="Ondra Klíma" userId="381e0c8e360e8536" providerId="LiveId" clId="{DF2D09FA-C869-4F64-9B60-06363E74BB59}" dt="2022-09-28T14:21:40.199" v="17" actId="47"/>
        <pc:sldMkLst>
          <pc:docMk/>
          <pc:sldMk cId="2006519353" sldId="258"/>
        </pc:sldMkLst>
      </pc:sldChg>
      <pc:sldChg chg="delSp modSp add del setBg delDesignElem">
        <pc:chgData name="Ondra Klíma" userId="381e0c8e360e8536" providerId="LiveId" clId="{DF2D09FA-C869-4F64-9B60-06363E74BB59}" dt="2022-09-28T20:55:32.506" v="5247" actId="313"/>
        <pc:sldMkLst>
          <pc:docMk/>
          <pc:sldMk cId="2240082487" sldId="259"/>
        </pc:sldMkLst>
        <pc:spChg chg="del">
          <ac:chgData name="Ondra Klíma" userId="381e0c8e360e8536" providerId="LiveId" clId="{DF2D09FA-C869-4F64-9B60-06363E74BB59}" dt="2022-09-28T14:24:28.816" v="159"/>
          <ac:spMkLst>
            <pc:docMk/>
            <pc:sldMk cId="2240082487" sldId="259"/>
            <ac:spMk id="9" creationId="{60B7752B-728D-4CA3-8923-C4F7F77029E3}"/>
          </ac:spMkLst>
        </pc:spChg>
        <pc:spChg chg="del">
          <ac:chgData name="Ondra Klíma" userId="381e0c8e360e8536" providerId="LiveId" clId="{DF2D09FA-C869-4F64-9B60-06363E74BB59}" dt="2022-09-28T14:24:28.816" v="159"/>
          <ac:spMkLst>
            <pc:docMk/>
            <pc:sldMk cId="2240082487" sldId="259"/>
            <ac:spMk id="11" creationId="{429899A3-416E-4DB5-846D-023526052013}"/>
          </ac:spMkLst>
        </pc:spChg>
        <pc:graphicFrameChg chg="mod">
          <ac:chgData name="Ondra Klíma" userId="381e0c8e360e8536" providerId="LiveId" clId="{DF2D09FA-C869-4F64-9B60-06363E74BB59}" dt="2022-09-28T20:55:32.506" v="5247" actId="313"/>
          <ac:graphicFrameMkLst>
            <pc:docMk/>
            <pc:sldMk cId="2240082487" sldId="259"/>
            <ac:graphicFrameMk id="5" creationId="{8C65F979-AAF3-07C7-A6EE-9B312F954BE9}"/>
          </ac:graphicFrameMkLst>
        </pc:graphicFrameChg>
      </pc:sldChg>
      <pc:sldChg chg="del">
        <pc:chgData name="Ondra Klíma" userId="381e0c8e360e8536" providerId="LiveId" clId="{DF2D09FA-C869-4F64-9B60-06363E74BB59}" dt="2022-09-28T14:21:40.199" v="17" actId="47"/>
        <pc:sldMkLst>
          <pc:docMk/>
          <pc:sldMk cId="2157800" sldId="260"/>
        </pc:sldMkLst>
      </pc:sldChg>
      <pc:sldChg chg="modSp mod">
        <pc:chgData name="Ondra Klíma" userId="381e0c8e360e8536" providerId="LiveId" clId="{DF2D09FA-C869-4F64-9B60-06363E74BB59}" dt="2022-09-28T22:47:48.877" v="9686" actId="20577"/>
        <pc:sldMkLst>
          <pc:docMk/>
          <pc:sldMk cId="2754238501" sldId="261"/>
        </pc:sldMkLst>
        <pc:spChg chg="mod">
          <ac:chgData name="Ondra Klíma" userId="381e0c8e360e8536" providerId="LiveId" clId="{DF2D09FA-C869-4F64-9B60-06363E74BB59}" dt="2022-09-28T14:40:44.250" v="2022" actId="6549"/>
          <ac:spMkLst>
            <pc:docMk/>
            <pc:sldMk cId="2754238501" sldId="261"/>
            <ac:spMk id="2" creationId="{3E069D8E-EF89-C12E-5574-992B1C8E29EB}"/>
          </ac:spMkLst>
        </pc:spChg>
        <pc:spChg chg="mod">
          <ac:chgData name="Ondra Klíma" userId="381e0c8e360e8536" providerId="LiveId" clId="{DF2D09FA-C869-4F64-9B60-06363E74BB59}" dt="2022-09-28T22:47:48.877" v="9686" actId="20577"/>
          <ac:spMkLst>
            <pc:docMk/>
            <pc:sldMk cId="2754238501" sldId="261"/>
            <ac:spMk id="3" creationId="{1A9B22B1-FB8D-3499-9B5E-AF953FAD6FF2}"/>
          </ac:spMkLst>
        </pc:spChg>
      </pc:sldChg>
      <pc:sldChg chg="del">
        <pc:chgData name="Ondra Klíma" userId="381e0c8e360e8536" providerId="LiveId" clId="{DF2D09FA-C869-4F64-9B60-06363E74BB59}" dt="2022-09-28T14:21:44.527" v="18" actId="47"/>
        <pc:sldMkLst>
          <pc:docMk/>
          <pc:sldMk cId="2136692875" sldId="262"/>
        </pc:sldMkLst>
      </pc:sldChg>
      <pc:sldChg chg="del">
        <pc:chgData name="Ondra Klíma" userId="381e0c8e360e8536" providerId="LiveId" clId="{DF2D09FA-C869-4F64-9B60-06363E74BB59}" dt="2022-09-28T14:21:44.527" v="18" actId="47"/>
        <pc:sldMkLst>
          <pc:docMk/>
          <pc:sldMk cId="2450289320" sldId="263"/>
        </pc:sldMkLst>
      </pc:sldChg>
      <pc:sldChg chg="del">
        <pc:chgData name="Ondra Klíma" userId="381e0c8e360e8536" providerId="LiveId" clId="{DF2D09FA-C869-4F64-9B60-06363E74BB59}" dt="2022-09-28T14:21:49.237" v="19" actId="47"/>
        <pc:sldMkLst>
          <pc:docMk/>
          <pc:sldMk cId="1416487238" sldId="264"/>
        </pc:sldMkLst>
      </pc:sldChg>
      <pc:sldChg chg="del">
        <pc:chgData name="Ondra Klíma" userId="381e0c8e360e8536" providerId="LiveId" clId="{DF2D09FA-C869-4F64-9B60-06363E74BB59}" dt="2022-09-28T14:21:49.237" v="19" actId="47"/>
        <pc:sldMkLst>
          <pc:docMk/>
          <pc:sldMk cId="3256311423" sldId="265"/>
        </pc:sldMkLst>
      </pc:sldChg>
      <pc:sldChg chg="del">
        <pc:chgData name="Ondra Klíma" userId="381e0c8e360e8536" providerId="LiveId" clId="{DF2D09FA-C869-4F64-9B60-06363E74BB59}" dt="2022-09-28T14:21:49.237" v="19" actId="47"/>
        <pc:sldMkLst>
          <pc:docMk/>
          <pc:sldMk cId="1900643561" sldId="266"/>
        </pc:sldMkLst>
      </pc:sldChg>
      <pc:sldChg chg="del">
        <pc:chgData name="Ondra Klíma" userId="381e0c8e360e8536" providerId="LiveId" clId="{DF2D09FA-C869-4F64-9B60-06363E74BB59}" dt="2022-09-28T14:21:53.561" v="20" actId="47"/>
        <pc:sldMkLst>
          <pc:docMk/>
          <pc:sldMk cId="3775112912" sldId="267"/>
        </pc:sldMkLst>
      </pc:sldChg>
      <pc:sldChg chg="del">
        <pc:chgData name="Ondra Klíma" userId="381e0c8e360e8536" providerId="LiveId" clId="{DF2D09FA-C869-4F64-9B60-06363E74BB59}" dt="2022-09-28T14:21:53.561" v="20" actId="47"/>
        <pc:sldMkLst>
          <pc:docMk/>
          <pc:sldMk cId="1073830017" sldId="268"/>
        </pc:sldMkLst>
      </pc:sldChg>
      <pc:sldChg chg="del">
        <pc:chgData name="Ondra Klíma" userId="381e0c8e360e8536" providerId="LiveId" clId="{DF2D09FA-C869-4F64-9B60-06363E74BB59}" dt="2022-09-28T14:21:53.561" v="20" actId="47"/>
        <pc:sldMkLst>
          <pc:docMk/>
          <pc:sldMk cId="2913074546" sldId="269"/>
        </pc:sldMkLst>
      </pc:sldChg>
      <pc:sldChg chg="delSp modSp add del setBg delDesignElem">
        <pc:chgData name="Ondra Klíma" userId="381e0c8e360e8536" providerId="LiveId" clId="{DF2D09FA-C869-4F64-9B60-06363E74BB59}" dt="2022-09-28T22:31:44.323" v="9205" actId="20577"/>
        <pc:sldMkLst>
          <pc:docMk/>
          <pc:sldMk cId="1496334493" sldId="270"/>
        </pc:sldMkLst>
        <pc:spChg chg="del">
          <ac:chgData name="Ondra Klíma" userId="381e0c8e360e8536" providerId="LiveId" clId="{DF2D09FA-C869-4F64-9B60-06363E74BB59}" dt="2022-09-28T15:03:20.782" v="2224"/>
          <ac:spMkLst>
            <pc:docMk/>
            <pc:sldMk cId="1496334493" sldId="270"/>
            <ac:spMk id="9" creationId="{60B7752B-728D-4CA3-8923-C4F7F77029E3}"/>
          </ac:spMkLst>
        </pc:spChg>
        <pc:spChg chg="del">
          <ac:chgData name="Ondra Klíma" userId="381e0c8e360e8536" providerId="LiveId" clId="{DF2D09FA-C869-4F64-9B60-06363E74BB59}" dt="2022-09-28T15:03:20.782" v="2224"/>
          <ac:spMkLst>
            <pc:docMk/>
            <pc:sldMk cId="1496334493" sldId="270"/>
            <ac:spMk id="11" creationId="{88392DC7-0988-443B-A0D0-E726C7DB622B}"/>
          </ac:spMkLst>
        </pc:spChg>
        <pc:graphicFrameChg chg="mod">
          <ac:chgData name="Ondra Klíma" userId="381e0c8e360e8536" providerId="LiveId" clId="{DF2D09FA-C869-4F64-9B60-06363E74BB59}" dt="2022-09-28T22:31:44.323" v="9205" actId="20577"/>
          <ac:graphicFrameMkLst>
            <pc:docMk/>
            <pc:sldMk cId="1496334493" sldId="270"/>
            <ac:graphicFrameMk id="5" creationId="{3F9AC063-EE43-3A52-92EA-DB164AB78FCC}"/>
          </ac:graphicFrameMkLst>
        </pc:graphicFrameChg>
      </pc:sldChg>
      <pc:sldChg chg="modSp mod">
        <pc:chgData name="Ondra Klíma" userId="381e0c8e360e8536" providerId="LiveId" clId="{DF2D09FA-C869-4F64-9B60-06363E74BB59}" dt="2022-09-28T14:22:17.845" v="51" actId="1076"/>
        <pc:sldMkLst>
          <pc:docMk/>
          <pc:sldMk cId="467520318" sldId="272"/>
        </pc:sldMkLst>
        <pc:spChg chg="mod">
          <ac:chgData name="Ondra Klíma" userId="381e0c8e360e8536" providerId="LiveId" clId="{DF2D09FA-C869-4F64-9B60-06363E74BB59}" dt="2022-09-28T14:22:17.845" v="51" actId="1076"/>
          <ac:spMkLst>
            <pc:docMk/>
            <pc:sldMk cId="467520318" sldId="272"/>
            <ac:spMk id="3" creationId="{5609133B-8834-B1B4-978A-FCA1F76450F4}"/>
          </ac:spMkLst>
        </pc:spChg>
      </pc:sldChg>
      <pc:sldChg chg="ord">
        <pc:chgData name="Ondra Klíma" userId="381e0c8e360e8536" providerId="LiveId" clId="{DF2D09FA-C869-4F64-9B60-06363E74BB59}" dt="2022-09-28T22:03:21.557" v="9051"/>
        <pc:sldMkLst>
          <pc:docMk/>
          <pc:sldMk cId="2871506002" sldId="273"/>
        </pc:sldMkLst>
      </pc:sldChg>
      <pc:sldChg chg="addSp delSp modSp new mod ord setBg modNotesTx">
        <pc:chgData name="Ondra Klíma" userId="381e0c8e360e8536" providerId="LiveId" clId="{DF2D09FA-C869-4F64-9B60-06363E74BB59}" dt="2022-09-28T22:33:46.047" v="9222" actId="26606"/>
        <pc:sldMkLst>
          <pc:docMk/>
          <pc:sldMk cId="357690617" sldId="274"/>
        </pc:sldMkLst>
        <pc:spChg chg="mod">
          <ac:chgData name="Ondra Klíma" userId="381e0c8e360e8536" providerId="LiveId" clId="{DF2D09FA-C869-4F64-9B60-06363E74BB59}" dt="2022-09-28T22:33:46.047" v="9222" actId="26606"/>
          <ac:spMkLst>
            <pc:docMk/>
            <pc:sldMk cId="357690617" sldId="274"/>
            <ac:spMk id="2" creationId="{5FAA500D-499E-5786-C778-1E516C55B70D}"/>
          </ac:spMkLst>
        </pc:spChg>
        <pc:spChg chg="add del mod">
          <ac:chgData name="Ondra Klíma" userId="381e0c8e360e8536" providerId="LiveId" clId="{DF2D09FA-C869-4F64-9B60-06363E74BB59}" dt="2022-09-28T22:33:46.047" v="9222" actId="26606"/>
          <ac:spMkLst>
            <pc:docMk/>
            <pc:sldMk cId="357690617" sldId="274"/>
            <ac:spMk id="3" creationId="{F9B04903-FDC4-8269-D2AB-A60C7A6991D8}"/>
          </ac:spMkLst>
        </pc:spChg>
        <pc:spChg chg="add del">
          <ac:chgData name="Ondra Klíma" userId="381e0c8e360e8536" providerId="LiveId" clId="{DF2D09FA-C869-4F64-9B60-06363E74BB59}" dt="2022-09-28T14:23:33.738" v="142" actId="26606"/>
          <ac:spMkLst>
            <pc:docMk/>
            <pc:sldMk cId="357690617" sldId="274"/>
            <ac:spMk id="8" creationId="{A5931BE0-4B93-4D6C-878E-ACC59D6B4587}"/>
          </ac:spMkLst>
        </pc:spChg>
        <pc:spChg chg="add del">
          <ac:chgData name="Ondra Klíma" userId="381e0c8e360e8536" providerId="LiveId" clId="{DF2D09FA-C869-4F64-9B60-06363E74BB59}" dt="2022-09-28T14:23:33.738" v="142" actId="26606"/>
          <ac:spMkLst>
            <pc:docMk/>
            <pc:sldMk cId="357690617" sldId="274"/>
            <ac:spMk id="10" creationId="{504E6BD3-B518-46A4-9CC0-30D09555230F}"/>
          </ac:spMkLst>
        </pc:spChg>
        <pc:spChg chg="add del">
          <ac:chgData name="Ondra Klíma" userId="381e0c8e360e8536" providerId="LiveId" clId="{DF2D09FA-C869-4F64-9B60-06363E74BB59}" dt="2022-09-28T14:23:33.738" v="142" actId="26606"/>
          <ac:spMkLst>
            <pc:docMk/>
            <pc:sldMk cId="357690617" sldId="274"/>
            <ac:spMk id="16" creationId="{A0DAEA90-11E9-4069-BC2C-6F65C6C1C3E8}"/>
          </ac:spMkLst>
        </pc:spChg>
        <pc:spChg chg="add del">
          <ac:chgData name="Ondra Klíma" userId="381e0c8e360e8536" providerId="LiveId" clId="{DF2D09FA-C869-4F64-9B60-06363E74BB59}" dt="2022-09-28T14:23:33.738" v="142" actId="26606"/>
          <ac:spMkLst>
            <pc:docMk/>
            <pc:sldMk cId="357690617" sldId="274"/>
            <ac:spMk id="18" creationId="{E0E8189B-747E-48AE-99A9-1BEE68012551}"/>
          </ac:spMkLst>
        </pc:spChg>
        <pc:spChg chg="add del">
          <ac:chgData name="Ondra Klíma" userId="381e0c8e360e8536" providerId="LiveId" clId="{DF2D09FA-C869-4F64-9B60-06363E74BB59}" dt="2022-09-28T14:23:33.738" v="142" actId="26606"/>
          <ac:spMkLst>
            <pc:docMk/>
            <pc:sldMk cId="357690617" sldId="274"/>
            <ac:spMk id="20" creationId="{D9DE43D0-73AC-46B4-A39F-E66967A1F9B4}"/>
          </ac:spMkLst>
        </pc:spChg>
        <pc:spChg chg="add del">
          <ac:chgData name="Ondra Klíma" userId="381e0c8e360e8536" providerId="LiveId" clId="{DF2D09FA-C869-4F64-9B60-06363E74BB59}" dt="2022-09-28T14:23:33.738" v="142" actId="26606"/>
          <ac:spMkLst>
            <pc:docMk/>
            <pc:sldMk cId="357690617" sldId="274"/>
            <ac:spMk id="22" creationId="{803C343E-7EAC-4512-955A-33B1833F2D76}"/>
          </ac:spMkLst>
        </pc:spChg>
        <pc:spChg chg="add del">
          <ac:chgData name="Ondra Klíma" userId="381e0c8e360e8536" providerId="LiveId" clId="{DF2D09FA-C869-4F64-9B60-06363E74BB59}" dt="2022-09-28T22:33:46.047" v="9222" actId="26606"/>
          <ac:spMkLst>
            <pc:docMk/>
            <pc:sldMk cId="357690617" sldId="274"/>
            <ac:spMk id="24" creationId="{A5931BE0-4B93-4D6C-878E-ACC59D6B4587}"/>
          </ac:spMkLst>
        </pc:spChg>
        <pc:spChg chg="add del">
          <ac:chgData name="Ondra Klíma" userId="381e0c8e360e8536" providerId="LiveId" clId="{DF2D09FA-C869-4F64-9B60-06363E74BB59}" dt="2022-09-28T22:33:32.129" v="9209" actId="26606"/>
          <ac:spMkLst>
            <pc:docMk/>
            <pc:sldMk cId="357690617" sldId="274"/>
            <ac:spMk id="29" creationId="{A5931BE0-4B93-4D6C-878E-ACC59D6B4587}"/>
          </ac:spMkLst>
        </pc:spChg>
        <pc:spChg chg="add del">
          <ac:chgData name="Ondra Klíma" userId="381e0c8e360e8536" providerId="LiveId" clId="{DF2D09FA-C869-4F64-9B60-06363E74BB59}" dt="2022-09-28T22:33:32.129" v="9209" actId="26606"/>
          <ac:spMkLst>
            <pc:docMk/>
            <pc:sldMk cId="357690617" sldId="274"/>
            <ac:spMk id="36" creationId="{D166A8AB-8924-421C-BCED-B54DBC4054E0}"/>
          </ac:spMkLst>
        </pc:spChg>
        <pc:spChg chg="add del">
          <ac:chgData name="Ondra Klíma" userId="381e0c8e360e8536" providerId="LiveId" clId="{DF2D09FA-C869-4F64-9B60-06363E74BB59}" dt="2022-09-28T22:33:40.689" v="9211" actId="26606"/>
          <ac:spMkLst>
            <pc:docMk/>
            <pc:sldMk cId="357690617" sldId="274"/>
            <ac:spMk id="38" creationId="{A5931BE0-4B93-4D6C-878E-ACC59D6B4587}"/>
          </ac:spMkLst>
        </pc:spChg>
        <pc:spChg chg="add del">
          <ac:chgData name="Ondra Klíma" userId="381e0c8e360e8536" providerId="LiveId" clId="{DF2D09FA-C869-4F64-9B60-06363E74BB59}" dt="2022-09-28T22:33:42.959" v="9213" actId="26606"/>
          <ac:spMkLst>
            <pc:docMk/>
            <pc:sldMk cId="357690617" sldId="274"/>
            <ac:spMk id="40" creationId="{A5931BE0-4B93-4D6C-878E-ACC59D6B4587}"/>
          </ac:spMkLst>
        </pc:spChg>
        <pc:spChg chg="add del">
          <ac:chgData name="Ondra Klíma" userId="381e0c8e360e8536" providerId="LiveId" clId="{DF2D09FA-C869-4F64-9B60-06363E74BB59}" dt="2022-09-28T22:33:43.580" v="9215" actId="26606"/>
          <ac:spMkLst>
            <pc:docMk/>
            <pc:sldMk cId="357690617" sldId="274"/>
            <ac:spMk id="42" creationId="{A5931BE0-4B93-4D6C-878E-ACC59D6B4587}"/>
          </ac:spMkLst>
        </pc:spChg>
        <pc:spChg chg="add del">
          <ac:chgData name="Ondra Klíma" userId="381e0c8e360e8536" providerId="LiveId" clId="{DF2D09FA-C869-4F64-9B60-06363E74BB59}" dt="2022-09-28T22:33:44.618" v="9217" actId="26606"/>
          <ac:spMkLst>
            <pc:docMk/>
            <pc:sldMk cId="357690617" sldId="274"/>
            <ac:spMk id="45" creationId="{A5931BE0-4B93-4D6C-878E-ACC59D6B4587}"/>
          </ac:spMkLst>
        </pc:spChg>
        <pc:spChg chg="add del">
          <ac:chgData name="Ondra Klíma" userId="381e0c8e360e8536" providerId="LiveId" clId="{DF2D09FA-C869-4F64-9B60-06363E74BB59}" dt="2022-09-28T22:33:45.319" v="9219" actId="26606"/>
          <ac:spMkLst>
            <pc:docMk/>
            <pc:sldMk cId="357690617" sldId="274"/>
            <ac:spMk id="48" creationId="{A5931BE0-4B93-4D6C-878E-ACC59D6B4587}"/>
          </ac:spMkLst>
        </pc:spChg>
        <pc:spChg chg="add del">
          <ac:chgData name="Ondra Klíma" userId="381e0c8e360e8536" providerId="LiveId" clId="{DF2D09FA-C869-4F64-9B60-06363E74BB59}" dt="2022-09-28T22:33:45.319" v="9219" actId="26606"/>
          <ac:spMkLst>
            <pc:docMk/>
            <pc:sldMk cId="357690617" sldId="274"/>
            <ac:spMk id="49" creationId="{F9B04903-FDC4-8269-D2AB-A60C7A6991D8}"/>
          </ac:spMkLst>
        </pc:spChg>
        <pc:spChg chg="add del">
          <ac:chgData name="Ondra Klíma" userId="381e0c8e360e8536" providerId="LiveId" clId="{DF2D09FA-C869-4F64-9B60-06363E74BB59}" dt="2022-09-28T22:33:46.044" v="9221" actId="26606"/>
          <ac:spMkLst>
            <pc:docMk/>
            <pc:sldMk cId="357690617" sldId="274"/>
            <ac:spMk id="51" creationId="{A5931BE0-4B93-4D6C-878E-ACC59D6B4587}"/>
          </ac:spMkLst>
        </pc:spChg>
        <pc:spChg chg="add del">
          <ac:chgData name="Ondra Klíma" userId="381e0c8e360e8536" providerId="LiveId" clId="{DF2D09FA-C869-4F64-9B60-06363E74BB59}" dt="2022-09-28T22:33:46.044" v="9221" actId="26606"/>
          <ac:spMkLst>
            <pc:docMk/>
            <pc:sldMk cId="357690617" sldId="274"/>
            <ac:spMk id="53" creationId="{D166A8AB-8924-421C-BCED-B54DBC4054E0}"/>
          </ac:spMkLst>
        </pc:spChg>
        <pc:spChg chg="add del">
          <ac:chgData name="Ondra Klíma" userId="381e0c8e360e8536" providerId="LiveId" clId="{DF2D09FA-C869-4F64-9B60-06363E74BB59}" dt="2022-09-28T22:33:46.044" v="9221" actId="26606"/>
          <ac:spMkLst>
            <pc:docMk/>
            <pc:sldMk cId="357690617" sldId="274"/>
            <ac:spMk id="54" creationId="{F9B04903-FDC4-8269-D2AB-A60C7A6991D8}"/>
          </ac:spMkLst>
        </pc:spChg>
        <pc:spChg chg="add">
          <ac:chgData name="Ondra Klíma" userId="381e0c8e360e8536" providerId="LiveId" clId="{DF2D09FA-C869-4F64-9B60-06363E74BB59}" dt="2022-09-28T22:33:46.047" v="9222" actId="26606"/>
          <ac:spMkLst>
            <pc:docMk/>
            <pc:sldMk cId="357690617" sldId="274"/>
            <ac:spMk id="56" creationId="{A5931BE0-4B93-4D6C-878E-ACC59D6B4587}"/>
          </ac:spMkLst>
        </pc:spChg>
        <pc:spChg chg="add">
          <ac:chgData name="Ondra Klíma" userId="381e0c8e360e8536" providerId="LiveId" clId="{DF2D09FA-C869-4F64-9B60-06363E74BB59}" dt="2022-09-28T22:33:46.047" v="9222" actId="26606"/>
          <ac:spMkLst>
            <pc:docMk/>
            <pc:sldMk cId="357690617" sldId="274"/>
            <ac:spMk id="57" creationId="{F9B04903-FDC4-8269-D2AB-A60C7A6991D8}"/>
          </ac:spMkLst>
        </pc:spChg>
        <pc:grpChg chg="add del">
          <ac:chgData name="Ondra Klíma" userId="381e0c8e360e8536" providerId="LiveId" clId="{DF2D09FA-C869-4F64-9B60-06363E74BB59}" dt="2022-09-28T14:23:33.738" v="142" actId="26606"/>
          <ac:grpSpMkLst>
            <pc:docMk/>
            <pc:sldMk cId="357690617" sldId="274"/>
            <ac:grpSpMk id="12" creationId="{A31FBE92-3FC2-48E4-874B-A5273A042528}"/>
          </ac:grpSpMkLst>
        </pc:grpChg>
        <pc:grpChg chg="add del">
          <ac:chgData name="Ondra Klíma" userId="381e0c8e360e8536" providerId="LiveId" clId="{DF2D09FA-C869-4F64-9B60-06363E74BB59}" dt="2022-09-28T22:33:32.129" v="9209" actId="26606"/>
          <ac:grpSpMkLst>
            <pc:docMk/>
            <pc:sldMk cId="357690617" sldId="274"/>
            <ac:grpSpMk id="31" creationId="{9F2D4ED5-DC78-4C88-97AA-483206C53E90}"/>
          </ac:grpSpMkLst>
        </pc:grpChg>
        <pc:grpChg chg="add del">
          <ac:chgData name="Ondra Klíma" userId="381e0c8e360e8536" providerId="LiveId" clId="{DF2D09FA-C869-4F64-9B60-06363E74BB59}" dt="2022-09-28T22:33:46.044" v="9221" actId="26606"/>
          <ac:grpSpMkLst>
            <pc:docMk/>
            <pc:sldMk cId="357690617" sldId="274"/>
            <ac:grpSpMk id="52" creationId="{9F2D4ED5-DC78-4C88-97AA-483206C53E90}"/>
          </ac:grpSpMkLst>
        </pc:grpChg>
        <pc:graphicFrameChg chg="add del">
          <ac:chgData name="Ondra Klíma" userId="381e0c8e360e8536" providerId="LiveId" clId="{DF2D09FA-C869-4F64-9B60-06363E74BB59}" dt="2022-09-28T22:33:42.959" v="9213" actId="26606"/>
          <ac:graphicFrameMkLst>
            <pc:docMk/>
            <pc:sldMk cId="357690617" sldId="274"/>
            <ac:graphicFrameMk id="26" creationId="{5715A681-0E6D-C24D-8128-DA4C7C7462E0}"/>
          </ac:graphicFrameMkLst>
        </pc:graphicFrameChg>
        <pc:graphicFrameChg chg="add del">
          <ac:chgData name="Ondra Klíma" userId="381e0c8e360e8536" providerId="LiveId" clId="{DF2D09FA-C869-4F64-9B60-06363E74BB59}" dt="2022-09-28T22:33:43.580" v="9215" actId="26606"/>
          <ac:graphicFrameMkLst>
            <pc:docMk/>
            <pc:sldMk cId="357690617" sldId="274"/>
            <ac:graphicFrameMk id="43" creationId="{CE4AD1CA-EE05-859F-D8AD-E0AFF67410C3}"/>
          </ac:graphicFrameMkLst>
        </pc:graphicFrameChg>
        <pc:graphicFrameChg chg="add del">
          <ac:chgData name="Ondra Klíma" userId="381e0c8e360e8536" providerId="LiveId" clId="{DF2D09FA-C869-4F64-9B60-06363E74BB59}" dt="2022-09-28T22:33:44.618" v="9217" actId="26606"/>
          <ac:graphicFrameMkLst>
            <pc:docMk/>
            <pc:sldMk cId="357690617" sldId="274"/>
            <ac:graphicFrameMk id="46" creationId="{5715A681-0E6D-C24D-8128-DA4C7C7462E0}"/>
          </ac:graphicFrameMkLst>
        </pc:graphicFrameChg>
        <pc:picChg chg="add mod">
          <ac:chgData name="Ondra Klíma" userId="381e0c8e360e8536" providerId="LiveId" clId="{DF2D09FA-C869-4F64-9B60-06363E74BB59}" dt="2022-09-28T22:33:46.047" v="9222" actId="26606"/>
          <ac:picMkLst>
            <pc:docMk/>
            <pc:sldMk cId="357690617" sldId="274"/>
            <ac:picMk id="7" creationId="{710AE22D-F61C-C1B3-A1B4-B23F49BC62A8}"/>
          </ac:picMkLst>
        </pc:picChg>
      </pc:sldChg>
      <pc:sldChg chg="addSp modSp new mod setBg modNotesTx">
        <pc:chgData name="Ondra Klíma" userId="381e0c8e360e8536" providerId="LiveId" clId="{DF2D09FA-C869-4F64-9B60-06363E74BB59}" dt="2022-09-29T07:53:04.677" v="9711" actId="20577"/>
        <pc:sldMkLst>
          <pc:docMk/>
          <pc:sldMk cId="3225567923" sldId="275"/>
        </pc:sldMkLst>
        <pc:spChg chg="mod">
          <ac:chgData name="Ondra Klíma" userId="381e0c8e360e8536" providerId="LiveId" clId="{DF2D09FA-C869-4F64-9B60-06363E74BB59}" dt="2022-09-28T20:39:06.813" v="2454" actId="26606"/>
          <ac:spMkLst>
            <pc:docMk/>
            <pc:sldMk cId="3225567923" sldId="275"/>
            <ac:spMk id="2" creationId="{E01F490B-9A06-CCC7-E752-B929CC379A97}"/>
          </ac:spMkLst>
        </pc:spChg>
        <pc:spChg chg="mod">
          <ac:chgData name="Ondra Klíma" userId="381e0c8e360e8536" providerId="LiveId" clId="{DF2D09FA-C869-4F64-9B60-06363E74BB59}" dt="2022-09-28T21:14:49.518" v="5537" actId="20577"/>
          <ac:spMkLst>
            <pc:docMk/>
            <pc:sldMk cId="3225567923" sldId="275"/>
            <ac:spMk id="3" creationId="{63231B22-86D3-D343-227D-69F2ACF041E0}"/>
          </ac:spMkLst>
        </pc:spChg>
        <pc:spChg chg="add">
          <ac:chgData name="Ondra Klíma" userId="381e0c8e360e8536" providerId="LiveId" clId="{DF2D09FA-C869-4F64-9B60-06363E74BB59}" dt="2022-09-28T20:39:06.813" v="2454" actId="26606"/>
          <ac:spMkLst>
            <pc:docMk/>
            <pc:sldMk cId="3225567923" sldId="275"/>
            <ac:spMk id="10" creationId="{A5931BE0-4B93-4D6C-878E-ACC59D6B4587}"/>
          </ac:spMkLst>
        </pc:spChg>
        <pc:picChg chg="add">
          <ac:chgData name="Ondra Klíma" userId="381e0c8e360e8536" providerId="LiveId" clId="{DF2D09FA-C869-4F64-9B60-06363E74BB59}" dt="2022-09-28T20:39:06.813" v="2454" actId="26606"/>
          <ac:picMkLst>
            <pc:docMk/>
            <pc:sldMk cId="3225567923" sldId="275"/>
            <ac:picMk id="7" creationId="{8AC5AE95-E3B7-4C24-AF24-3DD785E3A95A}"/>
          </ac:picMkLst>
        </pc:picChg>
      </pc:sldChg>
      <pc:sldChg chg="modSp new del mod">
        <pc:chgData name="Ondra Klíma" userId="381e0c8e360e8536" providerId="LiveId" clId="{DF2D09FA-C869-4F64-9B60-06363E74BB59}" dt="2022-09-28T14:24:30.175" v="160" actId="47"/>
        <pc:sldMkLst>
          <pc:docMk/>
          <pc:sldMk cId="3342750464" sldId="275"/>
        </pc:sldMkLst>
        <pc:spChg chg="mod">
          <ac:chgData name="Ondra Klíma" userId="381e0c8e360e8536" providerId="LiveId" clId="{DF2D09FA-C869-4F64-9B60-06363E74BB59}" dt="2022-09-28T14:24:18.100" v="157" actId="20577"/>
          <ac:spMkLst>
            <pc:docMk/>
            <pc:sldMk cId="3342750464" sldId="275"/>
            <ac:spMk id="2" creationId="{5FB3B5AE-2769-99B1-7B3D-389E5C91DEC3}"/>
          </ac:spMkLst>
        </pc:spChg>
      </pc:sldChg>
      <pc:sldChg chg="addSp modSp new mod setBg modNotesTx">
        <pc:chgData name="Ondra Klíma" userId="381e0c8e360e8536" providerId="LiveId" clId="{DF2D09FA-C869-4F64-9B60-06363E74BB59}" dt="2022-09-28T20:52:36.245" v="5225" actId="20577"/>
        <pc:sldMkLst>
          <pc:docMk/>
          <pc:sldMk cId="1329287112" sldId="276"/>
        </pc:sldMkLst>
        <pc:spChg chg="mod">
          <ac:chgData name="Ondra Klíma" userId="381e0c8e360e8536" providerId="LiveId" clId="{DF2D09FA-C869-4F64-9B60-06363E74BB59}" dt="2022-09-28T20:40:51.692" v="2716" actId="26606"/>
          <ac:spMkLst>
            <pc:docMk/>
            <pc:sldMk cId="1329287112" sldId="276"/>
            <ac:spMk id="2" creationId="{93B497D3-F7FB-6743-BB14-AFD0C5F71265}"/>
          </ac:spMkLst>
        </pc:spChg>
        <pc:spChg chg="mod">
          <ac:chgData name="Ondra Klíma" userId="381e0c8e360e8536" providerId="LiveId" clId="{DF2D09FA-C869-4F64-9B60-06363E74BB59}" dt="2022-09-28T20:41:03.310" v="2731" actId="20577"/>
          <ac:spMkLst>
            <pc:docMk/>
            <pc:sldMk cId="1329287112" sldId="276"/>
            <ac:spMk id="3" creationId="{13035E41-09A3-54DB-7661-372483E50480}"/>
          </ac:spMkLst>
        </pc:spChg>
        <pc:spChg chg="add">
          <ac:chgData name="Ondra Klíma" userId="381e0c8e360e8536" providerId="LiveId" clId="{DF2D09FA-C869-4F64-9B60-06363E74BB59}" dt="2022-09-28T20:40:51.692" v="2716" actId="26606"/>
          <ac:spMkLst>
            <pc:docMk/>
            <pc:sldMk cId="1329287112" sldId="276"/>
            <ac:spMk id="8" creationId="{A5931BE0-4B93-4D6C-878E-ACC59D6B4587}"/>
          </ac:spMkLst>
        </pc:spChg>
        <pc:spChg chg="add">
          <ac:chgData name="Ondra Klíma" userId="381e0c8e360e8536" providerId="LiveId" clId="{DF2D09FA-C869-4F64-9B60-06363E74BB59}" dt="2022-09-28T20:40:51.692" v="2716" actId="26606"/>
          <ac:spMkLst>
            <pc:docMk/>
            <pc:sldMk cId="1329287112" sldId="276"/>
            <ac:spMk id="10" creationId="{6959C3E7-D59B-44C4-9BBD-3BC2A41A0CB1}"/>
          </ac:spMkLst>
        </pc:spChg>
        <pc:grpChg chg="add">
          <ac:chgData name="Ondra Klíma" userId="381e0c8e360e8536" providerId="LiveId" clId="{DF2D09FA-C869-4F64-9B60-06363E74BB59}" dt="2022-09-28T20:40:51.692" v="2716" actId="26606"/>
          <ac:grpSpMkLst>
            <pc:docMk/>
            <pc:sldMk cId="1329287112" sldId="276"/>
            <ac:grpSpMk id="12" creationId="{3654876B-FB01-4E58-9C9F-3D510011B13A}"/>
          </ac:grpSpMkLst>
        </pc:grpChg>
      </pc:sldChg>
      <pc:sldChg chg="addSp delSp modSp new mod setBg addAnim modNotesTx">
        <pc:chgData name="Ondra Klíma" userId="381e0c8e360e8536" providerId="LiveId" clId="{DF2D09FA-C869-4F64-9B60-06363E74BB59}" dt="2022-09-28T22:40:17.712" v="9342" actId="20577"/>
        <pc:sldMkLst>
          <pc:docMk/>
          <pc:sldMk cId="3459069878" sldId="277"/>
        </pc:sldMkLst>
        <pc:spChg chg="mod">
          <ac:chgData name="Ondra Klíma" userId="381e0c8e360e8536" providerId="LiveId" clId="{DF2D09FA-C869-4F64-9B60-06363E74BB59}" dt="2022-09-28T20:58:41.283" v="5284" actId="26606"/>
          <ac:spMkLst>
            <pc:docMk/>
            <pc:sldMk cId="3459069878" sldId="277"/>
            <ac:spMk id="2" creationId="{014ECF29-9739-9EA8-1AE3-3704B80EDCC8}"/>
          </ac:spMkLst>
        </pc:spChg>
        <pc:spChg chg="mod">
          <ac:chgData name="Ondra Klíma" userId="381e0c8e360e8536" providerId="LiveId" clId="{DF2D09FA-C869-4F64-9B60-06363E74BB59}" dt="2022-09-28T22:40:17.712" v="9342" actId="20577"/>
          <ac:spMkLst>
            <pc:docMk/>
            <pc:sldMk cId="3459069878" sldId="277"/>
            <ac:spMk id="3" creationId="{50B3A66C-DF6E-64B9-BEEA-D7640D5F711B}"/>
          </ac:spMkLst>
        </pc:spChg>
        <pc:spChg chg="add del">
          <ac:chgData name="Ondra Klíma" userId="381e0c8e360e8536" providerId="LiveId" clId="{DF2D09FA-C869-4F64-9B60-06363E74BB59}" dt="2022-09-28T20:58:41.285" v="5285" actId="26606"/>
          <ac:spMkLst>
            <pc:docMk/>
            <pc:sldMk cId="3459069878" sldId="277"/>
            <ac:spMk id="9" creationId="{A5931BE0-4B93-4D6C-878E-ACC59D6B4587}"/>
          </ac:spMkLst>
        </pc:spChg>
        <pc:spChg chg="add del">
          <ac:chgData name="Ondra Klíma" userId="381e0c8e360e8536" providerId="LiveId" clId="{DF2D09FA-C869-4F64-9B60-06363E74BB59}" dt="2022-09-28T20:58:41.285" v="5285" actId="26606"/>
          <ac:spMkLst>
            <pc:docMk/>
            <pc:sldMk cId="3459069878" sldId="277"/>
            <ac:spMk id="11" creationId="{6FF3A87B-2255-45E0-A551-C11FAF93290C}"/>
          </ac:spMkLst>
        </pc:spChg>
        <pc:spChg chg="add del">
          <ac:chgData name="Ondra Klíma" userId="381e0c8e360e8536" providerId="LiveId" clId="{DF2D09FA-C869-4F64-9B60-06363E74BB59}" dt="2022-09-28T20:58:41.283" v="5284" actId="26606"/>
          <ac:spMkLst>
            <pc:docMk/>
            <pc:sldMk cId="3459069878" sldId="277"/>
            <ac:spMk id="16" creationId="{82184FF4-7029-4ED7-813A-192E60608764}"/>
          </ac:spMkLst>
        </pc:spChg>
        <pc:spChg chg="add del">
          <ac:chgData name="Ondra Klíma" userId="381e0c8e360e8536" providerId="LiveId" clId="{DF2D09FA-C869-4F64-9B60-06363E74BB59}" dt="2022-09-28T20:58:41.283" v="5284" actId="26606"/>
          <ac:spMkLst>
            <pc:docMk/>
            <pc:sldMk cId="3459069878" sldId="277"/>
            <ac:spMk id="18" creationId="{AAA7AB09-557C-41AD-9113-FF9F68FA1035}"/>
          </ac:spMkLst>
        </pc:spChg>
        <pc:spChg chg="add del">
          <ac:chgData name="Ondra Klíma" userId="381e0c8e360e8536" providerId="LiveId" clId="{DF2D09FA-C869-4F64-9B60-06363E74BB59}" dt="2022-09-28T20:58:41.283" v="5284" actId="26606"/>
          <ac:spMkLst>
            <pc:docMk/>
            <pc:sldMk cId="3459069878" sldId="277"/>
            <ac:spMk id="20" creationId="{EF99ECAA-1F11-4937-BBA6-51935AB44C9D}"/>
          </ac:spMkLst>
        </pc:spChg>
        <pc:spChg chg="add del">
          <ac:chgData name="Ondra Klíma" userId="381e0c8e360e8536" providerId="LiveId" clId="{DF2D09FA-C869-4F64-9B60-06363E74BB59}" dt="2022-09-28T20:58:41.283" v="5284" actId="26606"/>
          <ac:spMkLst>
            <pc:docMk/>
            <pc:sldMk cId="3459069878" sldId="277"/>
            <ac:spMk id="28" creationId="{1DB043B4-68C6-45B9-82AC-A5800EADB8DB}"/>
          </ac:spMkLst>
        </pc:spChg>
        <pc:spChg chg="add del">
          <ac:chgData name="Ondra Klíma" userId="381e0c8e360e8536" providerId="LiveId" clId="{DF2D09FA-C869-4F64-9B60-06363E74BB59}" dt="2022-09-28T20:58:41.283" v="5284" actId="26606"/>
          <ac:spMkLst>
            <pc:docMk/>
            <pc:sldMk cId="3459069878" sldId="277"/>
            <ac:spMk id="30" creationId="{3C64A91D-E535-4C24-A0E3-96A3810E3FDC}"/>
          </ac:spMkLst>
        </pc:spChg>
        <pc:spChg chg="add del">
          <ac:chgData name="Ondra Klíma" userId="381e0c8e360e8536" providerId="LiveId" clId="{DF2D09FA-C869-4F64-9B60-06363E74BB59}" dt="2022-09-28T20:58:41.283" v="5284" actId="26606"/>
          <ac:spMkLst>
            <pc:docMk/>
            <pc:sldMk cId="3459069878" sldId="277"/>
            <ac:spMk id="32" creationId="{26FC4867-BA3E-4F8E-AB23-684F34DF3D31}"/>
          </ac:spMkLst>
        </pc:spChg>
        <pc:spChg chg="add">
          <ac:chgData name="Ondra Klíma" userId="381e0c8e360e8536" providerId="LiveId" clId="{DF2D09FA-C869-4F64-9B60-06363E74BB59}" dt="2022-09-28T20:58:41.285" v="5285" actId="26606"/>
          <ac:spMkLst>
            <pc:docMk/>
            <pc:sldMk cId="3459069878" sldId="277"/>
            <ac:spMk id="34" creationId="{A5931BE0-4B93-4D6C-878E-ACC59D6B4587}"/>
          </ac:spMkLst>
        </pc:spChg>
        <pc:spChg chg="add">
          <ac:chgData name="Ondra Klíma" userId="381e0c8e360e8536" providerId="LiveId" clId="{DF2D09FA-C869-4F64-9B60-06363E74BB59}" dt="2022-09-28T20:58:41.285" v="5285" actId="26606"/>
          <ac:spMkLst>
            <pc:docMk/>
            <pc:sldMk cId="3459069878" sldId="277"/>
            <ac:spMk id="35" creationId="{6FF3A87B-2255-45E0-A551-C11FAF93290C}"/>
          </ac:spMkLst>
        </pc:spChg>
        <pc:grpChg chg="add del">
          <ac:chgData name="Ondra Klíma" userId="381e0c8e360e8536" providerId="LiveId" clId="{DF2D09FA-C869-4F64-9B60-06363E74BB59}" dt="2022-09-28T20:58:41.283" v="5284" actId="26606"/>
          <ac:grpSpMkLst>
            <pc:docMk/>
            <pc:sldMk cId="3459069878" sldId="277"/>
            <ac:grpSpMk id="22" creationId="{79DE9FAB-6BBA-4CFE-B67D-77B47F01ECA4}"/>
          </ac:grpSpMkLst>
        </pc:grpChg>
        <pc:picChg chg="add mod ord">
          <ac:chgData name="Ondra Klíma" userId="381e0c8e360e8536" providerId="LiveId" clId="{DF2D09FA-C869-4F64-9B60-06363E74BB59}" dt="2022-09-28T20:58:41.285" v="5285" actId="26606"/>
          <ac:picMkLst>
            <pc:docMk/>
            <pc:sldMk cId="3459069878" sldId="277"/>
            <ac:picMk id="5" creationId="{8955CCD1-9F46-EEF5-8F5B-81B77438FE5A}"/>
          </ac:picMkLst>
        </pc:picChg>
      </pc:sldChg>
      <pc:sldChg chg="addSp modSp new mod setBg modNotesTx">
        <pc:chgData name="Ondra Klíma" userId="381e0c8e360e8536" providerId="LiveId" clId="{DF2D09FA-C869-4F64-9B60-06363E74BB59}" dt="2022-09-28T22:40:47.472" v="9412" actId="313"/>
        <pc:sldMkLst>
          <pc:docMk/>
          <pc:sldMk cId="2043397832" sldId="278"/>
        </pc:sldMkLst>
        <pc:spChg chg="mod">
          <ac:chgData name="Ondra Klíma" userId="381e0c8e360e8536" providerId="LiveId" clId="{DF2D09FA-C869-4F64-9B60-06363E74BB59}" dt="2022-09-28T21:09:04.325" v="5515" actId="20577"/>
          <ac:spMkLst>
            <pc:docMk/>
            <pc:sldMk cId="2043397832" sldId="278"/>
            <ac:spMk id="2" creationId="{357DB56A-EFD0-F346-7F7E-E736428F2322}"/>
          </ac:spMkLst>
        </pc:spChg>
        <pc:spChg chg="mod">
          <ac:chgData name="Ondra Klíma" userId="381e0c8e360e8536" providerId="LiveId" clId="{DF2D09FA-C869-4F64-9B60-06363E74BB59}" dt="2022-09-28T22:40:47.472" v="9412" actId="313"/>
          <ac:spMkLst>
            <pc:docMk/>
            <pc:sldMk cId="2043397832" sldId="278"/>
            <ac:spMk id="3" creationId="{4FDC2836-DA99-22D0-ED5E-FDFACF079280}"/>
          </ac:spMkLst>
        </pc:spChg>
        <pc:spChg chg="add">
          <ac:chgData name="Ondra Klíma" userId="381e0c8e360e8536" providerId="LiveId" clId="{DF2D09FA-C869-4F64-9B60-06363E74BB59}" dt="2022-09-28T21:06:27.182" v="5463" actId="26606"/>
          <ac:spMkLst>
            <pc:docMk/>
            <pc:sldMk cId="2043397832" sldId="278"/>
            <ac:spMk id="9" creationId="{A5931BE0-4B93-4D6C-878E-ACC59D6B4587}"/>
          </ac:spMkLst>
        </pc:spChg>
        <pc:spChg chg="add">
          <ac:chgData name="Ondra Klíma" userId="381e0c8e360e8536" providerId="LiveId" clId="{DF2D09FA-C869-4F64-9B60-06363E74BB59}" dt="2022-09-28T21:06:27.182" v="5463" actId="26606"/>
          <ac:spMkLst>
            <pc:docMk/>
            <pc:sldMk cId="2043397832" sldId="278"/>
            <ac:spMk id="11" creationId="{6FF3A87B-2255-45E0-A551-C11FAF93290C}"/>
          </ac:spMkLst>
        </pc:spChg>
        <pc:picChg chg="add">
          <ac:chgData name="Ondra Klíma" userId="381e0c8e360e8536" providerId="LiveId" clId="{DF2D09FA-C869-4F64-9B60-06363E74BB59}" dt="2022-09-28T21:06:27.182" v="5463" actId="26606"/>
          <ac:picMkLst>
            <pc:docMk/>
            <pc:sldMk cId="2043397832" sldId="278"/>
            <ac:picMk id="5" creationId="{5DD328F2-F9A7-8B67-BDED-382F84AE6DD2}"/>
          </ac:picMkLst>
        </pc:picChg>
      </pc:sldChg>
      <pc:sldChg chg="addSp delSp modSp new mod setBg addAnim delAnim">
        <pc:chgData name="Ondra Klíma" userId="381e0c8e360e8536" providerId="LiveId" clId="{DF2D09FA-C869-4F64-9B60-06363E74BB59}" dt="2022-09-28T21:27:41.708" v="6495" actId="20577"/>
        <pc:sldMkLst>
          <pc:docMk/>
          <pc:sldMk cId="4092044334" sldId="279"/>
        </pc:sldMkLst>
        <pc:spChg chg="mod">
          <ac:chgData name="Ondra Klíma" userId="381e0c8e360e8536" providerId="LiveId" clId="{DF2D09FA-C869-4F64-9B60-06363E74BB59}" dt="2022-09-28T21:27:41.708" v="6495" actId="20577"/>
          <ac:spMkLst>
            <pc:docMk/>
            <pc:sldMk cId="4092044334" sldId="279"/>
            <ac:spMk id="2" creationId="{A27FD7AB-131E-CE83-31BE-AE78AE36EB3A}"/>
          </ac:spMkLst>
        </pc:spChg>
        <pc:spChg chg="mod">
          <ac:chgData name="Ondra Klíma" userId="381e0c8e360e8536" providerId="LiveId" clId="{DF2D09FA-C869-4F64-9B60-06363E74BB59}" dt="2022-09-28T21:23:03.429" v="6465" actId="20577"/>
          <ac:spMkLst>
            <pc:docMk/>
            <pc:sldMk cId="4092044334" sldId="279"/>
            <ac:spMk id="3" creationId="{70E2C7FD-D8E0-E985-ABAE-6F29E2C41114}"/>
          </ac:spMkLst>
        </pc:spChg>
        <pc:spChg chg="add del">
          <ac:chgData name="Ondra Klíma" userId="381e0c8e360e8536" providerId="LiveId" clId="{DF2D09FA-C869-4F64-9B60-06363E74BB59}" dt="2022-09-28T21:20:23.545" v="6124" actId="26606"/>
          <ac:spMkLst>
            <pc:docMk/>
            <pc:sldMk cId="4092044334" sldId="279"/>
            <ac:spMk id="1028" creationId="{82184FF4-7029-4ED7-813A-192E60608764}"/>
          </ac:spMkLst>
        </pc:spChg>
        <pc:spChg chg="add del">
          <ac:chgData name="Ondra Klíma" userId="381e0c8e360e8536" providerId="LiveId" clId="{DF2D09FA-C869-4F64-9B60-06363E74BB59}" dt="2022-09-28T21:20:23.545" v="6124" actId="26606"/>
          <ac:spMkLst>
            <pc:docMk/>
            <pc:sldMk cId="4092044334" sldId="279"/>
            <ac:spMk id="1029" creationId="{AAA7AB09-557C-41AD-9113-FF9F68FA1035}"/>
          </ac:spMkLst>
        </pc:spChg>
        <pc:spChg chg="add del">
          <ac:chgData name="Ondra Klíma" userId="381e0c8e360e8536" providerId="LiveId" clId="{DF2D09FA-C869-4F64-9B60-06363E74BB59}" dt="2022-09-28T21:20:23.545" v="6124" actId="26606"/>
          <ac:spMkLst>
            <pc:docMk/>
            <pc:sldMk cId="4092044334" sldId="279"/>
            <ac:spMk id="1030" creationId="{EF99ECAA-1F11-4937-BBA6-51935AB44C9D}"/>
          </ac:spMkLst>
        </pc:spChg>
        <pc:spChg chg="add del">
          <ac:chgData name="Ondra Klíma" userId="381e0c8e360e8536" providerId="LiveId" clId="{DF2D09FA-C869-4F64-9B60-06363E74BB59}" dt="2022-09-28T21:20:08.830" v="6121" actId="26606"/>
          <ac:spMkLst>
            <pc:docMk/>
            <pc:sldMk cId="4092044334" sldId="279"/>
            <ac:spMk id="1031" creationId="{82184FF4-7029-4ED7-813A-192E60608764}"/>
          </ac:spMkLst>
        </pc:spChg>
        <pc:spChg chg="add del">
          <ac:chgData name="Ondra Klíma" userId="381e0c8e360e8536" providerId="LiveId" clId="{DF2D09FA-C869-4F64-9B60-06363E74BB59}" dt="2022-09-28T21:20:08.830" v="6121" actId="26606"/>
          <ac:spMkLst>
            <pc:docMk/>
            <pc:sldMk cId="4092044334" sldId="279"/>
            <ac:spMk id="1033" creationId="{AAA7AB09-557C-41AD-9113-FF9F68FA1035}"/>
          </ac:spMkLst>
        </pc:spChg>
        <pc:spChg chg="add del">
          <ac:chgData name="Ondra Klíma" userId="381e0c8e360e8536" providerId="LiveId" clId="{DF2D09FA-C869-4F64-9B60-06363E74BB59}" dt="2022-09-28T21:20:08.830" v="6121" actId="26606"/>
          <ac:spMkLst>
            <pc:docMk/>
            <pc:sldMk cId="4092044334" sldId="279"/>
            <ac:spMk id="1035" creationId="{EF99ECAA-1F11-4937-BBA6-51935AB44C9D}"/>
          </ac:spMkLst>
        </pc:spChg>
        <pc:spChg chg="add del">
          <ac:chgData name="Ondra Klíma" userId="381e0c8e360e8536" providerId="LiveId" clId="{DF2D09FA-C869-4F64-9B60-06363E74BB59}" dt="2022-09-28T21:20:56.397" v="6136" actId="26606"/>
          <ac:spMkLst>
            <pc:docMk/>
            <pc:sldMk cId="4092044334" sldId="279"/>
            <ac:spMk id="1036" creationId="{A5931BE0-4B93-4D6C-878E-ACC59D6B4587}"/>
          </ac:spMkLst>
        </pc:spChg>
        <pc:spChg chg="add del">
          <ac:chgData name="Ondra Klíma" userId="381e0c8e360e8536" providerId="LiveId" clId="{DF2D09FA-C869-4F64-9B60-06363E74BB59}" dt="2022-09-28T21:20:56.397" v="6136" actId="26606"/>
          <ac:spMkLst>
            <pc:docMk/>
            <pc:sldMk cId="4092044334" sldId="279"/>
            <ac:spMk id="1040" creationId="{5171FAFB-7223-4BE1-983D-8A0626EAC5E4}"/>
          </ac:spMkLst>
        </pc:spChg>
        <pc:spChg chg="add">
          <ac:chgData name="Ondra Klíma" userId="381e0c8e360e8536" providerId="LiveId" clId="{DF2D09FA-C869-4F64-9B60-06363E74BB59}" dt="2022-09-28T21:20:56.397" v="6136" actId="26606"/>
          <ac:spMkLst>
            <pc:docMk/>
            <pc:sldMk cId="4092044334" sldId="279"/>
            <ac:spMk id="1042" creationId="{A5931BE0-4B93-4D6C-878E-ACC59D6B4587}"/>
          </ac:spMkLst>
        </pc:spChg>
        <pc:spChg chg="add del">
          <ac:chgData name="Ondra Klíma" userId="381e0c8e360e8536" providerId="LiveId" clId="{DF2D09FA-C869-4F64-9B60-06363E74BB59}" dt="2022-09-28T21:20:08.830" v="6121" actId="26606"/>
          <ac:spMkLst>
            <pc:docMk/>
            <pc:sldMk cId="4092044334" sldId="279"/>
            <ac:spMk id="1043" creationId="{1DB043B4-68C6-45B9-82AC-A5800EADB8DB}"/>
          </ac:spMkLst>
        </pc:spChg>
        <pc:spChg chg="add del">
          <ac:chgData name="Ondra Klíma" userId="381e0c8e360e8536" providerId="LiveId" clId="{DF2D09FA-C869-4F64-9B60-06363E74BB59}" dt="2022-09-28T21:20:23.545" v="6124" actId="26606"/>
          <ac:spMkLst>
            <pc:docMk/>
            <pc:sldMk cId="4092044334" sldId="279"/>
            <ac:spMk id="1048" creationId="{1DB043B4-68C6-45B9-82AC-A5800EADB8DB}"/>
          </ac:spMkLst>
        </pc:spChg>
        <pc:spChg chg="add del">
          <ac:chgData name="Ondra Klíma" userId="381e0c8e360e8536" providerId="LiveId" clId="{DF2D09FA-C869-4F64-9B60-06363E74BB59}" dt="2022-09-28T21:20:08.830" v="6121" actId="26606"/>
          <ac:spMkLst>
            <pc:docMk/>
            <pc:sldMk cId="4092044334" sldId="279"/>
            <ac:spMk id="1049" creationId="{94459D96-B947-4C7F-8BCA-915F8B07C0AA}"/>
          </ac:spMkLst>
        </pc:spChg>
        <pc:spChg chg="add del">
          <ac:chgData name="Ondra Klíma" userId="381e0c8e360e8536" providerId="LiveId" clId="{DF2D09FA-C869-4F64-9B60-06363E74BB59}" dt="2022-09-28T21:20:23.545" v="6124" actId="26606"/>
          <ac:spMkLst>
            <pc:docMk/>
            <pc:sldMk cId="4092044334" sldId="279"/>
            <ac:spMk id="1053" creationId="{94459D96-B947-4C7F-8BCA-915F8B07C0AA}"/>
          </ac:spMkLst>
        </pc:spChg>
        <pc:grpChg chg="add del">
          <ac:chgData name="Ondra Klíma" userId="381e0c8e360e8536" providerId="LiveId" clId="{DF2D09FA-C869-4F64-9B60-06363E74BB59}" dt="2022-09-28T21:20:23.545" v="6124" actId="26606"/>
          <ac:grpSpMkLst>
            <pc:docMk/>
            <pc:sldMk cId="4092044334" sldId="279"/>
            <ac:grpSpMk id="1032" creationId="{79DE9FAB-6BBA-4CFE-B67D-77B47F01ECA4}"/>
          </ac:grpSpMkLst>
        </pc:grpChg>
        <pc:grpChg chg="add del">
          <ac:chgData name="Ondra Klíma" userId="381e0c8e360e8536" providerId="LiveId" clId="{DF2D09FA-C869-4F64-9B60-06363E74BB59}" dt="2022-09-28T21:20:08.830" v="6121" actId="26606"/>
          <ac:grpSpMkLst>
            <pc:docMk/>
            <pc:sldMk cId="4092044334" sldId="279"/>
            <ac:grpSpMk id="1037" creationId="{79DE9FAB-6BBA-4CFE-B67D-77B47F01ECA4}"/>
          </ac:grpSpMkLst>
        </pc:grpChg>
        <pc:grpChg chg="add del">
          <ac:chgData name="Ondra Klíma" userId="381e0c8e360e8536" providerId="LiveId" clId="{DF2D09FA-C869-4F64-9B60-06363E74BB59}" dt="2022-09-28T21:20:56.397" v="6136" actId="26606"/>
          <ac:grpSpMkLst>
            <pc:docMk/>
            <pc:sldMk cId="4092044334" sldId="279"/>
            <ac:grpSpMk id="1038" creationId="{C4967C49-2278-4724-94A5-A258F20C3DFA}"/>
          </ac:grpSpMkLst>
        </pc:grpChg>
        <pc:grpChg chg="add del">
          <ac:chgData name="Ondra Klíma" userId="381e0c8e360e8536" providerId="LiveId" clId="{DF2D09FA-C869-4F64-9B60-06363E74BB59}" dt="2022-09-28T21:20:08.830" v="6121" actId="26606"/>
          <ac:grpSpMkLst>
            <pc:docMk/>
            <pc:sldMk cId="4092044334" sldId="279"/>
            <ac:grpSpMk id="1045" creationId="{73840CF4-F848-4FE0-AEA6-C9E806911B9E}"/>
          </ac:grpSpMkLst>
        </pc:grpChg>
        <pc:grpChg chg="add del">
          <ac:chgData name="Ondra Klíma" userId="381e0c8e360e8536" providerId="LiveId" clId="{DF2D09FA-C869-4F64-9B60-06363E74BB59}" dt="2022-09-28T21:20:23.545" v="6124" actId="26606"/>
          <ac:grpSpMkLst>
            <pc:docMk/>
            <pc:sldMk cId="4092044334" sldId="279"/>
            <ac:grpSpMk id="1050" creationId="{73840CF4-F848-4FE0-AEA6-C9E806911B9E}"/>
          </ac:grpSpMkLst>
        </pc:grpChg>
        <pc:picChg chg="add mod">
          <ac:chgData name="Ondra Klíma" userId="381e0c8e360e8536" providerId="LiveId" clId="{DF2D09FA-C869-4F64-9B60-06363E74BB59}" dt="2022-09-28T21:20:56.397" v="6136" actId="26606"/>
          <ac:picMkLst>
            <pc:docMk/>
            <pc:sldMk cId="4092044334" sldId="279"/>
            <ac:picMk id="1026" creationId="{9E74FEC4-FF5D-7861-CC97-315264433CBC}"/>
          </ac:picMkLst>
        </pc:picChg>
      </pc:sldChg>
      <pc:sldChg chg="modSp add mod">
        <pc:chgData name="Ondra Klíma" userId="381e0c8e360e8536" providerId="LiveId" clId="{DF2D09FA-C869-4F64-9B60-06363E74BB59}" dt="2022-09-28T21:31:06.820" v="6843" actId="20577"/>
        <pc:sldMkLst>
          <pc:docMk/>
          <pc:sldMk cId="355641230" sldId="280"/>
        </pc:sldMkLst>
        <pc:spChg chg="mod">
          <ac:chgData name="Ondra Klíma" userId="381e0c8e360e8536" providerId="LiveId" clId="{DF2D09FA-C869-4F64-9B60-06363E74BB59}" dt="2022-09-28T21:27:18.669" v="6483" actId="20577"/>
          <ac:spMkLst>
            <pc:docMk/>
            <pc:sldMk cId="355641230" sldId="280"/>
            <ac:spMk id="2" creationId="{A27FD7AB-131E-CE83-31BE-AE78AE36EB3A}"/>
          </ac:spMkLst>
        </pc:spChg>
        <pc:spChg chg="mod">
          <ac:chgData name="Ondra Klíma" userId="381e0c8e360e8536" providerId="LiveId" clId="{DF2D09FA-C869-4F64-9B60-06363E74BB59}" dt="2022-09-28T21:31:06.820" v="6843" actId="20577"/>
          <ac:spMkLst>
            <pc:docMk/>
            <pc:sldMk cId="355641230" sldId="280"/>
            <ac:spMk id="3" creationId="{70E2C7FD-D8E0-E985-ABAE-6F29E2C41114}"/>
          </ac:spMkLst>
        </pc:spChg>
        <pc:picChg chg="mod">
          <ac:chgData name="Ondra Klíma" userId="381e0c8e360e8536" providerId="LiveId" clId="{DF2D09FA-C869-4F64-9B60-06363E74BB59}" dt="2022-09-28T21:26:27.107" v="6467" actId="14826"/>
          <ac:picMkLst>
            <pc:docMk/>
            <pc:sldMk cId="355641230" sldId="280"/>
            <ac:picMk id="1026" creationId="{9E74FEC4-FF5D-7861-CC97-315264433CBC}"/>
          </ac:picMkLst>
        </pc:picChg>
      </pc:sldChg>
      <pc:sldChg chg="modSp add mod">
        <pc:chgData name="Ondra Klíma" userId="381e0c8e360e8536" providerId="LiveId" clId="{DF2D09FA-C869-4F64-9B60-06363E74BB59}" dt="2022-09-28T21:36:54.675" v="7290" actId="20577"/>
        <pc:sldMkLst>
          <pc:docMk/>
          <pc:sldMk cId="2666573736" sldId="281"/>
        </pc:sldMkLst>
        <pc:spChg chg="mod">
          <ac:chgData name="Ondra Klíma" userId="381e0c8e360e8536" providerId="LiveId" clId="{DF2D09FA-C869-4F64-9B60-06363E74BB59}" dt="2022-09-28T21:31:50.795" v="6890" actId="20577"/>
          <ac:spMkLst>
            <pc:docMk/>
            <pc:sldMk cId="2666573736" sldId="281"/>
            <ac:spMk id="2" creationId="{A27FD7AB-131E-CE83-31BE-AE78AE36EB3A}"/>
          </ac:spMkLst>
        </pc:spChg>
        <pc:spChg chg="mod">
          <ac:chgData name="Ondra Klíma" userId="381e0c8e360e8536" providerId="LiveId" clId="{DF2D09FA-C869-4F64-9B60-06363E74BB59}" dt="2022-09-28T21:36:54.675" v="7290" actId="20577"/>
          <ac:spMkLst>
            <pc:docMk/>
            <pc:sldMk cId="2666573736" sldId="281"/>
            <ac:spMk id="3" creationId="{70E2C7FD-D8E0-E985-ABAE-6F29E2C41114}"/>
          </ac:spMkLst>
        </pc:spChg>
        <pc:picChg chg="mod">
          <ac:chgData name="Ondra Klíma" userId="381e0c8e360e8536" providerId="LiveId" clId="{DF2D09FA-C869-4F64-9B60-06363E74BB59}" dt="2022-09-28T21:32:10.039" v="6891" actId="14826"/>
          <ac:picMkLst>
            <pc:docMk/>
            <pc:sldMk cId="2666573736" sldId="281"/>
            <ac:picMk id="1026" creationId="{9E74FEC4-FF5D-7861-CC97-315264433CBC}"/>
          </ac:picMkLst>
        </pc:picChg>
      </pc:sldChg>
      <pc:sldChg chg="modSp add mod">
        <pc:chgData name="Ondra Klíma" userId="381e0c8e360e8536" providerId="LiveId" clId="{DF2D09FA-C869-4F64-9B60-06363E74BB59}" dt="2022-09-28T21:42:01.006" v="7640" actId="20577"/>
        <pc:sldMkLst>
          <pc:docMk/>
          <pc:sldMk cId="3550687782" sldId="282"/>
        </pc:sldMkLst>
        <pc:spChg chg="mod">
          <ac:chgData name="Ondra Klíma" userId="381e0c8e360e8536" providerId="LiveId" clId="{DF2D09FA-C869-4F64-9B60-06363E74BB59}" dt="2022-09-28T21:38:37.023" v="7315" actId="20577"/>
          <ac:spMkLst>
            <pc:docMk/>
            <pc:sldMk cId="3550687782" sldId="282"/>
            <ac:spMk id="2" creationId="{A27FD7AB-131E-CE83-31BE-AE78AE36EB3A}"/>
          </ac:spMkLst>
        </pc:spChg>
        <pc:spChg chg="mod">
          <ac:chgData name="Ondra Klíma" userId="381e0c8e360e8536" providerId="LiveId" clId="{DF2D09FA-C869-4F64-9B60-06363E74BB59}" dt="2022-09-28T21:42:01.006" v="7640" actId="20577"/>
          <ac:spMkLst>
            <pc:docMk/>
            <pc:sldMk cId="3550687782" sldId="282"/>
            <ac:spMk id="3" creationId="{70E2C7FD-D8E0-E985-ABAE-6F29E2C41114}"/>
          </ac:spMkLst>
        </pc:spChg>
        <pc:picChg chg="mod">
          <ac:chgData name="Ondra Klíma" userId="381e0c8e360e8536" providerId="LiveId" clId="{DF2D09FA-C869-4F64-9B60-06363E74BB59}" dt="2022-09-28T21:38:58.958" v="7316" actId="14826"/>
          <ac:picMkLst>
            <pc:docMk/>
            <pc:sldMk cId="3550687782" sldId="282"/>
            <ac:picMk id="1026" creationId="{9E74FEC4-FF5D-7861-CC97-315264433CBC}"/>
          </ac:picMkLst>
        </pc:picChg>
      </pc:sldChg>
      <pc:sldChg chg="addSp delSp modSp new mod setBg modNotesTx">
        <pc:chgData name="Ondra Klíma" userId="381e0c8e360e8536" providerId="LiveId" clId="{DF2D09FA-C869-4F64-9B60-06363E74BB59}" dt="2022-09-28T21:46:26.565" v="7711" actId="20577"/>
        <pc:sldMkLst>
          <pc:docMk/>
          <pc:sldMk cId="2006352103" sldId="283"/>
        </pc:sldMkLst>
        <pc:spChg chg="mod">
          <ac:chgData name="Ondra Klíma" userId="381e0c8e360e8536" providerId="LiveId" clId="{DF2D09FA-C869-4F64-9B60-06363E74BB59}" dt="2022-09-28T21:46:26.565" v="7711" actId="20577"/>
          <ac:spMkLst>
            <pc:docMk/>
            <pc:sldMk cId="2006352103" sldId="283"/>
            <ac:spMk id="2" creationId="{07599732-2E11-1719-0F0F-40D21366E744}"/>
          </ac:spMkLst>
        </pc:spChg>
        <pc:spChg chg="del">
          <ac:chgData name="Ondra Klíma" userId="381e0c8e360e8536" providerId="LiveId" clId="{DF2D09FA-C869-4F64-9B60-06363E74BB59}" dt="2022-09-28T21:43:51.191" v="7687"/>
          <ac:spMkLst>
            <pc:docMk/>
            <pc:sldMk cId="2006352103" sldId="283"/>
            <ac:spMk id="3" creationId="{B5B83100-94DF-214D-556B-8556AA703F4F}"/>
          </ac:spMkLst>
        </pc:spChg>
        <pc:spChg chg="add">
          <ac:chgData name="Ondra Klíma" userId="381e0c8e360e8536" providerId="LiveId" clId="{DF2D09FA-C869-4F64-9B60-06363E74BB59}" dt="2022-09-28T21:44:04.050" v="7688" actId="26606"/>
          <ac:spMkLst>
            <pc:docMk/>
            <pc:sldMk cId="2006352103" sldId="283"/>
            <ac:spMk id="2055" creationId="{82184FF4-7029-4ED7-813A-192E60608764}"/>
          </ac:spMkLst>
        </pc:spChg>
        <pc:spChg chg="add">
          <ac:chgData name="Ondra Klíma" userId="381e0c8e360e8536" providerId="LiveId" clId="{DF2D09FA-C869-4F64-9B60-06363E74BB59}" dt="2022-09-28T21:44:04.050" v="7688" actId="26606"/>
          <ac:spMkLst>
            <pc:docMk/>
            <pc:sldMk cId="2006352103" sldId="283"/>
            <ac:spMk id="2057" creationId="{AAA7AB09-557C-41AD-9113-FF9F68FA1035}"/>
          </ac:spMkLst>
        </pc:spChg>
        <pc:spChg chg="add">
          <ac:chgData name="Ondra Klíma" userId="381e0c8e360e8536" providerId="LiveId" clId="{DF2D09FA-C869-4F64-9B60-06363E74BB59}" dt="2022-09-28T21:44:04.050" v="7688" actId="26606"/>
          <ac:spMkLst>
            <pc:docMk/>
            <pc:sldMk cId="2006352103" sldId="283"/>
            <ac:spMk id="2059" creationId="{EF99ECAA-1F11-4937-BBA6-51935AB44C9D}"/>
          </ac:spMkLst>
        </pc:spChg>
        <pc:spChg chg="add">
          <ac:chgData name="Ondra Klíma" userId="381e0c8e360e8536" providerId="LiveId" clId="{DF2D09FA-C869-4F64-9B60-06363E74BB59}" dt="2022-09-28T21:44:04.050" v="7688" actId="26606"/>
          <ac:spMkLst>
            <pc:docMk/>
            <pc:sldMk cId="2006352103" sldId="283"/>
            <ac:spMk id="2067" creationId="{1DB043B4-68C6-45B9-82AC-A5800EADB8DB}"/>
          </ac:spMkLst>
        </pc:spChg>
        <pc:spChg chg="add">
          <ac:chgData name="Ondra Klíma" userId="381e0c8e360e8536" providerId="LiveId" clId="{DF2D09FA-C869-4F64-9B60-06363E74BB59}" dt="2022-09-28T21:44:04.050" v="7688" actId="26606"/>
          <ac:spMkLst>
            <pc:docMk/>
            <pc:sldMk cId="2006352103" sldId="283"/>
            <ac:spMk id="2069" creationId="{28A00A08-E4E6-4184-B484-E0E034072AE0}"/>
          </ac:spMkLst>
        </pc:spChg>
        <pc:grpChg chg="add">
          <ac:chgData name="Ondra Klíma" userId="381e0c8e360e8536" providerId="LiveId" clId="{DF2D09FA-C869-4F64-9B60-06363E74BB59}" dt="2022-09-28T21:44:04.050" v="7688" actId="26606"/>
          <ac:grpSpMkLst>
            <pc:docMk/>
            <pc:sldMk cId="2006352103" sldId="283"/>
            <ac:grpSpMk id="2061" creationId="{79DE9FAB-6BBA-4CFE-B67D-77B47F01ECA4}"/>
          </ac:grpSpMkLst>
        </pc:grpChg>
        <pc:grpChg chg="add">
          <ac:chgData name="Ondra Klíma" userId="381e0c8e360e8536" providerId="LiveId" clId="{DF2D09FA-C869-4F64-9B60-06363E74BB59}" dt="2022-09-28T21:44:04.050" v="7688" actId="26606"/>
          <ac:grpSpMkLst>
            <pc:docMk/>
            <pc:sldMk cId="2006352103" sldId="283"/>
            <ac:grpSpMk id="2071" creationId="{0780E404-3121-4F33-AF2D-65F659A97798}"/>
          </ac:grpSpMkLst>
        </pc:grpChg>
        <pc:grpChg chg="add">
          <ac:chgData name="Ondra Klíma" userId="381e0c8e360e8536" providerId="LiveId" clId="{DF2D09FA-C869-4F64-9B60-06363E74BB59}" dt="2022-09-28T21:44:04.050" v="7688" actId="26606"/>
          <ac:grpSpMkLst>
            <pc:docMk/>
            <pc:sldMk cId="2006352103" sldId="283"/>
            <ac:grpSpMk id="2075" creationId="{4B158E9A-DBF4-4AA7-B6B7-8C8EB2FBDD68}"/>
          </ac:grpSpMkLst>
        </pc:grpChg>
        <pc:picChg chg="add mod">
          <ac:chgData name="Ondra Klíma" userId="381e0c8e360e8536" providerId="LiveId" clId="{DF2D09FA-C869-4F64-9B60-06363E74BB59}" dt="2022-09-28T21:44:04.050" v="7688" actId="26606"/>
          <ac:picMkLst>
            <pc:docMk/>
            <pc:sldMk cId="2006352103" sldId="283"/>
            <ac:picMk id="2050" creationId="{C7749812-F670-90FA-EA2B-BBEBB3681498}"/>
          </ac:picMkLst>
        </pc:picChg>
      </pc:sldChg>
      <pc:sldChg chg="addSp delSp modSp new mod setBg modNotesTx">
        <pc:chgData name="Ondra Klíma" userId="381e0c8e360e8536" providerId="LiveId" clId="{DF2D09FA-C869-4F64-9B60-06363E74BB59}" dt="2022-09-28T22:02:15.674" v="9049" actId="20577"/>
        <pc:sldMkLst>
          <pc:docMk/>
          <pc:sldMk cId="605098248" sldId="284"/>
        </pc:sldMkLst>
        <pc:spChg chg="mod">
          <ac:chgData name="Ondra Klíma" userId="381e0c8e360e8536" providerId="LiveId" clId="{DF2D09FA-C869-4F64-9B60-06363E74BB59}" dt="2022-09-28T21:56:10.534" v="7840" actId="26606"/>
          <ac:spMkLst>
            <pc:docMk/>
            <pc:sldMk cId="605098248" sldId="284"/>
            <ac:spMk id="2" creationId="{4BAA6772-417F-C76F-4D0D-DE72153E0EAC}"/>
          </ac:spMkLst>
        </pc:spChg>
        <pc:spChg chg="del mod">
          <ac:chgData name="Ondra Klíma" userId="381e0c8e360e8536" providerId="LiveId" clId="{DF2D09FA-C869-4F64-9B60-06363E74BB59}" dt="2022-09-28T21:56:10.534" v="7840" actId="26606"/>
          <ac:spMkLst>
            <pc:docMk/>
            <pc:sldMk cId="605098248" sldId="284"/>
            <ac:spMk id="3" creationId="{544522D5-5B05-40E3-4ACD-981BAD36DCAF}"/>
          </ac:spMkLst>
        </pc:spChg>
        <pc:spChg chg="add">
          <ac:chgData name="Ondra Klíma" userId="381e0c8e360e8536" providerId="LiveId" clId="{DF2D09FA-C869-4F64-9B60-06363E74BB59}" dt="2022-09-28T21:56:10.534" v="7840" actId="26606"/>
          <ac:spMkLst>
            <pc:docMk/>
            <pc:sldMk cId="605098248" sldId="284"/>
            <ac:spMk id="9" creationId="{60B7752B-728D-4CA3-8923-C4F7F77029E3}"/>
          </ac:spMkLst>
        </pc:spChg>
        <pc:spChg chg="add">
          <ac:chgData name="Ondra Klíma" userId="381e0c8e360e8536" providerId="LiveId" clId="{DF2D09FA-C869-4F64-9B60-06363E74BB59}" dt="2022-09-28T21:56:10.534" v="7840" actId="26606"/>
          <ac:spMkLst>
            <pc:docMk/>
            <pc:sldMk cId="605098248" sldId="284"/>
            <ac:spMk id="11" creationId="{AFF323B2-FCDB-4497-8AF0-2F7A3C881B85}"/>
          </ac:spMkLst>
        </pc:spChg>
        <pc:grpChg chg="add">
          <ac:chgData name="Ondra Klíma" userId="381e0c8e360e8536" providerId="LiveId" clId="{DF2D09FA-C869-4F64-9B60-06363E74BB59}" dt="2022-09-28T21:56:10.534" v="7840" actId="26606"/>
          <ac:grpSpMkLst>
            <pc:docMk/>
            <pc:sldMk cId="605098248" sldId="284"/>
            <ac:grpSpMk id="13" creationId="{7B7CADF7-83F2-4D18-8E02-975078DBAAB2}"/>
          </ac:grpSpMkLst>
        </pc:grpChg>
        <pc:grpChg chg="add">
          <ac:chgData name="Ondra Klíma" userId="381e0c8e360e8536" providerId="LiveId" clId="{DF2D09FA-C869-4F64-9B60-06363E74BB59}" dt="2022-09-28T21:56:10.534" v="7840" actId="26606"/>
          <ac:grpSpMkLst>
            <pc:docMk/>
            <pc:sldMk cId="605098248" sldId="284"/>
            <ac:grpSpMk id="18" creationId="{F76A531C-147A-4C94-B721-EA95D8E88BB2}"/>
          </ac:grpSpMkLst>
        </pc:grpChg>
        <pc:graphicFrameChg chg="add">
          <ac:chgData name="Ondra Klíma" userId="381e0c8e360e8536" providerId="LiveId" clId="{DF2D09FA-C869-4F64-9B60-06363E74BB59}" dt="2022-09-28T21:56:10.534" v="7840" actId="26606"/>
          <ac:graphicFrameMkLst>
            <pc:docMk/>
            <pc:sldMk cId="605098248" sldId="284"/>
            <ac:graphicFrameMk id="5" creationId="{0D47D8CC-A46C-CE14-52A3-E7AE55B2081B}"/>
          </ac:graphicFrameMkLst>
        </pc:graphicFrameChg>
      </pc:sldChg>
      <pc:sldChg chg="addSp delSp modSp new mod setBg modNotesTx">
        <pc:chgData name="Ondra Klíma" userId="381e0c8e360e8536" providerId="LiveId" clId="{DF2D09FA-C869-4F64-9B60-06363E74BB59}" dt="2022-09-29T08:43:00.327" v="9718" actId="20577"/>
        <pc:sldMkLst>
          <pc:docMk/>
          <pc:sldMk cId="3346566806" sldId="285"/>
        </pc:sldMkLst>
        <pc:spChg chg="mod">
          <ac:chgData name="Ondra Klíma" userId="381e0c8e360e8536" providerId="LiveId" clId="{DF2D09FA-C869-4F64-9B60-06363E74BB59}" dt="2022-09-28T22:05:34.572" v="9092" actId="404"/>
          <ac:spMkLst>
            <pc:docMk/>
            <pc:sldMk cId="3346566806" sldId="285"/>
            <ac:spMk id="2" creationId="{C15DF598-1B1E-45C6-01BF-263BCFC13CCD}"/>
          </ac:spMkLst>
        </pc:spChg>
        <pc:spChg chg="del">
          <ac:chgData name="Ondra Klíma" userId="381e0c8e360e8536" providerId="LiveId" clId="{DF2D09FA-C869-4F64-9B60-06363E74BB59}" dt="2022-09-28T22:05:03.118" v="9080"/>
          <ac:spMkLst>
            <pc:docMk/>
            <pc:sldMk cId="3346566806" sldId="285"/>
            <ac:spMk id="3" creationId="{0B248890-54FB-7DC4-EADA-92AC7F1E8EAE}"/>
          </ac:spMkLst>
        </pc:spChg>
        <pc:spChg chg="add del mod">
          <ac:chgData name="Ondra Klíma" userId="381e0c8e360e8536" providerId="LiveId" clId="{DF2D09FA-C869-4F64-9B60-06363E74BB59}" dt="2022-09-28T22:05:15.849" v="9082"/>
          <ac:spMkLst>
            <pc:docMk/>
            <pc:sldMk cId="3346566806" sldId="285"/>
            <ac:spMk id="4" creationId="{5CE78D3E-2F82-1883-E9AB-BD28E9B17972}"/>
          </ac:spMkLst>
        </pc:spChg>
        <pc:spChg chg="add del mod">
          <ac:chgData name="Ondra Klíma" userId="381e0c8e360e8536" providerId="LiveId" clId="{DF2D09FA-C869-4F64-9B60-06363E74BB59}" dt="2022-09-28T22:17:56.527" v="9096" actId="478"/>
          <ac:spMkLst>
            <pc:docMk/>
            <pc:sldMk cId="3346566806" sldId="285"/>
            <ac:spMk id="6" creationId="{14A73982-FD0A-4716-D36D-81599F781033}"/>
          </ac:spMkLst>
        </pc:spChg>
        <pc:spChg chg="add del">
          <ac:chgData name="Ondra Klíma" userId="381e0c8e360e8536" providerId="LiveId" clId="{DF2D09FA-C869-4F64-9B60-06363E74BB59}" dt="2022-09-28T22:05:24.298" v="9084" actId="26606"/>
          <ac:spMkLst>
            <pc:docMk/>
            <pc:sldMk cId="3346566806" sldId="285"/>
            <ac:spMk id="3081" creationId="{82184FF4-7029-4ED7-813A-192E60608764}"/>
          </ac:spMkLst>
        </pc:spChg>
        <pc:spChg chg="add del">
          <ac:chgData name="Ondra Klíma" userId="381e0c8e360e8536" providerId="LiveId" clId="{DF2D09FA-C869-4F64-9B60-06363E74BB59}" dt="2022-09-28T22:05:24.298" v="9084" actId="26606"/>
          <ac:spMkLst>
            <pc:docMk/>
            <pc:sldMk cId="3346566806" sldId="285"/>
            <ac:spMk id="3083" creationId="{AAA7AB09-557C-41AD-9113-FF9F68FA1035}"/>
          </ac:spMkLst>
        </pc:spChg>
        <pc:spChg chg="add del">
          <ac:chgData name="Ondra Klíma" userId="381e0c8e360e8536" providerId="LiveId" clId="{DF2D09FA-C869-4F64-9B60-06363E74BB59}" dt="2022-09-28T22:05:24.298" v="9084" actId="26606"/>
          <ac:spMkLst>
            <pc:docMk/>
            <pc:sldMk cId="3346566806" sldId="285"/>
            <ac:spMk id="3085" creationId="{EF99ECAA-1F11-4937-BBA6-51935AB44C9D}"/>
          </ac:spMkLst>
        </pc:spChg>
        <pc:spChg chg="add del">
          <ac:chgData name="Ondra Klíma" userId="381e0c8e360e8536" providerId="LiveId" clId="{DF2D09FA-C869-4F64-9B60-06363E74BB59}" dt="2022-09-28T22:05:24.298" v="9084" actId="26606"/>
          <ac:spMkLst>
            <pc:docMk/>
            <pc:sldMk cId="3346566806" sldId="285"/>
            <ac:spMk id="3093" creationId="{1DB043B4-68C6-45B9-82AC-A5800EADB8DB}"/>
          </ac:spMkLst>
        </pc:spChg>
        <pc:spChg chg="add del">
          <ac:chgData name="Ondra Klíma" userId="381e0c8e360e8536" providerId="LiveId" clId="{DF2D09FA-C869-4F64-9B60-06363E74BB59}" dt="2022-09-28T22:05:24.298" v="9084" actId="26606"/>
          <ac:spMkLst>
            <pc:docMk/>
            <pc:sldMk cId="3346566806" sldId="285"/>
            <ac:spMk id="3095" creationId="{28A00A08-E4E6-4184-B484-E0E034072AE0}"/>
          </ac:spMkLst>
        </pc:spChg>
        <pc:spChg chg="add del">
          <ac:chgData name="Ondra Klíma" userId="381e0c8e360e8536" providerId="LiveId" clId="{DF2D09FA-C869-4F64-9B60-06363E74BB59}" dt="2022-09-28T22:05:24.960" v="9086" actId="26606"/>
          <ac:spMkLst>
            <pc:docMk/>
            <pc:sldMk cId="3346566806" sldId="285"/>
            <ac:spMk id="3106" creationId="{82184FF4-7029-4ED7-813A-192E60608764}"/>
          </ac:spMkLst>
        </pc:spChg>
        <pc:spChg chg="add del">
          <ac:chgData name="Ondra Klíma" userId="381e0c8e360e8536" providerId="LiveId" clId="{DF2D09FA-C869-4F64-9B60-06363E74BB59}" dt="2022-09-28T22:05:24.960" v="9086" actId="26606"/>
          <ac:spMkLst>
            <pc:docMk/>
            <pc:sldMk cId="3346566806" sldId="285"/>
            <ac:spMk id="3107" creationId="{AAA7AB09-557C-41AD-9113-FF9F68FA1035}"/>
          </ac:spMkLst>
        </pc:spChg>
        <pc:spChg chg="add del">
          <ac:chgData name="Ondra Klíma" userId="381e0c8e360e8536" providerId="LiveId" clId="{DF2D09FA-C869-4F64-9B60-06363E74BB59}" dt="2022-09-28T22:05:24.960" v="9086" actId="26606"/>
          <ac:spMkLst>
            <pc:docMk/>
            <pc:sldMk cId="3346566806" sldId="285"/>
            <ac:spMk id="3108" creationId="{EF99ECAA-1F11-4937-BBA6-51935AB44C9D}"/>
          </ac:spMkLst>
        </pc:spChg>
        <pc:spChg chg="add del">
          <ac:chgData name="Ondra Klíma" userId="381e0c8e360e8536" providerId="LiveId" clId="{DF2D09FA-C869-4F64-9B60-06363E74BB59}" dt="2022-09-28T22:05:24.960" v="9086" actId="26606"/>
          <ac:spMkLst>
            <pc:docMk/>
            <pc:sldMk cId="3346566806" sldId="285"/>
            <ac:spMk id="3114" creationId="{1DB043B4-68C6-45B9-82AC-A5800EADB8DB}"/>
          </ac:spMkLst>
        </pc:spChg>
        <pc:spChg chg="add del">
          <ac:chgData name="Ondra Klíma" userId="381e0c8e360e8536" providerId="LiveId" clId="{DF2D09FA-C869-4F64-9B60-06363E74BB59}" dt="2022-09-28T22:05:24.960" v="9086" actId="26606"/>
          <ac:spMkLst>
            <pc:docMk/>
            <pc:sldMk cId="3346566806" sldId="285"/>
            <ac:spMk id="3115" creationId="{61B0F92C-925A-4D2E-839E-EB381378C315}"/>
          </ac:spMkLst>
        </pc:spChg>
        <pc:spChg chg="add">
          <ac:chgData name="Ondra Klíma" userId="381e0c8e360e8536" providerId="LiveId" clId="{DF2D09FA-C869-4F64-9B60-06363E74BB59}" dt="2022-09-28T22:05:24.969" v="9087" actId="26606"/>
          <ac:spMkLst>
            <pc:docMk/>
            <pc:sldMk cId="3346566806" sldId="285"/>
            <ac:spMk id="3117" creationId="{82184FF4-7029-4ED7-813A-192E60608764}"/>
          </ac:spMkLst>
        </pc:spChg>
        <pc:spChg chg="add">
          <ac:chgData name="Ondra Klíma" userId="381e0c8e360e8536" providerId="LiveId" clId="{DF2D09FA-C869-4F64-9B60-06363E74BB59}" dt="2022-09-28T22:05:24.969" v="9087" actId="26606"/>
          <ac:spMkLst>
            <pc:docMk/>
            <pc:sldMk cId="3346566806" sldId="285"/>
            <ac:spMk id="3118" creationId="{AAA7AB09-557C-41AD-9113-FF9F68FA1035}"/>
          </ac:spMkLst>
        </pc:spChg>
        <pc:spChg chg="add">
          <ac:chgData name="Ondra Klíma" userId="381e0c8e360e8536" providerId="LiveId" clId="{DF2D09FA-C869-4F64-9B60-06363E74BB59}" dt="2022-09-28T22:05:24.969" v="9087" actId="26606"/>
          <ac:spMkLst>
            <pc:docMk/>
            <pc:sldMk cId="3346566806" sldId="285"/>
            <ac:spMk id="3119" creationId="{EF99ECAA-1F11-4937-BBA6-51935AB44C9D}"/>
          </ac:spMkLst>
        </pc:spChg>
        <pc:spChg chg="add">
          <ac:chgData name="Ondra Klíma" userId="381e0c8e360e8536" providerId="LiveId" clId="{DF2D09FA-C869-4F64-9B60-06363E74BB59}" dt="2022-09-28T22:05:24.969" v="9087" actId="26606"/>
          <ac:spMkLst>
            <pc:docMk/>
            <pc:sldMk cId="3346566806" sldId="285"/>
            <ac:spMk id="3121" creationId="{1DB043B4-68C6-45B9-82AC-A5800EADB8DB}"/>
          </ac:spMkLst>
        </pc:spChg>
        <pc:spChg chg="add">
          <ac:chgData name="Ondra Klíma" userId="381e0c8e360e8536" providerId="LiveId" clId="{DF2D09FA-C869-4F64-9B60-06363E74BB59}" dt="2022-09-28T22:05:24.969" v="9087" actId="26606"/>
          <ac:spMkLst>
            <pc:docMk/>
            <pc:sldMk cId="3346566806" sldId="285"/>
            <ac:spMk id="3122" creationId="{28A00A08-E4E6-4184-B484-E0E034072AE0}"/>
          </ac:spMkLst>
        </pc:spChg>
        <pc:grpChg chg="add del">
          <ac:chgData name="Ondra Klíma" userId="381e0c8e360e8536" providerId="LiveId" clId="{DF2D09FA-C869-4F64-9B60-06363E74BB59}" dt="2022-09-28T22:05:24.298" v="9084" actId="26606"/>
          <ac:grpSpMkLst>
            <pc:docMk/>
            <pc:sldMk cId="3346566806" sldId="285"/>
            <ac:grpSpMk id="3087" creationId="{79DE9FAB-6BBA-4CFE-B67D-77B47F01ECA4}"/>
          </ac:grpSpMkLst>
        </pc:grpChg>
        <pc:grpChg chg="add del">
          <ac:chgData name="Ondra Klíma" userId="381e0c8e360e8536" providerId="LiveId" clId="{DF2D09FA-C869-4F64-9B60-06363E74BB59}" dt="2022-09-28T22:05:24.298" v="9084" actId="26606"/>
          <ac:grpSpMkLst>
            <pc:docMk/>
            <pc:sldMk cId="3346566806" sldId="285"/>
            <ac:grpSpMk id="3097" creationId="{0780E404-3121-4F33-AF2D-65F659A97798}"/>
          </ac:grpSpMkLst>
        </pc:grpChg>
        <pc:grpChg chg="add del">
          <ac:chgData name="Ondra Klíma" userId="381e0c8e360e8536" providerId="LiveId" clId="{DF2D09FA-C869-4F64-9B60-06363E74BB59}" dt="2022-09-28T22:05:24.298" v="9084" actId="26606"/>
          <ac:grpSpMkLst>
            <pc:docMk/>
            <pc:sldMk cId="3346566806" sldId="285"/>
            <ac:grpSpMk id="3101" creationId="{4B158E9A-DBF4-4AA7-B6B7-8C8EB2FBDD68}"/>
          </ac:grpSpMkLst>
        </pc:grpChg>
        <pc:grpChg chg="add del">
          <ac:chgData name="Ondra Klíma" userId="381e0c8e360e8536" providerId="LiveId" clId="{DF2D09FA-C869-4F64-9B60-06363E74BB59}" dt="2022-09-28T22:05:24.960" v="9086" actId="26606"/>
          <ac:grpSpMkLst>
            <pc:docMk/>
            <pc:sldMk cId="3346566806" sldId="285"/>
            <ac:grpSpMk id="3109" creationId="{79DE9FAB-6BBA-4CFE-B67D-77B47F01ECA4}"/>
          </ac:grpSpMkLst>
        </pc:grpChg>
        <pc:grpChg chg="add">
          <ac:chgData name="Ondra Klíma" userId="381e0c8e360e8536" providerId="LiveId" clId="{DF2D09FA-C869-4F64-9B60-06363E74BB59}" dt="2022-09-28T22:05:24.969" v="9087" actId="26606"/>
          <ac:grpSpMkLst>
            <pc:docMk/>
            <pc:sldMk cId="3346566806" sldId="285"/>
            <ac:grpSpMk id="3120" creationId="{79DE9FAB-6BBA-4CFE-B67D-77B47F01ECA4}"/>
          </ac:grpSpMkLst>
        </pc:grpChg>
        <pc:grpChg chg="add">
          <ac:chgData name="Ondra Klíma" userId="381e0c8e360e8536" providerId="LiveId" clId="{DF2D09FA-C869-4F64-9B60-06363E74BB59}" dt="2022-09-28T22:05:24.969" v="9087" actId="26606"/>
          <ac:grpSpMkLst>
            <pc:docMk/>
            <pc:sldMk cId="3346566806" sldId="285"/>
            <ac:grpSpMk id="3123" creationId="{0780E404-3121-4F33-AF2D-65F659A97798}"/>
          </ac:grpSpMkLst>
        </pc:grpChg>
        <pc:grpChg chg="add">
          <ac:chgData name="Ondra Klíma" userId="381e0c8e360e8536" providerId="LiveId" clId="{DF2D09FA-C869-4F64-9B60-06363E74BB59}" dt="2022-09-28T22:05:24.969" v="9087" actId="26606"/>
          <ac:grpSpMkLst>
            <pc:docMk/>
            <pc:sldMk cId="3346566806" sldId="285"/>
            <ac:grpSpMk id="3124" creationId="{4B158E9A-DBF4-4AA7-B6B7-8C8EB2FBDD68}"/>
          </ac:grpSpMkLst>
        </pc:grpChg>
        <pc:picChg chg="add del mod">
          <ac:chgData name="Ondra Klíma" userId="381e0c8e360e8536" providerId="LiveId" clId="{DF2D09FA-C869-4F64-9B60-06363E74BB59}" dt="2022-09-28T22:05:14.797" v="9081" actId="478"/>
          <ac:picMkLst>
            <pc:docMk/>
            <pc:sldMk cId="3346566806" sldId="285"/>
            <ac:picMk id="3074" creationId="{F447E7CE-F203-F5DB-C878-25A50B74BA0C}"/>
          </ac:picMkLst>
        </pc:picChg>
        <pc:picChg chg="add mod">
          <ac:chgData name="Ondra Klíma" userId="381e0c8e360e8536" providerId="LiveId" clId="{DF2D09FA-C869-4F64-9B60-06363E74BB59}" dt="2022-09-28T22:05:24.969" v="9087" actId="26606"/>
          <ac:picMkLst>
            <pc:docMk/>
            <pc:sldMk cId="3346566806" sldId="285"/>
            <ac:picMk id="3076" creationId="{C7295AF6-897C-C606-622A-63F2884077D8}"/>
          </ac:picMkLst>
        </pc:picChg>
      </pc:sldChg>
      <pc:sldChg chg="addSp delSp modSp new mod modAnim modNotesTx">
        <pc:chgData name="Ondra Klíma" userId="381e0c8e360e8536" providerId="LiveId" clId="{DF2D09FA-C869-4F64-9B60-06363E74BB59}" dt="2022-09-28T22:44:48.804" v="9491" actId="20577"/>
        <pc:sldMkLst>
          <pc:docMk/>
          <pc:sldMk cId="3480222789" sldId="286"/>
        </pc:sldMkLst>
        <pc:spChg chg="del">
          <ac:chgData name="Ondra Klíma" userId="381e0c8e360e8536" providerId="LiveId" clId="{DF2D09FA-C869-4F64-9B60-06363E74BB59}" dt="2022-09-28T22:19:10.997" v="9103" actId="478"/>
          <ac:spMkLst>
            <pc:docMk/>
            <pc:sldMk cId="3480222789" sldId="286"/>
            <ac:spMk id="2" creationId="{42A1F6B4-00DE-D6D5-A323-F8EB25E407F2}"/>
          </ac:spMkLst>
        </pc:spChg>
        <pc:spChg chg="del mod">
          <ac:chgData name="Ondra Klíma" userId="381e0c8e360e8536" providerId="LiveId" clId="{DF2D09FA-C869-4F64-9B60-06363E74BB59}" dt="2022-09-28T22:19:05.985" v="9102"/>
          <ac:spMkLst>
            <pc:docMk/>
            <pc:sldMk cId="3480222789" sldId="286"/>
            <ac:spMk id="3" creationId="{9ED82A60-BD3B-5368-F3BE-C41EF488CA01}"/>
          </ac:spMkLst>
        </pc:spChg>
        <pc:spChg chg="add del">
          <ac:chgData name="Ondra Klíma" userId="381e0c8e360e8536" providerId="LiveId" clId="{DF2D09FA-C869-4F64-9B60-06363E74BB59}" dt="2022-09-28T22:42:57.220" v="9419" actId="22"/>
          <ac:spMkLst>
            <pc:docMk/>
            <pc:sldMk cId="3480222789" sldId="286"/>
            <ac:spMk id="6" creationId="{4A13548E-4504-2E7E-6867-4F967C5F3C33}"/>
          </ac:spMkLst>
        </pc:spChg>
        <pc:picChg chg="add mod">
          <ac:chgData name="Ondra Klíma" userId="381e0c8e360e8536" providerId="LiveId" clId="{DF2D09FA-C869-4F64-9B60-06363E74BB59}" dt="2022-09-28T22:42:04.954" v="9417" actId="1440"/>
          <ac:picMkLst>
            <pc:docMk/>
            <pc:sldMk cId="3480222789" sldId="286"/>
            <ac:picMk id="4" creationId="{F412DBEA-3EC8-7B36-71F2-03B826775C0A}"/>
          </ac:picMkLst>
        </pc:picChg>
      </pc:sldChg>
      <pc:sldChg chg="addSp delSp modSp new mod setBg">
        <pc:chgData name="Ondra Klíma" userId="381e0c8e360e8536" providerId="LiveId" clId="{DF2D09FA-C869-4F64-9B60-06363E74BB59}" dt="2022-09-28T22:47:37.003" v="9684" actId="20577"/>
        <pc:sldMkLst>
          <pc:docMk/>
          <pc:sldMk cId="3387036487" sldId="287"/>
        </pc:sldMkLst>
        <pc:spChg chg="mod">
          <ac:chgData name="Ondra Klíma" userId="381e0c8e360e8536" providerId="LiveId" clId="{DF2D09FA-C869-4F64-9B60-06363E74BB59}" dt="2022-09-28T22:47:37.003" v="9684" actId="20577"/>
          <ac:spMkLst>
            <pc:docMk/>
            <pc:sldMk cId="3387036487" sldId="287"/>
            <ac:spMk id="2" creationId="{D6FA167B-3DEB-6578-8510-75A52283A312}"/>
          </ac:spMkLst>
        </pc:spChg>
        <pc:spChg chg="del mod">
          <ac:chgData name="Ondra Klíma" userId="381e0c8e360e8536" providerId="LiveId" clId="{DF2D09FA-C869-4F64-9B60-06363E74BB59}" dt="2022-09-28T22:46:23.037" v="9543" actId="26606"/>
          <ac:spMkLst>
            <pc:docMk/>
            <pc:sldMk cId="3387036487" sldId="287"/>
            <ac:spMk id="3" creationId="{06D349F6-587A-5B6E-2470-95310C815D6E}"/>
          </ac:spMkLst>
        </pc:spChg>
        <pc:spChg chg="add del">
          <ac:chgData name="Ondra Klíma" userId="381e0c8e360e8536" providerId="LiveId" clId="{DF2D09FA-C869-4F64-9B60-06363E74BB59}" dt="2022-09-28T22:46:23.037" v="9543" actId="26606"/>
          <ac:spMkLst>
            <pc:docMk/>
            <pc:sldMk cId="3387036487" sldId="287"/>
            <ac:spMk id="10" creationId="{A5931BE0-4B93-4D6C-878E-ACC59D6B4587}"/>
          </ac:spMkLst>
        </pc:spChg>
        <pc:spChg chg="add">
          <ac:chgData name="Ondra Klíma" userId="381e0c8e360e8536" providerId="LiveId" clId="{DF2D09FA-C869-4F64-9B60-06363E74BB59}" dt="2022-09-28T22:46:23.037" v="9543" actId="26606"/>
          <ac:spMkLst>
            <pc:docMk/>
            <pc:sldMk cId="3387036487" sldId="287"/>
            <ac:spMk id="15" creationId="{82184FF4-7029-4ED7-813A-192E60608764}"/>
          </ac:spMkLst>
        </pc:spChg>
        <pc:spChg chg="add">
          <ac:chgData name="Ondra Klíma" userId="381e0c8e360e8536" providerId="LiveId" clId="{DF2D09FA-C869-4F64-9B60-06363E74BB59}" dt="2022-09-28T22:46:23.037" v="9543" actId="26606"/>
          <ac:spMkLst>
            <pc:docMk/>
            <pc:sldMk cId="3387036487" sldId="287"/>
            <ac:spMk id="17" creationId="{AAA7AB09-557C-41AD-9113-FF9F68FA1035}"/>
          </ac:spMkLst>
        </pc:spChg>
        <pc:spChg chg="add">
          <ac:chgData name="Ondra Klíma" userId="381e0c8e360e8536" providerId="LiveId" clId="{DF2D09FA-C869-4F64-9B60-06363E74BB59}" dt="2022-09-28T22:46:23.037" v="9543" actId="26606"/>
          <ac:spMkLst>
            <pc:docMk/>
            <pc:sldMk cId="3387036487" sldId="287"/>
            <ac:spMk id="19" creationId="{EF99ECAA-1F11-4937-BBA6-51935AB44C9D}"/>
          </ac:spMkLst>
        </pc:spChg>
        <pc:spChg chg="add">
          <ac:chgData name="Ondra Klíma" userId="381e0c8e360e8536" providerId="LiveId" clId="{DF2D09FA-C869-4F64-9B60-06363E74BB59}" dt="2022-09-28T22:46:23.037" v="9543" actId="26606"/>
          <ac:spMkLst>
            <pc:docMk/>
            <pc:sldMk cId="3387036487" sldId="287"/>
            <ac:spMk id="27" creationId="{1DB043B4-68C6-45B9-82AC-A5800EADB8DB}"/>
          </ac:spMkLst>
        </pc:spChg>
        <pc:grpChg chg="add">
          <ac:chgData name="Ondra Klíma" userId="381e0c8e360e8536" providerId="LiveId" clId="{DF2D09FA-C869-4F64-9B60-06363E74BB59}" dt="2022-09-28T22:46:23.037" v="9543" actId="26606"/>
          <ac:grpSpMkLst>
            <pc:docMk/>
            <pc:sldMk cId="3387036487" sldId="287"/>
            <ac:grpSpMk id="21" creationId="{79DE9FAB-6BBA-4CFE-B67D-77B47F01ECA4}"/>
          </ac:grpSpMkLst>
        </pc:grpChg>
        <pc:picChg chg="add mod">
          <ac:chgData name="Ondra Klíma" userId="381e0c8e360e8536" providerId="LiveId" clId="{DF2D09FA-C869-4F64-9B60-06363E74BB59}" dt="2022-09-28T22:46:23.037" v="9543" actId="26606"/>
          <ac:picMkLst>
            <pc:docMk/>
            <pc:sldMk cId="3387036487" sldId="287"/>
            <ac:picMk id="7" creationId="{F4F6EBED-41E1-462E-5AA2-93E161C68D20}"/>
          </ac:picMkLst>
        </pc:picChg>
      </pc:sldChg>
    </pc:docChg>
  </pc:docChgLst>
  <pc:docChgLst>
    <pc:chgData name="Ondra Klíma" userId="381e0c8e360e8536" providerId="LiveId" clId="{E2B007C5-26A3-41EB-8F63-6E06F2292AEB}"/>
    <pc:docChg chg="undo custSel addSld modSld addMainMaster delMainMaster modMainMaster">
      <pc:chgData name="Ondra Klíma" userId="381e0c8e360e8536" providerId="LiveId" clId="{E2B007C5-26A3-41EB-8F63-6E06F2292AEB}" dt="2022-09-22T04:21:11.389" v="581" actId="20577"/>
      <pc:docMkLst>
        <pc:docMk/>
      </pc:docMkLst>
      <pc:sldChg chg="addSp delSp modSp new mod modTransition setBg modClrScheme addAnim delAnim chgLayout">
        <pc:chgData name="Ondra Klíma" userId="381e0c8e360e8536" providerId="LiveId" clId="{E2B007C5-26A3-41EB-8F63-6E06F2292AEB}" dt="2022-09-22T04:10:20.625" v="408" actId="20577"/>
        <pc:sldMkLst>
          <pc:docMk/>
          <pc:sldMk cId="820938414" sldId="256"/>
        </pc:sldMkLst>
        <pc:spChg chg="mod">
          <ac:chgData name="Ondra Klíma" userId="381e0c8e360e8536" providerId="LiveId" clId="{E2B007C5-26A3-41EB-8F63-6E06F2292AEB}" dt="2022-09-22T03:54:22.502" v="25" actId="26606"/>
          <ac:spMkLst>
            <pc:docMk/>
            <pc:sldMk cId="820938414" sldId="256"/>
            <ac:spMk id="2" creationId="{7A81CABB-0357-D3D6-AD68-C5F981E995CC}"/>
          </ac:spMkLst>
        </pc:spChg>
        <pc:spChg chg="mod">
          <ac:chgData name="Ondra Klíma" userId="381e0c8e360e8536" providerId="LiveId" clId="{E2B007C5-26A3-41EB-8F63-6E06F2292AEB}" dt="2022-09-22T04:10:20.625" v="408" actId="20577"/>
          <ac:spMkLst>
            <pc:docMk/>
            <pc:sldMk cId="820938414" sldId="256"/>
            <ac:spMk id="3" creationId="{F70F6FCA-9956-7A25-CA96-DB0253126575}"/>
          </ac:spMkLst>
        </pc:spChg>
        <pc:spChg chg="add del">
          <ac:chgData name="Ondra Klíma" userId="381e0c8e360e8536" providerId="LiveId" clId="{E2B007C5-26A3-41EB-8F63-6E06F2292AEB}" dt="2022-09-22T03:54:22.502" v="25" actId="26606"/>
          <ac:spMkLst>
            <pc:docMk/>
            <pc:sldMk cId="820938414" sldId="256"/>
            <ac:spMk id="1031" creationId="{A88F843D-1C1B-C740-AC27-E3238D0F5F47}"/>
          </ac:spMkLst>
        </pc:spChg>
        <pc:spChg chg="add del">
          <ac:chgData name="Ondra Klíma" userId="381e0c8e360e8536" providerId="LiveId" clId="{E2B007C5-26A3-41EB-8F63-6E06F2292AEB}" dt="2022-09-22T03:54:22.502" v="25" actId="26606"/>
          <ac:spMkLst>
            <pc:docMk/>
            <pc:sldMk cId="820938414" sldId="256"/>
            <ac:spMk id="1033" creationId="{A21C8291-E3D5-4240-8FF4-E5213CBCC453}"/>
          </ac:spMkLst>
        </pc:spChg>
        <pc:spChg chg="add del">
          <ac:chgData name="Ondra Klíma" userId="381e0c8e360e8536" providerId="LiveId" clId="{E2B007C5-26A3-41EB-8F63-6E06F2292AEB}" dt="2022-09-22T03:54:22.502" v="25" actId="26606"/>
          <ac:spMkLst>
            <pc:docMk/>
            <pc:sldMk cId="820938414" sldId="256"/>
            <ac:spMk id="1035" creationId="{08B44AFE-C181-7047-8CC9-CA00BD385EEA}"/>
          </ac:spMkLst>
        </pc:spChg>
        <pc:spChg chg="add del">
          <ac:chgData name="Ondra Klíma" userId="381e0c8e360e8536" providerId="LiveId" clId="{E2B007C5-26A3-41EB-8F63-6E06F2292AEB}" dt="2022-09-22T03:53:46.719" v="14" actId="26606"/>
          <ac:spMkLst>
            <pc:docMk/>
            <pc:sldMk cId="820938414" sldId="256"/>
            <ac:spMk id="1040" creationId="{82950D9A-4705-4314-961A-4F88B2CE412D}"/>
          </ac:spMkLst>
        </pc:spChg>
        <pc:spChg chg="add del">
          <ac:chgData name="Ondra Klíma" userId="381e0c8e360e8536" providerId="LiveId" clId="{E2B007C5-26A3-41EB-8F63-6E06F2292AEB}" dt="2022-09-22T03:54:01.969" v="16" actId="26606"/>
          <ac:spMkLst>
            <pc:docMk/>
            <pc:sldMk cId="820938414" sldId="256"/>
            <ac:spMk id="1046" creationId="{8C37C960-91F5-4F61-B2CD-8A037920720B}"/>
          </ac:spMkLst>
        </pc:spChg>
        <pc:spChg chg="add del">
          <ac:chgData name="Ondra Klíma" userId="381e0c8e360e8536" providerId="LiveId" clId="{E2B007C5-26A3-41EB-8F63-6E06F2292AEB}" dt="2022-09-22T03:54:10.817" v="20" actId="26606"/>
          <ac:spMkLst>
            <pc:docMk/>
            <pc:sldMk cId="820938414" sldId="256"/>
            <ac:spMk id="1048" creationId="{9B7AD9F6-8CE7-4299-8FC6-328F4DCD3FF9}"/>
          </ac:spMkLst>
        </pc:spChg>
        <pc:spChg chg="add del">
          <ac:chgData name="Ondra Klíma" userId="381e0c8e360e8536" providerId="LiveId" clId="{E2B007C5-26A3-41EB-8F63-6E06F2292AEB}" dt="2022-09-22T03:54:10.817" v="20" actId="26606"/>
          <ac:spMkLst>
            <pc:docMk/>
            <pc:sldMk cId="820938414" sldId="256"/>
            <ac:spMk id="1049" creationId="{F49775AF-8896-43EE-92C6-83497D6DC56F}"/>
          </ac:spMkLst>
        </pc:spChg>
        <pc:spChg chg="add del">
          <ac:chgData name="Ondra Klíma" userId="381e0c8e360e8536" providerId="LiveId" clId="{E2B007C5-26A3-41EB-8F63-6E06F2292AEB}" dt="2022-09-22T03:54:13.695" v="22" actId="26606"/>
          <ac:spMkLst>
            <pc:docMk/>
            <pc:sldMk cId="820938414" sldId="256"/>
            <ac:spMk id="1051" creationId="{A88F843D-1C1B-C740-AC27-E3238D0F5F47}"/>
          </ac:spMkLst>
        </pc:spChg>
        <pc:spChg chg="add del">
          <ac:chgData name="Ondra Klíma" userId="381e0c8e360e8536" providerId="LiveId" clId="{E2B007C5-26A3-41EB-8F63-6E06F2292AEB}" dt="2022-09-22T03:54:13.695" v="22" actId="26606"/>
          <ac:spMkLst>
            <pc:docMk/>
            <pc:sldMk cId="820938414" sldId="256"/>
            <ac:spMk id="1052" creationId="{A21C8291-E3D5-4240-8FF4-E5213CBCC453}"/>
          </ac:spMkLst>
        </pc:spChg>
        <pc:spChg chg="add del">
          <ac:chgData name="Ondra Klíma" userId="381e0c8e360e8536" providerId="LiveId" clId="{E2B007C5-26A3-41EB-8F63-6E06F2292AEB}" dt="2022-09-22T03:54:13.695" v="22" actId="26606"/>
          <ac:spMkLst>
            <pc:docMk/>
            <pc:sldMk cId="820938414" sldId="256"/>
            <ac:spMk id="1053" creationId="{08B44AFE-C181-7047-8CC9-CA00BD385EEA}"/>
          </ac:spMkLst>
        </pc:spChg>
        <pc:spChg chg="add del">
          <ac:chgData name="Ondra Klíma" userId="381e0c8e360e8536" providerId="LiveId" clId="{E2B007C5-26A3-41EB-8F63-6E06F2292AEB}" dt="2022-09-22T03:54:22.471" v="24" actId="26606"/>
          <ac:spMkLst>
            <pc:docMk/>
            <pc:sldMk cId="820938414" sldId="256"/>
            <ac:spMk id="1055" creationId="{FE74E104-78A8-4DFA-9782-03C75DE1BF02}"/>
          </ac:spMkLst>
        </pc:spChg>
        <pc:spChg chg="add del">
          <ac:chgData name="Ondra Klíma" userId="381e0c8e360e8536" providerId="LiveId" clId="{E2B007C5-26A3-41EB-8F63-6E06F2292AEB}" dt="2022-09-22T03:54:22.471" v="24" actId="26606"/>
          <ac:spMkLst>
            <pc:docMk/>
            <pc:sldMk cId="820938414" sldId="256"/>
            <ac:spMk id="1056" creationId="{1747BCEA-D77E-4BD6-8954-C64996AB739A}"/>
          </ac:spMkLst>
        </pc:spChg>
        <pc:spChg chg="add del">
          <ac:chgData name="Ondra Klíma" userId="381e0c8e360e8536" providerId="LiveId" clId="{E2B007C5-26A3-41EB-8F63-6E06F2292AEB}" dt="2022-09-22T03:54:22.471" v="24" actId="26606"/>
          <ac:spMkLst>
            <pc:docMk/>
            <pc:sldMk cId="820938414" sldId="256"/>
            <ac:spMk id="1057" creationId="{76D563F6-B8F0-406F-A032-1E478CA25158}"/>
          </ac:spMkLst>
        </pc:spChg>
        <pc:spChg chg="add">
          <ac:chgData name="Ondra Klíma" userId="381e0c8e360e8536" providerId="LiveId" clId="{E2B007C5-26A3-41EB-8F63-6E06F2292AEB}" dt="2022-09-22T03:54:22.502" v="25" actId="26606"/>
          <ac:spMkLst>
            <pc:docMk/>
            <pc:sldMk cId="820938414" sldId="256"/>
            <ac:spMk id="1059" creationId="{1DB043B4-68C6-45B9-82AC-A5800EADB8DB}"/>
          </ac:spMkLst>
        </pc:spChg>
        <pc:spChg chg="add">
          <ac:chgData name="Ondra Klíma" userId="381e0c8e360e8536" providerId="LiveId" clId="{E2B007C5-26A3-41EB-8F63-6E06F2292AEB}" dt="2022-09-22T03:54:22.502" v="25" actId="26606"/>
          <ac:spMkLst>
            <pc:docMk/>
            <pc:sldMk cId="820938414" sldId="256"/>
            <ac:spMk id="1060" creationId="{7AEC842D-C905-4DEA-B1C3-CA51995C572A}"/>
          </ac:spMkLst>
        </pc:spChg>
        <pc:spChg chg="add">
          <ac:chgData name="Ondra Klíma" userId="381e0c8e360e8536" providerId="LiveId" clId="{E2B007C5-26A3-41EB-8F63-6E06F2292AEB}" dt="2022-09-22T03:54:22.502" v="25" actId="26606"/>
          <ac:spMkLst>
            <pc:docMk/>
            <pc:sldMk cId="820938414" sldId="256"/>
            <ac:spMk id="1061" creationId="{FE05BC49-0F00-4C85-9AF5-A0CC5B39C8D2}"/>
          </ac:spMkLst>
        </pc:spChg>
        <pc:grpChg chg="add">
          <ac:chgData name="Ondra Klíma" userId="381e0c8e360e8536" providerId="LiveId" clId="{E2B007C5-26A3-41EB-8F63-6E06F2292AEB}" dt="2022-09-22T03:54:22.502" v="25" actId="26606"/>
          <ac:grpSpMkLst>
            <pc:docMk/>
            <pc:sldMk cId="820938414" sldId="256"/>
            <ac:grpSpMk id="1062" creationId="{9845873E-9C86-4496-87B7-3A6141D7DE63}"/>
          </ac:grpSpMkLst>
        </pc:grpChg>
        <pc:picChg chg="add mod">
          <ac:chgData name="Ondra Klíma" userId="381e0c8e360e8536" providerId="LiveId" clId="{E2B007C5-26A3-41EB-8F63-6E06F2292AEB}" dt="2022-09-22T03:54:37.227" v="31" actId="1076"/>
          <ac:picMkLst>
            <pc:docMk/>
            <pc:sldMk cId="820938414" sldId="256"/>
            <ac:picMk id="1026" creationId="{56417356-D89C-E62D-DDBB-09AD8578F24D}"/>
          </ac:picMkLst>
        </pc:picChg>
        <pc:cxnChg chg="add del">
          <ac:chgData name="Ondra Klíma" userId="381e0c8e360e8536" providerId="LiveId" clId="{E2B007C5-26A3-41EB-8F63-6E06F2292AEB}" dt="2022-09-22T03:53:46.719" v="14" actId="26606"/>
          <ac:cxnSpMkLst>
            <pc:docMk/>
            <pc:sldMk cId="820938414" sldId="256"/>
            <ac:cxnSpMk id="1042" creationId="{13AC671C-E66F-43C5-A66A-C477339DD232}"/>
          </ac:cxnSpMkLst>
        </pc:cxnChg>
        <pc:cxnChg chg="add del">
          <ac:chgData name="Ondra Klíma" userId="381e0c8e360e8536" providerId="LiveId" clId="{E2B007C5-26A3-41EB-8F63-6E06F2292AEB}" dt="2022-09-22T03:53:46.719" v="14" actId="26606"/>
          <ac:cxnSpMkLst>
            <pc:docMk/>
            <pc:sldMk cId="820938414" sldId="256"/>
            <ac:cxnSpMk id="1044" creationId="{EEE10AC2-20ED-4628-9A8E-14F8437B55CB}"/>
          </ac:cxnSpMkLst>
        </pc:cxnChg>
      </pc:sldChg>
      <pc:sldChg chg="addSp delSp modSp new mod modTransition setBg">
        <pc:chgData name="Ondra Klíma" userId="381e0c8e360e8536" providerId="LiveId" clId="{E2B007C5-26A3-41EB-8F63-6E06F2292AEB}" dt="2022-09-22T03:58:25.927" v="175"/>
        <pc:sldMkLst>
          <pc:docMk/>
          <pc:sldMk cId="4040254913" sldId="257"/>
        </pc:sldMkLst>
        <pc:spChg chg="mod">
          <ac:chgData name="Ondra Klíma" userId="381e0c8e360e8536" providerId="LiveId" clId="{E2B007C5-26A3-41EB-8F63-6E06F2292AEB}" dt="2022-09-22T03:57:39.607" v="172" actId="26606"/>
          <ac:spMkLst>
            <pc:docMk/>
            <pc:sldMk cId="4040254913" sldId="257"/>
            <ac:spMk id="2" creationId="{4FA54A47-60BA-2E54-D5B2-28A2F04F14D5}"/>
          </ac:spMkLst>
        </pc:spChg>
        <pc:spChg chg="del mod">
          <ac:chgData name="Ondra Klíma" userId="381e0c8e360e8536" providerId="LiveId" clId="{E2B007C5-26A3-41EB-8F63-6E06F2292AEB}" dt="2022-09-22T03:57:39.607" v="172" actId="26606"/>
          <ac:spMkLst>
            <pc:docMk/>
            <pc:sldMk cId="4040254913" sldId="257"/>
            <ac:spMk id="3" creationId="{E74B1559-2A48-1925-DED9-50F8E73C6B2D}"/>
          </ac:spMkLst>
        </pc:spChg>
        <pc:spChg chg="add">
          <ac:chgData name="Ondra Klíma" userId="381e0c8e360e8536" providerId="LiveId" clId="{E2B007C5-26A3-41EB-8F63-6E06F2292AEB}" dt="2022-09-22T03:57:39.607" v="172" actId="26606"/>
          <ac:spMkLst>
            <pc:docMk/>
            <pc:sldMk cId="4040254913" sldId="257"/>
            <ac:spMk id="9" creationId="{60B7752B-728D-4CA3-8923-C4F7F77029E3}"/>
          </ac:spMkLst>
        </pc:spChg>
        <pc:spChg chg="add">
          <ac:chgData name="Ondra Klíma" userId="381e0c8e360e8536" providerId="LiveId" clId="{E2B007C5-26A3-41EB-8F63-6E06F2292AEB}" dt="2022-09-22T03:57:39.607" v="172" actId="26606"/>
          <ac:spMkLst>
            <pc:docMk/>
            <pc:sldMk cId="4040254913" sldId="257"/>
            <ac:spMk id="11" creationId="{88392DC7-0988-443B-A0D0-E726C7DB622B}"/>
          </ac:spMkLst>
        </pc:spChg>
        <pc:graphicFrameChg chg="add">
          <ac:chgData name="Ondra Klíma" userId="381e0c8e360e8536" providerId="LiveId" clId="{E2B007C5-26A3-41EB-8F63-6E06F2292AEB}" dt="2022-09-22T03:57:39.607" v="172" actId="26606"/>
          <ac:graphicFrameMkLst>
            <pc:docMk/>
            <pc:sldMk cId="4040254913" sldId="257"/>
            <ac:graphicFrameMk id="5" creationId="{0F896D46-54D1-8506-5FA6-1A1CE8A05ECA}"/>
          </ac:graphicFrameMkLst>
        </pc:graphicFrameChg>
      </pc:sldChg>
      <pc:sldChg chg="addSp delSp modSp new mod setBg">
        <pc:chgData name="Ondra Klíma" userId="381e0c8e360e8536" providerId="LiveId" clId="{E2B007C5-26A3-41EB-8F63-6E06F2292AEB}" dt="2022-09-22T04:04:46.834" v="258" actId="20577"/>
        <pc:sldMkLst>
          <pc:docMk/>
          <pc:sldMk cId="1628907313" sldId="258"/>
        </pc:sldMkLst>
        <pc:spChg chg="mod">
          <ac:chgData name="Ondra Klíma" userId="381e0c8e360e8536" providerId="LiveId" clId="{E2B007C5-26A3-41EB-8F63-6E06F2292AEB}" dt="2022-09-22T04:03:07.769" v="254" actId="26606"/>
          <ac:spMkLst>
            <pc:docMk/>
            <pc:sldMk cId="1628907313" sldId="258"/>
            <ac:spMk id="2" creationId="{7FFA8308-7A31-3AE3-5EC5-6B692D568E09}"/>
          </ac:spMkLst>
        </pc:spChg>
        <pc:spChg chg="add del mod">
          <ac:chgData name="Ondra Klíma" userId="381e0c8e360e8536" providerId="LiveId" clId="{E2B007C5-26A3-41EB-8F63-6E06F2292AEB}" dt="2022-09-22T04:03:07.769" v="254" actId="26606"/>
          <ac:spMkLst>
            <pc:docMk/>
            <pc:sldMk cId="1628907313" sldId="258"/>
            <ac:spMk id="3" creationId="{0AB33108-5160-E4CB-0DFC-DC9F45090679}"/>
          </ac:spMkLst>
        </pc:spChg>
        <pc:spChg chg="add del">
          <ac:chgData name="Ondra Klíma" userId="381e0c8e360e8536" providerId="LiveId" clId="{E2B007C5-26A3-41EB-8F63-6E06F2292AEB}" dt="2022-09-22T04:03:07.749" v="253" actId="26606"/>
          <ac:spMkLst>
            <pc:docMk/>
            <pc:sldMk cId="1628907313" sldId="258"/>
            <ac:spMk id="9" creationId="{60B7752B-728D-4CA3-8923-C4F7F77029E3}"/>
          </ac:spMkLst>
        </pc:spChg>
        <pc:spChg chg="add del">
          <ac:chgData name="Ondra Klíma" userId="381e0c8e360e8536" providerId="LiveId" clId="{E2B007C5-26A3-41EB-8F63-6E06F2292AEB}" dt="2022-09-22T04:03:07.749" v="253" actId="26606"/>
          <ac:spMkLst>
            <pc:docMk/>
            <pc:sldMk cId="1628907313" sldId="258"/>
            <ac:spMk id="11" creationId="{88392DC7-0988-443B-A0D0-E726C7DB622B}"/>
          </ac:spMkLst>
        </pc:spChg>
        <pc:spChg chg="add">
          <ac:chgData name="Ondra Klíma" userId="381e0c8e360e8536" providerId="LiveId" clId="{E2B007C5-26A3-41EB-8F63-6E06F2292AEB}" dt="2022-09-22T04:03:07.769" v="254" actId="26606"/>
          <ac:spMkLst>
            <pc:docMk/>
            <pc:sldMk cId="1628907313" sldId="258"/>
            <ac:spMk id="13" creationId="{60B7752B-728D-4CA3-8923-C4F7F77029E3}"/>
          </ac:spMkLst>
        </pc:spChg>
        <pc:spChg chg="add">
          <ac:chgData name="Ondra Klíma" userId="381e0c8e360e8536" providerId="LiveId" clId="{E2B007C5-26A3-41EB-8F63-6E06F2292AEB}" dt="2022-09-22T04:03:07.769" v="254" actId="26606"/>
          <ac:spMkLst>
            <pc:docMk/>
            <pc:sldMk cId="1628907313" sldId="258"/>
            <ac:spMk id="14" creationId="{429899A3-416E-4DB5-846D-023526052013}"/>
          </ac:spMkLst>
        </pc:spChg>
        <pc:graphicFrameChg chg="add del">
          <ac:chgData name="Ondra Klíma" userId="381e0c8e360e8536" providerId="LiveId" clId="{E2B007C5-26A3-41EB-8F63-6E06F2292AEB}" dt="2022-09-22T04:03:07.749" v="253" actId="26606"/>
          <ac:graphicFrameMkLst>
            <pc:docMk/>
            <pc:sldMk cId="1628907313" sldId="258"/>
            <ac:graphicFrameMk id="5" creationId="{20FEA42F-1907-E62D-CC0D-52A18B86FDCA}"/>
          </ac:graphicFrameMkLst>
        </pc:graphicFrameChg>
        <pc:graphicFrameChg chg="add mod">
          <ac:chgData name="Ondra Klíma" userId="381e0c8e360e8536" providerId="LiveId" clId="{E2B007C5-26A3-41EB-8F63-6E06F2292AEB}" dt="2022-09-22T04:04:46.834" v="258" actId="20577"/>
          <ac:graphicFrameMkLst>
            <pc:docMk/>
            <pc:sldMk cId="1628907313" sldId="258"/>
            <ac:graphicFrameMk id="15" creationId="{3DE1246A-390A-2CF2-7223-2E09597004C8}"/>
          </ac:graphicFrameMkLst>
        </pc:graphicFrameChg>
        <pc:picChg chg="add del mod">
          <ac:chgData name="Ondra Klíma" userId="381e0c8e360e8536" providerId="LiveId" clId="{E2B007C5-26A3-41EB-8F63-6E06F2292AEB}" dt="2022-09-22T04:04:36.520" v="256" actId="931"/>
          <ac:picMkLst>
            <pc:docMk/>
            <pc:sldMk cId="1628907313" sldId="258"/>
            <ac:picMk id="6" creationId="{75287103-04B4-3EA5-BFB5-289BBBA53AF4}"/>
          </ac:picMkLst>
        </pc:picChg>
      </pc:sldChg>
      <pc:sldChg chg="addSp delSp modSp new mod setBg">
        <pc:chgData name="Ondra Klíma" userId="381e0c8e360e8536" providerId="LiveId" clId="{E2B007C5-26A3-41EB-8F63-6E06F2292AEB}" dt="2022-09-22T04:07:45.822" v="401" actId="26606"/>
        <pc:sldMkLst>
          <pc:docMk/>
          <pc:sldMk cId="4084700140" sldId="259"/>
        </pc:sldMkLst>
        <pc:spChg chg="mod">
          <ac:chgData name="Ondra Klíma" userId="381e0c8e360e8536" providerId="LiveId" clId="{E2B007C5-26A3-41EB-8F63-6E06F2292AEB}" dt="2022-09-22T04:07:45.822" v="401" actId="26606"/>
          <ac:spMkLst>
            <pc:docMk/>
            <pc:sldMk cId="4084700140" sldId="259"/>
            <ac:spMk id="2" creationId="{E7876A91-B20F-2762-6DE2-1E3987368425}"/>
          </ac:spMkLst>
        </pc:spChg>
        <pc:spChg chg="del mod">
          <ac:chgData name="Ondra Klíma" userId="381e0c8e360e8536" providerId="LiveId" clId="{E2B007C5-26A3-41EB-8F63-6E06F2292AEB}" dt="2022-09-22T04:07:45.822" v="401" actId="26606"/>
          <ac:spMkLst>
            <pc:docMk/>
            <pc:sldMk cId="4084700140" sldId="259"/>
            <ac:spMk id="3" creationId="{A68B998C-3436-A7BD-F72B-19AF532EAA17}"/>
          </ac:spMkLst>
        </pc:spChg>
        <pc:spChg chg="add">
          <ac:chgData name="Ondra Klíma" userId="381e0c8e360e8536" providerId="LiveId" clId="{E2B007C5-26A3-41EB-8F63-6E06F2292AEB}" dt="2022-09-22T04:07:45.822" v="401" actId="26606"/>
          <ac:spMkLst>
            <pc:docMk/>
            <pc:sldMk cId="4084700140" sldId="259"/>
            <ac:spMk id="9" creationId="{60B7752B-728D-4CA3-8923-C4F7F77029E3}"/>
          </ac:spMkLst>
        </pc:spChg>
        <pc:spChg chg="add">
          <ac:chgData name="Ondra Klíma" userId="381e0c8e360e8536" providerId="LiveId" clId="{E2B007C5-26A3-41EB-8F63-6E06F2292AEB}" dt="2022-09-22T04:07:45.822" v="401" actId="26606"/>
          <ac:spMkLst>
            <pc:docMk/>
            <pc:sldMk cId="4084700140" sldId="259"/>
            <ac:spMk id="11" creationId="{429899A3-416E-4DB5-846D-023526052013}"/>
          </ac:spMkLst>
        </pc:spChg>
        <pc:graphicFrameChg chg="add">
          <ac:chgData name="Ondra Klíma" userId="381e0c8e360e8536" providerId="LiveId" clId="{E2B007C5-26A3-41EB-8F63-6E06F2292AEB}" dt="2022-09-22T04:07:45.822" v="401" actId="26606"/>
          <ac:graphicFrameMkLst>
            <pc:docMk/>
            <pc:sldMk cId="4084700140" sldId="259"/>
            <ac:graphicFrameMk id="5" creationId="{1A8A75E2-73EB-D8D0-0436-55376AC4433C}"/>
          </ac:graphicFrameMkLst>
        </pc:graphicFrameChg>
      </pc:sldChg>
      <pc:sldChg chg="addSp delSp modSp new mod setBg modNotesTx">
        <pc:chgData name="Ondra Klíma" userId="381e0c8e360e8536" providerId="LiveId" clId="{E2B007C5-26A3-41EB-8F63-6E06F2292AEB}" dt="2022-09-22T04:19:05.564" v="535"/>
        <pc:sldMkLst>
          <pc:docMk/>
          <pc:sldMk cId="1659750025" sldId="260"/>
        </pc:sldMkLst>
        <pc:spChg chg="mod">
          <ac:chgData name="Ondra Klíma" userId="381e0c8e360e8536" providerId="LiveId" clId="{E2B007C5-26A3-41EB-8F63-6E06F2292AEB}" dt="2022-09-22T04:13:29.473" v="478" actId="26606"/>
          <ac:spMkLst>
            <pc:docMk/>
            <pc:sldMk cId="1659750025" sldId="260"/>
            <ac:spMk id="2" creationId="{8776AC14-4EC2-2C6B-BCCE-58465ED97ADB}"/>
          </ac:spMkLst>
        </pc:spChg>
        <pc:spChg chg="add del mod">
          <ac:chgData name="Ondra Klíma" userId="381e0c8e360e8536" providerId="LiveId" clId="{E2B007C5-26A3-41EB-8F63-6E06F2292AEB}" dt="2022-09-22T04:13:29.473" v="478" actId="26606"/>
          <ac:spMkLst>
            <pc:docMk/>
            <pc:sldMk cId="1659750025" sldId="260"/>
            <ac:spMk id="3" creationId="{1E7A1A8E-686A-0701-7E22-45301BC77C10}"/>
          </ac:spMkLst>
        </pc:spChg>
        <pc:spChg chg="add">
          <ac:chgData name="Ondra Klíma" userId="381e0c8e360e8536" providerId="LiveId" clId="{E2B007C5-26A3-41EB-8F63-6E06F2292AEB}" dt="2022-09-22T04:13:29.473" v="478" actId="26606"/>
          <ac:spMkLst>
            <pc:docMk/>
            <pc:sldMk cId="1659750025" sldId="260"/>
            <ac:spMk id="6" creationId="{60B7752B-728D-4CA3-8923-C4F7F77029E3}"/>
          </ac:spMkLst>
        </pc:spChg>
        <pc:spChg chg="add">
          <ac:chgData name="Ondra Klíma" userId="381e0c8e360e8536" providerId="LiveId" clId="{E2B007C5-26A3-41EB-8F63-6E06F2292AEB}" dt="2022-09-22T04:13:29.473" v="478" actId="26606"/>
          <ac:spMkLst>
            <pc:docMk/>
            <pc:sldMk cId="1659750025" sldId="260"/>
            <ac:spMk id="7" creationId="{88392DC7-0988-443B-A0D0-E726C7DB622B}"/>
          </ac:spMkLst>
        </pc:spChg>
        <pc:spChg chg="add del">
          <ac:chgData name="Ondra Klíma" userId="381e0c8e360e8536" providerId="LiveId" clId="{E2B007C5-26A3-41EB-8F63-6E06F2292AEB}" dt="2022-09-22T04:13:17.774" v="477" actId="26606"/>
          <ac:spMkLst>
            <pc:docMk/>
            <pc:sldMk cId="1659750025" sldId="260"/>
            <ac:spMk id="9" creationId="{60B7752B-728D-4CA3-8923-C4F7F77029E3}"/>
          </ac:spMkLst>
        </pc:spChg>
        <pc:spChg chg="add del">
          <ac:chgData name="Ondra Klíma" userId="381e0c8e360e8536" providerId="LiveId" clId="{E2B007C5-26A3-41EB-8F63-6E06F2292AEB}" dt="2022-09-22T04:13:17.774" v="477" actId="26606"/>
          <ac:spMkLst>
            <pc:docMk/>
            <pc:sldMk cId="1659750025" sldId="260"/>
            <ac:spMk id="11" creationId="{88392DC7-0988-443B-A0D0-E726C7DB622B}"/>
          </ac:spMkLst>
        </pc:spChg>
        <pc:spChg chg="add del">
          <ac:chgData name="Ondra Klíma" userId="381e0c8e360e8536" providerId="LiveId" clId="{E2B007C5-26A3-41EB-8F63-6E06F2292AEB}" dt="2022-09-22T04:13:17.475" v="476" actId="26606"/>
          <ac:spMkLst>
            <pc:docMk/>
            <pc:sldMk cId="1659750025" sldId="260"/>
            <ac:spMk id="16" creationId="{60B7752B-728D-4CA3-8923-C4F7F77029E3}"/>
          </ac:spMkLst>
        </pc:spChg>
        <pc:spChg chg="add del">
          <ac:chgData name="Ondra Klíma" userId="381e0c8e360e8536" providerId="LiveId" clId="{E2B007C5-26A3-41EB-8F63-6E06F2292AEB}" dt="2022-09-22T04:13:17.475" v="476" actId="26606"/>
          <ac:spMkLst>
            <pc:docMk/>
            <pc:sldMk cId="1659750025" sldId="260"/>
            <ac:spMk id="22" creationId="{52D58DC7-20C8-4471-BAA7-B296A2AEC3F6}"/>
          </ac:spMkLst>
        </pc:spChg>
        <pc:spChg chg="add del">
          <ac:chgData name="Ondra Klíma" userId="381e0c8e360e8536" providerId="LiveId" clId="{E2B007C5-26A3-41EB-8F63-6E06F2292AEB}" dt="2022-09-22T04:13:17.475" v="476" actId="26606"/>
          <ac:spMkLst>
            <pc:docMk/>
            <pc:sldMk cId="1659750025" sldId="260"/>
            <ac:spMk id="24" creationId="{8E4AABAC-100B-437F-86D3-981412859411}"/>
          </ac:spMkLst>
        </pc:spChg>
        <pc:spChg chg="add del">
          <ac:chgData name="Ondra Klíma" userId="381e0c8e360e8536" providerId="LiveId" clId="{E2B007C5-26A3-41EB-8F63-6E06F2292AEB}" dt="2022-09-22T04:13:17.475" v="476" actId="26606"/>
          <ac:spMkLst>
            <pc:docMk/>
            <pc:sldMk cId="1659750025" sldId="260"/>
            <ac:spMk id="26" creationId="{1DFD33E0-4D46-4176-BAE2-6AED15231C59}"/>
          </ac:spMkLst>
        </pc:spChg>
        <pc:spChg chg="add del">
          <ac:chgData name="Ondra Klíma" userId="381e0c8e360e8536" providerId="LiveId" clId="{E2B007C5-26A3-41EB-8F63-6E06F2292AEB}" dt="2022-09-22T04:13:17.475" v="476" actId="26606"/>
          <ac:spMkLst>
            <pc:docMk/>
            <pc:sldMk cId="1659750025" sldId="260"/>
            <ac:spMk id="28" creationId="{022B5D87-7689-4E7F-B03A-7F803B5DF799}"/>
          </ac:spMkLst>
        </pc:spChg>
        <pc:grpChg chg="add del">
          <ac:chgData name="Ondra Klíma" userId="381e0c8e360e8536" providerId="LiveId" clId="{E2B007C5-26A3-41EB-8F63-6E06F2292AEB}" dt="2022-09-22T04:13:17.475" v="476" actId="26606"/>
          <ac:grpSpMkLst>
            <pc:docMk/>
            <pc:sldMk cId="1659750025" sldId="260"/>
            <ac:grpSpMk id="18" creationId="{20205E53-D75C-4F15-A4A3-21DA0826FCE9}"/>
          </ac:grpSpMkLst>
        </pc:grpChg>
        <pc:graphicFrameChg chg="add del mod modGraphic">
          <ac:chgData name="Ondra Klíma" userId="381e0c8e360e8536" providerId="LiveId" clId="{E2B007C5-26A3-41EB-8F63-6E06F2292AEB}" dt="2022-09-22T04:13:17.774" v="477" actId="26606"/>
          <ac:graphicFrameMkLst>
            <pc:docMk/>
            <pc:sldMk cId="1659750025" sldId="260"/>
            <ac:graphicFrameMk id="5" creationId="{67B31090-C88C-EDBD-6A03-D2FC63BC17ED}"/>
          </ac:graphicFrameMkLst>
        </pc:graphicFrameChg>
        <pc:graphicFrameChg chg="add">
          <ac:chgData name="Ondra Klíma" userId="381e0c8e360e8536" providerId="LiveId" clId="{E2B007C5-26A3-41EB-8F63-6E06F2292AEB}" dt="2022-09-22T04:13:29.473" v="478" actId="26606"/>
          <ac:graphicFrameMkLst>
            <pc:docMk/>
            <pc:sldMk cId="1659750025" sldId="260"/>
            <ac:graphicFrameMk id="8" creationId="{157361F2-24B8-EC0F-1BE3-7089FE214A07}"/>
          </ac:graphicFrameMkLst>
        </pc:graphicFrameChg>
      </pc:sldChg>
      <pc:sldChg chg="addSp delSp modSp new mod setBg modNotesTx">
        <pc:chgData name="Ondra Klíma" userId="381e0c8e360e8536" providerId="LiveId" clId="{E2B007C5-26A3-41EB-8F63-6E06F2292AEB}" dt="2022-09-22T04:21:11.389" v="581" actId="20577"/>
        <pc:sldMkLst>
          <pc:docMk/>
          <pc:sldMk cId="551177218" sldId="261"/>
        </pc:sldMkLst>
        <pc:spChg chg="mod">
          <ac:chgData name="Ondra Klíma" userId="381e0c8e360e8536" providerId="LiveId" clId="{E2B007C5-26A3-41EB-8F63-6E06F2292AEB}" dt="2022-09-22T04:15:22.842" v="527" actId="26606"/>
          <ac:spMkLst>
            <pc:docMk/>
            <pc:sldMk cId="551177218" sldId="261"/>
            <ac:spMk id="2" creationId="{74F916F2-6F1F-B907-C6F4-95D48A71641D}"/>
          </ac:spMkLst>
        </pc:spChg>
        <pc:spChg chg="del">
          <ac:chgData name="Ondra Klíma" userId="381e0c8e360e8536" providerId="LiveId" clId="{E2B007C5-26A3-41EB-8F63-6E06F2292AEB}" dt="2022-09-22T04:14:14.665" v="519"/>
          <ac:spMkLst>
            <pc:docMk/>
            <pc:sldMk cId="551177218" sldId="261"/>
            <ac:spMk id="3" creationId="{AADA0079-032D-696D-656E-CD232C7F29B0}"/>
          </ac:spMkLst>
        </pc:spChg>
        <pc:spChg chg="add del">
          <ac:chgData name="Ondra Klíma" userId="381e0c8e360e8536" providerId="LiveId" clId="{E2B007C5-26A3-41EB-8F63-6E06F2292AEB}" dt="2022-09-22T04:15:22.842" v="527" actId="26606"/>
          <ac:spMkLst>
            <pc:docMk/>
            <pc:sldMk cId="551177218" sldId="261"/>
            <ac:spMk id="9" creationId="{60B7752B-728D-4CA3-8923-C4F7F77029E3}"/>
          </ac:spMkLst>
        </pc:spChg>
        <pc:spChg chg="add del">
          <ac:chgData name="Ondra Klíma" userId="381e0c8e360e8536" providerId="LiveId" clId="{E2B007C5-26A3-41EB-8F63-6E06F2292AEB}" dt="2022-09-22T04:15:22.842" v="527" actId="26606"/>
          <ac:spMkLst>
            <pc:docMk/>
            <pc:sldMk cId="551177218" sldId="261"/>
            <ac:spMk id="11" creationId="{88392DC7-0988-443B-A0D0-E726C7DB622B}"/>
          </ac:spMkLst>
        </pc:spChg>
        <pc:spChg chg="add del">
          <ac:chgData name="Ondra Klíma" userId="381e0c8e360e8536" providerId="LiveId" clId="{E2B007C5-26A3-41EB-8F63-6E06F2292AEB}" dt="2022-09-22T04:15:21.727" v="524" actId="26606"/>
          <ac:spMkLst>
            <pc:docMk/>
            <pc:sldMk cId="551177218" sldId="261"/>
            <ac:spMk id="16" creationId="{60B7752B-728D-4CA3-8923-C4F7F77029E3}"/>
          </ac:spMkLst>
        </pc:spChg>
        <pc:spChg chg="add del">
          <ac:chgData name="Ondra Klíma" userId="381e0c8e360e8536" providerId="LiveId" clId="{E2B007C5-26A3-41EB-8F63-6E06F2292AEB}" dt="2022-09-22T04:15:21.727" v="524" actId="26606"/>
          <ac:spMkLst>
            <pc:docMk/>
            <pc:sldMk cId="551177218" sldId="261"/>
            <ac:spMk id="18" creationId="{88392DC7-0988-443B-A0D0-E726C7DB622B}"/>
          </ac:spMkLst>
        </pc:spChg>
        <pc:spChg chg="add del">
          <ac:chgData name="Ondra Klíma" userId="381e0c8e360e8536" providerId="LiveId" clId="{E2B007C5-26A3-41EB-8F63-6E06F2292AEB}" dt="2022-09-22T04:15:22.837" v="526" actId="26606"/>
          <ac:spMkLst>
            <pc:docMk/>
            <pc:sldMk cId="551177218" sldId="261"/>
            <ac:spMk id="20" creationId="{60B7752B-728D-4CA3-8923-C4F7F77029E3}"/>
          </ac:spMkLst>
        </pc:spChg>
        <pc:spChg chg="add del">
          <ac:chgData name="Ondra Klíma" userId="381e0c8e360e8536" providerId="LiveId" clId="{E2B007C5-26A3-41EB-8F63-6E06F2292AEB}" dt="2022-09-22T04:15:22.837" v="526" actId="26606"/>
          <ac:spMkLst>
            <pc:docMk/>
            <pc:sldMk cId="551177218" sldId="261"/>
            <ac:spMk id="21" creationId="{88392DC7-0988-443B-A0D0-E726C7DB622B}"/>
          </ac:spMkLst>
        </pc:spChg>
        <pc:spChg chg="add">
          <ac:chgData name="Ondra Klíma" userId="381e0c8e360e8536" providerId="LiveId" clId="{E2B007C5-26A3-41EB-8F63-6E06F2292AEB}" dt="2022-09-22T04:15:22.842" v="527" actId="26606"/>
          <ac:spMkLst>
            <pc:docMk/>
            <pc:sldMk cId="551177218" sldId="261"/>
            <ac:spMk id="23" creationId="{60B7752B-728D-4CA3-8923-C4F7F77029E3}"/>
          </ac:spMkLst>
        </pc:spChg>
        <pc:spChg chg="add">
          <ac:chgData name="Ondra Klíma" userId="381e0c8e360e8536" providerId="LiveId" clId="{E2B007C5-26A3-41EB-8F63-6E06F2292AEB}" dt="2022-09-22T04:15:22.842" v="527" actId="26606"/>
          <ac:spMkLst>
            <pc:docMk/>
            <pc:sldMk cId="551177218" sldId="261"/>
            <ac:spMk id="24" creationId="{88392DC7-0988-443B-A0D0-E726C7DB622B}"/>
          </ac:spMkLst>
        </pc:spChg>
        <pc:graphicFrameChg chg="add mod modGraphic">
          <ac:chgData name="Ondra Klíma" userId="381e0c8e360e8536" providerId="LiveId" clId="{E2B007C5-26A3-41EB-8F63-6E06F2292AEB}" dt="2022-09-22T04:21:11.389" v="581" actId="20577"/>
          <ac:graphicFrameMkLst>
            <pc:docMk/>
            <pc:sldMk cId="551177218" sldId="261"/>
            <ac:graphicFrameMk id="4" creationId="{63B00175-6214-9242-E508-32764B714411}"/>
          </ac:graphicFrameMkLst>
        </pc:graphicFrameChg>
        <pc:graphicFrameChg chg="add del mod">
          <ac:chgData name="Ondra Klíma" userId="381e0c8e360e8536" providerId="LiveId" clId="{E2B007C5-26A3-41EB-8F63-6E06F2292AEB}" dt="2022-09-22T04:16:08.257" v="530" actId="478"/>
          <ac:graphicFrameMkLst>
            <pc:docMk/>
            <pc:sldMk cId="551177218" sldId="261"/>
            <ac:graphicFrameMk id="5" creationId="{42629382-C8F3-B61D-2522-C161DFDCC598}"/>
          </ac:graphicFrameMkLst>
        </pc:graphicFrameChg>
      </pc:sldChg>
      <pc:sldChg chg="addSp delSp modSp new mod setBg">
        <pc:chgData name="Ondra Klíma" userId="381e0c8e360e8536" providerId="LiveId" clId="{E2B007C5-26A3-41EB-8F63-6E06F2292AEB}" dt="2022-09-22T04:19:51.553" v="569" actId="26606"/>
        <pc:sldMkLst>
          <pc:docMk/>
          <pc:sldMk cId="2871506002" sldId="262"/>
        </pc:sldMkLst>
        <pc:spChg chg="mod ord">
          <ac:chgData name="Ondra Klíma" userId="381e0c8e360e8536" providerId="LiveId" clId="{E2B007C5-26A3-41EB-8F63-6E06F2292AEB}" dt="2022-09-22T04:19:51.553" v="569" actId="26606"/>
          <ac:spMkLst>
            <pc:docMk/>
            <pc:sldMk cId="2871506002" sldId="262"/>
            <ac:spMk id="2" creationId="{41087CCB-76B0-A780-9ACC-5BA79DEF2C01}"/>
          </ac:spMkLst>
        </pc:spChg>
        <pc:spChg chg="del">
          <ac:chgData name="Ondra Klíma" userId="381e0c8e360e8536" providerId="LiveId" clId="{E2B007C5-26A3-41EB-8F63-6E06F2292AEB}" dt="2022-09-22T04:19:30.995" v="551" actId="26606"/>
          <ac:spMkLst>
            <pc:docMk/>
            <pc:sldMk cId="2871506002" sldId="262"/>
            <ac:spMk id="3" creationId="{B3F95DD3-233B-AAD6-8493-12CD2FC31924}"/>
          </ac:spMkLst>
        </pc:spChg>
        <pc:spChg chg="add del">
          <ac:chgData name="Ondra Klíma" userId="381e0c8e360e8536" providerId="LiveId" clId="{E2B007C5-26A3-41EB-8F63-6E06F2292AEB}" dt="2022-09-22T04:19:51.553" v="569" actId="26606"/>
          <ac:spMkLst>
            <pc:docMk/>
            <pc:sldMk cId="2871506002" sldId="262"/>
            <ac:spMk id="10" creationId="{82184FF4-7029-4ED7-813A-192E60608764}"/>
          </ac:spMkLst>
        </pc:spChg>
        <pc:spChg chg="add del">
          <ac:chgData name="Ondra Klíma" userId="381e0c8e360e8536" providerId="LiveId" clId="{E2B007C5-26A3-41EB-8F63-6E06F2292AEB}" dt="2022-09-22T04:19:51.553" v="569" actId="26606"/>
          <ac:spMkLst>
            <pc:docMk/>
            <pc:sldMk cId="2871506002" sldId="262"/>
            <ac:spMk id="12" creationId="{AAA7AB09-557C-41AD-9113-FF9F68FA1035}"/>
          </ac:spMkLst>
        </pc:spChg>
        <pc:spChg chg="add del">
          <ac:chgData name="Ondra Klíma" userId="381e0c8e360e8536" providerId="LiveId" clId="{E2B007C5-26A3-41EB-8F63-6E06F2292AEB}" dt="2022-09-22T04:19:51.553" v="569" actId="26606"/>
          <ac:spMkLst>
            <pc:docMk/>
            <pc:sldMk cId="2871506002" sldId="262"/>
            <ac:spMk id="14" creationId="{EF99ECAA-1F11-4937-BBA6-51935AB44C9D}"/>
          </ac:spMkLst>
        </pc:spChg>
        <pc:spChg chg="add del">
          <ac:chgData name="Ondra Klíma" userId="381e0c8e360e8536" providerId="LiveId" clId="{E2B007C5-26A3-41EB-8F63-6E06F2292AEB}" dt="2022-09-22T04:19:51.553" v="569" actId="26606"/>
          <ac:spMkLst>
            <pc:docMk/>
            <pc:sldMk cId="2871506002" sldId="262"/>
            <ac:spMk id="22" creationId="{1DB043B4-68C6-45B9-82AC-A5800EADB8DB}"/>
          </ac:spMkLst>
        </pc:spChg>
        <pc:spChg chg="add">
          <ac:chgData name="Ondra Klíma" userId="381e0c8e360e8536" providerId="LiveId" clId="{E2B007C5-26A3-41EB-8F63-6E06F2292AEB}" dt="2022-09-22T04:19:51.553" v="569" actId="26606"/>
          <ac:spMkLst>
            <pc:docMk/>
            <pc:sldMk cId="2871506002" sldId="262"/>
            <ac:spMk id="27" creationId="{82184FF4-7029-4ED7-813A-192E60608764}"/>
          </ac:spMkLst>
        </pc:spChg>
        <pc:spChg chg="add">
          <ac:chgData name="Ondra Klíma" userId="381e0c8e360e8536" providerId="LiveId" clId="{E2B007C5-26A3-41EB-8F63-6E06F2292AEB}" dt="2022-09-22T04:19:51.553" v="569" actId="26606"/>
          <ac:spMkLst>
            <pc:docMk/>
            <pc:sldMk cId="2871506002" sldId="262"/>
            <ac:spMk id="29" creationId="{AAA7AB09-557C-41AD-9113-FF9F68FA1035}"/>
          </ac:spMkLst>
        </pc:spChg>
        <pc:spChg chg="add">
          <ac:chgData name="Ondra Klíma" userId="381e0c8e360e8536" providerId="LiveId" clId="{E2B007C5-26A3-41EB-8F63-6E06F2292AEB}" dt="2022-09-22T04:19:51.553" v="569" actId="26606"/>
          <ac:spMkLst>
            <pc:docMk/>
            <pc:sldMk cId="2871506002" sldId="262"/>
            <ac:spMk id="31" creationId="{EF99ECAA-1F11-4937-BBA6-51935AB44C9D}"/>
          </ac:spMkLst>
        </pc:spChg>
        <pc:spChg chg="add">
          <ac:chgData name="Ondra Klíma" userId="381e0c8e360e8536" providerId="LiveId" clId="{E2B007C5-26A3-41EB-8F63-6E06F2292AEB}" dt="2022-09-22T04:19:51.553" v="569" actId="26606"/>
          <ac:spMkLst>
            <pc:docMk/>
            <pc:sldMk cId="2871506002" sldId="262"/>
            <ac:spMk id="39" creationId="{1DB043B4-68C6-45B9-82AC-A5800EADB8DB}"/>
          </ac:spMkLst>
        </pc:spChg>
        <pc:spChg chg="add">
          <ac:chgData name="Ondra Klíma" userId="381e0c8e360e8536" providerId="LiveId" clId="{E2B007C5-26A3-41EB-8F63-6E06F2292AEB}" dt="2022-09-22T04:19:51.553" v="569" actId="26606"/>
          <ac:spMkLst>
            <pc:docMk/>
            <pc:sldMk cId="2871506002" sldId="262"/>
            <ac:spMk id="41" creationId="{AD4EA4DF-0E7C-4098-86F6-7D0ACAEFC0BF}"/>
          </ac:spMkLst>
        </pc:spChg>
        <pc:spChg chg="add">
          <ac:chgData name="Ondra Klíma" userId="381e0c8e360e8536" providerId="LiveId" clId="{E2B007C5-26A3-41EB-8F63-6E06F2292AEB}" dt="2022-09-22T04:19:51.553" v="569" actId="26606"/>
          <ac:spMkLst>
            <pc:docMk/>
            <pc:sldMk cId="2871506002" sldId="262"/>
            <ac:spMk id="43" creationId="{FE05BC49-0F00-4C85-9AF5-A0CC5B39C8D2}"/>
          </ac:spMkLst>
        </pc:spChg>
        <pc:grpChg chg="add del">
          <ac:chgData name="Ondra Klíma" userId="381e0c8e360e8536" providerId="LiveId" clId="{E2B007C5-26A3-41EB-8F63-6E06F2292AEB}" dt="2022-09-22T04:19:51.553" v="569" actId="26606"/>
          <ac:grpSpMkLst>
            <pc:docMk/>
            <pc:sldMk cId="2871506002" sldId="262"/>
            <ac:grpSpMk id="16" creationId="{79DE9FAB-6BBA-4CFE-B67D-77B47F01ECA4}"/>
          </ac:grpSpMkLst>
        </pc:grpChg>
        <pc:grpChg chg="add">
          <ac:chgData name="Ondra Klíma" userId="381e0c8e360e8536" providerId="LiveId" clId="{E2B007C5-26A3-41EB-8F63-6E06F2292AEB}" dt="2022-09-22T04:19:51.553" v="569" actId="26606"/>
          <ac:grpSpMkLst>
            <pc:docMk/>
            <pc:sldMk cId="2871506002" sldId="262"/>
            <ac:grpSpMk id="33" creationId="{79DE9FAB-6BBA-4CFE-B67D-77B47F01ECA4}"/>
          </ac:grpSpMkLst>
        </pc:grpChg>
        <pc:picChg chg="add mod">
          <ac:chgData name="Ondra Klíma" userId="381e0c8e360e8536" providerId="LiveId" clId="{E2B007C5-26A3-41EB-8F63-6E06F2292AEB}" dt="2022-09-22T04:19:51.553" v="569" actId="26606"/>
          <ac:picMkLst>
            <pc:docMk/>
            <pc:sldMk cId="2871506002" sldId="262"/>
            <ac:picMk id="7" creationId="{AF864E86-6C39-87AF-59D2-F15309A27B67}"/>
          </ac:picMkLst>
        </pc:picChg>
      </pc:sldChg>
      <pc:sldMasterChg chg="del delSldLayout">
        <pc:chgData name="Ondra Klíma" userId="381e0c8e360e8536" providerId="LiveId" clId="{E2B007C5-26A3-41EB-8F63-6E06F2292AEB}" dt="2022-09-22T03:52:52.019" v="5" actId="26606"/>
        <pc:sldMasterMkLst>
          <pc:docMk/>
          <pc:sldMasterMk cId="2330075900" sldId="2147483648"/>
        </pc:sldMasterMkLst>
        <pc:sldLayoutChg chg="del">
          <pc:chgData name="Ondra Klíma" userId="381e0c8e360e8536" providerId="LiveId" clId="{E2B007C5-26A3-41EB-8F63-6E06F2292AEB}" dt="2022-09-22T03:52:52.019" v="5" actId="26606"/>
          <pc:sldLayoutMkLst>
            <pc:docMk/>
            <pc:sldMasterMk cId="2330075900" sldId="2147483648"/>
            <pc:sldLayoutMk cId="3010304587" sldId="2147483649"/>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351618672" sldId="2147483650"/>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923926724" sldId="2147483651"/>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867226402" sldId="2147483652"/>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816462056" sldId="2147483653"/>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563684605" sldId="2147483654"/>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41116704" sldId="2147483655"/>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769955124" sldId="2147483656"/>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213620165" sldId="2147483657"/>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267810336" sldId="2147483658"/>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733519665" sldId="2147483659"/>
          </pc:sldLayoutMkLst>
        </pc:sldLayoutChg>
      </pc:sldMasterChg>
      <pc:sldMasterChg chg="add del addSldLayout delSldLayout">
        <pc:chgData name="Ondra Klíma" userId="381e0c8e360e8536" providerId="LiveId" clId="{E2B007C5-26A3-41EB-8F63-6E06F2292AEB}" dt="2022-09-22T03:54:22.502" v="25" actId="26606"/>
        <pc:sldMasterMkLst>
          <pc:docMk/>
          <pc:sldMasterMk cId="2128147408" sldId="2147483673"/>
        </pc:sldMasterMkLst>
        <pc:sldLayoutChg chg="add del">
          <pc:chgData name="Ondra Klíma" userId="381e0c8e360e8536" providerId="LiveId" clId="{E2B007C5-26A3-41EB-8F63-6E06F2292AEB}" dt="2022-09-22T03:54:22.502" v="25" actId="26606"/>
          <pc:sldLayoutMkLst>
            <pc:docMk/>
            <pc:sldMasterMk cId="2128147408" sldId="2147483673"/>
            <pc:sldLayoutMk cId="229632127" sldId="2147483662"/>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385848163" sldId="2147483663"/>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075215647" sldId="2147483664"/>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07140720" sldId="2147483665"/>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509016350" sldId="2147483666"/>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720270458" sldId="2147483667"/>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931607655" sldId="2147483668"/>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2783021537" sldId="2147483669"/>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2914812972" sldId="2147483670"/>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57472427" sldId="2147483671"/>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53758496" sldId="2147483672"/>
          </pc:sldLayoutMkLst>
        </pc:sldLayoutChg>
      </pc:sldMasterChg>
      <pc:sldMasterChg chg="add del addSldLayout delSldLayout">
        <pc:chgData name="Ondra Klíma" userId="381e0c8e360e8536" providerId="LiveId" clId="{E2B007C5-26A3-41EB-8F63-6E06F2292AEB}" dt="2022-09-22T03:54:01.969" v="16" actId="26606"/>
        <pc:sldMasterMkLst>
          <pc:docMk/>
          <pc:sldMasterMk cId="946692190" sldId="2147483674"/>
        </pc:sldMasterMkLst>
        <pc:sldLayoutChg chg="add del">
          <pc:chgData name="Ondra Klíma" userId="381e0c8e360e8536" providerId="LiveId" clId="{E2B007C5-26A3-41EB-8F63-6E06F2292AEB}" dt="2022-09-22T03:54:01.969" v="16" actId="26606"/>
          <pc:sldLayoutMkLst>
            <pc:docMk/>
            <pc:sldMasterMk cId="946692190" sldId="2147483674"/>
            <pc:sldLayoutMk cId="724018245" sldId="2147483675"/>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26598621" sldId="2147483676"/>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3866946361" sldId="2147483677"/>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930342686" sldId="2147483678"/>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024193552" sldId="2147483679"/>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2125569062" sldId="2147483680"/>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2687876993" sldId="2147483681"/>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74927840" sldId="2147483682"/>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3541639995" sldId="2147483683"/>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27647142" sldId="2147483684"/>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1753068461" sldId="2147483685"/>
          </pc:sldLayoutMkLst>
        </pc:sldLayoutChg>
      </pc:sldMasterChg>
      <pc:sldMasterChg chg="add del addSldLayout delSldLayout">
        <pc:chgData name="Ondra Klíma" userId="381e0c8e360e8536" providerId="LiveId" clId="{E2B007C5-26A3-41EB-8F63-6E06F2292AEB}" dt="2022-09-22T03:54:10.817" v="20" actId="26606"/>
        <pc:sldMasterMkLst>
          <pc:docMk/>
          <pc:sldMasterMk cId="3254052080" sldId="2147483674"/>
        </pc:sldMasterMkLst>
        <pc:sldLayoutChg chg="add del">
          <pc:chgData name="Ondra Klíma" userId="381e0c8e360e8536" providerId="LiveId" clId="{E2B007C5-26A3-41EB-8F63-6E06F2292AEB}" dt="2022-09-22T03:54:10.817" v="20" actId="26606"/>
          <pc:sldLayoutMkLst>
            <pc:docMk/>
            <pc:sldMasterMk cId="3254052080" sldId="2147483674"/>
            <pc:sldLayoutMk cId="1250139737" sldId="2147483675"/>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1159249023" sldId="2147483676"/>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53618629" sldId="2147483677"/>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3246591689" sldId="2147483678"/>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4232891070" sldId="2147483679"/>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195122066" sldId="2147483680"/>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663473674" sldId="2147483681"/>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248227321" sldId="2147483682"/>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17773236" sldId="2147483683"/>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61011886" sldId="2147483684"/>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3077032190" sldId="2147483685"/>
          </pc:sldLayoutMkLst>
        </pc:sldLayoutChg>
      </pc:sldMasterChg>
      <pc:sldMasterChg chg="add del addSldLayout delSldLayout">
        <pc:chgData name="Ondra Klíma" userId="381e0c8e360e8536" providerId="LiveId" clId="{E2B007C5-26A3-41EB-8F63-6E06F2292AEB}" dt="2022-09-22T03:54:13.695" v="22" actId="26606"/>
        <pc:sldMasterMkLst>
          <pc:docMk/>
          <pc:sldMasterMk cId="2128147408" sldId="2147483687"/>
        </pc:sldMasterMkLst>
        <pc:sldLayoutChg chg="add del">
          <pc:chgData name="Ondra Klíma" userId="381e0c8e360e8536" providerId="LiveId" clId="{E2B007C5-26A3-41EB-8F63-6E06F2292AEB}" dt="2022-09-22T03:54:13.695" v="22" actId="26606"/>
          <pc:sldLayoutMkLst>
            <pc:docMk/>
            <pc:sldMasterMk cId="2128147408" sldId="2147483687"/>
            <pc:sldLayoutMk cId="3931607655" sldId="2147483686"/>
          </pc:sldLayoutMkLst>
        </pc:sldLayoutChg>
      </pc:sldMasterChg>
      <pc:sldMasterChg chg="add del addSldLayout delSldLayout">
        <pc:chgData name="Ondra Klíma" userId="381e0c8e360e8536" providerId="LiveId" clId="{E2B007C5-26A3-41EB-8F63-6E06F2292AEB}" dt="2022-09-22T03:54:22.471" v="24" actId="26606"/>
        <pc:sldMasterMkLst>
          <pc:docMk/>
          <pc:sldMasterMk cId="1043040883" sldId="2147483700"/>
        </pc:sldMasterMkLst>
        <pc:sldLayoutChg chg="add del">
          <pc:chgData name="Ondra Klíma" userId="381e0c8e360e8536" providerId="LiveId" clId="{E2B007C5-26A3-41EB-8F63-6E06F2292AEB}" dt="2022-09-22T03:54:22.471" v="24" actId="26606"/>
          <pc:sldLayoutMkLst>
            <pc:docMk/>
            <pc:sldMasterMk cId="1043040883" sldId="2147483700"/>
            <pc:sldLayoutMk cId="2206975785" sldId="2147483689"/>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910944372" sldId="2147483690"/>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669338981" sldId="2147483691"/>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4229326497" sldId="2147483692"/>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624083424" sldId="2147483693"/>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240165535" sldId="2147483694"/>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3791779198" sldId="2147483695"/>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3657497707" sldId="2147483696"/>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2806768455" sldId="2147483697"/>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872476220" sldId="2147483698"/>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4204564828" sldId="2147483699"/>
          </pc:sldLayoutMkLst>
        </pc:sldLayoutChg>
      </pc:sldMasterChg>
      <pc:sldMasterChg chg="add modTransition addSldLayout modSldLayout">
        <pc:chgData name="Ondra Klíma" userId="381e0c8e360e8536" providerId="LiveId" clId="{E2B007C5-26A3-41EB-8F63-6E06F2292AEB}" dt="2022-09-22T03:58:25.927" v="175"/>
        <pc:sldMasterMkLst>
          <pc:docMk/>
          <pc:sldMasterMk cId="418366883" sldId="2147483765"/>
        </pc:sldMasterMkLst>
        <pc:sldLayoutChg chg="add modTransition">
          <pc:chgData name="Ondra Klíma" userId="381e0c8e360e8536" providerId="LiveId" clId="{E2B007C5-26A3-41EB-8F63-6E06F2292AEB}" dt="2022-09-22T03:58:25.927" v="175"/>
          <pc:sldLayoutMkLst>
            <pc:docMk/>
            <pc:sldMasterMk cId="418366883" sldId="2147483765"/>
            <pc:sldLayoutMk cId="2663305717" sldId="2147483754"/>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24535503" sldId="2147483755"/>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694571275" sldId="2147483756"/>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270257458" sldId="2147483757"/>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849050497" sldId="2147483758"/>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1170996878" sldId="2147483759"/>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704966130" sldId="2147483760"/>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185082565" sldId="2147483761"/>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948124936" sldId="2147483762"/>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723311564" sldId="2147483763"/>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183588723" sldId="2147483764"/>
          </pc:sldLayoutMkLst>
        </pc:sldLayoutChg>
      </pc:sldMasterChg>
      <pc:sldMasterChg chg="add del addSldLayout delSldLayout">
        <pc:chgData name="Ondra Klíma" userId="381e0c8e360e8536" providerId="LiveId" clId="{E2B007C5-26A3-41EB-8F63-6E06F2292AEB}" dt="2022-09-22T03:53:46.719" v="14" actId="26606"/>
        <pc:sldMasterMkLst>
          <pc:docMk/>
          <pc:sldMasterMk cId="3243219279" sldId="2147483775"/>
        </pc:sldMasterMkLst>
        <pc:sldLayoutChg chg="add del">
          <pc:chgData name="Ondra Klíma" userId="381e0c8e360e8536" providerId="LiveId" clId="{E2B007C5-26A3-41EB-8F63-6E06F2292AEB}" dt="2022-09-22T03:53:46.719" v="14" actId="26606"/>
          <pc:sldLayoutMkLst>
            <pc:docMk/>
            <pc:sldMasterMk cId="3243219279" sldId="2147483775"/>
            <pc:sldLayoutMk cId="445858098" sldId="2147483764"/>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4190690732" sldId="2147483765"/>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199526217" sldId="2147483766"/>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3248121800" sldId="2147483767"/>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431352617" sldId="2147483768"/>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3479448324" sldId="2147483769"/>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724205879" sldId="2147483770"/>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606145592" sldId="2147483771"/>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928375861" sldId="2147483772"/>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200053078" sldId="2147483773"/>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796340481" sldId="2147483774"/>
          </pc:sldLayoutMkLst>
        </pc:sldLayoutChg>
      </pc:sldMasterChg>
    </pc:docChg>
  </pc:docChgLst>
  <pc:docChgLst>
    <pc:chgData name="Ondra Klíma" userId="381e0c8e360e8536" providerId="LiveId" clId="{98F6CE0A-78C3-4423-AB16-6E035F260521}"/>
    <pc:docChg chg="undo redo custSel addSld delSld modSld sldOrd">
      <pc:chgData name="Ondra Klíma" userId="381e0c8e360e8536" providerId="LiveId" clId="{98F6CE0A-78C3-4423-AB16-6E035F260521}" dt="2023-11-30T10:19:09.835" v="10294" actId="20577"/>
      <pc:docMkLst>
        <pc:docMk/>
      </pc:docMkLst>
      <pc:sldChg chg="modSp modNotesTx">
        <pc:chgData name="Ondra Klíma" userId="381e0c8e360e8536" providerId="LiveId" clId="{98F6CE0A-78C3-4423-AB16-6E035F260521}" dt="2023-11-30T09:32:53.277" v="10064" actId="20577"/>
        <pc:sldMkLst>
          <pc:docMk/>
          <pc:sldMk cId="820938414" sldId="256"/>
        </pc:sldMkLst>
        <pc:spChg chg="mod">
          <ac:chgData name="Ondra Klíma" userId="381e0c8e360e8536" providerId="LiveId" clId="{98F6CE0A-78C3-4423-AB16-6E035F260521}" dt="2022-11-23T22:12:16.955" v="7"/>
          <ac:spMkLst>
            <pc:docMk/>
            <pc:sldMk cId="820938414" sldId="256"/>
            <ac:spMk id="2" creationId="{7A81CABB-0357-D3D6-AD68-C5F981E995CC}"/>
          </ac:spMkLst>
        </pc:spChg>
        <pc:spChg chg="mod">
          <ac:chgData name="Ondra Klíma" userId="381e0c8e360e8536" providerId="LiveId" clId="{98F6CE0A-78C3-4423-AB16-6E035F260521}" dt="2023-11-30T09:32:53.277" v="10064" actId="20577"/>
          <ac:spMkLst>
            <pc:docMk/>
            <pc:sldMk cId="820938414" sldId="256"/>
            <ac:spMk id="3" creationId="{F70F6FCA-9956-7A25-CA96-DB0253126575}"/>
          </ac:spMkLst>
        </pc:spChg>
      </pc:sldChg>
      <pc:sldChg chg="modSp">
        <pc:chgData name="Ondra Klíma" userId="381e0c8e360e8536" providerId="LiveId" clId="{98F6CE0A-78C3-4423-AB16-6E035F260521}" dt="2022-11-24T00:42:40.372" v="8337" actId="20577"/>
        <pc:sldMkLst>
          <pc:docMk/>
          <pc:sldMk cId="2240082487" sldId="259"/>
        </pc:sldMkLst>
        <pc:graphicFrameChg chg="mod">
          <ac:chgData name="Ondra Klíma" userId="381e0c8e360e8536" providerId="LiveId" clId="{98F6CE0A-78C3-4423-AB16-6E035F260521}" dt="2022-11-24T00:42:40.372" v="8337" actId="20577"/>
          <ac:graphicFrameMkLst>
            <pc:docMk/>
            <pc:sldMk cId="2240082487" sldId="259"/>
            <ac:graphicFrameMk id="5" creationId="{8C65F979-AAF3-07C7-A6EE-9B312F954BE9}"/>
          </ac:graphicFrameMkLst>
        </pc:graphicFrameChg>
      </pc:sldChg>
      <pc:sldChg chg="modSp">
        <pc:chgData name="Ondra Klíma" userId="381e0c8e360e8536" providerId="LiveId" clId="{98F6CE0A-78C3-4423-AB16-6E035F260521}" dt="2022-11-24T00:42:49.522" v="8338"/>
        <pc:sldMkLst>
          <pc:docMk/>
          <pc:sldMk cId="1496334493" sldId="270"/>
        </pc:sldMkLst>
        <pc:graphicFrameChg chg="mod">
          <ac:chgData name="Ondra Klíma" userId="381e0c8e360e8536" providerId="LiveId" clId="{98F6CE0A-78C3-4423-AB16-6E035F260521}" dt="2022-11-24T00:42:49.522" v="8338"/>
          <ac:graphicFrameMkLst>
            <pc:docMk/>
            <pc:sldMk cId="1496334493" sldId="270"/>
            <ac:graphicFrameMk id="5" creationId="{3F9AC063-EE43-3A52-92EA-DB164AB78FCC}"/>
          </ac:graphicFrameMkLst>
        </pc:graphicFrameChg>
      </pc:sldChg>
      <pc:sldChg chg="modSp mod">
        <pc:chgData name="Ondra Klíma" userId="381e0c8e360e8536" providerId="LiveId" clId="{98F6CE0A-78C3-4423-AB16-6E035F260521}" dt="2022-11-23T22:11:45.800" v="6"/>
        <pc:sldMkLst>
          <pc:docMk/>
          <pc:sldMk cId="467520318" sldId="272"/>
        </pc:sldMkLst>
        <pc:spChg chg="mod">
          <ac:chgData name="Ondra Klíma" userId="381e0c8e360e8536" providerId="LiveId" clId="{98F6CE0A-78C3-4423-AB16-6E035F260521}" dt="2022-11-23T22:11:45.800" v="6"/>
          <ac:spMkLst>
            <pc:docMk/>
            <pc:sldMk cId="467520318" sldId="272"/>
            <ac:spMk id="3" creationId="{5609133B-8834-B1B4-978A-FCA1F76450F4}"/>
          </ac:spMkLst>
        </pc:spChg>
      </pc:sldChg>
      <pc:sldChg chg="modSp add del mod modNotesTx">
        <pc:chgData name="Ondra Klíma" userId="381e0c8e360e8536" providerId="LiveId" clId="{98F6CE0A-78C3-4423-AB16-6E035F260521}" dt="2022-11-23T22:26:56.281" v="1165" actId="20577"/>
        <pc:sldMkLst>
          <pc:docMk/>
          <pc:sldMk cId="4092044334" sldId="279"/>
        </pc:sldMkLst>
        <pc:spChg chg="mod">
          <ac:chgData name="Ondra Klíma" userId="381e0c8e360e8536" providerId="LiveId" clId="{98F6CE0A-78C3-4423-AB16-6E035F260521}" dt="2022-11-23T22:22:37.491" v="726" actId="20577"/>
          <ac:spMkLst>
            <pc:docMk/>
            <pc:sldMk cId="4092044334" sldId="279"/>
            <ac:spMk id="2" creationId="{A27FD7AB-131E-CE83-31BE-AE78AE36EB3A}"/>
          </ac:spMkLst>
        </pc:spChg>
        <pc:spChg chg="mod">
          <ac:chgData name="Ondra Klíma" userId="381e0c8e360e8536" providerId="LiveId" clId="{98F6CE0A-78C3-4423-AB16-6E035F260521}" dt="2022-11-23T22:26:56.281" v="1165" actId="20577"/>
          <ac:spMkLst>
            <pc:docMk/>
            <pc:sldMk cId="4092044334" sldId="279"/>
            <ac:spMk id="3" creationId="{70E2C7FD-D8E0-E985-ABAE-6F29E2C41114}"/>
          </ac:spMkLst>
        </pc:spChg>
        <pc:picChg chg="mod">
          <ac:chgData name="Ondra Klíma" userId="381e0c8e360e8536" providerId="LiveId" clId="{98F6CE0A-78C3-4423-AB16-6E035F260521}" dt="2022-11-23T22:21:26.633" v="679" actId="14826"/>
          <ac:picMkLst>
            <pc:docMk/>
            <pc:sldMk cId="4092044334" sldId="279"/>
            <ac:picMk id="1026" creationId="{9E74FEC4-FF5D-7861-CC97-315264433CBC}"/>
          </ac:picMkLst>
        </pc:picChg>
      </pc:sldChg>
      <pc:sldChg chg="addSp delSp modSp new mod setBg modNotesTx">
        <pc:chgData name="Ondra Klíma" userId="381e0c8e360e8536" providerId="LiveId" clId="{98F6CE0A-78C3-4423-AB16-6E035F260521}" dt="2023-11-29T13:34:31.340" v="9927" actId="20577"/>
        <pc:sldMkLst>
          <pc:docMk/>
          <pc:sldMk cId="2910800729" sldId="280"/>
        </pc:sldMkLst>
        <pc:spChg chg="mod">
          <ac:chgData name="Ondra Klíma" userId="381e0c8e360e8536" providerId="LiveId" clId="{98F6CE0A-78C3-4423-AB16-6E035F260521}" dt="2022-11-23T22:19:37.720" v="658" actId="26606"/>
          <ac:spMkLst>
            <pc:docMk/>
            <pc:sldMk cId="2910800729" sldId="280"/>
            <ac:spMk id="2" creationId="{C0C24795-8F04-93A1-BB58-EC1717B589A8}"/>
          </ac:spMkLst>
        </pc:spChg>
        <pc:spChg chg="add del mod">
          <ac:chgData name="Ondra Klíma" userId="381e0c8e360e8536" providerId="LiveId" clId="{98F6CE0A-78C3-4423-AB16-6E035F260521}" dt="2022-11-23T22:19:37.720" v="658" actId="26606"/>
          <ac:spMkLst>
            <pc:docMk/>
            <pc:sldMk cId="2910800729" sldId="280"/>
            <ac:spMk id="3" creationId="{F336EFD2-FBAA-E9D6-5E70-01B8587EA081}"/>
          </ac:spMkLst>
        </pc:spChg>
        <pc:spChg chg="add del">
          <ac:chgData name="Ondra Klíma" userId="381e0c8e360e8536" providerId="LiveId" clId="{98F6CE0A-78C3-4423-AB16-6E035F260521}" dt="2022-11-23T22:19:26.171" v="651" actId="26606"/>
          <ac:spMkLst>
            <pc:docMk/>
            <pc:sldMk cId="2910800729" sldId="280"/>
            <ac:spMk id="9" creationId="{60B7752B-728D-4CA3-8923-C4F7F77029E3}"/>
          </ac:spMkLst>
        </pc:spChg>
        <pc:spChg chg="add del">
          <ac:chgData name="Ondra Klíma" userId="381e0c8e360e8536" providerId="LiveId" clId="{98F6CE0A-78C3-4423-AB16-6E035F260521}" dt="2022-11-23T22:19:26.171" v="651" actId="26606"/>
          <ac:spMkLst>
            <pc:docMk/>
            <pc:sldMk cId="2910800729" sldId="280"/>
            <ac:spMk id="11" creationId="{AFF323B2-FCDB-4497-8AF0-2F7A3C881B85}"/>
          </ac:spMkLst>
        </pc:spChg>
        <pc:spChg chg="add del">
          <ac:chgData name="Ondra Klíma" userId="381e0c8e360e8536" providerId="LiveId" clId="{98F6CE0A-78C3-4423-AB16-6E035F260521}" dt="2022-11-23T22:19:27.794" v="653" actId="26606"/>
          <ac:spMkLst>
            <pc:docMk/>
            <pc:sldMk cId="2910800729" sldId="280"/>
            <ac:spMk id="22" creationId="{60B7752B-728D-4CA3-8923-C4F7F77029E3}"/>
          </ac:spMkLst>
        </pc:spChg>
        <pc:spChg chg="add del">
          <ac:chgData name="Ondra Klíma" userId="381e0c8e360e8536" providerId="LiveId" clId="{98F6CE0A-78C3-4423-AB16-6E035F260521}" dt="2022-11-23T22:19:27.794" v="653" actId="26606"/>
          <ac:spMkLst>
            <pc:docMk/>
            <pc:sldMk cId="2910800729" sldId="280"/>
            <ac:spMk id="23" creationId="{429899A3-416E-4DB5-846D-023526052013}"/>
          </ac:spMkLst>
        </pc:spChg>
        <pc:spChg chg="add del">
          <ac:chgData name="Ondra Klíma" userId="381e0c8e360e8536" providerId="LiveId" clId="{98F6CE0A-78C3-4423-AB16-6E035F260521}" dt="2022-11-23T22:19:29.892" v="655" actId="26606"/>
          <ac:spMkLst>
            <pc:docMk/>
            <pc:sldMk cId="2910800729" sldId="280"/>
            <ac:spMk id="26" creationId="{60B7752B-728D-4CA3-8923-C4F7F77029E3}"/>
          </ac:spMkLst>
        </pc:spChg>
        <pc:spChg chg="add del">
          <ac:chgData name="Ondra Klíma" userId="381e0c8e360e8536" providerId="LiveId" clId="{98F6CE0A-78C3-4423-AB16-6E035F260521}" dt="2022-11-23T22:19:29.892" v="655" actId="26606"/>
          <ac:spMkLst>
            <pc:docMk/>
            <pc:sldMk cId="2910800729" sldId="280"/>
            <ac:spMk id="27" creationId="{88392DC7-0988-443B-A0D0-E726C7DB622B}"/>
          </ac:spMkLst>
        </pc:spChg>
        <pc:spChg chg="add del">
          <ac:chgData name="Ondra Klíma" userId="381e0c8e360e8536" providerId="LiveId" clId="{98F6CE0A-78C3-4423-AB16-6E035F260521}" dt="2022-11-23T22:19:37.707" v="657" actId="26606"/>
          <ac:spMkLst>
            <pc:docMk/>
            <pc:sldMk cId="2910800729" sldId="280"/>
            <ac:spMk id="30" creationId="{60B7752B-728D-4CA3-8923-C4F7F77029E3}"/>
          </ac:spMkLst>
        </pc:spChg>
        <pc:spChg chg="add del">
          <ac:chgData name="Ondra Klíma" userId="381e0c8e360e8536" providerId="LiveId" clId="{98F6CE0A-78C3-4423-AB16-6E035F260521}" dt="2022-11-23T22:19:37.707" v="657" actId="26606"/>
          <ac:spMkLst>
            <pc:docMk/>
            <pc:sldMk cId="2910800729" sldId="280"/>
            <ac:spMk id="31" creationId="{429899A3-416E-4DB5-846D-023526052013}"/>
          </ac:spMkLst>
        </pc:spChg>
        <pc:spChg chg="add">
          <ac:chgData name="Ondra Klíma" userId="381e0c8e360e8536" providerId="LiveId" clId="{98F6CE0A-78C3-4423-AB16-6E035F260521}" dt="2022-11-23T22:19:37.720" v="658" actId="26606"/>
          <ac:spMkLst>
            <pc:docMk/>
            <pc:sldMk cId="2910800729" sldId="280"/>
            <ac:spMk id="34" creationId="{60B7752B-728D-4CA3-8923-C4F7F77029E3}"/>
          </ac:spMkLst>
        </pc:spChg>
        <pc:spChg chg="add">
          <ac:chgData name="Ondra Klíma" userId="381e0c8e360e8536" providerId="LiveId" clId="{98F6CE0A-78C3-4423-AB16-6E035F260521}" dt="2022-11-23T22:19:37.720" v="658" actId="26606"/>
          <ac:spMkLst>
            <pc:docMk/>
            <pc:sldMk cId="2910800729" sldId="280"/>
            <ac:spMk id="35" creationId="{429899A3-416E-4DB5-846D-023526052013}"/>
          </ac:spMkLst>
        </pc:spChg>
        <pc:grpChg chg="add del">
          <ac:chgData name="Ondra Klíma" userId="381e0c8e360e8536" providerId="LiveId" clId="{98F6CE0A-78C3-4423-AB16-6E035F260521}" dt="2022-11-23T22:19:26.171" v="651" actId="26606"/>
          <ac:grpSpMkLst>
            <pc:docMk/>
            <pc:sldMk cId="2910800729" sldId="280"/>
            <ac:grpSpMk id="13" creationId="{7B7CADF7-83F2-4D18-8E02-975078DBAAB2}"/>
          </ac:grpSpMkLst>
        </pc:grpChg>
        <pc:grpChg chg="add del">
          <ac:chgData name="Ondra Klíma" userId="381e0c8e360e8536" providerId="LiveId" clId="{98F6CE0A-78C3-4423-AB16-6E035F260521}" dt="2022-11-23T22:19:26.171" v="651" actId="26606"/>
          <ac:grpSpMkLst>
            <pc:docMk/>
            <pc:sldMk cId="2910800729" sldId="280"/>
            <ac:grpSpMk id="18" creationId="{F76A531C-147A-4C94-B721-EA95D8E88BB2}"/>
          </ac:grpSpMkLst>
        </pc:grpChg>
        <pc:graphicFrameChg chg="add del">
          <ac:chgData name="Ondra Klíma" userId="381e0c8e360e8536" providerId="LiveId" clId="{98F6CE0A-78C3-4423-AB16-6E035F260521}" dt="2022-11-23T22:19:26.171" v="651" actId="26606"/>
          <ac:graphicFrameMkLst>
            <pc:docMk/>
            <pc:sldMk cId="2910800729" sldId="280"/>
            <ac:graphicFrameMk id="5" creationId="{0486A14E-A81D-6F64-CD63-795D96B2DB8C}"/>
          </ac:graphicFrameMkLst>
        </pc:graphicFrameChg>
        <pc:graphicFrameChg chg="add del">
          <ac:chgData name="Ondra Klíma" userId="381e0c8e360e8536" providerId="LiveId" clId="{98F6CE0A-78C3-4423-AB16-6E035F260521}" dt="2022-11-23T22:19:27.794" v="653" actId="26606"/>
          <ac:graphicFrameMkLst>
            <pc:docMk/>
            <pc:sldMk cId="2910800729" sldId="280"/>
            <ac:graphicFrameMk id="24" creationId="{19AB418F-1987-A08D-9DD3-4B17A80DFB94}"/>
          </ac:graphicFrameMkLst>
        </pc:graphicFrameChg>
        <pc:graphicFrameChg chg="add del">
          <ac:chgData name="Ondra Klíma" userId="381e0c8e360e8536" providerId="LiveId" clId="{98F6CE0A-78C3-4423-AB16-6E035F260521}" dt="2022-11-23T22:19:29.892" v="655" actId="26606"/>
          <ac:graphicFrameMkLst>
            <pc:docMk/>
            <pc:sldMk cId="2910800729" sldId="280"/>
            <ac:graphicFrameMk id="28" creationId="{286398E9-6A08-08EC-C6B8-83D54ADD8F2E}"/>
          </ac:graphicFrameMkLst>
        </pc:graphicFrameChg>
        <pc:graphicFrameChg chg="add del">
          <ac:chgData name="Ondra Klíma" userId="381e0c8e360e8536" providerId="LiveId" clId="{98F6CE0A-78C3-4423-AB16-6E035F260521}" dt="2022-11-23T22:19:37.707" v="657" actId="26606"/>
          <ac:graphicFrameMkLst>
            <pc:docMk/>
            <pc:sldMk cId="2910800729" sldId="280"/>
            <ac:graphicFrameMk id="32" creationId="{19AB418F-1987-A08D-9DD3-4B17A80DFB94}"/>
          </ac:graphicFrameMkLst>
        </pc:graphicFrameChg>
        <pc:graphicFrameChg chg="add mod">
          <ac:chgData name="Ondra Klíma" userId="381e0c8e360e8536" providerId="LiveId" clId="{98F6CE0A-78C3-4423-AB16-6E035F260521}" dt="2023-11-29T13:34:31.340" v="9927" actId="20577"/>
          <ac:graphicFrameMkLst>
            <pc:docMk/>
            <pc:sldMk cId="2910800729" sldId="280"/>
            <ac:graphicFrameMk id="36" creationId="{F8515FA3-FBCB-B5BA-B21E-3B38AB51ADE0}"/>
          </ac:graphicFrameMkLst>
        </pc:graphicFrameChg>
      </pc:sldChg>
      <pc:sldChg chg="del">
        <pc:chgData name="Ondra Klíma" userId="381e0c8e360e8536" providerId="LiveId" clId="{98F6CE0A-78C3-4423-AB16-6E035F260521}" dt="2022-11-23T22:14:19.153" v="175" actId="47"/>
        <pc:sldMkLst>
          <pc:docMk/>
          <pc:sldMk cId="3275703795" sldId="280"/>
        </pc:sldMkLst>
      </pc:sldChg>
      <pc:sldChg chg="del">
        <pc:chgData name="Ondra Klíma" userId="381e0c8e360e8536" providerId="LiveId" clId="{98F6CE0A-78C3-4423-AB16-6E035F260521}" dt="2022-11-23T22:11:27.783" v="4" actId="47"/>
        <pc:sldMkLst>
          <pc:docMk/>
          <pc:sldMk cId="450706711" sldId="281"/>
        </pc:sldMkLst>
      </pc:sldChg>
      <pc:sldChg chg="addSp modSp new mod modNotesTx">
        <pc:chgData name="Ondra Klíma" userId="381e0c8e360e8536" providerId="LiveId" clId="{98F6CE0A-78C3-4423-AB16-6E035F260521}" dt="2022-11-24T08:32:25.046" v="8395" actId="1076"/>
        <pc:sldMkLst>
          <pc:docMk/>
          <pc:sldMk cId="2748271008" sldId="281"/>
        </pc:sldMkLst>
        <pc:spChg chg="mod">
          <ac:chgData name="Ondra Klíma" userId="381e0c8e360e8536" providerId="LiveId" clId="{98F6CE0A-78C3-4423-AB16-6E035F260521}" dt="2022-11-24T08:32:25.046" v="8395" actId="1076"/>
          <ac:spMkLst>
            <pc:docMk/>
            <pc:sldMk cId="2748271008" sldId="281"/>
            <ac:spMk id="2" creationId="{F74D2BA3-7853-8FD0-1B46-4C4C11C081FE}"/>
          </ac:spMkLst>
        </pc:spChg>
        <pc:spChg chg="mod">
          <ac:chgData name="Ondra Klíma" userId="381e0c8e360e8536" providerId="LiveId" clId="{98F6CE0A-78C3-4423-AB16-6E035F260521}" dt="2022-11-24T08:31:56.216" v="8393" actId="20577"/>
          <ac:spMkLst>
            <pc:docMk/>
            <pc:sldMk cId="2748271008" sldId="281"/>
            <ac:spMk id="3" creationId="{8F21480E-2271-A642-A96A-575D96E62092}"/>
          </ac:spMkLst>
        </pc:spChg>
        <pc:picChg chg="add mod">
          <ac:chgData name="Ondra Klíma" userId="381e0c8e360e8536" providerId="LiveId" clId="{98F6CE0A-78C3-4423-AB16-6E035F260521}" dt="2022-11-23T22:49:32.111" v="2054" actId="207"/>
          <ac:picMkLst>
            <pc:docMk/>
            <pc:sldMk cId="2748271008" sldId="281"/>
            <ac:picMk id="5" creationId="{B7182AAA-8B2D-055A-D91F-135B86B1A50E}"/>
          </ac:picMkLst>
        </pc:picChg>
      </pc:sldChg>
      <pc:sldChg chg="del">
        <pc:chgData name="Ondra Klíma" userId="381e0c8e360e8536" providerId="LiveId" clId="{98F6CE0A-78C3-4423-AB16-6E035F260521}" dt="2022-11-23T22:11:27.783" v="4" actId="47"/>
        <pc:sldMkLst>
          <pc:docMk/>
          <pc:sldMk cId="523539920" sldId="282"/>
        </pc:sldMkLst>
      </pc:sldChg>
      <pc:sldChg chg="addSp delSp modSp new mod ord modClrScheme modAnim chgLayout modNotesTx">
        <pc:chgData name="Ondra Klíma" userId="381e0c8e360e8536" providerId="LiveId" clId="{98F6CE0A-78C3-4423-AB16-6E035F260521}" dt="2022-11-23T22:55:37.924" v="2183"/>
        <pc:sldMkLst>
          <pc:docMk/>
          <pc:sldMk cId="2947944658" sldId="282"/>
        </pc:sldMkLst>
        <pc:spChg chg="del">
          <ac:chgData name="Ondra Klíma" userId="381e0c8e360e8536" providerId="LiveId" clId="{98F6CE0A-78C3-4423-AB16-6E035F260521}" dt="2022-11-23T22:46:10.823" v="1937" actId="700"/>
          <ac:spMkLst>
            <pc:docMk/>
            <pc:sldMk cId="2947944658" sldId="282"/>
            <ac:spMk id="2" creationId="{A1555EE9-682A-BC4C-A2F2-274CE35177A6}"/>
          </ac:spMkLst>
        </pc:spChg>
        <pc:spChg chg="del">
          <ac:chgData name="Ondra Klíma" userId="381e0c8e360e8536" providerId="LiveId" clId="{98F6CE0A-78C3-4423-AB16-6E035F260521}" dt="2022-11-23T22:46:10.823" v="1937" actId="700"/>
          <ac:spMkLst>
            <pc:docMk/>
            <pc:sldMk cId="2947944658" sldId="282"/>
            <ac:spMk id="3" creationId="{EBA304CA-7CEF-8DE5-B3E6-51052AC55FB2}"/>
          </ac:spMkLst>
        </pc:spChg>
        <pc:picChg chg="add mod">
          <ac:chgData name="Ondra Klíma" userId="381e0c8e360e8536" providerId="LiveId" clId="{98F6CE0A-78C3-4423-AB16-6E035F260521}" dt="2022-11-23T22:46:32.904" v="1939" actId="14100"/>
          <ac:picMkLst>
            <pc:docMk/>
            <pc:sldMk cId="2947944658" sldId="282"/>
            <ac:picMk id="4" creationId="{3C5C7F4A-8441-BCF0-41D6-BF86AFBAFA86}"/>
          </ac:picMkLst>
        </pc:picChg>
      </pc:sldChg>
      <pc:sldChg chg="modSp add mod modNotesTx">
        <pc:chgData name="Ondra Klíma" userId="381e0c8e360e8536" providerId="LiveId" clId="{98F6CE0A-78C3-4423-AB16-6E035F260521}" dt="2022-11-23T22:59:59.125" v="2539" actId="313"/>
        <pc:sldMkLst>
          <pc:docMk/>
          <pc:sldMk cId="1936648039" sldId="283"/>
        </pc:sldMkLst>
        <pc:spChg chg="mod">
          <ac:chgData name="Ondra Klíma" userId="381e0c8e360e8536" providerId="LiveId" clId="{98F6CE0A-78C3-4423-AB16-6E035F260521}" dt="2022-11-23T22:56:41.126" v="2219" actId="20577"/>
          <ac:spMkLst>
            <pc:docMk/>
            <pc:sldMk cId="1936648039" sldId="283"/>
            <ac:spMk id="2" creationId="{A27FD7AB-131E-CE83-31BE-AE78AE36EB3A}"/>
          </ac:spMkLst>
        </pc:spChg>
        <pc:spChg chg="mod">
          <ac:chgData name="Ondra Klíma" userId="381e0c8e360e8536" providerId="LiveId" clId="{98F6CE0A-78C3-4423-AB16-6E035F260521}" dt="2022-11-23T22:59:59.125" v="2539" actId="313"/>
          <ac:spMkLst>
            <pc:docMk/>
            <pc:sldMk cId="1936648039" sldId="283"/>
            <ac:spMk id="3" creationId="{70E2C7FD-D8E0-E985-ABAE-6F29E2C41114}"/>
          </ac:spMkLst>
        </pc:spChg>
        <pc:picChg chg="mod">
          <ac:chgData name="Ondra Klíma" userId="381e0c8e360e8536" providerId="LiveId" clId="{98F6CE0A-78C3-4423-AB16-6E035F260521}" dt="2022-11-23T22:56:29.413" v="2211" actId="14826"/>
          <ac:picMkLst>
            <pc:docMk/>
            <pc:sldMk cId="1936648039" sldId="283"/>
            <ac:picMk id="1026" creationId="{9E74FEC4-FF5D-7861-CC97-315264433CBC}"/>
          </ac:picMkLst>
        </pc:picChg>
      </pc:sldChg>
      <pc:sldChg chg="del">
        <pc:chgData name="Ondra Klíma" userId="381e0c8e360e8536" providerId="LiveId" clId="{98F6CE0A-78C3-4423-AB16-6E035F260521}" dt="2022-11-23T22:11:27.783" v="4" actId="47"/>
        <pc:sldMkLst>
          <pc:docMk/>
          <pc:sldMk cId="2250518616" sldId="283"/>
        </pc:sldMkLst>
      </pc:sldChg>
      <pc:sldChg chg="del">
        <pc:chgData name="Ondra Klíma" userId="381e0c8e360e8536" providerId="LiveId" clId="{98F6CE0A-78C3-4423-AB16-6E035F260521}" dt="2022-11-23T22:11:27.783" v="4" actId="47"/>
        <pc:sldMkLst>
          <pc:docMk/>
          <pc:sldMk cId="2342537529" sldId="284"/>
        </pc:sldMkLst>
      </pc:sldChg>
      <pc:sldChg chg="addSp modSp new mod">
        <pc:chgData name="Ondra Klíma" userId="381e0c8e360e8536" providerId="LiveId" clId="{98F6CE0A-78C3-4423-AB16-6E035F260521}" dt="2022-11-23T23:16:01.476" v="3702" actId="20577"/>
        <pc:sldMkLst>
          <pc:docMk/>
          <pc:sldMk cId="4274097881" sldId="284"/>
        </pc:sldMkLst>
        <pc:spChg chg="mod">
          <ac:chgData name="Ondra Klíma" userId="381e0c8e360e8536" providerId="LiveId" clId="{98F6CE0A-78C3-4423-AB16-6E035F260521}" dt="2022-11-23T23:02:04.104" v="2627" actId="404"/>
          <ac:spMkLst>
            <pc:docMk/>
            <pc:sldMk cId="4274097881" sldId="284"/>
            <ac:spMk id="2" creationId="{682C942B-6285-8AE9-9373-2ABFFB9E52F0}"/>
          </ac:spMkLst>
        </pc:spChg>
        <pc:spChg chg="mod">
          <ac:chgData name="Ondra Klíma" userId="381e0c8e360e8536" providerId="LiveId" clId="{98F6CE0A-78C3-4423-AB16-6E035F260521}" dt="2022-11-23T23:16:01.476" v="3702" actId="20577"/>
          <ac:spMkLst>
            <pc:docMk/>
            <pc:sldMk cId="4274097881" sldId="284"/>
            <ac:spMk id="3" creationId="{8FE31BA7-C61C-E483-AD98-C2F99B24D2D9}"/>
          </ac:spMkLst>
        </pc:spChg>
        <pc:picChg chg="add mod">
          <ac:chgData name="Ondra Klíma" userId="381e0c8e360e8536" providerId="LiveId" clId="{98F6CE0A-78C3-4423-AB16-6E035F260521}" dt="2022-11-23T23:12:58.371" v="3563" actId="207"/>
          <ac:picMkLst>
            <pc:docMk/>
            <pc:sldMk cId="4274097881" sldId="284"/>
            <ac:picMk id="5" creationId="{6DEB754E-38F2-CC2B-FCC3-6D4CEA141B35}"/>
          </ac:picMkLst>
        </pc:picChg>
      </pc:sldChg>
      <pc:sldChg chg="modSp add mod modNotesTx">
        <pc:chgData name="Ondra Klíma" userId="381e0c8e360e8536" providerId="LiveId" clId="{98F6CE0A-78C3-4423-AB16-6E035F260521}" dt="2022-11-24T08:44:34.084" v="8451" actId="20577"/>
        <pc:sldMkLst>
          <pc:docMk/>
          <pc:sldMk cId="504814497" sldId="285"/>
        </pc:sldMkLst>
        <pc:spChg chg="mod">
          <ac:chgData name="Ondra Klíma" userId="381e0c8e360e8536" providerId="LiveId" clId="{98F6CE0A-78C3-4423-AB16-6E035F260521}" dt="2022-11-23T23:21:01.360" v="3786" actId="20577"/>
          <ac:spMkLst>
            <pc:docMk/>
            <pc:sldMk cId="504814497" sldId="285"/>
            <ac:spMk id="2" creationId="{A27FD7AB-131E-CE83-31BE-AE78AE36EB3A}"/>
          </ac:spMkLst>
        </pc:spChg>
        <pc:spChg chg="mod">
          <ac:chgData name="Ondra Klíma" userId="381e0c8e360e8536" providerId="LiveId" clId="{98F6CE0A-78C3-4423-AB16-6E035F260521}" dt="2022-11-24T08:40:47.260" v="8434" actId="20577"/>
          <ac:spMkLst>
            <pc:docMk/>
            <pc:sldMk cId="504814497" sldId="285"/>
            <ac:spMk id="3" creationId="{70E2C7FD-D8E0-E985-ABAE-6F29E2C41114}"/>
          </ac:spMkLst>
        </pc:spChg>
        <pc:picChg chg="mod">
          <ac:chgData name="Ondra Klíma" userId="381e0c8e360e8536" providerId="LiveId" clId="{98F6CE0A-78C3-4423-AB16-6E035F260521}" dt="2022-11-23T23:17:51.672" v="3705" actId="14826"/>
          <ac:picMkLst>
            <pc:docMk/>
            <pc:sldMk cId="504814497" sldId="285"/>
            <ac:picMk id="1026" creationId="{9E74FEC4-FF5D-7861-CC97-315264433CBC}"/>
          </ac:picMkLst>
        </pc:picChg>
      </pc:sldChg>
      <pc:sldChg chg="del">
        <pc:chgData name="Ondra Klíma" userId="381e0c8e360e8536" providerId="LiveId" clId="{98F6CE0A-78C3-4423-AB16-6E035F260521}" dt="2022-11-23T22:11:27.783" v="4" actId="47"/>
        <pc:sldMkLst>
          <pc:docMk/>
          <pc:sldMk cId="2484996275" sldId="285"/>
        </pc:sldMkLst>
      </pc:sldChg>
      <pc:sldChg chg="del">
        <pc:chgData name="Ondra Klíma" userId="381e0c8e360e8536" providerId="LiveId" clId="{98F6CE0A-78C3-4423-AB16-6E035F260521}" dt="2022-11-23T22:11:27.783" v="4" actId="47"/>
        <pc:sldMkLst>
          <pc:docMk/>
          <pc:sldMk cId="2541320516" sldId="286"/>
        </pc:sldMkLst>
      </pc:sldChg>
      <pc:sldChg chg="modSp new mod modNotesTx">
        <pc:chgData name="Ondra Klíma" userId="381e0c8e360e8536" providerId="LiveId" clId="{98F6CE0A-78C3-4423-AB16-6E035F260521}" dt="2023-11-30T09:52:43.584" v="10091" actId="20577"/>
        <pc:sldMkLst>
          <pc:docMk/>
          <pc:sldMk cId="3590298545" sldId="286"/>
        </pc:sldMkLst>
        <pc:spChg chg="mod">
          <ac:chgData name="Ondra Klíma" userId="381e0c8e360e8536" providerId="LiveId" clId="{98F6CE0A-78C3-4423-AB16-6E035F260521}" dt="2022-11-23T23:26:48.038" v="4321" actId="20577"/>
          <ac:spMkLst>
            <pc:docMk/>
            <pc:sldMk cId="3590298545" sldId="286"/>
            <ac:spMk id="2" creationId="{A079EE7E-5D80-C58B-8C02-C9C14064ADC3}"/>
          </ac:spMkLst>
        </pc:spChg>
        <pc:spChg chg="mod">
          <ac:chgData name="Ondra Klíma" userId="381e0c8e360e8536" providerId="LiveId" clId="{98F6CE0A-78C3-4423-AB16-6E035F260521}" dt="2023-11-30T09:52:43.584" v="10091" actId="20577"/>
          <ac:spMkLst>
            <pc:docMk/>
            <pc:sldMk cId="3590298545" sldId="286"/>
            <ac:spMk id="3" creationId="{E2C7CB20-1733-2112-216B-C05BEF800E00}"/>
          </ac:spMkLst>
        </pc:spChg>
      </pc:sldChg>
      <pc:sldChg chg="modSp new mod modNotesTx">
        <pc:chgData name="Ondra Klíma" userId="381e0c8e360e8536" providerId="LiveId" clId="{98F6CE0A-78C3-4423-AB16-6E035F260521}" dt="2023-11-29T13:44:37.903" v="9938" actId="20577"/>
        <pc:sldMkLst>
          <pc:docMk/>
          <pc:sldMk cId="1158998319" sldId="287"/>
        </pc:sldMkLst>
        <pc:spChg chg="mod">
          <ac:chgData name="Ondra Klíma" userId="381e0c8e360e8536" providerId="LiveId" clId="{98F6CE0A-78C3-4423-AB16-6E035F260521}" dt="2022-11-23T23:33:31.167" v="4789" actId="20577"/>
          <ac:spMkLst>
            <pc:docMk/>
            <pc:sldMk cId="1158998319" sldId="287"/>
            <ac:spMk id="2" creationId="{7B5E3E58-00DB-6DCD-6CA0-98FD70252C5A}"/>
          </ac:spMkLst>
        </pc:spChg>
        <pc:spChg chg="mod">
          <ac:chgData name="Ondra Klíma" userId="381e0c8e360e8536" providerId="LiveId" clId="{98F6CE0A-78C3-4423-AB16-6E035F260521}" dt="2023-11-29T13:44:37.903" v="9938" actId="20577"/>
          <ac:spMkLst>
            <pc:docMk/>
            <pc:sldMk cId="1158998319" sldId="287"/>
            <ac:spMk id="3" creationId="{01167357-F4CA-2AC7-06DE-4F37775836F2}"/>
          </ac:spMkLst>
        </pc:spChg>
      </pc:sldChg>
      <pc:sldChg chg="del">
        <pc:chgData name="Ondra Klíma" userId="381e0c8e360e8536" providerId="LiveId" clId="{98F6CE0A-78C3-4423-AB16-6E035F260521}" dt="2022-11-23T22:11:27.783" v="4" actId="47"/>
        <pc:sldMkLst>
          <pc:docMk/>
          <pc:sldMk cId="1651885377" sldId="287"/>
        </pc:sldMkLst>
      </pc:sldChg>
      <pc:sldChg chg="addSp delSp modSp new mod modClrScheme modAnim chgLayout">
        <pc:chgData name="Ondra Klíma" userId="381e0c8e360e8536" providerId="LiveId" clId="{98F6CE0A-78C3-4423-AB16-6E035F260521}" dt="2022-11-23T23:59:00.629" v="5779" actId="14100"/>
        <pc:sldMkLst>
          <pc:docMk/>
          <pc:sldMk cId="707407890" sldId="288"/>
        </pc:sldMkLst>
        <pc:spChg chg="del">
          <ac:chgData name="Ondra Klíma" userId="381e0c8e360e8536" providerId="LiveId" clId="{98F6CE0A-78C3-4423-AB16-6E035F260521}" dt="2022-11-23T23:58:46.641" v="5777" actId="700"/>
          <ac:spMkLst>
            <pc:docMk/>
            <pc:sldMk cId="707407890" sldId="288"/>
            <ac:spMk id="2" creationId="{DED48E84-85FF-E339-BE4F-6FD643E5ECFF}"/>
          </ac:spMkLst>
        </pc:spChg>
        <pc:spChg chg="del">
          <ac:chgData name="Ondra Klíma" userId="381e0c8e360e8536" providerId="LiveId" clId="{98F6CE0A-78C3-4423-AB16-6E035F260521}" dt="2022-11-23T23:58:46.641" v="5777" actId="700"/>
          <ac:spMkLst>
            <pc:docMk/>
            <pc:sldMk cId="707407890" sldId="288"/>
            <ac:spMk id="3" creationId="{DC8BBAAC-62CF-4CF2-ED19-F3D8032F535E}"/>
          </ac:spMkLst>
        </pc:spChg>
        <pc:picChg chg="add mod">
          <ac:chgData name="Ondra Klíma" userId="381e0c8e360e8536" providerId="LiveId" clId="{98F6CE0A-78C3-4423-AB16-6E035F260521}" dt="2022-11-23T23:59:00.629" v="5779" actId="14100"/>
          <ac:picMkLst>
            <pc:docMk/>
            <pc:sldMk cId="707407890" sldId="288"/>
            <ac:picMk id="4" creationId="{98223592-E9E6-129A-D1A9-DEBB1ABE19B7}"/>
          </ac:picMkLst>
        </pc:picChg>
      </pc:sldChg>
      <pc:sldChg chg="del">
        <pc:chgData name="Ondra Klíma" userId="381e0c8e360e8536" providerId="LiveId" clId="{98F6CE0A-78C3-4423-AB16-6E035F260521}" dt="2022-11-23T22:11:27.783" v="4" actId="47"/>
        <pc:sldMkLst>
          <pc:docMk/>
          <pc:sldMk cId="1370060800" sldId="288"/>
        </pc:sldMkLst>
      </pc:sldChg>
      <pc:sldChg chg="del">
        <pc:chgData name="Ondra Klíma" userId="381e0c8e360e8536" providerId="LiveId" clId="{98F6CE0A-78C3-4423-AB16-6E035F260521}" dt="2022-11-23T22:11:27.783" v="4" actId="47"/>
        <pc:sldMkLst>
          <pc:docMk/>
          <pc:sldMk cId="666576771" sldId="289"/>
        </pc:sldMkLst>
      </pc:sldChg>
      <pc:sldChg chg="addSp delSp modSp add mod modNotesTx">
        <pc:chgData name="Ondra Klíma" userId="381e0c8e360e8536" providerId="LiveId" clId="{98F6CE0A-78C3-4423-AB16-6E035F260521}" dt="2022-11-24T00:10:23.528" v="6238" actId="27636"/>
        <pc:sldMkLst>
          <pc:docMk/>
          <pc:sldMk cId="1155377068" sldId="289"/>
        </pc:sldMkLst>
        <pc:spChg chg="mod">
          <ac:chgData name="Ondra Klíma" userId="381e0c8e360e8536" providerId="LiveId" clId="{98F6CE0A-78C3-4423-AB16-6E035F260521}" dt="2022-11-24T00:02:10.765" v="5794" actId="20577"/>
          <ac:spMkLst>
            <pc:docMk/>
            <pc:sldMk cId="1155377068" sldId="289"/>
            <ac:spMk id="2" creationId="{A27FD7AB-131E-CE83-31BE-AE78AE36EB3A}"/>
          </ac:spMkLst>
        </pc:spChg>
        <pc:spChg chg="mod">
          <ac:chgData name="Ondra Klíma" userId="381e0c8e360e8536" providerId="LiveId" clId="{98F6CE0A-78C3-4423-AB16-6E035F260521}" dt="2022-11-24T00:10:23.528" v="6238" actId="27636"/>
          <ac:spMkLst>
            <pc:docMk/>
            <pc:sldMk cId="1155377068" sldId="289"/>
            <ac:spMk id="3" creationId="{70E2C7FD-D8E0-E985-ABAE-6F29E2C41114}"/>
          </ac:spMkLst>
        </pc:spChg>
        <pc:picChg chg="add del">
          <ac:chgData name="Ondra Klíma" userId="381e0c8e360e8536" providerId="LiveId" clId="{98F6CE0A-78C3-4423-AB16-6E035F260521}" dt="2022-11-24T00:01:39.494" v="5783" actId="22"/>
          <ac:picMkLst>
            <pc:docMk/>
            <pc:sldMk cId="1155377068" sldId="289"/>
            <ac:picMk id="5" creationId="{6D8214A8-D96D-0292-9D15-BD88F4A3CF6A}"/>
          </ac:picMkLst>
        </pc:picChg>
        <pc:picChg chg="mod">
          <ac:chgData name="Ondra Klíma" userId="381e0c8e360e8536" providerId="LiveId" clId="{98F6CE0A-78C3-4423-AB16-6E035F260521}" dt="2022-11-24T00:01:29.067" v="5781" actId="14826"/>
          <ac:picMkLst>
            <pc:docMk/>
            <pc:sldMk cId="1155377068" sldId="289"/>
            <ac:picMk id="1026" creationId="{9E74FEC4-FF5D-7861-CC97-315264433CBC}"/>
          </ac:picMkLst>
        </pc:picChg>
      </pc:sldChg>
      <pc:sldChg chg="addSp delSp modSp new mod setBg modNotesTx">
        <pc:chgData name="Ondra Klíma" userId="381e0c8e360e8536" providerId="LiveId" clId="{98F6CE0A-78C3-4423-AB16-6E035F260521}" dt="2022-11-24T00:16:23.667" v="6841" actId="20577"/>
        <pc:sldMkLst>
          <pc:docMk/>
          <pc:sldMk cId="3374019653" sldId="290"/>
        </pc:sldMkLst>
        <pc:spChg chg="mod">
          <ac:chgData name="Ondra Klíma" userId="381e0c8e360e8536" providerId="LiveId" clId="{98F6CE0A-78C3-4423-AB16-6E035F260521}" dt="2022-11-24T00:14:41.129" v="6482" actId="26606"/>
          <ac:spMkLst>
            <pc:docMk/>
            <pc:sldMk cId="3374019653" sldId="290"/>
            <ac:spMk id="2" creationId="{5FC7BF65-DE37-B59E-BA37-01426719E03F}"/>
          </ac:spMkLst>
        </pc:spChg>
        <pc:spChg chg="del mod">
          <ac:chgData name="Ondra Klíma" userId="381e0c8e360e8536" providerId="LiveId" clId="{98F6CE0A-78C3-4423-AB16-6E035F260521}" dt="2022-11-24T00:14:41.129" v="6482" actId="26606"/>
          <ac:spMkLst>
            <pc:docMk/>
            <pc:sldMk cId="3374019653" sldId="290"/>
            <ac:spMk id="3" creationId="{2FD80C10-0CD3-EF6A-5596-12CA21443957}"/>
          </ac:spMkLst>
        </pc:spChg>
        <pc:spChg chg="add">
          <ac:chgData name="Ondra Klíma" userId="381e0c8e360e8536" providerId="LiveId" clId="{98F6CE0A-78C3-4423-AB16-6E035F260521}" dt="2022-11-24T00:14:41.129" v="6482" actId="26606"/>
          <ac:spMkLst>
            <pc:docMk/>
            <pc:sldMk cId="3374019653" sldId="290"/>
            <ac:spMk id="9" creationId="{60B7752B-728D-4CA3-8923-C4F7F77029E3}"/>
          </ac:spMkLst>
        </pc:spChg>
        <pc:spChg chg="add">
          <ac:chgData name="Ondra Klíma" userId="381e0c8e360e8536" providerId="LiveId" clId="{98F6CE0A-78C3-4423-AB16-6E035F260521}" dt="2022-11-24T00:14:41.129" v="6482" actId="26606"/>
          <ac:spMkLst>
            <pc:docMk/>
            <pc:sldMk cId="3374019653" sldId="290"/>
            <ac:spMk id="11" creationId="{429899A3-416E-4DB5-846D-023526052013}"/>
          </ac:spMkLst>
        </pc:spChg>
        <pc:graphicFrameChg chg="add">
          <ac:chgData name="Ondra Klíma" userId="381e0c8e360e8536" providerId="LiveId" clId="{98F6CE0A-78C3-4423-AB16-6E035F260521}" dt="2022-11-24T00:14:41.129" v="6482" actId="26606"/>
          <ac:graphicFrameMkLst>
            <pc:docMk/>
            <pc:sldMk cId="3374019653" sldId="290"/>
            <ac:graphicFrameMk id="5" creationId="{EC1EFA5E-ACA2-6168-C0D1-48F5389BB8B7}"/>
          </ac:graphicFrameMkLst>
        </pc:graphicFrameChg>
      </pc:sldChg>
      <pc:sldChg chg="del">
        <pc:chgData name="Ondra Klíma" userId="381e0c8e360e8536" providerId="LiveId" clId="{98F6CE0A-78C3-4423-AB16-6E035F260521}" dt="2022-11-23T22:11:27.783" v="4" actId="47"/>
        <pc:sldMkLst>
          <pc:docMk/>
          <pc:sldMk cId="4108992682" sldId="290"/>
        </pc:sldMkLst>
      </pc:sldChg>
      <pc:sldChg chg="addSp delSp modSp new mod setBg modNotesTx">
        <pc:chgData name="Ondra Klíma" userId="381e0c8e360e8536" providerId="LiveId" clId="{98F6CE0A-78C3-4423-AB16-6E035F260521}" dt="2022-11-24T00:41:55.262" v="8318" actId="20577"/>
        <pc:sldMkLst>
          <pc:docMk/>
          <pc:sldMk cId="553715824" sldId="291"/>
        </pc:sldMkLst>
        <pc:spChg chg="mod">
          <ac:chgData name="Ondra Klíma" userId="381e0c8e360e8536" providerId="LiveId" clId="{98F6CE0A-78C3-4423-AB16-6E035F260521}" dt="2022-11-24T00:19:38.724" v="6892" actId="26606"/>
          <ac:spMkLst>
            <pc:docMk/>
            <pc:sldMk cId="553715824" sldId="291"/>
            <ac:spMk id="2" creationId="{28AEFCC2-EC1B-A931-9763-6E3E17D5A2E0}"/>
          </ac:spMkLst>
        </pc:spChg>
        <pc:spChg chg="del mod">
          <ac:chgData name="Ondra Klíma" userId="381e0c8e360e8536" providerId="LiveId" clId="{98F6CE0A-78C3-4423-AB16-6E035F260521}" dt="2022-11-24T00:19:38.724" v="6892" actId="26606"/>
          <ac:spMkLst>
            <pc:docMk/>
            <pc:sldMk cId="553715824" sldId="291"/>
            <ac:spMk id="3" creationId="{4BE2FF13-2F99-212E-D353-138587673E83}"/>
          </ac:spMkLst>
        </pc:spChg>
        <pc:spChg chg="add">
          <ac:chgData name="Ondra Klíma" userId="381e0c8e360e8536" providerId="LiveId" clId="{98F6CE0A-78C3-4423-AB16-6E035F260521}" dt="2022-11-24T00:19:38.724" v="6892" actId="26606"/>
          <ac:spMkLst>
            <pc:docMk/>
            <pc:sldMk cId="553715824" sldId="291"/>
            <ac:spMk id="9" creationId="{60B7752B-728D-4CA3-8923-C4F7F77029E3}"/>
          </ac:spMkLst>
        </pc:spChg>
        <pc:spChg chg="add">
          <ac:chgData name="Ondra Klíma" userId="381e0c8e360e8536" providerId="LiveId" clId="{98F6CE0A-78C3-4423-AB16-6E035F260521}" dt="2022-11-24T00:19:38.724" v="6892" actId="26606"/>
          <ac:spMkLst>
            <pc:docMk/>
            <pc:sldMk cId="553715824" sldId="291"/>
            <ac:spMk id="11" creationId="{429899A3-416E-4DB5-846D-023526052013}"/>
          </ac:spMkLst>
        </pc:spChg>
        <pc:graphicFrameChg chg="add">
          <ac:chgData name="Ondra Klíma" userId="381e0c8e360e8536" providerId="LiveId" clId="{98F6CE0A-78C3-4423-AB16-6E035F260521}" dt="2022-11-24T00:19:38.724" v="6892" actId="26606"/>
          <ac:graphicFrameMkLst>
            <pc:docMk/>
            <pc:sldMk cId="553715824" sldId="291"/>
            <ac:graphicFrameMk id="5" creationId="{748AAB99-9B53-BF9B-3FBC-137A45E365D9}"/>
          </ac:graphicFrameMkLst>
        </pc:graphicFrameChg>
      </pc:sldChg>
      <pc:sldChg chg="del">
        <pc:chgData name="Ondra Klíma" userId="381e0c8e360e8536" providerId="LiveId" clId="{98F6CE0A-78C3-4423-AB16-6E035F260521}" dt="2022-11-23T22:11:27.783" v="4" actId="47"/>
        <pc:sldMkLst>
          <pc:docMk/>
          <pc:sldMk cId="608722513" sldId="291"/>
        </pc:sldMkLst>
      </pc:sldChg>
      <pc:sldChg chg="del">
        <pc:chgData name="Ondra Klíma" userId="381e0c8e360e8536" providerId="LiveId" clId="{98F6CE0A-78C3-4423-AB16-6E035F260521}" dt="2022-11-23T22:11:27.783" v="4" actId="47"/>
        <pc:sldMkLst>
          <pc:docMk/>
          <pc:sldMk cId="2155022080" sldId="292"/>
        </pc:sldMkLst>
      </pc:sldChg>
      <pc:sldChg chg="addSp delSp modSp new mod setBg modNotesTx">
        <pc:chgData name="Ondra Klíma" userId="381e0c8e360e8536" providerId="LiveId" clId="{98F6CE0A-78C3-4423-AB16-6E035F260521}" dt="2022-11-24T00:26:47.747" v="7607"/>
        <pc:sldMkLst>
          <pc:docMk/>
          <pc:sldMk cId="2803985307" sldId="292"/>
        </pc:sldMkLst>
        <pc:spChg chg="mod">
          <ac:chgData name="Ondra Klíma" userId="381e0c8e360e8536" providerId="LiveId" clId="{98F6CE0A-78C3-4423-AB16-6E035F260521}" dt="2022-11-24T00:25:27.340" v="7590" actId="20577"/>
          <ac:spMkLst>
            <pc:docMk/>
            <pc:sldMk cId="2803985307" sldId="292"/>
            <ac:spMk id="2" creationId="{B86F5C48-1D25-A79A-DCEF-136EFE87A34A}"/>
          </ac:spMkLst>
        </pc:spChg>
        <pc:spChg chg="del mod">
          <ac:chgData name="Ondra Klíma" userId="381e0c8e360e8536" providerId="LiveId" clId="{98F6CE0A-78C3-4423-AB16-6E035F260521}" dt="2022-11-24T00:25:06.199" v="7559" actId="26606"/>
          <ac:spMkLst>
            <pc:docMk/>
            <pc:sldMk cId="2803985307" sldId="292"/>
            <ac:spMk id="3" creationId="{46CF0D3E-2EA5-9322-B25B-016140299926}"/>
          </ac:spMkLst>
        </pc:spChg>
        <pc:spChg chg="add">
          <ac:chgData name="Ondra Klíma" userId="381e0c8e360e8536" providerId="LiveId" clId="{98F6CE0A-78C3-4423-AB16-6E035F260521}" dt="2022-11-24T00:25:06.199" v="7559" actId="26606"/>
          <ac:spMkLst>
            <pc:docMk/>
            <pc:sldMk cId="2803985307" sldId="292"/>
            <ac:spMk id="9" creationId="{60B7752B-728D-4CA3-8923-C4F7F77029E3}"/>
          </ac:spMkLst>
        </pc:spChg>
        <pc:spChg chg="add">
          <ac:chgData name="Ondra Klíma" userId="381e0c8e360e8536" providerId="LiveId" clId="{98F6CE0A-78C3-4423-AB16-6E035F260521}" dt="2022-11-24T00:25:06.199" v="7559" actId="26606"/>
          <ac:spMkLst>
            <pc:docMk/>
            <pc:sldMk cId="2803985307" sldId="292"/>
            <ac:spMk id="11" creationId="{429899A3-416E-4DB5-846D-023526052013}"/>
          </ac:spMkLst>
        </pc:spChg>
        <pc:graphicFrameChg chg="add mod">
          <ac:chgData name="Ondra Klíma" userId="381e0c8e360e8536" providerId="LiveId" clId="{98F6CE0A-78C3-4423-AB16-6E035F260521}" dt="2022-11-24T00:25:17.949" v="7572" actId="20577"/>
          <ac:graphicFrameMkLst>
            <pc:docMk/>
            <pc:sldMk cId="2803985307" sldId="292"/>
            <ac:graphicFrameMk id="5" creationId="{8FB5565B-349F-00E0-7E13-CBA2BA752B61}"/>
          </ac:graphicFrameMkLst>
        </pc:graphicFrameChg>
      </pc:sldChg>
      <pc:sldChg chg="del">
        <pc:chgData name="Ondra Klíma" userId="381e0c8e360e8536" providerId="LiveId" clId="{98F6CE0A-78C3-4423-AB16-6E035F260521}" dt="2022-11-23T22:11:27.783" v="4" actId="47"/>
        <pc:sldMkLst>
          <pc:docMk/>
          <pc:sldMk cId="671397153" sldId="293"/>
        </pc:sldMkLst>
      </pc:sldChg>
      <pc:sldChg chg="addSp delSp modSp new mod modNotesTx">
        <pc:chgData name="Ondra Klíma" userId="381e0c8e360e8536" providerId="LiveId" clId="{98F6CE0A-78C3-4423-AB16-6E035F260521}" dt="2023-11-29T13:48:43.904" v="10056" actId="20577"/>
        <pc:sldMkLst>
          <pc:docMk/>
          <pc:sldMk cId="2443881765" sldId="293"/>
        </pc:sldMkLst>
        <pc:spChg chg="mod">
          <ac:chgData name="Ondra Klíma" userId="381e0c8e360e8536" providerId="LiveId" clId="{98F6CE0A-78C3-4423-AB16-6E035F260521}" dt="2022-11-24T00:33:40.282" v="7649" actId="20577"/>
          <ac:spMkLst>
            <pc:docMk/>
            <pc:sldMk cId="2443881765" sldId="293"/>
            <ac:spMk id="2" creationId="{0E49D966-0E34-8207-1E59-83B36ABFED5F}"/>
          </ac:spMkLst>
        </pc:spChg>
        <pc:spChg chg="mod">
          <ac:chgData name="Ondra Klíma" userId="381e0c8e360e8536" providerId="LiveId" clId="{98F6CE0A-78C3-4423-AB16-6E035F260521}" dt="2022-11-24T00:41:00.641" v="8246" actId="20577"/>
          <ac:spMkLst>
            <pc:docMk/>
            <pc:sldMk cId="2443881765" sldId="293"/>
            <ac:spMk id="3" creationId="{B92390D5-05A7-2A76-959A-6FAD59845856}"/>
          </ac:spMkLst>
        </pc:spChg>
        <pc:picChg chg="add del mod">
          <ac:chgData name="Ondra Klíma" userId="381e0c8e360e8536" providerId="LiveId" clId="{98F6CE0A-78C3-4423-AB16-6E035F260521}" dt="2022-11-24T00:40:06.234" v="8227" actId="478"/>
          <ac:picMkLst>
            <pc:docMk/>
            <pc:sldMk cId="2443881765" sldId="293"/>
            <ac:picMk id="5" creationId="{D1FA1923-06F0-E047-02FF-746960820877}"/>
          </ac:picMkLst>
        </pc:picChg>
      </pc:sldChg>
      <pc:sldChg chg="addSp delSp modSp new mod setBg modNotesTx">
        <pc:chgData name="Ondra Klíma" userId="381e0c8e360e8536" providerId="LiveId" clId="{98F6CE0A-78C3-4423-AB16-6E035F260521}" dt="2022-11-24T09:32:27.675" v="9454" actId="20577"/>
        <pc:sldMkLst>
          <pc:docMk/>
          <pc:sldMk cId="1241318019" sldId="294"/>
        </pc:sldMkLst>
        <pc:spChg chg="mod">
          <ac:chgData name="Ondra Klíma" userId="381e0c8e360e8536" providerId="LiveId" clId="{98F6CE0A-78C3-4423-AB16-6E035F260521}" dt="2022-11-24T09:02:02.296" v="8588" actId="26606"/>
          <ac:spMkLst>
            <pc:docMk/>
            <pc:sldMk cId="1241318019" sldId="294"/>
            <ac:spMk id="2" creationId="{3A50B701-7A0C-36B6-8E28-276F0B833B7C}"/>
          </ac:spMkLst>
        </pc:spChg>
        <pc:spChg chg="add del">
          <ac:chgData name="Ondra Klíma" userId="381e0c8e360e8536" providerId="LiveId" clId="{98F6CE0A-78C3-4423-AB16-6E035F260521}" dt="2022-11-24T09:01:10.516" v="8491" actId="26606"/>
          <ac:spMkLst>
            <pc:docMk/>
            <pc:sldMk cId="1241318019" sldId="294"/>
            <ac:spMk id="3" creationId="{6B541651-90C0-0FDC-12F7-E5AA3273667F}"/>
          </ac:spMkLst>
        </pc:spChg>
        <pc:spChg chg="add mod">
          <ac:chgData name="Ondra Klíma" userId="381e0c8e360e8536" providerId="LiveId" clId="{98F6CE0A-78C3-4423-AB16-6E035F260521}" dt="2022-11-24T09:32:27.675" v="9454" actId="20577"/>
          <ac:spMkLst>
            <pc:docMk/>
            <pc:sldMk cId="1241318019" sldId="294"/>
            <ac:spMk id="4" creationId="{F4AC00B5-88DD-B4BD-2D12-8E4723DA1FC2}"/>
          </ac:spMkLst>
        </pc:spChg>
        <pc:spChg chg="add del">
          <ac:chgData name="Ondra Klíma" userId="381e0c8e360e8536" providerId="LiveId" clId="{98F6CE0A-78C3-4423-AB16-6E035F260521}" dt="2022-11-24T09:01:05.869" v="8488" actId="26606"/>
          <ac:spMkLst>
            <pc:docMk/>
            <pc:sldMk cId="1241318019" sldId="294"/>
            <ac:spMk id="9" creationId="{82184FF4-7029-4ED7-813A-192E60608764}"/>
          </ac:spMkLst>
        </pc:spChg>
        <pc:spChg chg="add del">
          <ac:chgData name="Ondra Klíma" userId="381e0c8e360e8536" providerId="LiveId" clId="{98F6CE0A-78C3-4423-AB16-6E035F260521}" dt="2022-11-24T09:02:02.296" v="8588" actId="26606"/>
          <ac:spMkLst>
            <pc:docMk/>
            <pc:sldMk cId="1241318019" sldId="294"/>
            <ac:spMk id="10" creationId="{82184FF4-7029-4ED7-813A-192E60608764}"/>
          </ac:spMkLst>
        </pc:spChg>
        <pc:spChg chg="add del">
          <ac:chgData name="Ondra Klíma" userId="381e0c8e360e8536" providerId="LiveId" clId="{98F6CE0A-78C3-4423-AB16-6E035F260521}" dt="2022-11-24T09:01:05.869" v="8488" actId="26606"/>
          <ac:spMkLst>
            <pc:docMk/>
            <pc:sldMk cId="1241318019" sldId="294"/>
            <ac:spMk id="11" creationId="{AAA7AB09-557C-41AD-9113-FF9F68FA1035}"/>
          </ac:spMkLst>
        </pc:spChg>
        <pc:spChg chg="add del">
          <ac:chgData name="Ondra Klíma" userId="381e0c8e360e8536" providerId="LiveId" clId="{98F6CE0A-78C3-4423-AB16-6E035F260521}" dt="2022-11-24T09:02:02.296" v="8588" actId="26606"/>
          <ac:spMkLst>
            <pc:docMk/>
            <pc:sldMk cId="1241318019" sldId="294"/>
            <ac:spMk id="12" creationId="{AAA7AB09-557C-41AD-9113-FF9F68FA1035}"/>
          </ac:spMkLst>
        </pc:spChg>
        <pc:spChg chg="add del">
          <ac:chgData name="Ondra Klíma" userId="381e0c8e360e8536" providerId="LiveId" clId="{98F6CE0A-78C3-4423-AB16-6E035F260521}" dt="2022-11-24T09:01:05.869" v="8488" actId="26606"/>
          <ac:spMkLst>
            <pc:docMk/>
            <pc:sldMk cId="1241318019" sldId="294"/>
            <ac:spMk id="13" creationId="{EF99ECAA-1F11-4937-BBA6-51935AB44C9D}"/>
          </ac:spMkLst>
        </pc:spChg>
        <pc:spChg chg="add del">
          <ac:chgData name="Ondra Klíma" userId="381e0c8e360e8536" providerId="LiveId" clId="{98F6CE0A-78C3-4423-AB16-6E035F260521}" dt="2022-11-24T09:02:02.296" v="8588" actId="26606"/>
          <ac:spMkLst>
            <pc:docMk/>
            <pc:sldMk cId="1241318019" sldId="294"/>
            <ac:spMk id="14" creationId="{EF99ECAA-1F11-4937-BBA6-51935AB44C9D}"/>
          </ac:spMkLst>
        </pc:spChg>
        <pc:spChg chg="add del">
          <ac:chgData name="Ondra Klíma" userId="381e0c8e360e8536" providerId="LiveId" clId="{98F6CE0A-78C3-4423-AB16-6E035F260521}" dt="2022-11-24T09:01:05.869" v="8488" actId="26606"/>
          <ac:spMkLst>
            <pc:docMk/>
            <pc:sldMk cId="1241318019" sldId="294"/>
            <ac:spMk id="21" creationId="{1DB043B4-68C6-45B9-82AC-A5800EADB8DB}"/>
          </ac:spMkLst>
        </pc:spChg>
        <pc:spChg chg="add del">
          <ac:chgData name="Ondra Klíma" userId="381e0c8e360e8536" providerId="LiveId" clId="{98F6CE0A-78C3-4423-AB16-6E035F260521}" dt="2022-11-24T09:02:02.296" v="8588" actId="26606"/>
          <ac:spMkLst>
            <pc:docMk/>
            <pc:sldMk cId="1241318019" sldId="294"/>
            <ac:spMk id="22" creationId="{1DB043B4-68C6-45B9-82AC-A5800EADB8DB}"/>
          </ac:spMkLst>
        </pc:spChg>
        <pc:spChg chg="add del">
          <ac:chgData name="Ondra Klíma" userId="381e0c8e360e8536" providerId="LiveId" clId="{98F6CE0A-78C3-4423-AB16-6E035F260521}" dt="2022-11-24T09:01:05.869" v="8488" actId="26606"/>
          <ac:spMkLst>
            <pc:docMk/>
            <pc:sldMk cId="1241318019" sldId="294"/>
            <ac:spMk id="23" creationId="{AD4EA4DF-0E7C-4098-86F6-7D0ACAEFC0BF}"/>
          </ac:spMkLst>
        </pc:spChg>
        <pc:spChg chg="add del">
          <ac:chgData name="Ondra Klíma" userId="381e0c8e360e8536" providerId="LiveId" clId="{98F6CE0A-78C3-4423-AB16-6E035F260521}" dt="2022-11-24T09:02:02.296" v="8588" actId="26606"/>
          <ac:spMkLst>
            <pc:docMk/>
            <pc:sldMk cId="1241318019" sldId="294"/>
            <ac:spMk id="24" creationId="{28A00A08-E4E6-4184-B484-E0E034072AE0}"/>
          </ac:spMkLst>
        </pc:spChg>
        <pc:spChg chg="add del">
          <ac:chgData name="Ondra Klíma" userId="381e0c8e360e8536" providerId="LiveId" clId="{98F6CE0A-78C3-4423-AB16-6E035F260521}" dt="2022-11-24T09:01:05.869" v="8488" actId="26606"/>
          <ac:spMkLst>
            <pc:docMk/>
            <pc:sldMk cId="1241318019" sldId="294"/>
            <ac:spMk id="25" creationId="{FE05BC49-0F00-4C85-9AF5-A0CC5B39C8D2}"/>
          </ac:spMkLst>
        </pc:spChg>
        <pc:spChg chg="add del">
          <ac:chgData name="Ondra Klíma" userId="381e0c8e360e8536" providerId="LiveId" clId="{98F6CE0A-78C3-4423-AB16-6E035F260521}" dt="2022-11-24T09:01:10.504" v="8490" actId="26606"/>
          <ac:spMkLst>
            <pc:docMk/>
            <pc:sldMk cId="1241318019" sldId="294"/>
            <ac:spMk id="27" creationId="{82184FF4-7029-4ED7-813A-192E60608764}"/>
          </ac:spMkLst>
        </pc:spChg>
        <pc:spChg chg="add del">
          <ac:chgData name="Ondra Klíma" userId="381e0c8e360e8536" providerId="LiveId" clId="{98F6CE0A-78C3-4423-AB16-6E035F260521}" dt="2022-11-24T09:01:10.504" v="8490" actId="26606"/>
          <ac:spMkLst>
            <pc:docMk/>
            <pc:sldMk cId="1241318019" sldId="294"/>
            <ac:spMk id="28" creationId="{AAA7AB09-557C-41AD-9113-FF9F68FA1035}"/>
          </ac:spMkLst>
        </pc:spChg>
        <pc:spChg chg="add del">
          <ac:chgData name="Ondra Klíma" userId="381e0c8e360e8536" providerId="LiveId" clId="{98F6CE0A-78C3-4423-AB16-6E035F260521}" dt="2022-11-24T09:01:10.504" v="8490" actId="26606"/>
          <ac:spMkLst>
            <pc:docMk/>
            <pc:sldMk cId="1241318019" sldId="294"/>
            <ac:spMk id="29" creationId="{EF99ECAA-1F11-4937-BBA6-51935AB44C9D}"/>
          </ac:spMkLst>
        </pc:spChg>
        <pc:spChg chg="add del">
          <ac:chgData name="Ondra Klíma" userId="381e0c8e360e8536" providerId="LiveId" clId="{98F6CE0A-78C3-4423-AB16-6E035F260521}" dt="2022-11-24T09:01:10.504" v="8490" actId="26606"/>
          <ac:spMkLst>
            <pc:docMk/>
            <pc:sldMk cId="1241318019" sldId="294"/>
            <ac:spMk id="35" creationId="{1DB043B4-68C6-45B9-82AC-A5800EADB8DB}"/>
          </ac:spMkLst>
        </pc:spChg>
        <pc:spChg chg="add del">
          <ac:chgData name="Ondra Klíma" userId="381e0c8e360e8536" providerId="LiveId" clId="{98F6CE0A-78C3-4423-AB16-6E035F260521}" dt="2022-11-24T09:01:10.504" v="8490" actId="26606"/>
          <ac:spMkLst>
            <pc:docMk/>
            <pc:sldMk cId="1241318019" sldId="294"/>
            <ac:spMk id="37" creationId="{E49CA12F-6E27-4C54-88C4-EE6CE7C473F1}"/>
          </ac:spMkLst>
        </pc:spChg>
        <pc:spChg chg="add del">
          <ac:chgData name="Ondra Klíma" userId="381e0c8e360e8536" providerId="LiveId" clId="{98F6CE0A-78C3-4423-AB16-6E035F260521}" dt="2022-11-24T09:01:10.504" v="8490" actId="26606"/>
          <ac:spMkLst>
            <pc:docMk/>
            <pc:sldMk cId="1241318019" sldId="294"/>
            <ac:spMk id="38" creationId="{5337EA23-6703-4C96-9EEB-A408CBDD67BD}"/>
          </ac:spMkLst>
        </pc:spChg>
        <pc:spChg chg="add">
          <ac:chgData name="Ondra Klíma" userId="381e0c8e360e8536" providerId="LiveId" clId="{98F6CE0A-78C3-4423-AB16-6E035F260521}" dt="2022-11-24T09:02:02.296" v="8588" actId="26606"/>
          <ac:spMkLst>
            <pc:docMk/>
            <pc:sldMk cId="1241318019" sldId="294"/>
            <ac:spMk id="50" creationId="{A5931BE0-4B93-4D6C-878E-ACC59D6B4587}"/>
          </ac:spMkLst>
        </pc:spChg>
        <pc:grpChg chg="add del">
          <ac:chgData name="Ondra Klíma" userId="381e0c8e360e8536" providerId="LiveId" clId="{98F6CE0A-78C3-4423-AB16-6E035F260521}" dt="2022-11-24T09:01:05.869" v="8488" actId="26606"/>
          <ac:grpSpMkLst>
            <pc:docMk/>
            <pc:sldMk cId="1241318019" sldId="294"/>
            <ac:grpSpMk id="15" creationId="{79DE9FAB-6BBA-4CFE-B67D-77B47F01ECA4}"/>
          </ac:grpSpMkLst>
        </pc:grpChg>
        <pc:grpChg chg="add del">
          <ac:chgData name="Ondra Klíma" userId="381e0c8e360e8536" providerId="LiveId" clId="{98F6CE0A-78C3-4423-AB16-6E035F260521}" dt="2022-11-24T09:02:02.296" v="8588" actId="26606"/>
          <ac:grpSpMkLst>
            <pc:docMk/>
            <pc:sldMk cId="1241318019" sldId="294"/>
            <ac:grpSpMk id="16" creationId="{79DE9FAB-6BBA-4CFE-B67D-77B47F01ECA4}"/>
          </ac:grpSpMkLst>
        </pc:grpChg>
        <pc:grpChg chg="add del">
          <ac:chgData name="Ondra Klíma" userId="381e0c8e360e8536" providerId="LiveId" clId="{98F6CE0A-78C3-4423-AB16-6E035F260521}" dt="2022-11-24T09:02:02.296" v="8588" actId="26606"/>
          <ac:grpSpMkLst>
            <pc:docMk/>
            <pc:sldMk cId="1241318019" sldId="294"/>
            <ac:grpSpMk id="26" creationId="{0780E404-3121-4F33-AF2D-65F659A97798}"/>
          </ac:grpSpMkLst>
        </pc:grpChg>
        <pc:grpChg chg="add del">
          <ac:chgData name="Ondra Klíma" userId="381e0c8e360e8536" providerId="LiveId" clId="{98F6CE0A-78C3-4423-AB16-6E035F260521}" dt="2022-11-24T09:01:10.504" v="8490" actId="26606"/>
          <ac:grpSpMkLst>
            <pc:docMk/>
            <pc:sldMk cId="1241318019" sldId="294"/>
            <ac:grpSpMk id="30" creationId="{79DE9FAB-6BBA-4CFE-B67D-77B47F01ECA4}"/>
          </ac:grpSpMkLst>
        </pc:grpChg>
        <pc:grpChg chg="add del">
          <ac:chgData name="Ondra Klíma" userId="381e0c8e360e8536" providerId="LiveId" clId="{98F6CE0A-78C3-4423-AB16-6E035F260521}" dt="2022-11-24T09:02:02.296" v="8588" actId="26606"/>
          <ac:grpSpMkLst>
            <pc:docMk/>
            <pc:sldMk cId="1241318019" sldId="294"/>
            <ac:grpSpMk id="42" creationId="{4B158E9A-DBF4-4AA7-B6B7-8C8EB2FBDD68}"/>
          </ac:grpSpMkLst>
        </pc:grpChg>
        <pc:picChg chg="add del">
          <ac:chgData name="Ondra Klíma" userId="381e0c8e360e8536" providerId="LiveId" clId="{98F6CE0A-78C3-4423-AB16-6E035F260521}" dt="2022-11-24T09:01:05.869" v="8488" actId="26606"/>
          <ac:picMkLst>
            <pc:docMk/>
            <pc:sldMk cId="1241318019" sldId="294"/>
            <ac:picMk id="5" creationId="{7D9C6492-1EFC-82B5-D1AF-E42EA1DF8595}"/>
          </ac:picMkLst>
        </pc:picChg>
        <pc:picChg chg="add mod">
          <ac:chgData name="Ondra Klíma" userId="381e0c8e360e8536" providerId="LiveId" clId="{98F6CE0A-78C3-4423-AB16-6E035F260521}" dt="2022-11-24T09:02:02.296" v="8588" actId="26606"/>
          <ac:picMkLst>
            <pc:docMk/>
            <pc:sldMk cId="1241318019" sldId="294"/>
            <ac:picMk id="7" creationId="{7BEEF44A-6833-8168-AD02-253C68E0C504}"/>
          </ac:picMkLst>
        </pc:picChg>
        <pc:picChg chg="add del">
          <ac:chgData name="Ondra Klíma" userId="381e0c8e360e8536" providerId="LiveId" clId="{98F6CE0A-78C3-4423-AB16-6E035F260521}" dt="2022-11-24T09:01:10.504" v="8490" actId="26606"/>
          <ac:picMkLst>
            <pc:docMk/>
            <pc:sldMk cId="1241318019" sldId="294"/>
            <ac:picMk id="36" creationId="{70C6E17E-F63E-9B34-03BD-2460F5517BE8}"/>
          </ac:picMkLst>
        </pc:picChg>
      </pc:sldChg>
      <pc:sldChg chg="addSp modSp new mod modNotesTx">
        <pc:chgData name="Ondra Klíma" userId="381e0c8e360e8536" providerId="LiveId" clId="{98F6CE0A-78C3-4423-AB16-6E035F260521}" dt="2023-11-30T10:14:17.415" v="10145" actId="27636"/>
        <pc:sldMkLst>
          <pc:docMk/>
          <pc:sldMk cId="2969448715" sldId="295"/>
        </pc:sldMkLst>
        <pc:spChg chg="mod">
          <ac:chgData name="Ondra Klíma" userId="381e0c8e360e8536" providerId="LiveId" clId="{98F6CE0A-78C3-4423-AB16-6E035F260521}" dt="2022-11-24T09:25:09.996" v="9149" actId="20577"/>
          <ac:spMkLst>
            <pc:docMk/>
            <pc:sldMk cId="2969448715" sldId="295"/>
            <ac:spMk id="2" creationId="{5B6A8B0B-AF79-AF14-897E-C644DED9040F}"/>
          </ac:spMkLst>
        </pc:spChg>
        <pc:spChg chg="mod">
          <ac:chgData name="Ondra Klíma" userId="381e0c8e360e8536" providerId="LiveId" clId="{98F6CE0A-78C3-4423-AB16-6E035F260521}" dt="2023-11-30T10:14:17.415" v="10145" actId="27636"/>
          <ac:spMkLst>
            <pc:docMk/>
            <pc:sldMk cId="2969448715" sldId="295"/>
            <ac:spMk id="3" creationId="{26C37C68-0946-A67F-86AB-9C9310E640D9}"/>
          </ac:spMkLst>
        </pc:spChg>
        <pc:picChg chg="add mod">
          <ac:chgData name="Ondra Klíma" userId="381e0c8e360e8536" providerId="LiveId" clId="{98F6CE0A-78C3-4423-AB16-6E035F260521}" dt="2023-11-29T13:32:46.034" v="9873" actId="1076"/>
          <ac:picMkLst>
            <pc:docMk/>
            <pc:sldMk cId="2969448715" sldId="295"/>
            <ac:picMk id="5" creationId="{C28E21F2-B57E-F4B6-992C-432A258EDCD7}"/>
          </ac:picMkLst>
        </pc:picChg>
        <pc:picChg chg="add mod">
          <ac:chgData name="Ondra Klíma" userId="381e0c8e360e8536" providerId="LiveId" clId="{98F6CE0A-78C3-4423-AB16-6E035F260521}" dt="2022-11-24T09:27:09.016" v="9172" actId="1076"/>
          <ac:picMkLst>
            <pc:docMk/>
            <pc:sldMk cId="2969448715" sldId="295"/>
            <ac:picMk id="6" creationId="{DFAC2936-349A-97F8-B1E4-2F1B77C102FC}"/>
          </ac:picMkLst>
        </pc:picChg>
      </pc:sldChg>
      <pc:sldChg chg="modSp new mod">
        <pc:chgData name="Ondra Klíma" userId="381e0c8e360e8536" providerId="LiveId" clId="{98F6CE0A-78C3-4423-AB16-6E035F260521}" dt="2023-11-30T10:19:09.835" v="10294" actId="20577"/>
        <pc:sldMkLst>
          <pc:docMk/>
          <pc:sldMk cId="2268401788" sldId="296"/>
        </pc:sldMkLst>
        <pc:spChg chg="mod">
          <ac:chgData name="Ondra Klíma" userId="381e0c8e360e8536" providerId="LiveId" clId="{98F6CE0A-78C3-4423-AB16-6E035F260521}" dt="2023-11-30T10:13:33.904" v="10132" actId="20577"/>
          <ac:spMkLst>
            <pc:docMk/>
            <pc:sldMk cId="2268401788" sldId="296"/>
            <ac:spMk id="2" creationId="{BF14515A-AAD3-7A30-4EB1-91DE39154001}"/>
          </ac:spMkLst>
        </pc:spChg>
        <pc:spChg chg="mod">
          <ac:chgData name="Ondra Klíma" userId="381e0c8e360e8536" providerId="LiveId" clId="{98F6CE0A-78C3-4423-AB16-6E035F260521}" dt="2023-11-30T10:19:09.835" v="10294" actId="20577"/>
          <ac:spMkLst>
            <pc:docMk/>
            <pc:sldMk cId="2268401788" sldId="296"/>
            <ac:spMk id="3" creationId="{B059A4F7-9E5B-BA44-00CD-BD66A01A0B6A}"/>
          </ac:spMkLst>
        </pc:spChg>
      </pc:sldChg>
    </pc:docChg>
  </pc:docChgLst>
  <pc:docChgLst>
    <pc:chgData name="Ondra Klíma" userId="381e0c8e360e8536" providerId="LiveId" clId="{E2B63ADE-3EB2-4471-9293-33A763D2E53F}"/>
    <pc:docChg chg="undo redo custSel addSld delSld modSld">
      <pc:chgData name="Ondra Klíma" userId="381e0c8e360e8536" providerId="LiveId" clId="{E2B63ADE-3EB2-4471-9293-33A763D2E53F}" dt="2022-11-03T09:45:23.493" v="6913" actId="20577"/>
      <pc:docMkLst>
        <pc:docMk/>
      </pc:docMkLst>
      <pc:sldChg chg="modSp modNotesTx">
        <pc:chgData name="Ondra Klíma" userId="381e0c8e360e8536" providerId="LiveId" clId="{E2B63ADE-3EB2-4471-9293-33A763D2E53F}" dt="2022-11-03T08:44:53.849" v="6897" actId="20577"/>
        <pc:sldMkLst>
          <pc:docMk/>
          <pc:sldMk cId="820938414" sldId="256"/>
        </pc:sldMkLst>
        <pc:spChg chg="mod">
          <ac:chgData name="Ondra Klíma" userId="381e0c8e360e8536" providerId="LiveId" clId="{E2B63ADE-3EB2-4471-9293-33A763D2E53F}" dt="2022-11-03T05:09:37.622" v="0"/>
          <ac:spMkLst>
            <pc:docMk/>
            <pc:sldMk cId="820938414" sldId="256"/>
            <ac:spMk id="2" creationId="{7A81CABB-0357-D3D6-AD68-C5F981E995CC}"/>
          </ac:spMkLst>
        </pc:spChg>
      </pc:sldChg>
      <pc:sldChg chg="modSp">
        <pc:chgData name="Ondra Klíma" userId="381e0c8e360e8536" providerId="LiveId" clId="{E2B63ADE-3EB2-4471-9293-33A763D2E53F}" dt="2022-11-03T05:25:53.459" v="842"/>
        <pc:sldMkLst>
          <pc:docMk/>
          <pc:sldMk cId="2240082487" sldId="259"/>
        </pc:sldMkLst>
        <pc:graphicFrameChg chg="mod">
          <ac:chgData name="Ondra Klíma" userId="381e0c8e360e8536" providerId="LiveId" clId="{E2B63ADE-3EB2-4471-9293-33A763D2E53F}" dt="2022-11-03T05:25:53.459" v="842"/>
          <ac:graphicFrameMkLst>
            <pc:docMk/>
            <pc:sldMk cId="2240082487" sldId="259"/>
            <ac:graphicFrameMk id="5" creationId="{8C65F979-AAF3-07C7-A6EE-9B312F954BE9}"/>
          </ac:graphicFrameMkLst>
        </pc:graphicFrameChg>
      </pc:sldChg>
      <pc:sldChg chg="modSp">
        <pc:chgData name="Ondra Klíma" userId="381e0c8e360e8536" providerId="LiveId" clId="{E2B63ADE-3EB2-4471-9293-33A763D2E53F}" dt="2022-11-03T05:25:58.299" v="844"/>
        <pc:sldMkLst>
          <pc:docMk/>
          <pc:sldMk cId="1496334493" sldId="270"/>
        </pc:sldMkLst>
        <pc:graphicFrameChg chg="mod">
          <ac:chgData name="Ondra Klíma" userId="381e0c8e360e8536" providerId="LiveId" clId="{E2B63ADE-3EB2-4471-9293-33A763D2E53F}" dt="2022-11-03T05:25:58.299" v="844"/>
          <ac:graphicFrameMkLst>
            <pc:docMk/>
            <pc:sldMk cId="1496334493" sldId="270"/>
            <ac:graphicFrameMk id="5" creationId="{3F9AC063-EE43-3A52-92EA-DB164AB78FCC}"/>
          </ac:graphicFrameMkLst>
        </pc:graphicFrameChg>
      </pc:sldChg>
      <pc:sldChg chg="modSp mod">
        <pc:chgData name="Ondra Klíma" userId="381e0c8e360e8536" providerId="LiveId" clId="{E2B63ADE-3EB2-4471-9293-33A763D2E53F}" dt="2022-11-03T05:10:14.593" v="8"/>
        <pc:sldMkLst>
          <pc:docMk/>
          <pc:sldMk cId="467520318" sldId="272"/>
        </pc:sldMkLst>
        <pc:spChg chg="mod">
          <ac:chgData name="Ondra Klíma" userId="381e0c8e360e8536" providerId="LiveId" clId="{E2B63ADE-3EB2-4471-9293-33A763D2E53F}" dt="2022-11-03T05:10:14.593" v="8"/>
          <ac:spMkLst>
            <pc:docMk/>
            <pc:sldMk cId="467520318" sldId="272"/>
            <ac:spMk id="3" creationId="{5609133B-8834-B1B4-978A-FCA1F76450F4}"/>
          </ac:spMkLst>
        </pc:spChg>
      </pc:sldChg>
      <pc:sldChg chg="modSp mod modNotesTx">
        <pc:chgData name="Ondra Klíma" userId="381e0c8e360e8536" providerId="LiveId" clId="{E2B63ADE-3EB2-4471-9293-33A763D2E53F}" dt="2022-11-03T07:41:33.905" v="6799" actId="20577"/>
        <pc:sldMkLst>
          <pc:docMk/>
          <pc:sldMk cId="4092044334" sldId="279"/>
        </pc:sldMkLst>
        <pc:spChg chg="mod">
          <ac:chgData name="Ondra Klíma" userId="381e0c8e360e8536" providerId="LiveId" clId="{E2B63ADE-3EB2-4471-9293-33A763D2E53F}" dt="2022-11-03T05:26:59.212" v="884" actId="20577"/>
          <ac:spMkLst>
            <pc:docMk/>
            <pc:sldMk cId="4092044334" sldId="279"/>
            <ac:spMk id="2" creationId="{A27FD7AB-131E-CE83-31BE-AE78AE36EB3A}"/>
          </ac:spMkLst>
        </pc:spChg>
        <pc:spChg chg="mod">
          <ac:chgData name="Ondra Klíma" userId="381e0c8e360e8536" providerId="LiveId" clId="{E2B63ADE-3EB2-4471-9293-33A763D2E53F}" dt="2022-11-03T07:41:33.905" v="6799" actId="20577"/>
          <ac:spMkLst>
            <pc:docMk/>
            <pc:sldMk cId="4092044334" sldId="279"/>
            <ac:spMk id="3" creationId="{70E2C7FD-D8E0-E985-ABAE-6F29E2C41114}"/>
          </ac:spMkLst>
        </pc:spChg>
        <pc:picChg chg="mod">
          <ac:chgData name="Ondra Klíma" userId="381e0c8e360e8536" providerId="LiveId" clId="{E2B63ADE-3EB2-4471-9293-33A763D2E53F}" dt="2022-11-03T05:27:22.420" v="885" actId="14826"/>
          <ac:picMkLst>
            <pc:docMk/>
            <pc:sldMk cId="4092044334" sldId="279"/>
            <ac:picMk id="1026" creationId="{9E74FEC4-FF5D-7861-CC97-315264433CBC}"/>
          </ac:picMkLst>
        </pc:picChg>
      </pc:sldChg>
      <pc:sldChg chg="del">
        <pc:chgData name="Ondra Klíma" userId="381e0c8e360e8536" providerId="LiveId" clId="{E2B63ADE-3EB2-4471-9293-33A763D2E53F}" dt="2022-11-03T05:09:48.915" v="2" actId="47"/>
        <pc:sldMkLst>
          <pc:docMk/>
          <pc:sldMk cId="3542986281" sldId="280"/>
        </pc:sldMkLst>
      </pc:sldChg>
      <pc:sldChg chg="addSp delSp modSp new mod setBg modNotesTx">
        <pc:chgData name="Ondra Klíma" userId="381e0c8e360e8536" providerId="LiveId" clId="{E2B63ADE-3EB2-4471-9293-33A763D2E53F}" dt="2022-11-03T07:36:41.498" v="6769" actId="313"/>
        <pc:sldMkLst>
          <pc:docMk/>
          <pc:sldMk cId="3846181227" sldId="280"/>
        </pc:sldMkLst>
        <pc:spChg chg="mod">
          <ac:chgData name="Ondra Klíma" userId="381e0c8e360e8536" providerId="LiveId" clId="{E2B63ADE-3EB2-4471-9293-33A763D2E53F}" dt="2022-11-03T06:24:13.855" v="4508" actId="27636"/>
          <ac:spMkLst>
            <pc:docMk/>
            <pc:sldMk cId="3846181227" sldId="280"/>
            <ac:spMk id="2" creationId="{97995450-1673-A8C4-A2BF-80E02D14B721}"/>
          </ac:spMkLst>
        </pc:spChg>
        <pc:spChg chg="add del mod">
          <ac:chgData name="Ondra Klíma" userId="381e0c8e360e8536" providerId="LiveId" clId="{E2B63ADE-3EB2-4471-9293-33A763D2E53F}" dt="2022-11-03T05:23:56.928" v="814" actId="26606"/>
          <ac:spMkLst>
            <pc:docMk/>
            <pc:sldMk cId="3846181227" sldId="280"/>
            <ac:spMk id="3" creationId="{A072B970-4073-2161-C283-036817CE9DBC}"/>
          </ac:spMkLst>
        </pc:spChg>
        <pc:spChg chg="add mod">
          <ac:chgData name="Ondra Klíma" userId="381e0c8e360e8536" providerId="LiveId" clId="{E2B63ADE-3EB2-4471-9293-33A763D2E53F}" dt="2022-11-03T07:36:41.498" v="6769" actId="313"/>
          <ac:spMkLst>
            <pc:docMk/>
            <pc:sldMk cId="3846181227" sldId="280"/>
            <ac:spMk id="4" creationId="{EB57013F-F52F-40D4-919F-10134ABE4D45}"/>
          </ac:spMkLst>
        </pc:spChg>
        <pc:spChg chg="add del mod">
          <ac:chgData name="Ondra Klíma" userId="381e0c8e360e8536" providerId="LiveId" clId="{E2B63ADE-3EB2-4471-9293-33A763D2E53F}" dt="2022-11-03T06:24:29.103" v="4512" actId="767"/>
          <ac:spMkLst>
            <pc:docMk/>
            <pc:sldMk cId="3846181227" sldId="280"/>
            <ac:spMk id="6" creationId="{A4CA3EAC-DB6D-B2B5-703D-5864CF3CDEAF}"/>
          </ac:spMkLst>
        </pc:spChg>
        <pc:spChg chg="add del">
          <ac:chgData name="Ondra Klíma" userId="381e0c8e360e8536" providerId="LiveId" clId="{E2B63ADE-3EB2-4471-9293-33A763D2E53F}" dt="2022-11-03T05:23:56.909" v="813" actId="26606"/>
          <ac:spMkLst>
            <pc:docMk/>
            <pc:sldMk cId="3846181227" sldId="280"/>
            <ac:spMk id="9" creationId="{60B7752B-728D-4CA3-8923-C4F7F77029E3}"/>
          </ac:spMkLst>
        </pc:spChg>
        <pc:spChg chg="add del">
          <ac:chgData name="Ondra Klíma" userId="381e0c8e360e8536" providerId="LiveId" clId="{E2B63ADE-3EB2-4471-9293-33A763D2E53F}" dt="2022-11-03T05:23:56.909" v="813" actId="26606"/>
          <ac:spMkLst>
            <pc:docMk/>
            <pc:sldMk cId="3846181227" sldId="280"/>
            <ac:spMk id="11" creationId="{429899A3-416E-4DB5-846D-023526052013}"/>
          </ac:spMkLst>
        </pc:spChg>
        <pc:spChg chg="add">
          <ac:chgData name="Ondra Klíma" userId="381e0c8e360e8536" providerId="LiveId" clId="{E2B63ADE-3EB2-4471-9293-33A763D2E53F}" dt="2022-11-03T05:23:56.928" v="814" actId="26606"/>
          <ac:spMkLst>
            <pc:docMk/>
            <pc:sldMk cId="3846181227" sldId="280"/>
            <ac:spMk id="13" creationId="{60B7752B-728D-4CA3-8923-C4F7F77029E3}"/>
          </ac:spMkLst>
        </pc:spChg>
        <pc:spChg chg="add">
          <ac:chgData name="Ondra Klíma" userId="381e0c8e360e8536" providerId="LiveId" clId="{E2B63ADE-3EB2-4471-9293-33A763D2E53F}" dt="2022-11-03T05:23:56.928" v="814" actId="26606"/>
          <ac:spMkLst>
            <pc:docMk/>
            <pc:sldMk cId="3846181227" sldId="280"/>
            <ac:spMk id="14" creationId="{88392DC7-0988-443B-A0D0-E726C7DB622B}"/>
          </ac:spMkLst>
        </pc:spChg>
        <pc:graphicFrameChg chg="add del">
          <ac:chgData name="Ondra Klíma" userId="381e0c8e360e8536" providerId="LiveId" clId="{E2B63ADE-3EB2-4471-9293-33A763D2E53F}" dt="2022-11-03T05:23:56.909" v="813" actId="26606"/>
          <ac:graphicFrameMkLst>
            <pc:docMk/>
            <pc:sldMk cId="3846181227" sldId="280"/>
            <ac:graphicFrameMk id="5" creationId="{3FF4F414-D4A1-5BD2-AEF3-7468C586615D}"/>
          </ac:graphicFrameMkLst>
        </pc:graphicFrameChg>
        <pc:graphicFrameChg chg="add mod modGraphic">
          <ac:chgData name="Ondra Klíma" userId="381e0c8e360e8536" providerId="LiveId" clId="{E2B63ADE-3EB2-4471-9293-33A763D2E53F}" dt="2022-11-03T07:34:10.268" v="6758" actId="26606"/>
          <ac:graphicFrameMkLst>
            <pc:docMk/>
            <pc:sldMk cId="3846181227" sldId="280"/>
            <ac:graphicFrameMk id="15" creationId="{DE768610-6511-CAD9-C16D-03CEB34E6F1F}"/>
          </ac:graphicFrameMkLst>
        </pc:graphicFrameChg>
      </pc:sldChg>
      <pc:sldChg chg="addSp delSp modSp new mod setBg">
        <pc:chgData name="Ondra Klíma" userId="381e0c8e360e8536" providerId="LiveId" clId="{E2B63ADE-3EB2-4471-9293-33A763D2E53F}" dt="2022-11-03T05:35:53.343" v="1551" actId="26606"/>
        <pc:sldMkLst>
          <pc:docMk/>
          <pc:sldMk cId="2939639653" sldId="281"/>
        </pc:sldMkLst>
        <pc:spChg chg="mod">
          <ac:chgData name="Ondra Klíma" userId="381e0c8e360e8536" providerId="LiveId" clId="{E2B63ADE-3EB2-4471-9293-33A763D2E53F}" dt="2022-11-03T05:35:53.343" v="1551" actId="26606"/>
          <ac:spMkLst>
            <pc:docMk/>
            <pc:sldMk cId="2939639653" sldId="281"/>
            <ac:spMk id="2" creationId="{908DC488-DF13-BA20-C82E-33A34B2A23D6}"/>
          </ac:spMkLst>
        </pc:spChg>
        <pc:spChg chg="del mod">
          <ac:chgData name="Ondra Klíma" userId="381e0c8e360e8536" providerId="LiveId" clId="{E2B63ADE-3EB2-4471-9293-33A763D2E53F}" dt="2022-11-03T05:35:53.343" v="1551" actId="26606"/>
          <ac:spMkLst>
            <pc:docMk/>
            <pc:sldMk cId="2939639653" sldId="281"/>
            <ac:spMk id="3" creationId="{D27CA727-B6CE-DFB6-261D-E9505791EBD3}"/>
          </ac:spMkLst>
        </pc:spChg>
        <pc:spChg chg="add">
          <ac:chgData name="Ondra Klíma" userId="381e0c8e360e8536" providerId="LiveId" clId="{E2B63ADE-3EB2-4471-9293-33A763D2E53F}" dt="2022-11-03T05:35:53.343" v="1551" actId="26606"/>
          <ac:spMkLst>
            <pc:docMk/>
            <pc:sldMk cId="2939639653" sldId="281"/>
            <ac:spMk id="9" creationId="{60B7752B-728D-4CA3-8923-C4F7F77029E3}"/>
          </ac:spMkLst>
        </pc:spChg>
        <pc:spChg chg="add">
          <ac:chgData name="Ondra Klíma" userId="381e0c8e360e8536" providerId="LiveId" clId="{E2B63ADE-3EB2-4471-9293-33A763D2E53F}" dt="2022-11-03T05:35:53.343" v="1551" actId="26606"/>
          <ac:spMkLst>
            <pc:docMk/>
            <pc:sldMk cId="2939639653" sldId="281"/>
            <ac:spMk id="11" creationId="{429899A3-416E-4DB5-846D-023526052013}"/>
          </ac:spMkLst>
        </pc:spChg>
        <pc:graphicFrameChg chg="add">
          <ac:chgData name="Ondra Klíma" userId="381e0c8e360e8536" providerId="LiveId" clId="{E2B63ADE-3EB2-4471-9293-33A763D2E53F}" dt="2022-11-03T05:35:53.343" v="1551" actId="26606"/>
          <ac:graphicFrameMkLst>
            <pc:docMk/>
            <pc:sldMk cId="2939639653" sldId="281"/>
            <ac:graphicFrameMk id="5" creationId="{970D9B11-BE47-01F5-572C-EFE87D26DB77}"/>
          </ac:graphicFrameMkLst>
        </pc:graphicFrameChg>
      </pc:sldChg>
      <pc:sldChg chg="del">
        <pc:chgData name="Ondra Klíma" userId="381e0c8e360e8536" providerId="LiveId" clId="{E2B63ADE-3EB2-4471-9293-33A763D2E53F}" dt="2022-11-03T05:09:57.443" v="3" actId="47"/>
        <pc:sldMkLst>
          <pc:docMk/>
          <pc:sldMk cId="4095004537" sldId="281"/>
        </pc:sldMkLst>
      </pc:sldChg>
      <pc:sldChg chg="del">
        <pc:chgData name="Ondra Klíma" userId="381e0c8e360e8536" providerId="LiveId" clId="{E2B63ADE-3EB2-4471-9293-33A763D2E53F}" dt="2022-11-03T05:09:57.443" v="3" actId="47"/>
        <pc:sldMkLst>
          <pc:docMk/>
          <pc:sldMk cId="2300807630" sldId="282"/>
        </pc:sldMkLst>
      </pc:sldChg>
      <pc:sldChg chg="addSp delSp modSp add mod modNotesTx">
        <pc:chgData name="Ondra Klíma" userId="381e0c8e360e8536" providerId="LiveId" clId="{E2B63ADE-3EB2-4471-9293-33A763D2E53F}" dt="2022-11-03T05:39:50.553" v="1695" actId="20577"/>
        <pc:sldMkLst>
          <pc:docMk/>
          <pc:sldMk cId="4187038940" sldId="282"/>
        </pc:sldMkLst>
        <pc:spChg chg="mod">
          <ac:chgData name="Ondra Klíma" userId="381e0c8e360e8536" providerId="LiveId" clId="{E2B63ADE-3EB2-4471-9293-33A763D2E53F}" dt="2022-11-03T05:36:57.893" v="1641" actId="26606"/>
          <ac:spMkLst>
            <pc:docMk/>
            <pc:sldMk cId="4187038940" sldId="282"/>
            <ac:spMk id="2" creationId="{908DC488-DF13-BA20-C82E-33A34B2A23D6}"/>
          </ac:spMkLst>
        </pc:spChg>
        <pc:spChg chg="add del">
          <ac:chgData name="Ondra Klíma" userId="381e0c8e360e8536" providerId="LiveId" clId="{E2B63ADE-3EB2-4471-9293-33A763D2E53F}" dt="2022-11-03T05:36:57.893" v="1641" actId="26606"/>
          <ac:spMkLst>
            <pc:docMk/>
            <pc:sldMk cId="4187038940" sldId="282"/>
            <ac:spMk id="9" creationId="{60B7752B-728D-4CA3-8923-C4F7F77029E3}"/>
          </ac:spMkLst>
        </pc:spChg>
        <pc:spChg chg="add del">
          <ac:chgData name="Ondra Klíma" userId="381e0c8e360e8536" providerId="LiveId" clId="{E2B63ADE-3EB2-4471-9293-33A763D2E53F}" dt="2022-11-03T05:36:57.893" v="1641" actId="26606"/>
          <ac:spMkLst>
            <pc:docMk/>
            <pc:sldMk cId="4187038940" sldId="282"/>
            <ac:spMk id="11" creationId="{429899A3-416E-4DB5-846D-023526052013}"/>
          </ac:spMkLst>
        </pc:spChg>
        <pc:spChg chg="add del">
          <ac:chgData name="Ondra Klíma" userId="381e0c8e360e8536" providerId="LiveId" clId="{E2B63ADE-3EB2-4471-9293-33A763D2E53F}" dt="2022-11-03T05:36:57.893" v="1641" actId="26606"/>
          <ac:spMkLst>
            <pc:docMk/>
            <pc:sldMk cId="4187038940" sldId="282"/>
            <ac:spMk id="16" creationId="{60B7752B-728D-4CA3-8923-C4F7F77029E3}"/>
          </ac:spMkLst>
        </pc:spChg>
        <pc:spChg chg="add del">
          <ac:chgData name="Ondra Klíma" userId="381e0c8e360e8536" providerId="LiveId" clId="{E2B63ADE-3EB2-4471-9293-33A763D2E53F}" dt="2022-11-03T05:36:57.893" v="1641" actId="26606"/>
          <ac:spMkLst>
            <pc:docMk/>
            <pc:sldMk cId="4187038940" sldId="282"/>
            <ac:spMk id="22" creationId="{52D58DC7-20C8-4471-BAA7-B296A2AEC3F6}"/>
          </ac:spMkLst>
        </pc:spChg>
        <pc:spChg chg="add del">
          <ac:chgData name="Ondra Klíma" userId="381e0c8e360e8536" providerId="LiveId" clId="{E2B63ADE-3EB2-4471-9293-33A763D2E53F}" dt="2022-11-03T05:36:57.893" v="1641" actId="26606"/>
          <ac:spMkLst>
            <pc:docMk/>
            <pc:sldMk cId="4187038940" sldId="282"/>
            <ac:spMk id="24" creationId="{8E4AABAC-100B-437F-86D3-981412859411}"/>
          </ac:spMkLst>
        </pc:spChg>
        <pc:spChg chg="add del">
          <ac:chgData name="Ondra Klíma" userId="381e0c8e360e8536" providerId="LiveId" clId="{E2B63ADE-3EB2-4471-9293-33A763D2E53F}" dt="2022-11-03T05:36:57.893" v="1641" actId="26606"/>
          <ac:spMkLst>
            <pc:docMk/>
            <pc:sldMk cId="4187038940" sldId="282"/>
            <ac:spMk id="26" creationId="{1DFD33E0-4D46-4176-BAE2-6AED15231C59}"/>
          </ac:spMkLst>
        </pc:spChg>
        <pc:spChg chg="add del">
          <ac:chgData name="Ondra Klíma" userId="381e0c8e360e8536" providerId="LiveId" clId="{E2B63ADE-3EB2-4471-9293-33A763D2E53F}" dt="2022-11-03T05:36:57.893" v="1641" actId="26606"/>
          <ac:spMkLst>
            <pc:docMk/>
            <pc:sldMk cId="4187038940" sldId="282"/>
            <ac:spMk id="28" creationId="{022B5D87-7689-4E7F-B03A-7F803B5DF799}"/>
          </ac:spMkLst>
        </pc:spChg>
        <pc:grpChg chg="add del">
          <ac:chgData name="Ondra Klíma" userId="381e0c8e360e8536" providerId="LiveId" clId="{E2B63ADE-3EB2-4471-9293-33A763D2E53F}" dt="2022-11-03T05:36:57.893" v="1641" actId="26606"/>
          <ac:grpSpMkLst>
            <pc:docMk/>
            <pc:sldMk cId="4187038940" sldId="282"/>
            <ac:grpSpMk id="18" creationId="{20205E53-D75C-4F15-A4A3-21DA0826FCE9}"/>
          </ac:grpSpMkLst>
        </pc:grpChg>
        <pc:graphicFrameChg chg="mod modGraphic">
          <ac:chgData name="Ondra Klíma" userId="381e0c8e360e8536" providerId="LiveId" clId="{E2B63ADE-3EB2-4471-9293-33A763D2E53F}" dt="2022-11-03T05:38:11.164" v="1645"/>
          <ac:graphicFrameMkLst>
            <pc:docMk/>
            <pc:sldMk cId="4187038940" sldId="282"/>
            <ac:graphicFrameMk id="5" creationId="{970D9B11-BE47-01F5-572C-EFE87D26DB77}"/>
          </ac:graphicFrameMkLst>
        </pc:graphicFrameChg>
      </pc:sldChg>
      <pc:sldChg chg="modSp add mod modNotesTx">
        <pc:chgData name="Ondra Klíma" userId="381e0c8e360e8536" providerId="LiveId" clId="{E2B63ADE-3EB2-4471-9293-33A763D2E53F}" dt="2022-11-03T07:46:08.236" v="6821" actId="20577"/>
        <pc:sldMkLst>
          <pc:docMk/>
          <pc:sldMk cId="1247557188" sldId="283"/>
        </pc:sldMkLst>
        <pc:spChg chg="mod">
          <ac:chgData name="Ondra Klíma" userId="381e0c8e360e8536" providerId="LiveId" clId="{E2B63ADE-3EB2-4471-9293-33A763D2E53F}" dt="2022-11-03T05:42:33.576" v="1792" actId="20577"/>
          <ac:spMkLst>
            <pc:docMk/>
            <pc:sldMk cId="1247557188" sldId="283"/>
            <ac:spMk id="2" creationId="{A27FD7AB-131E-CE83-31BE-AE78AE36EB3A}"/>
          </ac:spMkLst>
        </pc:spChg>
        <pc:spChg chg="mod">
          <ac:chgData name="Ondra Klíma" userId="381e0c8e360e8536" providerId="LiveId" clId="{E2B63ADE-3EB2-4471-9293-33A763D2E53F}" dt="2022-11-03T07:46:08.236" v="6821" actId="20577"/>
          <ac:spMkLst>
            <pc:docMk/>
            <pc:sldMk cId="1247557188" sldId="283"/>
            <ac:spMk id="3" creationId="{70E2C7FD-D8E0-E985-ABAE-6F29E2C41114}"/>
          </ac:spMkLst>
        </pc:spChg>
        <pc:picChg chg="mod">
          <ac:chgData name="Ondra Klíma" userId="381e0c8e360e8536" providerId="LiveId" clId="{E2B63ADE-3EB2-4471-9293-33A763D2E53F}" dt="2022-11-03T05:40:57.353" v="1698" actId="14826"/>
          <ac:picMkLst>
            <pc:docMk/>
            <pc:sldMk cId="1247557188" sldId="283"/>
            <ac:picMk id="1026" creationId="{9E74FEC4-FF5D-7861-CC97-315264433CBC}"/>
          </ac:picMkLst>
        </pc:picChg>
      </pc:sldChg>
      <pc:sldChg chg="del">
        <pc:chgData name="Ondra Klíma" userId="381e0c8e360e8536" providerId="LiveId" clId="{E2B63ADE-3EB2-4471-9293-33A763D2E53F}" dt="2022-11-03T05:09:57.443" v="3" actId="47"/>
        <pc:sldMkLst>
          <pc:docMk/>
          <pc:sldMk cId="3071932732" sldId="283"/>
        </pc:sldMkLst>
      </pc:sldChg>
      <pc:sldChg chg="del">
        <pc:chgData name="Ondra Klíma" userId="381e0c8e360e8536" providerId="LiveId" clId="{E2B63ADE-3EB2-4471-9293-33A763D2E53F}" dt="2022-11-03T05:09:57.443" v="3" actId="47"/>
        <pc:sldMkLst>
          <pc:docMk/>
          <pc:sldMk cId="2522813870" sldId="284"/>
        </pc:sldMkLst>
      </pc:sldChg>
      <pc:sldChg chg="addSp delSp modSp new mod setBg modNotesTx">
        <pc:chgData name="Ondra Klíma" userId="381e0c8e360e8536" providerId="LiveId" clId="{E2B63ADE-3EB2-4471-9293-33A763D2E53F}" dt="2022-11-03T05:55:55.078" v="3064" actId="20577"/>
        <pc:sldMkLst>
          <pc:docMk/>
          <pc:sldMk cId="2974143433" sldId="284"/>
        </pc:sldMkLst>
        <pc:spChg chg="mod">
          <ac:chgData name="Ondra Klíma" userId="381e0c8e360e8536" providerId="LiveId" clId="{E2B63ADE-3EB2-4471-9293-33A763D2E53F}" dt="2022-11-03T05:50:05.964" v="2257" actId="26606"/>
          <ac:spMkLst>
            <pc:docMk/>
            <pc:sldMk cId="2974143433" sldId="284"/>
            <ac:spMk id="2" creationId="{38DEE949-C282-0134-BB9F-24561F6F0D3E}"/>
          </ac:spMkLst>
        </pc:spChg>
        <pc:spChg chg="del mod">
          <ac:chgData name="Ondra Klíma" userId="381e0c8e360e8536" providerId="LiveId" clId="{E2B63ADE-3EB2-4471-9293-33A763D2E53F}" dt="2022-11-03T05:50:05.964" v="2257" actId="26606"/>
          <ac:spMkLst>
            <pc:docMk/>
            <pc:sldMk cId="2974143433" sldId="284"/>
            <ac:spMk id="3" creationId="{7A463744-FE78-DE8A-FFEF-2C0BED771F63}"/>
          </ac:spMkLst>
        </pc:spChg>
        <pc:spChg chg="add">
          <ac:chgData name="Ondra Klíma" userId="381e0c8e360e8536" providerId="LiveId" clId="{E2B63ADE-3EB2-4471-9293-33A763D2E53F}" dt="2022-11-03T05:50:05.964" v="2257" actId="26606"/>
          <ac:spMkLst>
            <pc:docMk/>
            <pc:sldMk cId="2974143433" sldId="284"/>
            <ac:spMk id="9" creationId="{60B7752B-728D-4CA3-8923-C4F7F77029E3}"/>
          </ac:spMkLst>
        </pc:spChg>
        <pc:spChg chg="add">
          <ac:chgData name="Ondra Klíma" userId="381e0c8e360e8536" providerId="LiveId" clId="{E2B63ADE-3EB2-4471-9293-33A763D2E53F}" dt="2022-11-03T05:50:05.964" v="2257" actId="26606"/>
          <ac:spMkLst>
            <pc:docMk/>
            <pc:sldMk cId="2974143433" sldId="284"/>
            <ac:spMk id="11" creationId="{429899A3-416E-4DB5-846D-023526052013}"/>
          </ac:spMkLst>
        </pc:spChg>
        <pc:graphicFrameChg chg="add mod">
          <ac:chgData name="Ondra Klíma" userId="381e0c8e360e8536" providerId="LiveId" clId="{E2B63ADE-3EB2-4471-9293-33A763D2E53F}" dt="2022-11-03T05:52:15.219" v="2486" actId="20577"/>
          <ac:graphicFrameMkLst>
            <pc:docMk/>
            <pc:sldMk cId="2974143433" sldId="284"/>
            <ac:graphicFrameMk id="5" creationId="{F78859A8-60E9-55C0-5A6D-DA427A4B7F51}"/>
          </ac:graphicFrameMkLst>
        </pc:graphicFrameChg>
      </pc:sldChg>
      <pc:sldChg chg="add del modNotesTx">
        <pc:chgData name="Ondra Klíma" userId="381e0c8e360e8536" providerId="LiveId" clId="{E2B63ADE-3EB2-4471-9293-33A763D2E53F}" dt="2022-11-03T05:56:30.222" v="3067" actId="47"/>
        <pc:sldMkLst>
          <pc:docMk/>
          <pc:sldMk cId="182586822" sldId="285"/>
        </pc:sldMkLst>
      </pc:sldChg>
      <pc:sldChg chg="addSp delSp modSp new mod setBg modNotesTx">
        <pc:chgData name="Ondra Klíma" userId="381e0c8e360e8536" providerId="LiveId" clId="{E2B63ADE-3EB2-4471-9293-33A763D2E53F}" dt="2022-11-03T09:45:23.493" v="6913" actId="20577"/>
        <pc:sldMkLst>
          <pc:docMk/>
          <pc:sldMk cId="2213658943" sldId="285"/>
        </pc:sldMkLst>
        <pc:spChg chg="mod">
          <ac:chgData name="Ondra Klíma" userId="381e0c8e360e8536" providerId="LiveId" clId="{E2B63ADE-3EB2-4471-9293-33A763D2E53F}" dt="2022-11-03T06:06:51.566" v="3703" actId="26606"/>
          <ac:spMkLst>
            <pc:docMk/>
            <pc:sldMk cId="2213658943" sldId="285"/>
            <ac:spMk id="2" creationId="{B823CF8F-25EB-AABB-052B-1E836CC6CF39}"/>
          </ac:spMkLst>
        </pc:spChg>
        <pc:spChg chg="add del mod">
          <ac:chgData name="Ondra Klíma" userId="381e0c8e360e8536" providerId="LiveId" clId="{E2B63ADE-3EB2-4471-9293-33A763D2E53F}" dt="2022-11-03T06:06:36.353" v="3702" actId="26606"/>
          <ac:spMkLst>
            <pc:docMk/>
            <pc:sldMk cId="2213658943" sldId="285"/>
            <ac:spMk id="3" creationId="{97D7158D-975F-04A4-2FCC-A053E0754EA0}"/>
          </ac:spMkLst>
        </pc:spChg>
        <pc:spChg chg="add del">
          <ac:chgData name="Ondra Klíma" userId="381e0c8e360e8536" providerId="LiveId" clId="{E2B63ADE-3EB2-4471-9293-33A763D2E53F}" dt="2022-11-03T06:06:34.983" v="3699" actId="26606"/>
          <ac:spMkLst>
            <pc:docMk/>
            <pc:sldMk cId="2213658943" sldId="285"/>
            <ac:spMk id="9" creationId="{60B7752B-728D-4CA3-8923-C4F7F77029E3}"/>
          </ac:spMkLst>
        </pc:spChg>
        <pc:spChg chg="add del">
          <ac:chgData name="Ondra Klíma" userId="381e0c8e360e8536" providerId="LiveId" clId="{E2B63ADE-3EB2-4471-9293-33A763D2E53F}" dt="2022-11-03T06:06:34.983" v="3699" actId="26606"/>
          <ac:spMkLst>
            <pc:docMk/>
            <pc:sldMk cId="2213658943" sldId="285"/>
            <ac:spMk id="11" creationId="{429899A3-416E-4DB5-846D-023526052013}"/>
          </ac:spMkLst>
        </pc:spChg>
        <pc:spChg chg="add del">
          <ac:chgData name="Ondra Klíma" userId="381e0c8e360e8536" providerId="LiveId" clId="{E2B63ADE-3EB2-4471-9293-33A763D2E53F}" dt="2022-11-03T06:06:36.337" v="3701" actId="26606"/>
          <ac:spMkLst>
            <pc:docMk/>
            <pc:sldMk cId="2213658943" sldId="285"/>
            <ac:spMk id="13" creationId="{60B7752B-728D-4CA3-8923-C4F7F77029E3}"/>
          </ac:spMkLst>
        </pc:spChg>
        <pc:spChg chg="add del">
          <ac:chgData name="Ondra Klíma" userId="381e0c8e360e8536" providerId="LiveId" clId="{E2B63ADE-3EB2-4471-9293-33A763D2E53F}" dt="2022-11-03T06:06:36.337" v="3701" actId="26606"/>
          <ac:spMkLst>
            <pc:docMk/>
            <pc:sldMk cId="2213658943" sldId="285"/>
            <ac:spMk id="14" creationId="{429899A3-416E-4DB5-846D-023526052013}"/>
          </ac:spMkLst>
        </pc:spChg>
        <pc:spChg chg="add del">
          <ac:chgData name="Ondra Klíma" userId="381e0c8e360e8536" providerId="LiveId" clId="{E2B63ADE-3EB2-4471-9293-33A763D2E53F}" dt="2022-11-03T06:06:51.566" v="3703" actId="26606"/>
          <ac:spMkLst>
            <pc:docMk/>
            <pc:sldMk cId="2213658943" sldId="285"/>
            <ac:spMk id="17" creationId="{60B7752B-728D-4CA3-8923-C4F7F77029E3}"/>
          </ac:spMkLst>
        </pc:spChg>
        <pc:spChg chg="add del">
          <ac:chgData name="Ondra Klíma" userId="381e0c8e360e8536" providerId="LiveId" clId="{E2B63ADE-3EB2-4471-9293-33A763D2E53F}" dt="2022-11-03T06:06:51.566" v="3703" actId="26606"/>
          <ac:spMkLst>
            <pc:docMk/>
            <pc:sldMk cId="2213658943" sldId="285"/>
            <ac:spMk id="18" creationId="{429899A3-416E-4DB5-846D-023526052013}"/>
          </ac:spMkLst>
        </pc:spChg>
        <pc:spChg chg="add">
          <ac:chgData name="Ondra Klíma" userId="381e0c8e360e8536" providerId="LiveId" clId="{E2B63ADE-3EB2-4471-9293-33A763D2E53F}" dt="2022-11-03T06:06:51.566" v="3703" actId="26606"/>
          <ac:spMkLst>
            <pc:docMk/>
            <pc:sldMk cId="2213658943" sldId="285"/>
            <ac:spMk id="24" creationId="{60B7752B-728D-4CA3-8923-C4F7F77029E3}"/>
          </ac:spMkLst>
        </pc:spChg>
        <pc:graphicFrameChg chg="add del">
          <ac:chgData name="Ondra Klíma" userId="381e0c8e360e8536" providerId="LiveId" clId="{E2B63ADE-3EB2-4471-9293-33A763D2E53F}" dt="2022-11-03T06:06:34.983" v="3699" actId="26606"/>
          <ac:graphicFrameMkLst>
            <pc:docMk/>
            <pc:sldMk cId="2213658943" sldId="285"/>
            <ac:graphicFrameMk id="5" creationId="{99703998-7541-7A42-3344-3BF36020D765}"/>
          </ac:graphicFrameMkLst>
        </pc:graphicFrameChg>
        <pc:graphicFrameChg chg="add del">
          <ac:chgData name="Ondra Klíma" userId="381e0c8e360e8536" providerId="LiveId" clId="{E2B63ADE-3EB2-4471-9293-33A763D2E53F}" dt="2022-11-03T06:06:36.337" v="3701" actId="26606"/>
          <ac:graphicFrameMkLst>
            <pc:docMk/>
            <pc:sldMk cId="2213658943" sldId="285"/>
            <ac:graphicFrameMk id="15" creationId="{FFC17971-725D-A175-F0FE-E7415F7E4D1C}"/>
          </ac:graphicFrameMkLst>
        </pc:graphicFrameChg>
        <pc:graphicFrameChg chg="add mod modGraphic">
          <ac:chgData name="Ondra Klíma" userId="381e0c8e360e8536" providerId="LiveId" clId="{E2B63ADE-3EB2-4471-9293-33A763D2E53F}" dt="2022-11-03T09:45:23.493" v="6913" actId="20577"/>
          <ac:graphicFrameMkLst>
            <pc:docMk/>
            <pc:sldMk cId="2213658943" sldId="285"/>
            <ac:graphicFrameMk id="19" creationId="{99703998-7541-7A42-3344-3BF36020D765}"/>
          </ac:graphicFrameMkLst>
        </pc:graphicFrameChg>
      </pc:sldChg>
      <pc:sldChg chg="del">
        <pc:chgData name="Ondra Klíma" userId="381e0c8e360e8536" providerId="LiveId" clId="{E2B63ADE-3EB2-4471-9293-33A763D2E53F}" dt="2022-11-03T05:09:57.443" v="3" actId="47"/>
        <pc:sldMkLst>
          <pc:docMk/>
          <pc:sldMk cId="3045836092" sldId="285"/>
        </pc:sldMkLst>
      </pc:sldChg>
      <pc:sldChg chg="del">
        <pc:chgData name="Ondra Klíma" userId="381e0c8e360e8536" providerId="LiveId" clId="{E2B63ADE-3EB2-4471-9293-33A763D2E53F}" dt="2022-11-03T05:09:57.443" v="3" actId="47"/>
        <pc:sldMkLst>
          <pc:docMk/>
          <pc:sldMk cId="1219283538" sldId="286"/>
        </pc:sldMkLst>
      </pc:sldChg>
      <pc:sldChg chg="modSp add mod modNotesTx">
        <pc:chgData name="Ondra Klíma" userId="381e0c8e360e8536" providerId="LiveId" clId="{E2B63ADE-3EB2-4471-9293-33A763D2E53F}" dt="2022-11-03T07:25:37.205" v="6757" actId="20577"/>
        <pc:sldMkLst>
          <pc:docMk/>
          <pc:sldMk cId="1304103625" sldId="286"/>
        </pc:sldMkLst>
        <pc:spChg chg="mod">
          <ac:chgData name="Ondra Klíma" userId="381e0c8e360e8536" providerId="LiveId" clId="{E2B63ADE-3EB2-4471-9293-33A763D2E53F}" dt="2022-11-03T06:11:52.902" v="3808" actId="20577"/>
          <ac:spMkLst>
            <pc:docMk/>
            <pc:sldMk cId="1304103625" sldId="286"/>
            <ac:spMk id="2" creationId="{A27FD7AB-131E-CE83-31BE-AE78AE36EB3A}"/>
          </ac:spMkLst>
        </pc:spChg>
        <pc:spChg chg="mod">
          <ac:chgData name="Ondra Klíma" userId="381e0c8e360e8536" providerId="LiveId" clId="{E2B63ADE-3EB2-4471-9293-33A763D2E53F}" dt="2022-11-03T06:14:22.216" v="4094" actId="20577"/>
          <ac:spMkLst>
            <pc:docMk/>
            <pc:sldMk cId="1304103625" sldId="286"/>
            <ac:spMk id="3" creationId="{70E2C7FD-D8E0-E985-ABAE-6F29E2C41114}"/>
          </ac:spMkLst>
        </pc:spChg>
        <pc:picChg chg="mod">
          <ac:chgData name="Ondra Klíma" userId="381e0c8e360e8536" providerId="LiveId" clId="{E2B63ADE-3EB2-4471-9293-33A763D2E53F}" dt="2022-11-03T06:11:20.499" v="3767" actId="14826"/>
          <ac:picMkLst>
            <pc:docMk/>
            <pc:sldMk cId="1304103625" sldId="286"/>
            <ac:picMk id="1026" creationId="{9E74FEC4-FF5D-7861-CC97-315264433CBC}"/>
          </ac:picMkLst>
        </pc:picChg>
      </pc:sldChg>
      <pc:sldChg chg="del">
        <pc:chgData name="Ondra Klíma" userId="381e0c8e360e8536" providerId="LiveId" clId="{E2B63ADE-3EB2-4471-9293-33A763D2E53F}" dt="2022-11-03T05:09:57.443" v="3" actId="47"/>
        <pc:sldMkLst>
          <pc:docMk/>
          <pc:sldMk cId="255372919" sldId="287"/>
        </pc:sldMkLst>
      </pc:sldChg>
      <pc:sldChg chg="addSp delSp modSp new mod setBg modNotesTx">
        <pc:chgData name="Ondra Klíma" userId="381e0c8e360e8536" providerId="LiveId" clId="{E2B63ADE-3EB2-4471-9293-33A763D2E53F}" dt="2022-11-03T06:19:40.793" v="4345" actId="20577"/>
        <pc:sldMkLst>
          <pc:docMk/>
          <pc:sldMk cId="2739963739" sldId="287"/>
        </pc:sldMkLst>
        <pc:spChg chg="mod">
          <ac:chgData name="Ondra Klíma" userId="381e0c8e360e8536" providerId="LiveId" clId="{E2B63ADE-3EB2-4471-9293-33A763D2E53F}" dt="2022-11-03T06:18:51.909" v="4314" actId="26606"/>
          <ac:spMkLst>
            <pc:docMk/>
            <pc:sldMk cId="2739963739" sldId="287"/>
            <ac:spMk id="2" creationId="{01F34D82-61FA-9BD8-5353-41556370E27E}"/>
          </ac:spMkLst>
        </pc:spChg>
        <pc:spChg chg="del mod">
          <ac:chgData name="Ondra Klíma" userId="381e0c8e360e8536" providerId="LiveId" clId="{E2B63ADE-3EB2-4471-9293-33A763D2E53F}" dt="2022-11-03T06:18:51.909" v="4314" actId="26606"/>
          <ac:spMkLst>
            <pc:docMk/>
            <pc:sldMk cId="2739963739" sldId="287"/>
            <ac:spMk id="3" creationId="{976A1D8B-F01F-BC78-8BFF-F15F2530E108}"/>
          </ac:spMkLst>
        </pc:spChg>
        <pc:spChg chg="add">
          <ac:chgData name="Ondra Klíma" userId="381e0c8e360e8536" providerId="LiveId" clId="{E2B63ADE-3EB2-4471-9293-33A763D2E53F}" dt="2022-11-03T06:18:51.909" v="4314" actId="26606"/>
          <ac:spMkLst>
            <pc:docMk/>
            <pc:sldMk cId="2739963739" sldId="287"/>
            <ac:spMk id="9" creationId="{60B7752B-728D-4CA3-8923-C4F7F77029E3}"/>
          </ac:spMkLst>
        </pc:spChg>
        <pc:spChg chg="add">
          <ac:chgData name="Ondra Klíma" userId="381e0c8e360e8536" providerId="LiveId" clId="{E2B63ADE-3EB2-4471-9293-33A763D2E53F}" dt="2022-11-03T06:18:51.909" v="4314" actId="26606"/>
          <ac:spMkLst>
            <pc:docMk/>
            <pc:sldMk cId="2739963739" sldId="287"/>
            <ac:spMk id="11" creationId="{88392DC7-0988-443B-A0D0-E726C7DB622B}"/>
          </ac:spMkLst>
        </pc:spChg>
        <pc:graphicFrameChg chg="add mod">
          <ac:chgData name="Ondra Klíma" userId="381e0c8e360e8536" providerId="LiveId" clId="{E2B63ADE-3EB2-4471-9293-33A763D2E53F}" dt="2022-11-03T06:19:40.793" v="4345" actId="20577"/>
          <ac:graphicFrameMkLst>
            <pc:docMk/>
            <pc:sldMk cId="2739963739" sldId="287"/>
            <ac:graphicFrameMk id="5" creationId="{5776C31D-6DA7-4319-750E-00C6591287F0}"/>
          </ac:graphicFrameMkLst>
        </pc:graphicFrameChg>
      </pc:sldChg>
      <pc:sldChg chg="del">
        <pc:chgData name="Ondra Klíma" userId="381e0c8e360e8536" providerId="LiveId" clId="{E2B63ADE-3EB2-4471-9293-33A763D2E53F}" dt="2022-11-03T05:09:57.443" v="3" actId="47"/>
        <pc:sldMkLst>
          <pc:docMk/>
          <pc:sldMk cId="355641230" sldId="288"/>
        </pc:sldMkLst>
      </pc:sldChg>
      <pc:sldChg chg="modSp add mod modNotesTx">
        <pc:chgData name="Ondra Klíma" userId="381e0c8e360e8536" providerId="LiveId" clId="{E2B63ADE-3EB2-4471-9293-33A763D2E53F}" dt="2022-11-03T06:35:09.150" v="4966" actId="790"/>
        <pc:sldMkLst>
          <pc:docMk/>
          <pc:sldMk cId="2498413296" sldId="288"/>
        </pc:sldMkLst>
        <pc:spChg chg="mod">
          <ac:chgData name="Ondra Klíma" userId="381e0c8e360e8536" providerId="LiveId" clId="{E2B63ADE-3EB2-4471-9293-33A763D2E53F}" dt="2022-11-03T06:26:26.186" v="4593" actId="20577"/>
          <ac:spMkLst>
            <pc:docMk/>
            <pc:sldMk cId="2498413296" sldId="288"/>
            <ac:spMk id="2" creationId="{A27FD7AB-131E-CE83-31BE-AE78AE36EB3A}"/>
          </ac:spMkLst>
        </pc:spChg>
        <pc:spChg chg="mod">
          <ac:chgData name="Ondra Klíma" userId="381e0c8e360e8536" providerId="LiveId" clId="{E2B63ADE-3EB2-4471-9293-33A763D2E53F}" dt="2022-11-03T06:35:09.150" v="4966" actId="790"/>
          <ac:spMkLst>
            <pc:docMk/>
            <pc:sldMk cId="2498413296" sldId="288"/>
            <ac:spMk id="3" creationId="{70E2C7FD-D8E0-E985-ABAE-6F29E2C41114}"/>
          </ac:spMkLst>
        </pc:spChg>
        <pc:picChg chg="mod">
          <ac:chgData name="Ondra Klíma" userId="381e0c8e360e8536" providerId="LiveId" clId="{E2B63ADE-3EB2-4471-9293-33A763D2E53F}" dt="2022-11-03T06:25:38.799" v="4548" actId="14826"/>
          <ac:picMkLst>
            <pc:docMk/>
            <pc:sldMk cId="2498413296" sldId="288"/>
            <ac:picMk id="1026" creationId="{9E74FEC4-FF5D-7861-CC97-315264433CBC}"/>
          </ac:picMkLst>
        </pc:picChg>
      </pc:sldChg>
      <pc:sldChg chg="addSp delSp modSp new mod setBg modNotesTx">
        <pc:chgData name="Ondra Klíma" userId="381e0c8e360e8536" providerId="LiveId" clId="{E2B63ADE-3EB2-4471-9293-33A763D2E53F}" dt="2022-11-03T07:10:13.848" v="6525" actId="20577"/>
        <pc:sldMkLst>
          <pc:docMk/>
          <pc:sldMk cId="132820004" sldId="289"/>
        </pc:sldMkLst>
        <pc:spChg chg="mod">
          <ac:chgData name="Ondra Klíma" userId="381e0c8e360e8536" providerId="LiveId" clId="{E2B63ADE-3EB2-4471-9293-33A763D2E53F}" dt="2022-11-03T06:53:13.641" v="5606" actId="26606"/>
          <ac:spMkLst>
            <pc:docMk/>
            <pc:sldMk cId="132820004" sldId="289"/>
            <ac:spMk id="2" creationId="{7363B08C-9C65-7600-0DC2-55B8BB69A392}"/>
          </ac:spMkLst>
        </pc:spChg>
        <pc:spChg chg="del mod">
          <ac:chgData name="Ondra Klíma" userId="381e0c8e360e8536" providerId="LiveId" clId="{E2B63ADE-3EB2-4471-9293-33A763D2E53F}" dt="2022-11-03T06:53:13.641" v="5606" actId="26606"/>
          <ac:spMkLst>
            <pc:docMk/>
            <pc:sldMk cId="132820004" sldId="289"/>
            <ac:spMk id="3" creationId="{1097FA61-1EE0-163C-E7ED-4C9D353E861B}"/>
          </ac:spMkLst>
        </pc:spChg>
        <pc:spChg chg="add">
          <ac:chgData name="Ondra Klíma" userId="381e0c8e360e8536" providerId="LiveId" clId="{E2B63ADE-3EB2-4471-9293-33A763D2E53F}" dt="2022-11-03T06:53:13.641" v="5606" actId="26606"/>
          <ac:spMkLst>
            <pc:docMk/>
            <pc:sldMk cId="132820004" sldId="289"/>
            <ac:spMk id="9" creationId="{60B7752B-728D-4CA3-8923-C4F7F77029E3}"/>
          </ac:spMkLst>
        </pc:spChg>
        <pc:spChg chg="add">
          <ac:chgData name="Ondra Klíma" userId="381e0c8e360e8536" providerId="LiveId" clId="{E2B63ADE-3EB2-4471-9293-33A763D2E53F}" dt="2022-11-03T06:53:13.641" v="5606" actId="26606"/>
          <ac:spMkLst>
            <pc:docMk/>
            <pc:sldMk cId="132820004" sldId="289"/>
            <ac:spMk id="11" creationId="{429899A3-416E-4DB5-846D-023526052013}"/>
          </ac:spMkLst>
        </pc:spChg>
        <pc:graphicFrameChg chg="add mod">
          <ac:chgData name="Ondra Klíma" userId="381e0c8e360e8536" providerId="LiveId" clId="{E2B63ADE-3EB2-4471-9293-33A763D2E53F}" dt="2022-11-03T06:56:06.711" v="5780"/>
          <ac:graphicFrameMkLst>
            <pc:docMk/>
            <pc:sldMk cId="132820004" sldId="289"/>
            <ac:graphicFrameMk id="5" creationId="{BA939642-02CF-920E-3A3A-FC6DA55E0E8C}"/>
          </ac:graphicFrameMkLst>
        </pc:graphicFrameChg>
      </pc:sldChg>
      <pc:sldChg chg="del">
        <pc:chgData name="Ondra Klíma" userId="381e0c8e360e8536" providerId="LiveId" clId="{E2B63ADE-3EB2-4471-9293-33A763D2E53F}" dt="2022-11-03T05:09:57.443" v="3" actId="47"/>
        <pc:sldMkLst>
          <pc:docMk/>
          <pc:sldMk cId="2146168104" sldId="289"/>
        </pc:sldMkLst>
      </pc:sldChg>
      <pc:sldChg chg="addSp delSp modSp new mod setBg modNotesTx">
        <pc:chgData name="Ondra Klíma" userId="381e0c8e360e8536" providerId="LiveId" clId="{E2B63ADE-3EB2-4471-9293-33A763D2E53F}" dt="2022-11-03T07:57:53.899" v="6885" actId="20577"/>
        <pc:sldMkLst>
          <pc:docMk/>
          <pc:sldMk cId="1597924580" sldId="290"/>
        </pc:sldMkLst>
        <pc:spChg chg="mod">
          <ac:chgData name="Ondra Klíma" userId="381e0c8e360e8536" providerId="LiveId" clId="{E2B63ADE-3EB2-4471-9293-33A763D2E53F}" dt="2022-11-03T07:04:43.926" v="6327" actId="26606"/>
          <ac:spMkLst>
            <pc:docMk/>
            <pc:sldMk cId="1597924580" sldId="290"/>
            <ac:spMk id="2" creationId="{4D8E59D7-0B7A-6790-5F16-A56D291F1BD1}"/>
          </ac:spMkLst>
        </pc:spChg>
        <pc:spChg chg="del mod">
          <ac:chgData name="Ondra Klíma" userId="381e0c8e360e8536" providerId="LiveId" clId="{E2B63ADE-3EB2-4471-9293-33A763D2E53F}" dt="2022-11-03T07:04:43.926" v="6327" actId="26606"/>
          <ac:spMkLst>
            <pc:docMk/>
            <pc:sldMk cId="1597924580" sldId="290"/>
            <ac:spMk id="3" creationId="{DF2BD67A-23BF-791B-979F-3A2808B3F22F}"/>
          </ac:spMkLst>
        </pc:spChg>
        <pc:spChg chg="add">
          <ac:chgData name="Ondra Klíma" userId="381e0c8e360e8536" providerId="LiveId" clId="{E2B63ADE-3EB2-4471-9293-33A763D2E53F}" dt="2022-11-03T07:04:43.926" v="6327" actId="26606"/>
          <ac:spMkLst>
            <pc:docMk/>
            <pc:sldMk cId="1597924580" sldId="290"/>
            <ac:spMk id="9" creationId="{60B7752B-728D-4CA3-8923-C4F7F77029E3}"/>
          </ac:spMkLst>
        </pc:spChg>
        <pc:spChg chg="add">
          <ac:chgData name="Ondra Klíma" userId="381e0c8e360e8536" providerId="LiveId" clId="{E2B63ADE-3EB2-4471-9293-33A763D2E53F}" dt="2022-11-03T07:04:43.926" v="6327" actId="26606"/>
          <ac:spMkLst>
            <pc:docMk/>
            <pc:sldMk cId="1597924580" sldId="290"/>
            <ac:spMk id="11" creationId="{429899A3-416E-4DB5-846D-023526052013}"/>
          </ac:spMkLst>
        </pc:spChg>
        <pc:graphicFrameChg chg="add">
          <ac:chgData name="Ondra Klíma" userId="381e0c8e360e8536" providerId="LiveId" clId="{E2B63ADE-3EB2-4471-9293-33A763D2E53F}" dt="2022-11-03T07:04:43.926" v="6327" actId="26606"/>
          <ac:graphicFrameMkLst>
            <pc:docMk/>
            <pc:sldMk cId="1597924580" sldId="290"/>
            <ac:graphicFrameMk id="5" creationId="{D1A6662B-1B6F-E976-42DD-17013390F400}"/>
          </ac:graphicFrameMkLst>
        </pc:graphicFrameChg>
      </pc:sldChg>
      <pc:sldChg chg="del">
        <pc:chgData name="Ondra Klíma" userId="381e0c8e360e8536" providerId="LiveId" clId="{E2B63ADE-3EB2-4471-9293-33A763D2E53F}" dt="2022-11-03T05:09:57.443" v="3" actId="47"/>
        <pc:sldMkLst>
          <pc:docMk/>
          <pc:sldMk cId="2651135148" sldId="290"/>
        </pc:sldMkLst>
      </pc:sldChg>
      <pc:sldChg chg="del">
        <pc:chgData name="Ondra Klíma" userId="381e0c8e360e8536" providerId="LiveId" clId="{E2B63ADE-3EB2-4471-9293-33A763D2E53F}" dt="2022-11-03T05:09:57.443" v="3" actId="47"/>
        <pc:sldMkLst>
          <pc:docMk/>
          <pc:sldMk cId="1374347433" sldId="291"/>
        </pc:sldMkLst>
      </pc:sldChg>
      <pc:sldChg chg="addSp delSp modSp new mod modClrScheme modAnim chgLayout modNotesTx">
        <pc:chgData name="Ondra Klíma" userId="381e0c8e360e8536" providerId="LiveId" clId="{E2B63ADE-3EB2-4471-9293-33A763D2E53F}" dt="2022-11-03T08:04:26.134" v="6891" actId="20577"/>
        <pc:sldMkLst>
          <pc:docMk/>
          <pc:sldMk cId="1866000805" sldId="291"/>
        </pc:sldMkLst>
        <pc:spChg chg="del">
          <ac:chgData name="Ondra Klíma" userId="381e0c8e360e8536" providerId="LiveId" clId="{E2B63ADE-3EB2-4471-9293-33A763D2E53F}" dt="2022-11-03T07:12:56.168" v="6529" actId="700"/>
          <ac:spMkLst>
            <pc:docMk/>
            <pc:sldMk cId="1866000805" sldId="291"/>
            <ac:spMk id="2" creationId="{4A02671B-5394-C69D-A345-969EE875BAAD}"/>
          </ac:spMkLst>
        </pc:spChg>
        <pc:spChg chg="add del">
          <ac:chgData name="Ondra Klíma" userId="381e0c8e360e8536" providerId="LiveId" clId="{E2B63ADE-3EB2-4471-9293-33A763D2E53F}" dt="2022-11-03T07:12:56.168" v="6529" actId="700"/>
          <ac:spMkLst>
            <pc:docMk/>
            <pc:sldMk cId="1866000805" sldId="291"/>
            <ac:spMk id="3" creationId="{7E9D43EE-8BFE-4626-442D-F8A8C5962C68}"/>
          </ac:spMkLst>
        </pc:spChg>
        <pc:picChg chg="add mod">
          <ac:chgData name="Ondra Klíma" userId="381e0c8e360e8536" providerId="LiveId" clId="{E2B63ADE-3EB2-4471-9293-33A763D2E53F}" dt="2022-11-03T07:12:48.260" v="6528"/>
          <ac:picMkLst>
            <pc:docMk/>
            <pc:sldMk cId="1866000805" sldId="291"/>
            <ac:picMk id="4" creationId="{62D2C442-D535-624A-757D-BB305C349BFA}"/>
          </ac:picMkLst>
        </pc:picChg>
        <pc:picChg chg="add mod">
          <ac:chgData name="Ondra Klíma" userId="381e0c8e360e8536" providerId="LiveId" clId="{E2B63ADE-3EB2-4471-9293-33A763D2E53F}" dt="2022-11-03T07:16:48.516" v="6539" actId="12789"/>
          <ac:picMkLst>
            <pc:docMk/>
            <pc:sldMk cId="1866000805" sldId="291"/>
            <ac:picMk id="5" creationId="{9EB0F497-2BDF-64AE-A923-0FB654BDD1FC}"/>
          </ac:picMkLst>
        </pc:picChg>
      </pc:sldChg>
      <pc:sldChg chg="del">
        <pc:chgData name="Ondra Klíma" userId="381e0c8e360e8536" providerId="LiveId" clId="{E2B63ADE-3EB2-4471-9293-33A763D2E53F}" dt="2022-11-03T05:09:57.443" v="3" actId="47"/>
        <pc:sldMkLst>
          <pc:docMk/>
          <pc:sldMk cId="3321199167" sldId="292"/>
        </pc:sldMkLst>
      </pc:sldChg>
      <pc:sldChg chg="del">
        <pc:chgData name="Ondra Klíma" userId="381e0c8e360e8536" providerId="LiveId" clId="{E2B63ADE-3EB2-4471-9293-33A763D2E53F}" dt="2022-11-03T05:09:57.443" v="3" actId="47"/>
        <pc:sldMkLst>
          <pc:docMk/>
          <pc:sldMk cId="3550687782" sldId="293"/>
        </pc:sldMkLst>
      </pc:sldChg>
      <pc:sldChg chg="del">
        <pc:chgData name="Ondra Klíma" userId="381e0c8e360e8536" providerId="LiveId" clId="{E2B63ADE-3EB2-4471-9293-33A763D2E53F}" dt="2022-11-03T05:09:57.443" v="3" actId="47"/>
        <pc:sldMkLst>
          <pc:docMk/>
          <pc:sldMk cId="4200811429" sldId="294"/>
        </pc:sldMkLst>
      </pc:sldChg>
      <pc:sldChg chg="del">
        <pc:chgData name="Ondra Klíma" userId="381e0c8e360e8536" providerId="LiveId" clId="{E2B63ADE-3EB2-4471-9293-33A763D2E53F}" dt="2022-11-03T05:09:57.443" v="3" actId="47"/>
        <pc:sldMkLst>
          <pc:docMk/>
          <pc:sldMk cId="696523595" sldId="295"/>
        </pc:sldMkLst>
      </pc:sldChg>
      <pc:sldChg chg="del">
        <pc:chgData name="Ondra Klíma" userId="381e0c8e360e8536" providerId="LiveId" clId="{E2B63ADE-3EB2-4471-9293-33A763D2E53F}" dt="2022-11-03T05:09:57.443" v="3" actId="47"/>
        <pc:sldMkLst>
          <pc:docMk/>
          <pc:sldMk cId="2440068568" sldId="296"/>
        </pc:sldMkLst>
      </pc:sldChg>
      <pc:sldChg chg="del">
        <pc:chgData name="Ondra Klíma" userId="381e0c8e360e8536" providerId="LiveId" clId="{E2B63ADE-3EB2-4471-9293-33A763D2E53F}" dt="2022-11-03T05:09:57.443" v="3" actId="47"/>
        <pc:sldMkLst>
          <pc:docMk/>
          <pc:sldMk cId="873871853" sldId="297"/>
        </pc:sldMkLst>
      </pc:sldChg>
      <pc:sldChg chg="del">
        <pc:chgData name="Ondra Klíma" userId="381e0c8e360e8536" providerId="LiveId" clId="{E2B63ADE-3EB2-4471-9293-33A763D2E53F}" dt="2022-11-03T05:09:57.443" v="3" actId="47"/>
        <pc:sldMkLst>
          <pc:docMk/>
          <pc:sldMk cId="2208676202" sldId="298"/>
        </pc:sldMkLst>
      </pc:sldChg>
      <pc:sldChg chg="del">
        <pc:chgData name="Ondra Klíma" userId="381e0c8e360e8536" providerId="LiveId" clId="{E2B63ADE-3EB2-4471-9293-33A763D2E53F}" dt="2022-11-03T05:09:57.443" v="3" actId="47"/>
        <pc:sldMkLst>
          <pc:docMk/>
          <pc:sldMk cId="3485044422" sldId="299"/>
        </pc:sldMkLst>
      </pc:sldChg>
      <pc:sldChg chg="del">
        <pc:chgData name="Ondra Klíma" userId="381e0c8e360e8536" providerId="LiveId" clId="{E2B63ADE-3EB2-4471-9293-33A763D2E53F}" dt="2022-11-03T05:09:57.443" v="3" actId="47"/>
        <pc:sldMkLst>
          <pc:docMk/>
          <pc:sldMk cId="378460799" sldId="300"/>
        </pc:sldMkLst>
      </pc:sldChg>
      <pc:sldChg chg="del">
        <pc:chgData name="Ondra Klíma" userId="381e0c8e360e8536" providerId="LiveId" clId="{E2B63ADE-3EB2-4471-9293-33A763D2E53F}" dt="2022-11-03T05:09:57.443" v="3" actId="47"/>
        <pc:sldMkLst>
          <pc:docMk/>
          <pc:sldMk cId="1025534888" sldId="301"/>
        </pc:sldMkLst>
      </pc:sldChg>
    </pc:docChg>
  </pc:docChgLst>
  <pc:docChgLst>
    <pc:chgData name="Ondra Klíma" userId="381e0c8e360e8536" providerId="LiveId" clId="{13FFC9AA-8983-423B-9E7F-D7EEB19FEAA9}"/>
    <pc:docChg chg="undo custSel addSld delSld modSld">
      <pc:chgData name="Ondra Klíma" userId="381e0c8e360e8536" providerId="LiveId" clId="{13FFC9AA-8983-423B-9E7F-D7EEB19FEAA9}" dt="2022-10-06T08:28:12.042" v="6788" actId="20577"/>
      <pc:docMkLst>
        <pc:docMk/>
      </pc:docMkLst>
      <pc:sldChg chg="modSp mod">
        <pc:chgData name="Ondra Klíma" userId="381e0c8e360e8536" providerId="LiveId" clId="{13FFC9AA-8983-423B-9E7F-D7EEB19FEAA9}" dt="2022-10-05T09:50:24.280" v="182" actId="14100"/>
        <pc:sldMkLst>
          <pc:docMk/>
          <pc:sldMk cId="820938414" sldId="256"/>
        </pc:sldMkLst>
        <pc:spChg chg="mod">
          <ac:chgData name="Ondra Klíma" userId="381e0c8e360e8536" providerId="LiveId" clId="{13FFC9AA-8983-423B-9E7F-D7EEB19FEAA9}" dt="2022-10-05T09:50:24.280" v="182" actId="14100"/>
          <ac:spMkLst>
            <pc:docMk/>
            <pc:sldMk cId="820938414" sldId="256"/>
            <ac:spMk id="2" creationId="{7A81CABB-0357-D3D6-AD68-C5F981E995CC}"/>
          </ac:spMkLst>
        </pc:spChg>
      </pc:sldChg>
      <pc:sldChg chg="modSp">
        <pc:chgData name="Ondra Klíma" userId="381e0c8e360e8536" providerId="LiveId" clId="{13FFC9AA-8983-423B-9E7F-D7EEB19FEAA9}" dt="2022-10-05T09:50:02.177" v="152" actId="20577"/>
        <pc:sldMkLst>
          <pc:docMk/>
          <pc:sldMk cId="2240082487" sldId="259"/>
        </pc:sldMkLst>
        <pc:graphicFrameChg chg="mod">
          <ac:chgData name="Ondra Klíma" userId="381e0c8e360e8536" providerId="LiveId" clId="{13FFC9AA-8983-423B-9E7F-D7EEB19FEAA9}" dt="2022-10-05T09:50:02.177" v="152" actId="20577"/>
          <ac:graphicFrameMkLst>
            <pc:docMk/>
            <pc:sldMk cId="2240082487" sldId="259"/>
            <ac:graphicFrameMk id="5" creationId="{8C65F979-AAF3-07C7-A6EE-9B312F954BE9}"/>
          </ac:graphicFrameMkLst>
        </pc:graphicFrameChg>
      </pc:sldChg>
      <pc:sldChg chg="del">
        <pc:chgData name="Ondra Klíma" userId="381e0c8e360e8536" providerId="LiveId" clId="{13FFC9AA-8983-423B-9E7F-D7EEB19FEAA9}" dt="2022-10-05T09:47:14.147" v="2" actId="47"/>
        <pc:sldMkLst>
          <pc:docMk/>
          <pc:sldMk cId="2754238501" sldId="261"/>
        </pc:sldMkLst>
      </pc:sldChg>
      <pc:sldChg chg="modSp">
        <pc:chgData name="Ondra Klíma" userId="381e0c8e360e8536" providerId="LiveId" clId="{13FFC9AA-8983-423B-9E7F-D7EEB19FEAA9}" dt="2022-10-05T09:50:39.843" v="183"/>
        <pc:sldMkLst>
          <pc:docMk/>
          <pc:sldMk cId="1496334493" sldId="270"/>
        </pc:sldMkLst>
        <pc:graphicFrameChg chg="mod">
          <ac:chgData name="Ondra Klíma" userId="381e0c8e360e8536" providerId="LiveId" clId="{13FFC9AA-8983-423B-9E7F-D7EEB19FEAA9}" dt="2022-10-05T09:50:39.843" v="183"/>
          <ac:graphicFrameMkLst>
            <pc:docMk/>
            <pc:sldMk cId="1496334493" sldId="270"/>
            <ac:graphicFrameMk id="5" creationId="{3F9AC063-EE43-3A52-92EA-DB164AB78FCC}"/>
          </ac:graphicFrameMkLst>
        </pc:graphicFrameChg>
      </pc:sldChg>
      <pc:sldChg chg="modSp mod">
        <pc:chgData name="Ondra Klíma" userId="381e0c8e360e8536" providerId="LiveId" clId="{13FFC9AA-8983-423B-9E7F-D7EEB19FEAA9}" dt="2022-10-05T09:47:40.394" v="28" actId="20577"/>
        <pc:sldMkLst>
          <pc:docMk/>
          <pc:sldMk cId="467520318" sldId="272"/>
        </pc:sldMkLst>
        <pc:spChg chg="mod">
          <ac:chgData name="Ondra Klíma" userId="381e0c8e360e8536" providerId="LiveId" clId="{13FFC9AA-8983-423B-9E7F-D7EEB19FEAA9}" dt="2022-10-05T09:47:40.394" v="28" actId="20577"/>
          <ac:spMkLst>
            <pc:docMk/>
            <pc:sldMk cId="467520318" sldId="272"/>
            <ac:spMk id="3" creationId="{5609133B-8834-B1B4-978A-FCA1F76450F4}"/>
          </ac:spMkLst>
        </pc:spChg>
      </pc:sldChg>
      <pc:sldChg chg="del">
        <pc:chgData name="Ondra Klíma" userId="381e0c8e360e8536" providerId="LiveId" clId="{13FFC9AA-8983-423B-9E7F-D7EEB19FEAA9}" dt="2022-10-05T09:47:14.147" v="2" actId="47"/>
        <pc:sldMkLst>
          <pc:docMk/>
          <pc:sldMk cId="2871506002" sldId="273"/>
        </pc:sldMkLst>
      </pc:sldChg>
      <pc:sldChg chg="addSp delSp modSp new mod setBg modNotesTx">
        <pc:chgData name="Ondra Klíma" userId="381e0c8e360e8536" providerId="LiveId" clId="{13FFC9AA-8983-423B-9E7F-D7EEB19FEAA9}" dt="2022-10-06T07:20:55.297" v="6742" actId="20577"/>
        <pc:sldMkLst>
          <pc:docMk/>
          <pc:sldMk cId="4101164563" sldId="273"/>
        </pc:sldMkLst>
        <pc:spChg chg="mod">
          <ac:chgData name="Ondra Klíma" userId="381e0c8e360e8536" providerId="LiveId" clId="{13FFC9AA-8983-423B-9E7F-D7EEB19FEAA9}" dt="2022-10-05T22:21:25.745" v="590" actId="26606"/>
          <ac:spMkLst>
            <pc:docMk/>
            <pc:sldMk cId="4101164563" sldId="273"/>
            <ac:spMk id="2" creationId="{9F0E2AAC-7FC3-A45F-1CBB-639FCF05F82F}"/>
          </ac:spMkLst>
        </pc:spChg>
        <pc:spChg chg="add del mod">
          <ac:chgData name="Ondra Klíma" userId="381e0c8e360e8536" providerId="LiveId" clId="{13FFC9AA-8983-423B-9E7F-D7EEB19FEAA9}" dt="2022-10-05T22:21:25.753" v="591" actId="26606"/>
          <ac:spMkLst>
            <pc:docMk/>
            <pc:sldMk cId="4101164563" sldId="273"/>
            <ac:spMk id="3" creationId="{DAD129E3-B093-AD06-70D1-DFBEB6A984E7}"/>
          </ac:spMkLst>
        </pc:spChg>
        <pc:spChg chg="add del">
          <ac:chgData name="Ondra Klíma" userId="381e0c8e360e8536" providerId="LiveId" clId="{13FFC9AA-8983-423B-9E7F-D7EEB19FEAA9}" dt="2022-10-05T22:21:21.342" v="588" actId="26606"/>
          <ac:spMkLst>
            <pc:docMk/>
            <pc:sldMk cId="4101164563" sldId="273"/>
            <ac:spMk id="8" creationId="{A5931BE0-4B93-4D6C-878E-ACC59D6B4587}"/>
          </ac:spMkLst>
        </pc:spChg>
        <pc:spChg chg="add del">
          <ac:chgData name="Ondra Klíma" userId="381e0c8e360e8536" providerId="LiveId" clId="{13FFC9AA-8983-423B-9E7F-D7EEB19FEAA9}" dt="2022-10-05T22:21:14.674" v="582" actId="26606"/>
          <ac:spMkLst>
            <pc:docMk/>
            <pc:sldMk cId="4101164563" sldId="273"/>
            <ac:spMk id="9" creationId="{60B7752B-728D-4CA3-8923-C4F7F77029E3}"/>
          </ac:spMkLst>
        </pc:spChg>
        <pc:spChg chg="add del">
          <ac:chgData name="Ondra Klíma" userId="381e0c8e360e8536" providerId="LiveId" clId="{13FFC9AA-8983-423B-9E7F-D7EEB19FEAA9}" dt="2022-10-05T22:21:21.342" v="588" actId="26606"/>
          <ac:spMkLst>
            <pc:docMk/>
            <pc:sldMk cId="4101164563" sldId="273"/>
            <ac:spMk id="10" creationId="{6959C3E7-D59B-44C4-9BBD-3BC2A41A0CB1}"/>
          </ac:spMkLst>
        </pc:spChg>
        <pc:spChg chg="add del">
          <ac:chgData name="Ondra Klíma" userId="381e0c8e360e8536" providerId="LiveId" clId="{13FFC9AA-8983-423B-9E7F-D7EEB19FEAA9}" dt="2022-10-05T22:21:14.674" v="582" actId="26606"/>
          <ac:spMkLst>
            <pc:docMk/>
            <pc:sldMk cId="4101164563" sldId="273"/>
            <ac:spMk id="11" creationId="{429899A3-416E-4DB5-846D-023526052013}"/>
          </ac:spMkLst>
        </pc:spChg>
        <pc:spChg chg="add del">
          <ac:chgData name="Ondra Klíma" userId="381e0c8e360e8536" providerId="LiveId" clId="{13FFC9AA-8983-423B-9E7F-D7EEB19FEAA9}" dt="2022-10-05T22:21:17.707" v="584" actId="26606"/>
          <ac:spMkLst>
            <pc:docMk/>
            <pc:sldMk cId="4101164563" sldId="273"/>
            <ac:spMk id="14" creationId="{60B7752B-728D-4CA3-8923-C4F7F77029E3}"/>
          </ac:spMkLst>
        </pc:spChg>
        <pc:spChg chg="add del">
          <ac:chgData name="Ondra Klíma" userId="381e0c8e360e8536" providerId="LiveId" clId="{13FFC9AA-8983-423B-9E7F-D7EEB19FEAA9}" dt="2022-10-05T22:21:17.707" v="584" actId="26606"/>
          <ac:spMkLst>
            <pc:docMk/>
            <pc:sldMk cId="4101164563" sldId="273"/>
            <ac:spMk id="15" creationId="{52D58DC7-20C8-4471-BAA7-B296A2AEC3F6}"/>
          </ac:spMkLst>
        </pc:spChg>
        <pc:spChg chg="add del">
          <ac:chgData name="Ondra Klíma" userId="381e0c8e360e8536" providerId="LiveId" clId="{13FFC9AA-8983-423B-9E7F-D7EEB19FEAA9}" dt="2022-10-05T22:21:17.707" v="584" actId="26606"/>
          <ac:spMkLst>
            <pc:docMk/>
            <pc:sldMk cId="4101164563" sldId="273"/>
            <ac:spMk id="17" creationId="{8E4AABAC-100B-437F-86D3-981412859411}"/>
          </ac:spMkLst>
        </pc:spChg>
        <pc:spChg chg="add del">
          <ac:chgData name="Ondra Klíma" userId="381e0c8e360e8536" providerId="LiveId" clId="{13FFC9AA-8983-423B-9E7F-D7EEB19FEAA9}" dt="2022-10-05T22:21:17.707" v="584" actId="26606"/>
          <ac:spMkLst>
            <pc:docMk/>
            <pc:sldMk cId="4101164563" sldId="273"/>
            <ac:spMk id="19" creationId="{1DFD33E0-4D46-4176-BAE2-6AED15231C59}"/>
          </ac:spMkLst>
        </pc:spChg>
        <pc:spChg chg="add del">
          <ac:chgData name="Ondra Klíma" userId="381e0c8e360e8536" providerId="LiveId" clId="{13FFC9AA-8983-423B-9E7F-D7EEB19FEAA9}" dt="2022-10-05T22:21:17.707" v="584" actId="26606"/>
          <ac:spMkLst>
            <pc:docMk/>
            <pc:sldMk cId="4101164563" sldId="273"/>
            <ac:spMk id="21" creationId="{022B5D87-7689-4E7F-B03A-7F803B5DF799}"/>
          </ac:spMkLst>
        </pc:spChg>
        <pc:spChg chg="add del">
          <ac:chgData name="Ondra Klíma" userId="381e0c8e360e8536" providerId="LiveId" clId="{13FFC9AA-8983-423B-9E7F-D7EEB19FEAA9}" dt="2022-10-05T22:21:20.579" v="586" actId="26606"/>
          <ac:spMkLst>
            <pc:docMk/>
            <pc:sldMk cId="4101164563" sldId="273"/>
            <ac:spMk id="23" creationId="{60B7752B-728D-4CA3-8923-C4F7F77029E3}"/>
          </ac:spMkLst>
        </pc:spChg>
        <pc:spChg chg="add del">
          <ac:chgData name="Ondra Klíma" userId="381e0c8e360e8536" providerId="LiveId" clId="{13FFC9AA-8983-423B-9E7F-D7EEB19FEAA9}" dt="2022-10-05T22:21:21.342" v="588" actId="26606"/>
          <ac:spMkLst>
            <pc:docMk/>
            <pc:sldMk cId="4101164563" sldId="273"/>
            <ac:spMk id="28" creationId="{DAD129E3-B093-AD06-70D1-DFBEB6A984E7}"/>
          </ac:spMkLst>
        </pc:spChg>
        <pc:spChg chg="add del">
          <ac:chgData name="Ondra Klíma" userId="381e0c8e360e8536" providerId="LiveId" clId="{13FFC9AA-8983-423B-9E7F-D7EEB19FEAA9}" dt="2022-10-05T22:21:25.745" v="590" actId="26606"/>
          <ac:spMkLst>
            <pc:docMk/>
            <pc:sldMk cId="4101164563" sldId="273"/>
            <ac:spMk id="30" creationId="{60B7752B-728D-4CA3-8923-C4F7F77029E3}"/>
          </ac:spMkLst>
        </pc:spChg>
        <pc:spChg chg="add del">
          <ac:chgData name="Ondra Klíma" userId="381e0c8e360e8536" providerId="LiveId" clId="{13FFC9AA-8983-423B-9E7F-D7EEB19FEAA9}" dt="2022-10-05T22:21:25.745" v="590" actId="26606"/>
          <ac:spMkLst>
            <pc:docMk/>
            <pc:sldMk cId="4101164563" sldId="273"/>
            <ac:spMk id="34" creationId="{52D58DC7-20C8-4471-BAA7-B296A2AEC3F6}"/>
          </ac:spMkLst>
        </pc:spChg>
        <pc:spChg chg="add del">
          <ac:chgData name="Ondra Klíma" userId="381e0c8e360e8536" providerId="LiveId" clId="{13FFC9AA-8983-423B-9E7F-D7EEB19FEAA9}" dt="2022-10-05T22:21:25.745" v="590" actId="26606"/>
          <ac:spMkLst>
            <pc:docMk/>
            <pc:sldMk cId="4101164563" sldId="273"/>
            <ac:spMk id="35" creationId="{8E4AABAC-100B-437F-86D3-981412859411}"/>
          </ac:spMkLst>
        </pc:spChg>
        <pc:spChg chg="add del">
          <ac:chgData name="Ondra Klíma" userId="381e0c8e360e8536" providerId="LiveId" clId="{13FFC9AA-8983-423B-9E7F-D7EEB19FEAA9}" dt="2022-10-05T22:21:25.745" v="590" actId="26606"/>
          <ac:spMkLst>
            <pc:docMk/>
            <pc:sldMk cId="4101164563" sldId="273"/>
            <ac:spMk id="36" creationId="{1DFD33E0-4D46-4176-BAE2-6AED15231C59}"/>
          </ac:spMkLst>
        </pc:spChg>
        <pc:spChg chg="add del">
          <ac:chgData name="Ondra Klíma" userId="381e0c8e360e8536" providerId="LiveId" clId="{13FFC9AA-8983-423B-9E7F-D7EEB19FEAA9}" dt="2022-10-05T22:21:25.745" v="590" actId="26606"/>
          <ac:spMkLst>
            <pc:docMk/>
            <pc:sldMk cId="4101164563" sldId="273"/>
            <ac:spMk id="37" creationId="{022B5D87-7689-4E7F-B03A-7F803B5DF799}"/>
          </ac:spMkLst>
        </pc:spChg>
        <pc:grpChg chg="add del">
          <ac:chgData name="Ondra Klíma" userId="381e0c8e360e8536" providerId="LiveId" clId="{13FFC9AA-8983-423B-9E7F-D7EEB19FEAA9}" dt="2022-10-05T22:21:21.342" v="588" actId="26606"/>
          <ac:grpSpMkLst>
            <pc:docMk/>
            <pc:sldMk cId="4101164563" sldId="273"/>
            <ac:grpSpMk id="12" creationId="{3654876B-FB01-4E58-9C9F-3D510011B13A}"/>
          </ac:grpSpMkLst>
        </pc:grpChg>
        <pc:grpChg chg="add del">
          <ac:chgData name="Ondra Klíma" userId="381e0c8e360e8536" providerId="LiveId" clId="{13FFC9AA-8983-423B-9E7F-D7EEB19FEAA9}" dt="2022-10-05T22:21:17.707" v="584" actId="26606"/>
          <ac:grpSpMkLst>
            <pc:docMk/>
            <pc:sldMk cId="4101164563" sldId="273"/>
            <ac:grpSpMk id="16" creationId="{20205E53-D75C-4F15-A4A3-21DA0826FCE9}"/>
          </ac:grpSpMkLst>
        </pc:grpChg>
        <pc:grpChg chg="add del">
          <ac:chgData name="Ondra Klíma" userId="381e0c8e360e8536" providerId="LiveId" clId="{13FFC9AA-8983-423B-9E7F-D7EEB19FEAA9}" dt="2022-10-05T22:21:25.745" v="590" actId="26606"/>
          <ac:grpSpMkLst>
            <pc:docMk/>
            <pc:sldMk cId="4101164563" sldId="273"/>
            <ac:grpSpMk id="31" creationId="{20205E53-D75C-4F15-A4A3-21DA0826FCE9}"/>
          </ac:grpSpMkLst>
        </pc:grpChg>
        <pc:graphicFrameChg chg="add del">
          <ac:chgData name="Ondra Klíma" userId="381e0c8e360e8536" providerId="LiveId" clId="{13FFC9AA-8983-423B-9E7F-D7EEB19FEAA9}" dt="2022-10-05T22:21:14.674" v="582" actId="26606"/>
          <ac:graphicFrameMkLst>
            <pc:docMk/>
            <pc:sldMk cId="4101164563" sldId="273"/>
            <ac:graphicFrameMk id="5" creationId="{CEAF0980-59E5-35A0-B8C0-F002F0367C2A}"/>
          </ac:graphicFrameMkLst>
        </pc:graphicFrameChg>
        <pc:graphicFrameChg chg="add del">
          <ac:chgData name="Ondra Klíma" userId="381e0c8e360e8536" providerId="LiveId" clId="{13FFC9AA-8983-423B-9E7F-D7EEB19FEAA9}" dt="2022-10-05T22:21:17.707" v="584" actId="26606"/>
          <ac:graphicFrameMkLst>
            <pc:docMk/>
            <pc:sldMk cId="4101164563" sldId="273"/>
            <ac:graphicFrameMk id="18" creationId="{0BD6AD7D-B548-D5CF-E7CF-BB5C470BD0AE}"/>
          </ac:graphicFrameMkLst>
        </pc:graphicFrameChg>
        <pc:graphicFrameChg chg="add del">
          <ac:chgData name="Ondra Klíma" userId="381e0c8e360e8536" providerId="LiveId" clId="{13FFC9AA-8983-423B-9E7F-D7EEB19FEAA9}" dt="2022-10-05T22:21:20.579" v="586" actId="26606"/>
          <ac:graphicFrameMkLst>
            <pc:docMk/>
            <pc:sldMk cId="4101164563" sldId="273"/>
            <ac:graphicFrameMk id="24" creationId="{DFA12F36-F441-4F07-08BB-75E94602507E}"/>
          </ac:graphicFrameMkLst>
        </pc:graphicFrameChg>
        <pc:graphicFrameChg chg="add del">
          <ac:chgData name="Ondra Klíma" userId="381e0c8e360e8536" providerId="LiveId" clId="{13FFC9AA-8983-423B-9E7F-D7EEB19FEAA9}" dt="2022-10-05T22:21:25.745" v="590" actId="26606"/>
          <ac:graphicFrameMkLst>
            <pc:docMk/>
            <pc:sldMk cId="4101164563" sldId="273"/>
            <ac:graphicFrameMk id="38" creationId="{5A0AF258-4EBE-2E8B-907D-A990D83187E3}"/>
          </ac:graphicFrameMkLst>
        </pc:graphicFrameChg>
        <pc:graphicFrameChg chg="add mod">
          <ac:chgData name="Ondra Klíma" userId="381e0c8e360e8536" providerId="LiveId" clId="{13FFC9AA-8983-423B-9E7F-D7EEB19FEAA9}" dt="2022-10-05T22:24:19.095" v="1103" actId="20577"/>
          <ac:graphicFrameMkLst>
            <pc:docMk/>
            <pc:sldMk cId="4101164563" sldId="273"/>
            <ac:graphicFrameMk id="40" creationId="{86772B01-7FE3-1064-30F6-1AFC3F59AE23}"/>
          </ac:graphicFrameMkLst>
        </pc:graphicFrameChg>
      </pc:sldChg>
      <pc:sldChg chg="del">
        <pc:chgData name="Ondra Klíma" userId="381e0c8e360e8536" providerId="LiveId" clId="{13FFC9AA-8983-423B-9E7F-D7EEB19FEAA9}" dt="2022-10-05T09:46:52.958" v="0" actId="47"/>
        <pc:sldMkLst>
          <pc:docMk/>
          <pc:sldMk cId="357690617" sldId="274"/>
        </pc:sldMkLst>
      </pc:sldChg>
      <pc:sldChg chg="addSp delSp modSp new mod setBg modNotesTx">
        <pc:chgData name="Ondra Klíma" userId="381e0c8e360e8536" providerId="LiveId" clId="{13FFC9AA-8983-423B-9E7F-D7EEB19FEAA9}" dt="2022-10-06T08:28:12.042" v="6788" actId="20577"/>
        <pc:sldMkLst>
          <pc:docMk/>
          <pc:sldMk cId="788429631" sldId="274"/>
        </pc:sldMkLst>
        <pc:spChg chg="mod">
          <ac:chgData name="Ondra Klíma" userId="381e0c8e360e8536" providerId="LiveId" clId="{13FFC9AA-8983-423B-9E7F-D7EEB19FEAA9}" dt="2022-10-05T22:39:20.656" v="2452" actId="26606"/>
          <ac:spMkLst>
            <pc:docMk/>
            <pc:sldMk cId="788429631" sldId="274"/>
            <ac:spMk id="2" creationId="{84D2B38E-4CFA-E469-5CDB-686CD045958F}"/>
          </ac:spMkLst>
        </pc:spChg>
        <pc:spChg chg="del mod">
          <ac:chgData name="Ondra Klíma" userId="381e0c8e360e8536" providerId="LiveId" clId="{13FFC9AA-8983-423B-9E7F-D7EEB19FEAA9}" dt="2022-10-05T22:39:20.656" v="2452" actId="26606"/>
          <ac:spMkLst>
            <pc:docMk/>
            <pc:sldMk cId="788429631" sldId="274"/>
            <ac:spMk id="3" creationId="{9A390525-649F-181E-D816-016CC980A9E5}"/>
          </ac:spMkLst>
        </pc:spChg>
        <pc:spChg chg="add">
          <ac:chgData name="Ondra Klíma" userId="381e0c8e360e8536" providerId="LiveId" clId="{13FFC9AA-8983-423B-9E7F-D7EEB19FEAA9}" dt="2022-10-05T22:39:20.656" v="2452" actId="26606"/>
          <ac:spMkLst>
            <pc:docMk/>
            <pc:sldMk cId="788429631" sldId="274"/>
            <ac:spMk id="9" creationId="{60B7752B-728D-4CA3-8923-C4F7F77029E3}"/>
          </ac:spMkLst>
        </pc:spChg>
        <pc:spChg chg="add">
          <ac:chgData name="Ondra Klíma" userId="381e0c8e360e8536" providerId="LiveId" clId="{13FFC9AA-8983-423B-9E7F-D7EEB19FEAA9}" dt="2022-10-05T22:39:20.656" v="2452" actId="26606"/>
          <ac:spMkLst>
            <pc:docMk/>
            <pc:sldMk cId="788429631" sldId="274"/>
            <ac:spMk id="15" creationId="{52D58DC7-20C8-4471-BAA7-B296A2AEC3F6}"/>
          </ac:spMkLst>
        </pc:spChg>
        <pc:spChg chg="add">
          <ac:chgData name="Ondra Klíma" userId="381e0c8e360e8536" providerId="LiveId" clId="{13FFC9AA-8983-423B-9E7F-D7EEB19FEAA9}" dt="2022-10-05T22:39:20.656" v="2452" actId="26606"/>
          <ac:spMkLst>
            <pc:docMk/>
            <pc:sldMk cId="788429631" sldId="274"/>
            <ac:spMk id="17" creationId="{8E4AABAC-100B-437F-86D3-981412859411}"/>
          </ac:spMkLst>
        </pc:spChg>
        <pc:spChg chg="add">
          <ac:chgData name="Ondra Klíma" userId="381e0c8e360e8536" providerId="LiveId" clId="{13FFC9AA-8983-423B-9E7F-D7EEB19FEAA9}" dt="2022-10-05T22:39:20.656" v="2452" actId="26606"/>
          <ac:spMkLst>
            <pc:docMk/>
            <pc:sldMk cId="788429631" sldId="274"/>
            <ac:spMk id="19" creationId="{1DFD33E0-4D46-4176-BAE2-6AED15231C59}"/>
          </ac:spMkLst>
        </pc:spChg>
        <pc:spChg chg="add">
          <ac:chgData name="Ondra Klíma" userId="381e0c8e360e8536" providerId="LiveId" clId="{13FFC9AA-8983-423B-9E7F-D7EEB19FEAA9}" dt="2022-10-05T22:39:20.656" v="2452" actId="26606"/>
          <ac:spMkLst>
            <pc:docMk/>
            <pc:sldMk cId="788429631" sldId="274"/>
            <ac:spMk id="21" creationId="{022B5D87-7689-4E7F-B03A-7F803B5DF799}"/>
          </ac:spMkLst>
        </pc:spChg>
        <pc:grpChg chg="add">
          <ac:chgData name="Ondra Klíma" userId="381e0c8e360e8536" providerId="LiveId" clId="{13FFC9AA-8983-423B-9E7F-D7EEB19FEAA9}" dt="2022-10-05T22:39:20.656" v="2452" actId="26606"/>
          <ac:grpSpMkLst>
            <pc:docMk/>
            <pc:sldMk cId="788429631" sldId="274"/>
            <ac:grpSpMk id="11" creationId="{20205E53-D75C-4F15-A4A3-21DA0826FCE9}"/>
          </ac:grpSpMkLst>
        </pc:grpChg>
        <pc:graphicFrameChg chg="add mod">
          <ac:chgData name="Ondra Klíma" userId="381e0c8e360e8536" providerId="LiveId" clId="{13FFC9AA-8983-423B-9E7F-D7EEB19FEAA9}" dt="2022-10-06T07:38:38.069" v="6774" actId="20577"/>
          <ac:graphicFrameMkLst>
            <pc:docMk/>
            <pc:sldMk cId="788429631" sldId="274"/>
            <ac:graphicFrameMk id="5" creationId="{8B5C9793-5C95-0CF6-1840-3D152981A971}"/>
          </ac:graphicFrameMkLst>
        </pc:graphicFrameChg>
      </pc:sldChg>
      <pc:sldChg chg="addSp delSp modSp new add del mod setBg modNotesTx">
        <pc:chgData name="Ondra Klíma" userId="381e0c8e360e8536" providerId="LiveId" clId="{13FFC9AA-8983-423B-9E7F-D7EEB19FEAA9}" dt="2022-10-06T00:01:38.087" v="6675" actId="47"/>
        <pc:sldMkLst>
          <pc:docMk/>
          <pc:sldMk cId="1032348716" sldId="275"/>
        </pc:sldMkLst>
        <pc:spChg chg="mod">
          <ac:chgData name="Ondra Klíma" userId="381e0c8e360e8536" providerId="LiveId" clId="{13FFC9AA-8983-423B-9E7F-D7EEB19FEAA9}" dt="2022-10-05T23:01:19.362" v="2785" actId="26606"/>
          <ac:spMkLst>
            <pc:docMk/>
            <pc:sldMk cId="1032348716" sldId="275"/>
            <ac:spMk id="2" creationId="{A0EC0C10-D4DE-1C1F-1CEF-86DD59E920C3}"/>
          </ac:spMkLst>
        </pc:spChg>
        <pc:spChg chg="del mod">
          <ac:chgData name="Ondra Klíma" userId="381e0c8e360e8536" providerId="LiveId" clId="{13FFC9AA-8983-423B-9E7F-D7EEB19FEAA9}" dt="2022-10-05T23:01:19.362" v="2785" actId="26606"/>
          <ac:spMkLst>
            <pc:docMk/>
            <pc:sldMk cId="1032348716" sldId="275"/>
            <ac:spMk id="3" creationId="{32F82A02-28EC-9DE0-6CD1-1F9E523617EF}"/>
          </ac:spMkLst>
        </pc:spChg>
        <pc:spChg chg="add">
          <ac:chgData name="Ondra Klíma" userId="381e0c8e360e8536" providerId="LiveId" clId="{13FFC9AA-8983-423B-9E7F-D7EEB19FEAA9}" dt="2022-10-05T23:01:19.362" v="2785" actId="26606"/>
          <ac:spMkLst>
            <pc:docMk/>
            <pc:sldMk cId="1032348716" sldId="275"/>
            <ac:spMk id="9" creationId="{60B7752B-728D-4CA3-8923-C4F7F77029E3}"/>
          </ac:spMkLst>
        </pc:spChg>
        <pc:spChg chg="add">
          <ac:chgData name="Ondra Klíma" userId="381e0c8e360e8536" providerId="LiveId" clId="{13FFC9AA-8983-423B-9E7F-D7EEB19FEAA9}" dt="2022-10-05T23:01:19.362" v="2785" actId="26606"/>
          <ac:spMkLst>
            <pc:docMk/>
            <pc:sldMk cId="1032348716" sldId="275"/>
            <ac:spMk id="11" creationId="{AFF323B2-FCDB-4497-8AF0-2F7A3C881B85}"/>
          </ac:spMkLst>
        </pc:spChg>
        <pc:grpChg chg="add">
          <ac:chgData name="Ondra Klíma" userId="381e0c8e360e8536" providerId="LiveId" clId="{13FFC9AA-8983-423B-9E7F-D7EEB19FEAA9}" dt="2022-10-05T23:01:19.362" v="2785" actId="26606"/>
          <ac:grpSpMkLst>
            <pc:docMk/>
            <pc:sldMk cId="1032348716" sldId="275"/>
            <ac:grpSpMk id="13" creationId="{7B7CADF7-83F2-4D18-8E02-975078DBAAB2}"/>
          </ac:grpSpMkLst>
        </pc:grpChg>
        <pc:grpChg chg="add">
          <ac:chgData name="Ondra Klíma" userId="381e0c8e360e8536" providerId="LiveId" clId="{13FFC9AA-8983-423B-9E7F-D7EEB19FEAA9}" dt="2022-10-05T23:01:19.362" v="2785" actId="26606"/>
          <ac:grpSpMkLst>
            <pc:docMk/>
            <pc:sldMk cId="1032348716" sldId="275"/>
            <ac:grpSpMk id="18" creationId="{F76A531C-147A-4C94-B721-EA95D8E88BB2}"/>
          </ac:grpSpMkLst>
        </pc:grpChg>
        <pc:graphicFrameChg chg="add">
          <ac:chgData name="Ondra Klíma" userId="381e0c8e360e8536" providerId="LiveId" clId="{13FFC9AA-8983-423B-9E7F-D7EEB19FEAA9}" dt="2022-10-05T23:01:19.362" v="2785" actId="26606"/>
          <ac:graphicFrameMkLst>
            <pc:docMk/>
            <pc:sldMk cId="1032348716" sldId="275"/>
            <ac:graphicFrameMk id="5" creationId="{63551CB9-D230-ED33-3515-21AA79BFA22A}"/>
          </ac:graphicFrameMkLst>
        </pc:graphicFrameChg>
      </pc:sldChg>
      <pc:sldChg chg="del">
        <pc:chgData name="Ondra Klíma" userId="381e0c8e360e8536" providerId="LiveId" clId="{13FFC9AA-8983-423B-9E7F-D7EEB19FEAA9}" dt="2022-10-05T09:47:14.147" v="2" actId="47"/>
        <pc:sldMkLst>
          <pc:docMk/>
          <pc:sldMk cId="3225567923" sldId="275"/>
        </pc:sldMkLst>
      </pc:sldChg>
      <pc:sldChg chg="del">
        <pc:chgData name="Ondra Klíma" userId="381e0c8e360e8536" providerId="LiveId" clId="{13FFC9AA-8983-423B-9E7F-D7EEB19FEAA9}" dt="2022-10-05T09:47:14.147" v="2" actId="47"/>
        <pc:sldMkLst>
          <pc:docMk/>
          <pc:sldMk cId="1329287112" sldId="276"/>
        </pc:sldMkLst>
      </pc:sldChg>
      <pc:sldChg chg="delSp new del mod">
        <pc:chgData name="Ondra Klíma" userId="381e0c8e360e8536" providerId="LiveId" clId="{13FFC9AA-8983-423B-9E7F-D7EEB19FEAA9}" dt="2022-10-05T23:11:31.737" v="2870" actId="47"/>
        <pc:sldMkLst>
          <pc:docMk/>
          <pc:sldMk cId="1442489338" sldId="276"/>
        </pc:sldMkLst>
        <pc:spChg chg="del">
          <ac:chgData name="Ondra Klíma" userId="381e0c8e360e8536" providerId="LiveId" clId="{13FFC9AA-8983-423B-9E7F-D7EEB19FEAA9}" dt="2022-10-05T22:59:57.992" v="2704" actId="478"/>
          <ac:spMkLst>
            <pc:docMk/>
            <pc:sldMk cId="1442489338" sldId="276"/>
            <ac:spMk id="2" creationId="{2C3FE7F4-763E-4315-4275-48BC890B48A8}"/>
          </ac:spMkLst>
        </pc:spChg>
      </pc:sldChg>
      <pc:sldChg chg="addSp delSp modSp new mod setBg modNotesTx">
        <pc:chgData name="Ondra Klíma" userId="381e0c8e360e8536" providerId="LiveId" clId="{13FFC9AA-8983-423B-9E7F-D7EEB19FEAA9}" dt="2022-10-05T23:42:04.056" v="4688" actId="20577"/>
        <pc:sldMkLst>
          <pc:docMk/>
          <pc:sldMk cId="1316431253" sldId="277"/>
        </pc:sldMkLst>
        <pc:spChg chg="mod">
          <ac:chgData name="Ondra Klíma" userId="381e0c8e360e8536" providerId="LiveId" clId="{13FFC9AA-8983-423B-9E7F-D7EEB19FEAA9}" dt="2022-10-05T23:26:45.375" v="3534" actId="26606"/>
          <ac:spMkLst>
            <pc:docMk/>
            <pc:sldMk cId="1316431253" sldId="277"/>
            <ac:spMk id="2" creationId="{D25BBE3A-7810-B4A4-8F40-8FF88E89CF75}"/>
          </ac:spMkLst>
        </pc:spChg>
        <pc:spChg chg="del mod">
          <ac:chgData name="Ondra Klíma" userId="381e0c8e360e8536" providerId="LiveId" clId="{13FFC9AA-8983-423B-9E7F-D7EEB19FEAA9}" dt="2022-10-05T23:26:45.375" v="3534" actId="26606"/>
          <ac:spMkLst>
            <pc:docMk/>
            <pc:sldMk cId="1316431253" sldId="277"/>
            <ac:spMk id="3" creationId="{1ABBD887-073E-E7FB-6319-044E4F789947}"/>
          </ac:spMkLst>
        </pc:spChg>
        <pc:spChg chg="add">
          <ac:chgData name="Ondra Klíma" userId="381e0c8e360e8536" providerId="LiveId" clId="{13FFC9AA-8983-423B-9E7F-D7EEB19FEAA9}" dt="2022-10-05T23:26:45.375" v="3534" actId="26606"/>
          <ac:spMkLst>
            <pc:docMk/>
            <pc:sldMk cId="1316431253" sldId="277"/>
            <ac:spMk id="9" creationId="{60B7752B-728D-4CA3-8923-C4F7F77029E3}"/>
          </ac:spMkLst>
        </pc:spChg>
        <pc:graphicFrameChg chg="add mod">
          <ac:chgData name="Ondra Klíma" userId="381e0c8e360e8536" providerId="LiveId" clId="{13FFC9AA-8983-423B-9E7F-D7EEB19FEAA9}" dt="2022-10-05T23:28:13.887" v="3574"/>
          <ac:graphicFrameMkLst>
            <pc:docMk/>
            <pc:sldMk cId="1316431253" sldId="277"/>
            <ac:graphicFrameMk id="5" creationId="{32A566FC-E50F-B983-6E73-8328BE1D76B6}"/>
          </ac:graphicFrameMkLst>
        </pc:graphicFrameChg>
      </pc:sldChg>
      <pc:sldChg chg="del">
        <pc:chgData name="Ondra Klíma" userId="381e0c8e360e8536" providerId="LiveId" clId="{13FFC9AA-8983-423B-9E7F-D7EEB19FEAA9}" dt="2022-10-05T09:47:14.147" v="2" actId="47"/>
        <pc:sldMkLst>
          <pc:docMk/>
          <pc:sldMk cId="3459069878" sldId="277"/>
        </pc:sldMkLst>
      </pc:sldChg>
      <pc:sldChg chg="del">
        <pc:chgData name="Ondra Klíma" userId="381e0c8e360e8536" providerId="LiveId" clId="{13FFC9AA-8983-423B-9E7F-D7EEB19FEAA9}" dt="2022-10-05T09:47:14.147" v="2" actId="47"/>
        <pc:sldMkLst>
          <pc:docMk/>
          <pc:sldMk cId="2043397832" sldId="278"/>
        </pc:sldMkLst>
      </pc:sldChg>
      <pc:sldChg chg="addSp delSp modSp new mod modAnim modNotesTx">
        <pc:chgData name="Ondra Klíma" userId="381e0c8e360e8536" providerId="LiveId" clId="{13FFC9AA-8983-423B-9E7F-D7EEB19FEAA9}" dt="2022-10-05T23:59:41.333" v="6659" actId="20577"/>
        <pc:sldMkLst>
          <pc:docMk/>
          <pc:sldMk cId="3059927883" sldId="278"/>
        </pc:sldMkLst>
        <pc:spChg chg="del mod">
          <ac:chgData name="Ondra Klíma" userId="381e0c8e360e8536" providerId="LiveId" clId="{13FFC9AA-8983-423B-9E7F-D7EEB19FEAA9}" dt="2022-10-05T23:11:35.810" v="2872" actId="478"/>
          <ac:spMkLst>
            <pc:docMk/>
            <pc:sldMk cId="3059927883" sldId="278"/>
            <ac:spMk id="2" creationId="{27FB67DD-C761-DA00-FF84-4B2426A77B47}"/>
          </ac:spMkLst>
        </pc:spChg>
        <pc:spChg chg="del">
          <ac:chgData name="Ondra Klíma" userId="381e0c8e360e8536" providerId="LiveId" clId="{13FFC9AA-8983-423B-9E7F-D7EEB19FEAA9}" dt="2022-10-05T23:29:57.116" v="3575"/>
          <ac:spMkLst>
            <pc:docMk/>
            <pc:sldMk cId="3059927883" sldId="278"/>
            <ac:spMk id="3" creationId="{81154410-468B-4B21-561D-A88D9C75DDAA}"/>
          </ac:spMkLst>
        </pc:spChg>
        <pc:picChg chg="add mod">
          <ac:chgData name="Ondra Klíma" userId="381e0c8e360e8536" providerId="LiveId" clId="{13FFC9AA-8983-423B-9E7F-D7EEB19FEAA9}" dt="2022-10-05T23:30:09.553" v="3580" actId="12789"/>
          <ac:picMkLst>
            <pc:docMk/>
            <pc:sldMk cId="3059927883" sldId="278"/>
            <ac:picMk id="4" creationId="{67A659E4-7D00-C3DA-095A-C684D89C27FB}"/>
          </ac:picMkLst>
        </pc:picChg>
      </pc:sldChg>
      <pc:sldChg chg="addSp delSp modSp new del mod setBg">
        <pc:chgData name="Ondra Klíma" userId="381e0c8e360e8536" providerId="LiveId" clId="{13FFC9AA-8983-423B-9E7F-D7EEB19FEAA9}" dt="2022-10-05T23:44:45.419" v="4778" actId="47"/>
        <pc:sldMkLst>
          <pc:docMk/>
          <pc:sldMk cId="1535810581" sldId="279"/>
        </pc:sldMkLst>
        <pc:spChg chg="mod">
          <ac:chgData name="Ondra Klíma" userId="381e0c8e360e8536" providerId="LiveId" clId="{13FFC9AA-8983-423B-9E7F-D7EEB19FEAA9}" dt="2022-10-05T23:43:30.005" v="4734" actId="26606"/>
          <ac:spMkLst>
            <pc:docMk/>
            <pc:sldMk cId="1535810581" sldId="279"/>
            <ac:spMk id="2" creationId="{5B2F05AB-3CD3-AC65-F7AC-D6CF6E8BEC70}"/>
          </ac:spMkLst>
        </pc:spChg>
        <pc:spChg chg="add del mod">
          <ac:chgData name="Ondra Klíma" userId="381e0c8e360e8536" providerId="LiveId" clId="{13FFC9AA-8983-423B-9E7F-D7EEB19FEAA9}" dt="2022-10-05T23:43:30.005" v="4734" actId="26606"/>
          <ac:spMkLst>
            <pc:docMk/>
            <pc:sldMk cId="1535810581" sldId="279"/>
            <ac:spMk id="3" creationId="{66A43F39-3EEF-C166-032A-694F3426F847}"/>
          </ac:spMkLst>
        </pc:spChg>
        <pc:spChg chg="add del">
          <ac:chgData name="Ondra Klíma" userId="381e0c8e360e8536" providerId="LiveId" clId="{13FFC9AA-8983-423B-9E7F-D7EEB19FEAA9}" dt="2022-10-05T23:43:29.997" v="4733" actId="26606"/>
          <ac:spMkLst>
            <pc:docMk/>
            <pc:sldMk cId="1535810581" sldId="279"/>
            <ac:spMk id="9" creationId="{60B7752B-728D-4CA3-8923-C4F7F77029E3}"/>
          </ac:spMkLst>
        </pc:spChg>
        <pc:spChg chg="add del">
          <ac:chgData name="Ondra Klíma" userId="381e0c8e360e8536" providerId="LiveId" clId="{13FFC9AA-8983-423B-9E7F-D7EEB19FEAA9}" dt="2022-10-05T23:43:29.997" v="4733" actId="26606"/>
          <ac:spMkLst>
            <pc:docMk/>
            <pc:sldMk cId="1535810581" sldId="279"/>
            <ac:spMk id="11" creationId="{88392DC7-0988-443B-A0D0-E726C7DB622B}"/>
          </ac:spMkLst>
        </pc:spChg>
        <pc:spChg chg="add">
          <ac:chgData name="Ondra Klíma" userId="381e0c8e360e8536" providerId="LiveId" clId="{13FFC9AA-8983-423B-9E7F-D7EEB19FEAA9}" dt="2022-10-05T23:43:30.005" v="4734" actId="26606"/>
          <ac:spMkLst>
            <pc:docMk/>
            <pc:sldMk cId="1535810581" sldId="279"/>
            <ac:spMk id="13" creationId="{60B7752B-728D-4CA3-8923-C4F7F77029E3}"/>
          </ac:spMkLst>
        </pc:spChg>
        <pc:spChg chg="add">
          <ac:chgData name="Ondra Klíma" userId="381e0c8e360e8536" providerId="LiveId" clId="{13FFC9AA-8983-423B-9E7F-D7EEB19FEAA9}" dt="2022-10-05T23:43:30.005" v="4734" actId="26606"/>
          <ac:spMkLst>
            <pc:docMk/>
            <pc:sldMk cId="1535810581" sldId="279"/>
            <ac:spMk id="14" creationId="{429899A3-416E-4DB5-846D-023526052013}"/>
          </ac:spMkLst>
        </pc:spChg>
        <pc:graphicFrameChg chg="add del">
          <ac:chgData name="Ondra Klíma" userId="381e0c8e360e8536" providerId="LiveId" clId="{13FFC9AA-8983-423B-9E7F-D7EEB19FEAA9}" dt="2022-10-05T23:43:29.997" v="4733" actId="26606"/>
          <ac:graphicFrameMkLst>
            <pc:docMk/>
            <pc:sldMk cId="1535810581" sldId="279"/>
            <ac:graphicFrameMk id="5" creationId="{4433E489-EFEE-86EB-B84B-E21F4A69E733}"/>
          </ac:graphicFrameMkLst>
        </pc:graphicFrameChg>
        <pc:graphicFrameChg chg="add mod">
          <ac:chgData name="Ondra Klíma" userId="381e0c8e360e8536" providerId="LiveId" clId="{13FFC9AA-8983-423B-9E7F-D7EEB19FEAA9}" dt="2022-10-05T23:44:34.962" v="4776" actId="20577"/>
          <ac:graphicFrameMkLst>
            <pc:docMk/>
            <pc:sldMk cId="1535810581" sldId="279"/>
            <ac:graphicFrameMk id="15" creationId="{26A92654-FCE2-3611-CA88-11918E3E7D72}"/>
          </ac:graphicFrameMkLst>
        </pc:graphicFrameChg>
      </pc:sldChg>
      <pc:sldChg chg="del">
        <pc:chgData name="Ondra Klíma" userId="381e0c8e360e8536" providerId="LiveId" clId="{13FFC9AA-8983-423B-9E7F-D7EEB19FEAA9}" dt="2022-10-05T09:47:14.147" v="2" actId="47"/>
        <pc:sldMkLst>
          <pc:docMk/>
          <pc:sldMk cId="4092044334" sldId="279"/>
        </pc:sldMkLst>
      </pc:sldChg>
      <pc:sldChg chg="del">
        <pc:chgData name="Ondra Klíma" userId="381e0c8e360e8536" providerId="LiveId" clId="{13FFC9AA-8983-423B-9E7F-D7EEB19FEAA9}" dt="2022-10-05T09:47:14.147" v="2" actId="47"/>
        <pc:sldMkLst>
          <pc:docMk/>
          <pc:sldMk cId="355641230" sldId="280"/>
        </pc:sldMkLst>
      </pc:sldChg>
      <pc:sldChg chg="new del">
        <pc:chgData name="Ondra Klíma" userId="381e0c8e360e8536" providerId="LiveId" clId="{13FFC9AA-8983-423B-9E7F-D7EEB19FEAA9}" dt="2022-10-05T23:43:43.321" v="4738" actId="47"/>
        <pc:sldMkLst>
          <pc:docMk/>
          <pc:sldMk cId="526411037" sldId="280"/>
        </pc:sldMkLst>
      </pc:sldChg>
      <pc:sldChg chg="delSp modSp add mod setBg delDesignElem modNotesTx">
        <pc:chgData name="Ondra Klíma" userId="381e0c8e360e8536" providerId="LiveId" clId="{13FFC9AA-8983-423B-9E7F-D7EEB19FEAA9}" dt="2022-10-05T23:53:06.438" v="5820" actId="14100"/>
        <pc:sldMkLst>
          <pc:docMk/>
          <pc:sldMk cId="503838932" sldId="281"/>
        </pc:sldMkLst>
        <pc:spChg chg="mod">
          <ac:chgData name="Ondra Klíma" userId="381e0c8e360e8536" providerId="LiveId" clId="{13FFC9AA-8983-423B-9E7F-D7EEB19FEAA9}" dt="2022-10-05T23:53:06.438" v="5820" actId="14100"/>
          <ac:spMkLst>
            <pc:docMk/>
            <pc:sldMk cId="503838932" sldId="281"/>
            <ac:spMk id="2" creationId="{5B2F05AB-3CD3-AC65-F7AC-D6CF6E8BEC70}"/>
          </ac:spMkLst>
        </pc:spChg>
        <pc:spChg chg="del">
          <ac:chgData name="Ondra Klíma" userId="381e0c8e360e8536" providerId="LiveId" clId="{13FFC9AA-8983-423B-9E7F-D7EEB19FEAA9}" dt="2022-10-05T23:43:41.633" v="4737"/>
          <ac:spMkLst>
            <pc:docMk/>
            <pc:sldMk cId="503838932" sldId="281"/>
            <ac:spMk id="13" creationId="{60B7752B-728D-4CA3-8923-C4F7F77029E3}"/>
          </ac:spMkLst>
        </pc:spChg>
        <pc:spChg chg="del">
          <ac:chgData name="Ondra Klíma" userId="381e0c8e360e8536" providerId="LiveId" clId="{13FFC9AA-8983-423B-9E7F-D7EEB19FEAA9}" dt="2022-10-05T23:43:41.633" v="4737"/>
          <ac:spMkLst>
            <pc:docMk/>
            <pc:sldMk cId="503838932" sldId="281"/>
            <ac:spMk id="14" creationId="{429899A3-416E-4DB5-846D-023526052013}"/>
          </ac:spMkLst>
        </pc:spChg>
        <pc:graphicFrameChg chg="mod">
          <ac:chgData name="Ondra Klíma" userId="381e0c8e360e8536" providerId="LiveId" clId="{13FFC9AA-8983-423B-9E7F-D7EEB19FEAA9}" dt="2022-10-05T23:44:58.739" v="4816" actId="20577"/>
          <ac:graphicFrameMkLst>
            <pc:docMk/>
            <pc:sldMk cId="503838932" sldId="281"/>
            <ac:graphicFrameMk id="15" creationId="{26A92654-FCE2-3611-CA88-11918E3E7D72}"/>
          </ac:graphicFrameMkLst>
        </pc:graphicFrameChg>
      </pc:sldChg>
      <pc:sldChg chg="del">
        <pc:chgData name="Ondra Klíma" userId="381e0c8e360e8536" providerId="LiveId" clId="{13FFC9AA-8983-423B-9E7F-D7EEB19FEAA9}" dt="2022-10-05T09:47:14.147" v="2" actId="47"/>
        <pc:sldMkLst>
          <pc:docMk/>
          <pc:sldMk cId="2666573736" sldId="281"/>
        </pc:sldMkLst>
      </pc:sldChg>
      <pc:sldChg chg="modSp add mod modNotesTx">
        <pc:chgData name="Ondra Klíma" userId="381e0c8e360e8536" providerId="LiveId" clId="{13FFC9AA-8983-423B-9E7F-D7EEB19FEAA9}" dt="2022-10-05T23:58:18.244" v="6653" actId="20577"/>
        <pc:sldMkLst>
          <pc:docMk/>
          <pc:sldMk cId="1034007745" sldId="282"/>
        </pc:sldMkLst>
        <pc:spChg chg="mod">
          <ac:chgData name="Ondra Klíma" userId="381e0c8e360e8536" providerId="LiveId" clId="{13FFC9AA-8983-423B-9E7F-D7EEB19FEAA9}" dt="2022-10-05T23:52:59.349" v="5819" actId="113"/>
          <ac:spMkLst>
            <pc:docMk/>
            <pc:sldMk cId="1034007745" sldId="282"/>
            <ac:spMk id="2" creationId="{5B2F05AB-3CD3-AC65-F7AC-D6CF6E8BEC70}"/>
          </ac:spMkLst>
        </pc:spChg>
      </pc:sldChg>
      <pc:sldChg chg="del">
        <pc:chgData name="Ondra Klíma" userId="381e0c8e360e8536" providerId="LiveId" clId="{13FFC9AA-8983-423B-9E7F-D7EEB19FEAA9}" dt="2022-10-05T09:47:14.147" v="2" actId="47"/>
        <pc:sldMkLst>
          <pc:docMk/>
          <pc:sldMk cId="3550687782" sldId="282"/>
        </pc:sldMkLst>
      </pc:sldChg>
      <pc:sldChg chg="del">
        <pc:chgData name="Ondra Klíma" userId="381e0c8e360e8536" providerId="LiveId" clId="{13FFC9AA-8983-423B-9E7F-D7EEB19FEAA9}" dt="2022-10-05T09:47:14.147" v="2" actId="47"/>
        <pc:sldMkLst>
          <pc:docMk/>
          <pc:sldMk cId="2006352103" sldId="283"/>
        </pc:sldMkLst>
      </pc:sldChg>
      <pc:sldChg chg="delSp modSp add mod setBg delDesignElem modNotesTx">
        <pc:chgData name="Ondra Klíma" userId="381e0c8e360e8536" providerId="LiveId" clId="{13FFC9AA-8983-423B-9E7F-D7EEB19FEAA9}" dt="2022-10-06T00:01:36.090" v="6674"/>
        <pc:sldMkLst>
          <pc:docMk/>
          <pc:sldMk cId="2290825189" sldId="283"/>
        </pc:sldMkLst>
        <pc:spChg chg="mod">
          <ac:chgData name="Ondra Klíma" userId="381e0c8e360e8536" providerId="LiveId" clId="{13FFC9AA-8983-423B-9E7F-D7EEB19FEAA9}" dt="2022-10-06T00:01:24.994" v="6671" actId="20577"/>
          <ac:spMkLst>
            <pc:docMk/>
            <pc:sldMk cId="2290825189" sldId="283"/>
            <ac:spMk id="2" creationId="{84D2B38E-4CFA-E469-5CDB-686CD045958F}"/>
          </ac:spMkLst>
        </pc:spChg>
        <pc:spChg chg="del">
          <ac:chgData name="Ondra Klíma" userId="381e0c8e360e8536" providerId="LiveId" clId="{13FFC9AA-8983-423B-9E7F-D7EEB19FEAA9}" dt="2022-10-06T00:01:08.264" v="6661"/>
          <ac:spMkLst>
            <pc:docMk/>
            <pc:sldMk cId="2290825189" sldId="283"/>
            <ac:spMk id="9" creationId="{60B7752B-728D-4CA3-8923-C4F7F77029E3}"/>
          </ac:spMkLst>
        </pc:spChg>
        <pc:spChg chg="del">
          <ac:chgData name="Ondra Klíma" userId="381e0c8e360e8536" providerId="LiveId" clId="{13FFC9AA-8983-423B-9E7F-D7EEB19FEAA9}" dt="2022-10-06T00:01:08.264" v="6661"/>
          <ac:spMkLst>
            <pc:docMk/>
            <pc:sldMk cId="2290825189" sldId="283"/>
            <ac:spMk id="15" creationId="{52D58DC7-20C8-4471-BAA7-B296A2AEC3F6}"/>
          </ac:spMkLst>
        </pc:spChg>
        <pc:spChg chg="del">
          <ac:chgData name="Ondra Klíma" userId="381e0c8e360e8536" providerId="LiveId" clId="{13FFC9AA-8983-423B-9E7F-D7EEB19FEAA9}" dt="2022-10-06T00:01:08.264" v="6661"/>
          <ac:spMkLst>
            <pc:docMk/>
            <pc:sldMk cId="2290825189" sldId="283"/>
            <ac:spMk id="17" creationId="{8E4AABAC-100B-437F-86D3-981412859411}"/>
          </ac:spMkLst>
        </pc:spChg>
        <pc:spChg chg="del">
          <ac:chgData name="Ondra Klíma" userId="381e0c8e360e8536" providerId="LiveId" clId="{13FFC9AA-8983-423B-9E7F-D7EEB19FEAA9}" dt="2022-10-06T00:01:08.264" v="6661"/>
          <ac:spMkLst>
            <pc:docMk/>
            <pc:sldMk cId="2290825189" sldId="283"/>
            <ac:spMk id="19" creationId="{1DFD33E0-4D46-4176-BAE2-6AED15231C59}"/>
          </ac:spMkLst>
        </pc:spChg>
        <pc:spChg chg="del">
          <ac:chgData name="Ondra Klíma" userId="381e0c8e360e8536" providerId="LiveId" clId="{13FFC9AA-8983-423B-9E7F-D7EEB19FEAA9}" dt="2022-10-06T00:01:08.264" v="6661"/>
          <ac:spMkLst>
            <pc:docMk/>
            <pc:sldMk cId="2290825189" sldId="283"/>
            <ac:spMk id="21" creationId="{022B5D87-7689-4E7F-B03A-7F803B5DF799}"/>
          </ac:spMkLst>
        </pc:spChg>
        <pc:grpChg chg="del">
          <ac:chgData name="Ondra Klíma" userId="381e0c8e360e8536" providerId="LiveId" clId="{13FFC9AA-8983-423B-9E7F-D7EEB19FEAA9}" dt="2022-10-06T00:01:08.264" v="6661"/>
          <ac:grpSpMkLst>
            <pc:docMk/>
            <pc:sldMk cId="2290825189" sldId="283"/>
            <ac:grpSpMk id="11" creationId="{20205E53-D75C-4F15-A4A3-21DA0826FCE9}"/>
          </ac:grpSpMkLst>
        </pc:grpChg>
        <pc:graphicFrameChg chg="mod">
          <ac:chgData name="Ondra Klíma" userId="381e0c8e360e8536" providerId="LiveId" clId="{13FFC9AA-8983-423B-9E7F-D7EEB19FEAA9}" dt="2022-10-06T00:01:17.078" v="6664" actId="20577"/>
          <ac:graphicFrameMkLst>
            <pc:docMk/>
            <pc:sldMk cId="2290825189" sldId="283"/>
            <ac:graphicFrameMk id="5" creationId="{8B5C9793-5C95-0CF6-1840-3D152981A971}"/>
          </ac:graphicFrameMkLst>
        </pc:graphicFrameChg>
      </pc:sldChg>
      <pc:sldChg chg="del">
        <pc:chgData name="Ondra Klíma" userId="381e0c8e360e8536" providerId="LiveId" clId="{13FFC9AA-8983-423B-9E7F-D7EEB19FEAA9}" dt="2022-10-05T09:47:14.147" v="2" actId="47"/>
        <pc:sldMkLst>
          <pc:docMk/>
          <pc:sldMk cId="605098248" sldId="284"/>
        </pc:sldMkLst>
      </pc:sldChg>
      <pc:sldChg chg="addSp delSp modSp new mod setBg">
        <pc:chgData name="Ondra Klíma" userId="381e0c8e360e8536" providerId="LiveId" clId="{13FFC9AA-8983-423B-9E7F-D7EEB19FEAA9}" dt="2022-10-06T07:20:12.606" v="6740" actId="20577"/>
        <pc:sldMkLst>
          <pc:docMk/>
          <pc:sldMk cId="3381644457" sldId="284"/>
        </pc:sldMkLst>
        <pc:spChg chg="mod">
          <ac:chgData name="Ondra Klíma" userId="381e0c8e360e8536" providerId="LiveId" clId="{13FFC9AA-8983-423B-9E7F-D7EEB19FEAA9}" dt="2022-10-06T07:20:12.606" v="6740" actId="20577"/>
          <ac:spMkLst>
            <pc:docMk/>
            <pc:sldMk cId="3381644457" sldId="284"/>
            <ac:spMk id="2" creationId="{2E538FCB-4B92-D4F1-6929-5B44E9F8A65D}"/>
          </ac:spMkLst>
        </pc:spChg>
        <pc:spChg chg="del">
          <ac:chgData name="Ondra Klíma" userId="381e0c8e360e8536" providerId="LiveId" clId="{13FFC9AA-8983-423B-9E7F-D7EEB19FEAA9}" dt="2022-10-06T07:20:04.712" v="6709" actId="26606"/>
          <ac:spMkLst>
            <pc:docMk/>
            <pc:sldMk cId="3381644457" sldId="284"/>
            <ac:spMk id="3" creationId="{7C1386F5-8A4F-020E-6AE0-39253EC90C55}"/>
          </ac:spMkLst>
        </pc:spChg>
        <pc:spChg chg="add">
          <ac:chgData name="Ondra Klíma" userId="381e0c8e360e8536" providerId="LiveId" clId="{13FFC9AA-8983-423B-9E7F-D7EEB19FEAA9}" dt="2022-10-06T07:20:04.712" v="6709" actId="26606"/>
          <ac:spMkLst>
            <pc:docMk/>
            <pc:sldMk cId="3381644457" sldId="284"/>
            <ac:spMk id="10" creationId="{82184FF4-7029-4ED7-813A-192E60608764}"/>
          </ac:spMkLst>
        </pc:spChg>
        <pc:spChg chg="add">
          <ac:chgData name="Ondra Klíma" userId="381e0c8e360e8536" providerId="LiveId" clId="{13FFC9AA-8983-423B-9E7F-D7EEB19FEAA9}" dt="2022-10-06T07:20:04.712" v="6709" actId="26606"/>
          <ac:spMkLst>
            <pc:docMk/>
            <pc:sldMk cId="3381644457" sldId="284"/>
            <ac:spMk id="12" creationId="{AAA7AB09-557C-41AD-9113-FF9F68FA1035}"/>
          </ac:spMkLst>
        </pc:spChg>
        <pc:spChg chg="add">
          <ac:chgData name="Ondra Klíma" userId="381e0c8e360e8536" providerId="LiveId" clId="{13FFC9AA-8983-423B-9E7F-D7EEB19FEAA9}" dt="2022-10-06T07:20:04.712" v="6709" actId="26606"/>
          <ac:spMkLst>
            <pc:docMk/>
            <pc:sldMk cId="3381644457" sldId="284"/>
            <ac:spMk id="14" creationId="{EF99ECAA-1F11-4937-BBA6-51935AB44C9D}"/>
          </ac:spMkLst>
        </pc:spChg>
        <pc:spChg chg="add">
          <ac:chgData name="Ondra Klíma" userId="381e0c8e360e8536" providerId="LiveId" clId="{13FFC9AA-8983-423B-9E7F-D7EEB19FEAA9}" dt="2022-10-06T07:20:04.712" v="6709" actId="26606"/>
          <ac:spMkLst>
            <pc:docMk/>
            <pc:sldMk cId="3381644457" sldId="284"/>
            <ac:spMk id="22" creationId="{1DB043B4-68C6-45B9-82AC-A5800EADB8DB}"/>
          </ac:spMkLst>
        </pc:spChg>
        <pc:spChg chg="add">
          <ac:chgData name="Ondra Klíma" userId="381e0c8e360e8536" providerId="LiveId" clId="{13FFC9AA-8983-423B-9E7F-D7EEB19FEAA9}" dt="2022-10-06T07:20:04.712" v="6709" actId="26606"/>
          <ac:spMkLst>
            <pc:docMk/>
            <pc:sldMk cId="3381644457" sldId="284"/>
            <ac:spMk id="24" creationId="{28A00A08-E4E6-4184-B484-E0E034072AE0}"/>
          </ac:spMkLst>
        </pc:spChg>
        <pc:grpChg chg="add">
          <ac:chgData name="Ondra Klíma" userId="381e0c8e360e8536" providerId="LiveId" clId="{13FFC9AA-8983-423B-9E7F-D7EEB19FEAA9}" dt="2022-10-06T07:20:04.712" v="6709" actId="26606"/>
          <ac:grpSpMkLst>
            <pc:docMk/>
            <pc:sldMk cId="3381644457" sldId="284"/>
            <ac:grpSpMk id="16" creationId="{79DE9FAB-6BBA-4CFE-B67D-77B47F01ECA4}"/>
          </ac:grpSpMkLst>
        </pc:grpChg>
        <pc:grpChg chg="add">
          <ac:chgData name="Ondra Klíma" userId="381e0c8e360e8536" providerId="LiveId" clId="{13FFC9AA-8983-423B-9E7F-D7EEB19FEAA9}" dt="2022-10-06T07:20:04.712" v="6709" actId="26606"/>
          <ac:grpSpMkLst>
            <pc:docMk/>
            <pc:sldMk cId="3381644457" sldId="284"/>
            <ac:grpSpMk id="26" creationId="{0780E404-3121-4F33-AF2D-65F659A97798}"/>
          </ac:grpSpMkLst>
        </pc:grpChg>
        <pc:grpChg chg="add">
          <ac:chgData name="Ondra Klíma" userId="381e0c8e360e8536" providerId="LiveId" clId="{13FFC9AA-8983-423B-9E7F-D7EEB19FEAA9}" dt="2022-10-06T07:20:04.712" v="6709" actId="26606"/>
          <ac:grpSpMkLst>
            <pc:docMk/>
            <pc:sldMk cId="3381644457" sldId="284"/>
            <ac:grpSpMk id="30" creationId="{4B158E9A-DBF4-4AA7-B6B7-8C8EB2FBDD68}"/>
          </ac:grpSpMkLst>
        </pc:grpChg>
        <pc:picChg chg="add">
          <ac:chgData name="Ondra Klíma" userId="381e0c8e360e8536" providerId="LiveId" clId="{13FFC9AA-8983-423B-9E7F-D7EEB19FEAA9}" dt="2022-10-06T07:20:04.712" v="6709" actId="26606"/>
          <ac:picMkLst>
            <pc:docMk/>
            <pc:sldMk cId="3381644457" sldId="284"/>
            <ac:picMk id="7" creationId="{F41AD72C-8752-6E54-DA27-0E7A1664DD2A}"/>
          </ac:picMkLst>
        </pc:picChg>
      </pc:sldChg>
      <pc:sldChg chg="del">
        <pc:chgData name="Ondra Klíma" userId="381e0c8e360e8536" providerId="LiveId" clId="{13FFC9AA-8983-423B-9E7F-D7EEB19FEAA9}" dt="2022-10-05T09:47:14.147" v="2" actId="47"/>
        <pc:sldMkLst>
          <pc:docMk/>
          <pc:sldMk cId="3346566806" sldId="285"/>
        </pc:sldMkLst>
      </pc:sldChg>
      <pc:sldChg chg="del">
        <pc:chgData name="Ondra Klíma" userId="381e0c8e360e8536" providerId="LiveId" clId="{13FFC9AA-8983-423B-9E7F-D7EEB19FEAA9}" dt="2022-10-05T09:47:14.147" v="2" actId="47"/>
        <pc:sldMkLst>
          <pc:docMk/>
          <pc:sldMk cId="3480222789" sldId="286"/>
        </pc:sldMkLst>
      </pc:sldChg>
      <pc:sldChg chg="del">
        <pc:chgData name="Ondra Klíma" userId="381e0c8e360e8536" providerId="LiveId" clId="{13FFC9AA-8983-423B-9E7F-D7EEB19FEAA9}" dt="2022-10-05T09:47:14.147" v="2" actId="47"/>
        <pc:sldMkLst>
          <pc:docMk/>
          <pc:sldMk cId="3387036487" sldId="287"/>
        </pc:sldMkLst>
      </pc:sldChg>
    </pc:docChg>
  </pc:docChgLst>
  <pc:docChgLst>
    <pc:chgData name="Ondra Klíma" userId="381e0c8e360e8536" providerId="LiveId" clId="{C11FC1A8-E239-4DFF-A4CC-32377351DE89}"/>
    <pc:docChg chg="undo custSel addSld delSld modSld sldOrd">
      <pc:chgData name="Ondra Klíma" userId="381e0c8e360e8536" providerId="LiveId" clId="{C11FC1A8-E239-4DFF-A4CC-32377351DE89}" dt="2022-09-22T08:39:14.627" v="10554" actId="20577"/>
      <pc:docMkLst>
        <pc:docMk/>
      </pc:docMkLst>
      <pc:sldChg chg="modSp mod">
        <pc:chgData name="Ondra Klíma" userId="381e0c8e360e8536" providerId="LiveId" clId="{C11FC1A8-E239-4DFF-A4CC-32377351DE89}" dt="2022-09-22T04:25:45.174" v="29" actId="14100"/>
        <pc:sldMkLst>
          <pc:docMk/>
          <pc:sldMk cId="820938414" sldId="256"/>
        </pc:sldMkLst>
        <pc:spChg chg="mod">
          <ac:chgData name="Ondra Klíma" userId="381e0c8e360e8536" providerId="LiveId" clId="{C11FC1A8-E239-4DFF-A4CC-32377351DE89}" dt="2022-09-22T04:25:45.174" v="29" actId="14100"/>
          <ac:spMkLst>
            <pc:docMk/>
            <pc:sldMk cId="820938414" sldId="256"/>
            <ac:spMk id="2" creationId="{7A81CABB-0357-D3D6-AD68-C5F981E995CC}"/>
          </ac:spMkLst>
        </pc:spChg>
      </pc:sldChg>
      <pc:sldChg chg="addSp delSp modSp new mod setBg modNotesTx">
        <pc:chgData name="Ondra Klíma" userId="381e0c8e360e8536" providerId="LiveId" clId="{C11FC1A8-E239-4DFF-A4CC-32377351DE89}" dt="2022-09-22T07:57:14.406" v="10537" actId="20577"/>
        <pc:sldMkLst>
          <pc:docMk/>
          <pc:sldMk cId="3640525318" sldId="257"/>
        </pc:sldMkLst>
        <pc:spChg chg="del">
          <ac:chgData name="Ondra Klíma" userId="381e0c8e360e8536" providerId="LiveId" clId="{C11FC1A8-E239-4DFF-A4CC-32377351DE89}" dt="2022-09-22T04:29:16.592" v="446" actId="478"/>
          <ac:spMkLst>
            <pc:docMk/>
            <pc:sldMk cId="3640525318" sldId="257"/>
            <ac:spMk id="2" creationId="{E2A85103-1A71-D1EB-E233-05AA7C56537C}"/>
          </ac:spMkLst>
        </pc:spChg>
        <pc:spChg chg="mod ord">
          <ac:chgData name="Ondra Klíma" userId="381e0c8e360e8536" providerId="LiveId" clId="{C11FC1A8-E239-4DFF-A4CC-32377351DE89}" dt="2022-09-22T07:57:05.427" v="10536" actId="20577"/>
          <ac:spMkLst>
            <pc:docMk/>
            <pc:sldMk cId="3640525318" sldId="257"/>
            <ac:spMk id="3" creationId="{04DA25EF-8884-A846-D00B-D07EB6CE24C9}"/>
          </ac:spMkLst>
        </pc:spChg>
        <pc:spChg chg="add del">
          <ac:chgData name="Ondra Klíma" userId="381e0c8e360e8536" providerId="LiveId" clId="{C11FC1A8-E239-4DFF-A4CC-32377351DE89}" dt="2022-09-22T04:29:32.094" v="451" actId="26606"/>
          <ac:spMkLst>
            <pc:docMk/>
            <pc:sldMk cId="3640525318" sldId="257"/>
            <ac:spMk id="8" creationId="{A5931BE0-4B93-4D6C-878E-ACC59D6B4587}"/>
          </ac:spMkLst>
        </pc:spChg>
        <pc:spChg chg="add del">
          <ac:chgData name="Ondra Klíma" userId="381e0c8e360e8536" providerId="LiveId" clId="{C11FC1A8-E239-4DFF-A4CC-32377351DE89}" dt="2022-09-22T04:29:32.094" v="451" actId="26606"/>
          <ac:spMkLst>
            <pc:docMk/>
            <pc:sldMk cId="3640525318" sldId="257"/>
            <ac:spMk id="10" creationId="{504E6BD3-B518-46A4-9CC0-30D09555230F}"/>
          </ac:spMkLst>
        </pc:spChg>
        <pc:spChg chg="add del">
          <ac:chgData name="Ondra Klíma" userId="381e0c8e360e8536" providerId="LiveId" clId="{C11FC1A8-E239-4DFF-A4CC-32377351DE89}" dt="2022-09-22T04:29:32.094" v="451" actId="26606"/>
          <ac:spMkLst>
            <pc:docMk/>
            <pc:sldMk cId="3640525318" sldId="257"/>
            <ac:spMk id="16" creationId="{A0DAEA90-11E9-4069-BC2C-6F65C6C1C3E8}"/>
          </ac:spMkLst>
        </pc:spChg>
        <pc:spChg chg="add del">
          <ac:chgData name="Ondra Klíma" userId="381e0c8e360e8536" providerId="LiveId" clId="{C11FC1A8-E239-4DFF-A4CC-32377351DE89}" dt="2022-09-22T04:29:32.094" v="451" actId="26606"/>
          <ac:spMkLst>
            <pc:docMk/>
            <pc:sldMk cId="3640525318" sldId="257"/>
            <ac:spMk id="18" creationId="{E0E8189B-747E-48AE-99A9-1BEE68012551}"/>
          </ac:spMkLst>
        </pc:spChg>
        <pc:spChg chg="add del">
          <ac:chgData name="Ondra Klíma" userId="381e0c8e360e8536" providerId="LiveId" clId="{C11FC1A8-E239-4DFF-A4CC-32377351DE89}" dt="2022-09-22T04:29:32.094" v="451" actId="26606"/>
          <ac:spMkLst>
            <pc:docMk/>
            <pc:sldMk cId="3640525318" sldId="257"/>
            <ac:spMk id="20" creationId="{D9DE43D0-73AC-46B4-A39F-E66967A1F9B4}"/>
          </ac:spMkLst>
        </pc:spChg>
        <pc:spChg chg="add del">
          <ac:chgData name="Ondra Klíma" userId="381e0c8e360e8536" providerId="LiveId" clId="{C11FC1A8-E239-4DFF-A4CC-32377351DE89}" dt="2022-09-22T04:29:32.094" v="451" actId="26606"/>
          <ac:spMkLst>
            <pc:docMk/>
            <pc:sldMk cId="3640525318" sldId="257"/>
            <ac:spMk id="22" creationId="{803C343E-7EAC-4512-955A-33B1833F2D76}"/>
          </ac:spMkLst>
        </pc:spChg>
        <pc:spChg chg="add del">
          <ac:chgData name="Ondra Klíma" userId="381e0c8e360e8536" providerId="LiveId" clId="{C11FC1A8-E239-4DFF-A4CC-32377351DE89}" dt="2022-09-22T04:29:32.088" v="450" actId="26606"/>
          <ac:spMkLst>
            <pc:docMk/>
            <pc:sldMk cId="3640525318" sldId="257"/>
            <ac:spMk id="27" creationId="{A5931BE0-4B93-4D6C-878E-ACC59D6B4587}"/>
          </ac:spMkLst>
        </pc:spChg>
        <pc:spChg chg="add del">
          <ac:chgData name="Ondra Klíma" userId="381e0c8e360e8536" providerId="LiveId" clId="{C11FC1A8-E239-4DFF-A4CC-32377351DE89}" dt="2022-09-22T04:29:32.088" v="450" actId="26606"/>
          <ac:spMkLst>
            <pc:docMk/>
            <pc:sldMk cId="3640525318" sldId="257"/>
            <ac:spMk id="29" creationId="{6D438371-A37F-43CB-8166-3E9115593648}"/>
          </ac:spMkLst>
        </pc:spChg>
        <pc:spChg chg="add del">
          <ac:chgData name="Ondra Klíma" userId="381e0c8e360e8536" providerId="LiveId" clId="{C11FC1A8-E239-4DFF-A4CC-32377351DE89}" dt="2022-09-22T04:29:32.088" v="450" actId="26606"/>
          <ac:spMkLst>
            <pc:docMk/>
            <pc:sldMk cId="3640525318" sldId="257"/>
            <ac:spMk id="31" creationId="{2AE18936-8FC4-4357-B2D0-AEEAFF4D7029}"/>
          </ac:spMkLst>
        </pc:spChg>
        <pc:spChg chg="add del">
          <ac:chgData name="Ondra Klíma" userId="381e0c8e360e8536" providerId="LiveId" clId="{C11FC1A8-E239-4DFF-A4CC-32377351DE89}" dt="2022-09-22T04:29:32.088" v="450" actId="26606"/>
          <ac:spMkLst>
            <pc:docMk/>
            <pc:sldMk cId="3640525318" sldId="257"/>
            <ac:spMk id="33" creationId="{3CF94A42-720D-4B81-8D24-E4A974DE0225}"/>
          </ac:spMkLst>
        </pc:spChg>
        <pc:spChg chg="add del">
          <ac:chgData name="Ondra Klíma" userId="381e0c8e360e8536" providerId="LiveId" clId="{C11FC1A8-E239-4DFF-A4CC-32377351DE89}" dt="2022-09-22T04:29:32.088" v="450" actId="26606"/>
          <ac:spMkLst>
            <pc:docMk/>
            <pc:sldMk cId="3640525318" sldId="257"/>
            <ac:spMk id="35" creationId="{E15EB72A-E1B0-4CE0-BB0D-BEFCDF8EFFB0}"/>
          </ac:spMkLst>
        </pc:spChg>
        <pc:spChg chg="add del">
          <ac:chgData name="Ondra Klíma" userId="381e0c8e360e8536" providerId="LiveId" clId="{C11FC1A8-E239-4DFF-A4CC-32377351DE89}" dt="2022-09-22T04:29:32.088" v="450" actId="26606"/>
          <ac:spMkLst>
            <pc:docMk/>
            <pc:sldMk cId="3640525318" sldId="257"/>
            <ac:spMk id="37" creationId="{88D9FE19-3EE9-41F7-8054-F2C86DBEB361}"/>
          </ac:spMkLst>
        </pc:spChg>
        <pc:spChg chg="add del">
          <ac:chgData name="Ondra Klíma" userId="381e0c8e360e8536" providerId="LiveId" clId="{C11FC1A8-E239-4DFF-A4CC-32377351DE89}" dt="2022-09-22T04:30:00.857" v="464" actId="26606"/>
          <ac:spMkLst>
            <pc:docMk/>
            <pc:sldMk cId="3640525318" sldId="257"/>
            <ac:spMk id="43" creationId="{A5931BE0-4B93-4D6C-878E-ACC59D6B4587}"/>
          </ac:spMkLst>
        </pc:spChg>
        <pc:spChg chg="add del">
          <ac:chgData name="Ondra Klíma" userId="381e0c8e360e8536" providerId="LiveId" clId="{C11FC1A8-E239-4DFF-A4CC-32377351DE89}" dt="2022-09-22T04:30:00.857" v="464" actId="26606"/>
          <ac:spMkLst>
            <pc:docMk/>
            <pc:sldMk cId="3640525318" sldId="257"/>
            <ac:spMk id="44" creationId="{504E6BD3-B518-46A4-9CC0-30D09555230F}"/>
          </ac:spMkLst>
        </pc:spChg>
        <pc:spChg chg="add del">
          <ac:chgData name="Ondra Klíma" userId="381e0c8e360e8536" providerId="LiveId" clId="{C11FC1A8-E239-4DFF-A4CC-32377351DE89}" dt="2022-09-22T04:30:00.857" v="464" actId="26606"/>
          <ac:spMkLst>
            <pc:docMk/>
            <pc:sldMk cId="3640525318" sldId="257"/>
            <ac:spMk id="47" creationId="{A0DAEA90-11E9-4069-BC2C-6F65C6C1C3E8}"/>
          </ac:spMkLst>
        </pc:spChg>
        <pc:spChg chg="add del">
          <ac:chgData name="Ondra Klíma" userId="381e0c8e360e8536" providerId="LiveId" clId="{C11FC1A8-E239-4DFF-A4CC-32377351DE89}" dt="2022-09-22T04:30:00.857" v="464" actId="26606"/>
          <ac:spMkLst>
            <pc:docMk/>
            <pc:sldMk cId="3640525318" sldId="257"/>
            <ac:spMk id="48" creationId="{E0E8189B-747E-48AE-99A9-1BEE68012551}"/>
          </ac:spMkLst>
        </pc:spChg>
        <pc:spChg chg="add del">
          <ac:chgData name="Ondra Klíma" userId="381e0c8e360e8536" providerId="LiveId" clId="{C11FC1A8-E239-4DFF-A4CC-32377351DE89}" dt="2022-09-22T04:30:00.857" v="464" actId="26606"/>
          <ac:spMkLst>
            <pc:docMk/>
            <pc:sldMk cId="3640525318" sldId="257"/>
            <ac:spMk id="49" creationId="{D9DE43D0-73AC-46B4-A39F-E66967A1F9B4}"/>
          </ac:spMkLst>
        </pc:spChg>
        <pc:spChg chg="add del">
          <ac:chgData name="Ondra Klíma" userId="381e0c8e360e8536" providerId="LiveId" clId="{C11FC1A8-E239-4DFF-A4CC-32377351DE89}" dt="2022-09-22T04:30:00.857" v="464" actId="26606"/>
          <ac:spMkLst>
            <pc:docMk/>
            <pc:sldMk cId="3640525318" sldId="257"/>
            <ac:spMk id="50" creationId="{803C343E-7EAC-4512-955A-33B1833F2D76}"/>
          </ac:spMkLst>
        </pc:spChg>
        <pc:spChg chg="add del">
          <ac:chgData name="Ondra Klíma" userId="381e0c8e360e8536" providerId="LiveId" clId="{C11FC1A8-E239-4DFF-A4CC-32377351DE89}" dt="2022-09-22T04:29:47.530" v="455" actId="26606"/>
          <ac:spMkLst>
            <pc:docMk/>
            <pc:sldMk cId="3640525318" sldId="257"/>
            <ac:spMk id="55" creationId="{A5931BE0-4B93-4D6C-878E-ACC59D6B4587}"/>
          </ac:spMkLst>
        </pc:spChg>
        <pc:spChg chg="add del">
          <ac:chgData name="Ondra Klíma" userId="381e0c8e360e8536" providerId="LiveId" clId="{C11FC1A8-E239-4DFF-A4CC-32377351DE89}" dt="2022-09-22T04:29:59.853" v="461" actId="26606"/>
          <ac:spMkLst>
            <pc:docMk/>
            <pc:sldMk cId="3640525318" sldId="257"/>
            <ac:spMk id="56" creationId="{A5931BE0-4B93-4D6C-878E-ACC59D6B4587}"/>
          </ac:spMkLst>
        </pc:spChg>
        <pc:spChg chg="add del">
          <ac:chgData name="Ondra Klíma" userId="381e0c8e360e8536" providerId="LiveId" clId="{C11FC1A8-E239-4DFF-A4CC-32377351DE89}" dt="2022-09-22T04:29:47.530" v="455" actId="26606"/>
          <ac:spMkLst>
            <pc:docMk/>
            <pc:sldMk cId="3640525318" sldId="257"/>
            <ac:spMk id="57" creationId="{504E6BD3-B518-46A4-9CC0-30D09555230F}"/>
          </ac:spMkLst>
        </pc:spChg>
        <pc:spChg chg="add del">
          <ac:chgData name="Ondra Klíma" userId="381e0c8e360e8536" providerId="LiveId" clId="{C11FC1A8-E239-4DFF-A4CC-32377351DE89}" dt="2022-09-22T04:29:59.853" v="461" actId="26606"/>
          <ac:spMkLst>
            <pc:docMk/>
            <pc:sldMk cId="3640525318" sldId="257"/>
            <ac:spMk id="58" creationId="{6FF3A87B-2255-45E0-A551-C11FAF93290C}"/>
          </ac:spMkLst>
        </pc:spChg>
        <pc:spChg chg="add del">
          <ac:chgData name="Ondra Klíma" userId="381e0c8e360e8536" providerId="LiveId" clId="{C11FC1A8-E239-4DFF-A4CC-32377351DE89}" dt="2022-09-22T04:30:00.849" v="463" actId="26606"/>
          <ac:spMkLst>
            <pc:docMk/>
            <pc:sldMk cId="3640525318" sldId="257"/>
            <ac:spMk id="60" creationId="{A5931BE0-4B93-4D6C-878E-ACC59D6B4587}"/>
          </ac:spMkLst>
        </pc:spChg>
        <pc:spChg chg="add del">
          <ac:chgData name="Ondra Klíma" userId="381e0c8e360e8536" providerId="LiveId" clId="{C11FC1A8-E239-4DFF-A4CC-32377351DE89}" dt="2022-09-22T04:30:00.849" v="463" actId="26606"/>
          <ac:spMkLst>
            <pc:docMk/>
            <pc:sldMk cId="3640525318" sldId="257"/>
            <ac:spMk id="62" creationId="{C5D31EF7-7A67-43B2-8B5E-B4A6241B1A83}"/>
          </ac:spMkLst>
        </pc:spChg>
        <pc:spChg chg="add del">
          <ac:chgData name="Ondra Klíma" userId="381e0c8e360e8536" providerId="LiveId" clId="{C11FC1A8-E239-4DFF-A4CC-32377351DE89}" dt="2022-09-22T04:29:47.530" v="455" actId="26606"/>
          <ac:spMkLst>
            <pc:docMk/>
            <pc:sldMk cId="3640525318" sldId="257"/>
            <ac:spMk id="63" creationId="{A0DAEA90-11E9-4069-BC2C-6F65C6C1C3E8}"/>
          </ac:spMkLst>
        </pc:spChg>
        <pc:spChg chg="add del">
          <ac:chgData name="Ondra Klíma" userId="381e0c8e360e8536" providerId="LiveId" clId="{C11FC1A8-E239-4DFF-A4CC-32377351DE89}" dt="2022-09-22T04:30:46.954" v="504" actId="26606"/>
          <ac:spMkLst>
            <pc:docMk/>
            <pc:sldMk cId="3640525318" sldId="257"/>
            <ac:spMk id="64" creationId="{A5931BE0-4B93-4D6C-878E-ACC59D6B4587}"/>
          </ac:spMkLst>
        </pc:spChg>
        <pc:spChg chg="add del">
          <ac:chgData name="Ondra Klíma" userId="381e0c8e360e8536" providerId="LiveId" clId="{C11FC1A8-E239-4DFF-A4CC-32377351DE89}" dt="2022-09-22T04:29:47.530" v="455" actId="26606"/>
          <ac:spMkLst>
            <pc:docMk/>
            <pc:sldMk cId="3640525318" sldId="257"/>
            <ac:spMk id="65" creationId="{E0E8189B-747E-48AE-99A9-1BEE68012551}"/>
          </ac:spMkLst>
        </pc:spChg>
        <pc:spChg chg="add del">
          <ac:chgData name="Ondra Klíma" userId="381e0c8e360e8536" providerId="LiveId" clId="{C11FC1A8-E239-4DFF-A4CC-32377351DE89}" dt="2022-09-22T04:29:47.530" v="455" actId="26606"/>
          <ac:spMkLst>
            <pc:docMk/>
            <pc:sldMk cId="3640525318" sldId="257"/>
            <ac:spMk id="67" creationId="{D9DE43D0-73AC-46B4-A39F-E66967A1F9B4}"/>
          </ac:spMkLst>
        </pc:spChg>
        <pc:spChg chg="add del">
          <ac:chgData name="Ondra Klíma" userId="381e0c8e360e8536" providerId="LiveId" clId="{C11FC1A8-E239-4DFF-A4CC-32377351DE89}" dt="2022-09-22T04:30:46.954" v="504" actId="26606"/>
          <ac:spMkLst>
            <pc:docMk/>
            <pc:sldMk cId="3640525318" sldId="257"/>
            <ac:spMk id="68" creationId="{6FF3A87B-2255-45E0-A551-C11FAF93290C}"/>
          </ac:spMkLst>
        </pc:spChg>
        <pc:spChg chg="add del">
          <ac:chgData name="Ondra Klíma" userId="381e0c8e360e8536" providerId="LiveId" clId="{C11FC1A8-E239-4DFF-A4CC-32377351DE89}" dt="2022-09-22T04:29:47.530" v="455" actId="26606"/>
          <ac:spMkLst>
            <pc:docMk/>
            <pc:sldMk cId="3640525318" sldId="257"/>
            <ac:spMk id="69" creationId="{803C343E-7EAC-4512-955A-33B1833F2D76}"/>
          </ac:spMkLst>
        </pc:spChg>
        <pc:spChg chg="add del">
          <ac:chgData name="Ondra Klíma" userId="381e0c8e360e8536" providerId="LiveId" clId="{C11FC1A8-E239-4DFF-A4CC-32377351DE89}" dt="2022-09-22T04:30:34.351" v="489" actId="26606"/>
          <ac:spMkLst>
            <pc:docMk/>
            <pc:sldMk cId="3640525318" sldId="257"/>
            <ac:spMk id="70" creationId="{A5931BE0-4B93-4D6C-878E-ACC59D6B4587}"/>
          </ac:spMkLst>
        </pc:spChg>
        <pc:spChg chg="add del">
          <ac:chgData name="Ondra Klíma" userId="381e0c8e360e8536" providerId="LiveId" clId="{C11FC1A8-E239-4DFF-A4CC-32377351DE89}" dt="2022-09-22T04:29:49.137" v="457" actId="26606"/>
          <ac:spMkLst>
            <pc:docMk/>
            <pc:sldMk cId="3640525318" sldId="257"/>
            <ac:spMk id="71" creationId="{A5931BE0-4B93-4D6C-878E-ACC59D6B4587}"/>
          </ac:spMkLst>
        </pc:spChg>
        <pc:spChg chg="add del">
          <ac:chgData name="Ondra Klíma" userId="381e0c8e360e8536" providerId="LiveId" clId="{C11FC1A8-E239-4DFF-A4CC-32377351DE89}" dt="2022-09-22T04:29:49.137" v="457" actId="26606"/>
          <ac:spMkLst>
            <pc:docMk/>
            <pc:sldMk cId="3640525318" sldId="257"/>
            <ac:spMk id="72" creationId="{6959C3E7-D59B-44C4-9BBD-3BC2A41A0CB1}"/>
          </ac:spMkLst>
        </pc:spChg>
        <pc:spChg chg="add del">
          <ac:chgData name="Ondra Klíma" userId="381e0c8e360e8536" providerId="LiveId" clId="{C11FC1A8-E239-4DFF-A4CC-32377351DE89}" dt="2022-09-22T04:29:57.275" v="459" actId="26606"/>
          <ac:spMkLst>
            <pc:docMk/>
            <pc:sldMk cId="3640525318" sldId="257"/>
            <ac:spMk id="77" creationId="{A5931BE0-4B93-4D6C-878E-ACC59D6B4587}"/>
          </ac:spMkLst>
        </pc:spChg>
        <pc:spChg chg="add del">
          <ac:chgData name="Ondra Klíma" userId="381e0c8e360e8536" providerId="LiveId" clId="{C11FC1A8-E239-4DFF-A4CC-32377351DE89}" dt="2022-09-22T04:29:57.275" v="459" actId="26606"/>
          <ac:spMkLst>
            <pc:docMk/>
            <pc:sldMk cId="3640525318" sldId="257"/>
            <ac:spMk id="78" creationId="{504E6BD3-B518-46A4-9CC0-30D09555230F}"/>
          </ac:spMkLst>
        </pc:spChg>
        <pc:spChg chg="add del">
          <ac:chgData name="Ondra Klíma" userId="381e0c8e360e8536" providerId="LiveId" clId="{C11FC1A8-E239-4DFF-A4CC-32377351DE89}" dt="2022-09-22T04:29:57.275" v="459" actId="26606"/>
          <ac:spMkLst>
            <pc:docMk/>
            <pc:sldMk cId="3640525318" sldId="257"/>
            <ac:spMk id="80" creationId="{A0DAEA90-11E9-4069-BC2C-6F65C6C1C3E8}"/>
          </ac:spMkLst>
        </pc:spChg>
        <pc:spChg chg="add del">
          <ac:chgData name="Ondra Klíma" userId="381e0c8e360e8536" providerId="LiveId" clId="{C11FC1A8-E239-4DFF-A4CC-32377351DE89}" dt="2022-09-22T04:29:57.275" v="459" actId="26606"/>
          <ac:spMkLst>
            <pc:docMk/>
            <pc:sldMk cId="3640525318" sldId="257"/>
            <ac:spMk id="81" creationId="{E0E8189B-747E-48AE-99A9-1BEE68012551}"/>
          </ac:spMkLst>
        </pc:spChg>
        <pc:spChg chg="add del">
          <ac:chgData name="Ondra Klíma" userId="381e0c8e360e8536" providerId="LiveId" clId="{C11FC1A8-E239-4DFF-A4CC-32377351DE89}" dt="2022-09-22T04:29:57.275" v="459" actId="26606"/>
          <ac:spMkLst>
            <pc:docMk/>
            <pc:sldMk cId="3640525318" sldId="257"/>
            <ac:spMk id="82" creationId="{D9DE43D0-73AC-46B4-A39F-E66967A1F9B4}"/>
          </ac:spMkLst>
        </pc:spChg>
        <pc:spChg chg="add del">
          <ac:chgData name="Ondra Klíma" userId="381e0c8e360e8536" providerId="LiveId" clId="{C11FC1A8-E239-4DFF-A4CC-32377351DE89}" dt="2022-09-22T04:29:57.275" v="459" actId="26606"/>
          <ac:spMkLst>
            <pc:docMk/>
            <pc:sldMk cId="3640525318" sldId="257"/>
            <ac:spMk id="83" creationId="{803C343E-7EAC-4512-955A-33B1833F2D76}"/>
          </ac:spMkLst>
        </pc:spChg>
        <pc:spChg chg="add del">
          <ac:chgData name="Ondra Klíma" userId="381e0c8e360e8536" providerId="LiveId" clId="{C11FC1A8-E239-4DFF-A4CC-32377351DE89}" dt="2022-09-22T04:30:34.351" v="489" actId="26606"/>
          <ac:spMkLst>
            <pc:docMk/>
            <pc:sldMk cId="3640525318" sldId="257"/>
            <ac:spMk id="85" creationId="{647A77D8-817B-4A9F-86AA-FE781E813DBC}"/>
          </ac:spMkLst>
        </pc:spChg>
        <pc:spChg chg="add del">
          <ac:chgData name="Ondra Klíma" userId="381e0c8e360e8536" providerId="LiveId" clId="{C11FC1A8-E239-4DFF-A4CC-32377351DE89}" dt="2022-09-22T04:30:35.441" v="491" actId="26606"/>
          <ac:spMkLst>
            <pc:docMk/>
            <pc:sldMk cId="3640525318" sldId="257"/>
            <ac:spMk id="87" creationId="{A5931BE0-4B93-4D6C-878E-ACC59D6B4587}"/>
          </ac:spMkLst>
        </pc:spChg>
        <pc:spChg chg="add del">
          <ac:chgData name="Ondra Klíma" userId="381e0c8e360e8536" providerId="LiveId" clId="{C11FC1A8-E239-4DFF-A4CC-32377351DE89}" dt="2022-09-22T04:30:39.908" v="493" actId="26606"/>
          <ac:spMkLst>
            <pc:docMk/>
            <pc:sldMk cId="3640525318" sldId="257"/>
            <ac:spMk id="89" creationId="{A5931BE0-4B93-4D6C-878E-ACC59D6B4587}"/>
          </ac:spMkLst>
        </pc:spChg>
        <pc:spChg chg="add del">
          <ac:chgData name="Ondra Klíma" userId="381e0c8e360e8536" providerId="LiveId" clId="{C11FC1A8-E239-4DFF-A4CC-32377351DE89}" dt="2022-09-22T04:30:39.908" v="493" actId="26606"/>
          <ac:spMkLst>
            <pc:docMk/>
            <pc:sldMk cId="3640525318" sldId="257"/>
            <ac:spMk id="90" creationId="{C5D31EF7-7A67-43B2-8B5E-B4A6241B1A83}"/>
          </ac:spMkLst>
        </pc:spChg>
        <pc:spChg chg="add del">
          <ac:chgData name="Ondra Klíma" userId="381e0c8e360e8536" providerId="LiveId" clId="{C11FC1A8-E239-4DFF-A4CC-32377351DE89}" dt="2022-09-22T04:30:40.661" v="495" actId="26606"/>
          <ac:spMkLst>
            <pc:docMk/>
            <pc:sldMk cId="3640525318" sldId="257"/>
            <ac:spMk id="92" creationId="{A5931BE0-4B93-4D6C-878E-ACC59D6B4587}"/>
          </ac:spMkLst>
        </pc:spChg>
        <pc:spChg chg="add del">
          <ac:chgData name="Ondra Klíma" userId="381e0c8e360e8536" providerId="LiveId" clId="{C11FC1A8-E239-4DFF-A4CC-32377351DE89}" dt="2022-09-22T04:30:40.661" v="495" actId="26606"/>
          <ac:spMkLst>
            <pc:docMk/>
            <pc:sldMk cId="3640525318" sldId="257"/>
            <ac:spMk id="93" creationId="{FD3E50C4-0603-4524-A349-442067B88BF6}"/>
          </ac:spMkLst>
        </pc:spChg>
        <pc:spChg chg="add del">
          <ac:chgData name="Ondra Klíma" userId="381e0c8e360e8536" providerId="LiveId" clId="{C11FC1A8-E239-4DFF-A4CC-32377351DE89}" dt="2022-09-22T04:30:41.939" v="497" actId="26606"/>
          <ac:spMkLst>
            <pc:docMk/>
            <pc:sldMk cId="3640525318" sldId="257"/>
            <ac:spMk id="95" creationId="{A5931BE0-4B93-4D6C-878E-ACC59D6B4587}"/>
          </ac:spMkLst>
        </pc:spChg>
        <pc:spChg chg="add del">
          <ac:chgData name="Ondra Klíma" userId="381e0c8e360e8536" providerId="LiveId" clId="{C11FC1A8-E239-4DFF-A4CC-32377351DE89}" dt="2022-09-22T04:30:41.939" v="497" actId="26606"/>
          <ac:spMkLst>
            <pc:docMk/>
            <pc:sldMk cId="3640525318" sldId="257"/>
            <ac:spMk id="99" creationId="{D166A8AB-8924-421C-BCED-B54DBC4054E0}"/>
          </ac:spMkLst>
        </pc:spChg>
        <pc:spChg chg="add del">
          <ac:chgData name="Ondra Klíma" userId="381e0c8e360e8536" providerId="LiveId" clId="{C11FC1A8-E239-4DFF-A4CC-32377351DE89}" dt="2022-09-22T04:30:43.544" v="499" actId="26606"/>
          <ac:spMkLst>
            <pc:docMk/>
            <pc:sldMk cId="3640525318" sldId="257"/>
            <ac:spMk id="101" creationId="{A5931BE0-4B93-4D6C-878E-ACC59D6B4587}"/>
          </ac:spMkLst>
        </pc:spChg>
        <pc:spChg chg="add del">
          <ac:chgData name="Ondra Klíma" userId="381e0c8e360e8536" providerId="LiveId" clId="{C11FC1A8-E239-4DFF-A4CC-32377351DE89}" dt="2022-09-22T04:30:43.544" v="499" actId="26606"/>
          <ac:spMkLst>
            <pc:docMk/>
            <pc:sldMk cId="3640525318" sldId="257"/>
            <ac:spMk id="105" creationId="{3E6AA126-9DDC-4FBE-AEE6-8D0E982B0E2C}"/>
          </ac:spMkLst>
        </pc:spChg>
        <pc:spChg chg="add del">
          <ac:chgData name="Ondra Klíma" userId="381e0c8e360e8536" providerId="LiveId" clId="{C11FC1A8-E239-4DFF-A4CC-32377351DE89}" dt="2022-09-22T04:30:46.085" v="501" actId="26606"/>
          <ac:spMkLst>
            <pc:docMk/>
            <pc:sldMk cId="3640525318" sldId="257"/>
            <ac:spMk id="107" creationId="{A5931BE0-4B93-4D6C-878E-ACC59D6B4587}"/>
          </ac:spMkLst>
        </pc:spChg>
        <pc:spChg chg="add del">
          <ac:chgData name="Ondra Klíma" userId="381e0c8e360e8536" providerId="LiveId" clId="{C11FC1A8-E239-4DFF-A4CC-32377351DE89}" dt="2022-09-22T04:30:46.085" v="501" actId="26606"/>
          <ac:spMkLst>
            <pc:docMk/>
            <pc:sldMk cId="3640525318" sldId="257"/>
            <ac:spMk id="108" creationId="{6FF3A87B-2255-45E0-A551-C11FAF93290C}"/>
          </ac:spMkLst>
        </pc:spChg>
        <pc:spChg chg="add del">
          <ac:chgData name="Ondra Klíma" userId="381e0c8e360e8536" providerId="LiveId" clId="{C11FC1A8-E239-4DFF-A4CC-32377351DE89}" dt="2022-09-22T04:30:46.949" v="503" actId="26606"/>
          <ac:spMkLst>
            <pc:docMk/>
            <pc:sldMk cId="3640525318" sldId="257"/>
            <ac:spMk id="110" creationId="{A5931BE0-4B93-4D6C-878E-ACC59D6B4587}"/>
          </ac:spMkLst>
        </pc:spChg>
        <pc:spChg chg="add del">
          <ac:chgData name="Ondra Klíma" userId="381e0c8e360e8536" providerId="LiveId" clId="{C11FC1A8-E239-4DFF-A4CC-32377351DE89}" dt="2022-09-22T04:30:46.949" v="503" actId="26606"/>
          <ac:spMkLst>
            <pc:docMk/>
            <pc:sldMk cId="3640525318" sldId="257"/>
            <ac:spMk id="111" creationId="{C5D31EF7-7A67-43B2-8B5E-B4A6241B1A83}"/>
          </ac:spMkLst>
        </pc:spChg>
        <pc:spChg chg="add del">
          <ac:chgData name="Ondra Klíma" userId="381e0c8e360e8536" providerId="LiveId" clId="{C11FC1A8-E239-4DFF-A4CC-32377351DE89}" dt="2022-09-22T04:31:31.567" v="519" actId="26606"/>
          <ac:spMkLst>
            <pc:docMk/>
            <pc:sldMk cId="3640525318" sldId="257"/>
            <ac:spMk id="113" creationId="{A5931BE0-4B93-4D6C-878E-ACC59D6B4587}"/>
          </ac:spMkLst>
        </pc:spChg>
        <pc:spChg chg="add del">
          <ac:chgData name="Ondra Klíma" userId="381e0c8e360e8536" providerId="LiveId" clId="{C11FC1A8-E239-4DFF-A4CC-32377351DE89}" dt="2022-09-22T04:31:31.567" v="519" actId="26606"/>
          <ac:spMkLst>
            <pc:docMk/>
            <pc:sldMk cId="3640525318" sldId="257"/>
            <ac:spMk id="117" creationId="{647A77D8-817B-4A9F-86AA-FE781E813DBC}"/>
          </ac:spMkLst>
        </pc:spChg>
        <pc:spChg chg="add del">
          <ac:chgData name="Ondra Klíma" userId="381e0c8e360e8536" providerId="LiveId" clId="{C11FC1A8-E239-4DFF-A4CC-32377351DE89}" dt="2022-09-22T04:31:30.100" v="516" actId="26606"/>
          <ac:spMkLst>
            <pc:docMk/>
            <pc:sldMk cId="3640525318" sldId="257"/>
            <ac:spMk id="122" creationId="{A5931BE0-4B93-4D6C-878E-ACC59D6B4587}"/>
          </ac:spMkLst>
        </pc:spChg>
        <pc:spChg chg="add del">
          <ac:chgData name="Ondra Klíma" userId="381e0c8e360e8536" providerId="LiveId" clId="{C11FC1A8-E239-4DFF-A4CC-32377351DE89}" dt="2022-09-22T04:31:30.100" v="516" actId="26606"/>
          <ac:spMkLst>
            <pc:docMk/>
            <pc:sldMk cId="3640525318" sldId="257"/>
            <ac:spMk id="128" creationId="{5171FAFB-7223-4BE1-983D-8A0626EAC5E4}"/>
          </ac:spMkLst>
        </pc:spChg>
        <pc:spChg chg="add del">
          <ac:chgData name="Ondra Klíma" userId="381e0c8e360e8536" providerId="LiveId" clId="{C11FC1A8-E239-4DFF-A4CC-32377351DE89}" dt="2022-09-22T04:31:31.563" v="518" actId="26606"/>
          <ac:spMkLst>
            <pc:docMk/>
            <pc:sldMk cId="3640525318" sldId="257"/>
            <ac:spMk id="129" creationId="{647A77D8-817B-4A9F-86AA-FE781E813DBC}"/>
          </ac:spMkLst>
        </pc:spChg>
        <pc:spChg chg="add del">
          <ac:chgData name="Ondra Klíma" userId="381e0c8e360e8536" providerId="LiveId" clId="{C11FC1A8-E239-4DFF-A4CC-32377351DE89}" dt="2022-09-22T04:31:31.563" v="518" actId="26606"/>
          <ac:spMkLst>
            <pc:docMk/>
            <pc:sldMk cId="3640525318" sldId="257"/>
            <ac:spMk id="130" creationId="{A5931BE0-4B93-4D6C-878E-ACC59D6B4587}"/>
          </ac:spMkLst>
        </pc:spChg>
        <pc:spChg chg="add">
          <ac:chgData name="Ondra Klíma" userId="381e0c8e360e8536" providerId="LiveId" clId="{C11FC1A8-E239-4DFF-A4CC-32377351DE89}" dt="2022-09-22T04:31:31.567" v="519" actId="26606"/>
          <ac:spMkLst>
            <pc:docMk/>
            <pc:sldMk cId="3640525318" sldId="257"/>
            <ac:spMk id="135" creationId="{A5931BE0-4B93-4D6C-878E-ACC59D6B4587}"/>
          </ac:spMkLst>
        </pc:spChg>
        <pc:spChg chg="add">
          <ac:chgData name="Ondra Klíma" userId="381e0c8e360e8536" providerId="LiveId" clId="{C11FC1A8-E239-4DFF-A4CC-32377351DE89}" dt="2022-09-22T04:31:31.567" v="519" actId="26606"/>
          <ac:spMkLst>
            <pc:docMk/>
            <pc:sldMk cId="3640525318" sldId="257"/>
            <ac:spMk id="137" creationId="{5171FAFB-7223-4BE1-983D-8A0626EAC5E4}"/>
          </ac:spMkLst>
        </pc:spChg>
        <pc:grpChg chg="add del">
          <ac:chgData name="Ondra Klíma" userId="381e0c8e360e8536" providerId="LiveId" clId="{C11FC1A8-E239-4DFF-A4CC-32377351DE89}" dt="2022-09-22T04:29:32.094" v="451" actId="26606"/>
          <ac:grpSpMkLst>
            <pc:docMk/>
            <pc:sldMk cId="3640525318" sldId="257"/>
            <ac:grpSpMk id="12" creationId="{A31FBE92-3FC2-48E4-874B-A5273A042528}"/>
          </ac:grpSpMkLst>
        </pc:grpChg>
        <pc:grpChg chg="add del">
          <ac:chgData name="Ondra Klíma" userId="381e0c8e360e8536" providerId="LiveId" clId="{C11FC1A8-E239-4DFF-A4CC-32377351DE89}" dt="2022-09-22T04:29:32.088" v="450" actId="26606"/>
          <ac:grpSpMkLst>
            <pc:docMk/>
            <pc:sldMk cId="3640525318" sldId="257"/>
            <ac:grpSpMk id="39" creationId="{1D7EF0A0-9237-4001-884B-9E0F5ECE4944}"/>
          </ac:grpSpMkLst>
        </pc:grpChg>
        <pc:grpChg chg="add del">
          <ac:chgData name="Ondra Klíma" userId="381e0c8e360e8536" providerId="LiveId" clId="{C11FC1A8-E239-4DFF-A4CC-32377351DE89}" dt="2022-09-22T04:30:00.857" v="464" actId="26606"/>
          <ac:grpSpMkLst>
            <pc:docMk/>
            <pc:sldMk cId="3640525318" sldId="257"/>
            <ac:grpSpMk id="45" creationId="{A31FBE92-3FC2-48E4-874B-A5273A042528}"/>
          </ac:grpSpMkLst>
        </pc:grpChg>
        <pc:grpChg chg="add del">
          <ac:chgData name="Ondra Klíma" userId="381e0c8e360e8536" providerId="LiveId" clId="{C11FC1A8-E239-4DFF-A4CC-32377351DE89}" dt="2022-09-22T04:29:47.530" v="455" actId="26606"/>
          <ac:grpSpMkLst>
            <pc:docMk/>
            <pc:sldMk cId="3640525318" sldId="257"/>
            <ac:grpSpMk id="59" creationId="{A31FBE92-3FC2-48E4-874B-A5273A042528}"/>
          </ac:grpSpMkLst>
        </pc:grpChg>
        <pc:grpChg chg="add del">
          <ac:chgData name="Ondra Klíma" userId="381e0c8e360e8536" providerId="LiveId" clId="{C11FC1A8-E239-4DFF-A4CC-32377351DE89}" dt="2022-09-22T04:29:49.137" v="457" actId="26606"/>
          <ac:grpSpMkLst>
            <pc:docMk/>
            <pc:sldMk cId="3640525318" sldId="257"/>
            <ac:grpSpMk id="73" creationId="{3654876B-FB01-4E58-9C9F-3D510011B13A}"/>
          </ac:grpSpMkLst>
        </pc:grpChg>
        <pc:grpChg chg="add del">
          <ac:chgData name="Ondra Klíma" userId="381e0c8e360e8536" providerId="LiveId" clId="{C11FC1A8-E239-4DFF-A4CC-32377351DE89}" dt="2022-09-22T04:30:34.351" v="489" actId="26606"/>
          <ac:grpSpMkLst>
            <pc:docMk/>
            <pc:sldMk cId="3640525318" sldId="257"/>
            <ac:grpSpMk id="75" creationId="{183B29DA-9BB8-4BA8-B8E1-8C2B544078C7}"/>
          </ac:grpSpMkLst>
        </pc:grpChg>
        <pc:grpChg chg="add del">
          <ac:chgData name="Ondra Klíma" userId="381e0c8e360e8536" providerId="LiveId" clId="{C11FC1A8-E239-4DFF-A4CC-32377351DE89}" dt="2022-09-22T04:29:57.275" v="459" actId="26606"/>
          <ac:grpSpMkLst>
            <pc:docMk/>
            <pc:sldMk cId="3640525318" sldId="257"/>
            <ac:grpSpMk id="79" creationId="{A31FBE92-3FC2-48E4-874B-A5273A042528}"/>
          </ac:grpSpMkLst>
        </pc:grpChg>
        <pc:grpChg chg="add del">
          <ac:chgData name="Ondra Klíma" userId="381e0c8e360e8536" providerId="LiveId" clId="{C11FC1A8-E239-4DFF-A4CC-32377351DE89}" dt="2022-09-22T04:30:41.939" v="497" actId="26606"/>
          <ac:grpSpMkLst>
            <pc:docMk/>
            <pc:sldMk cId="3640525318" sldId="257"/>
            <ac:grpSpMk id="96" creationId="{9F2D4ED5-DC78-4C88-97AA-483206C53E90}"/>
          </ac:grpSpMkLst>
        </pc:grpChg>
        <pc:grpChg chg="add del">
          <ac:chgData name="Ondra Klíma" userId="381e0c8e360e8536" providerId="LiveId" clId="{C11FC1A8-E239-4DFF-A4CC-32377351DE89}" dt="2022-09-22T04:30:43.544" v="499" actId="26606"/>
          <ac:grpSpMkLst>
            <pc:docMk/>
            <pc:sldMk cId="3640525318" sldId="257"/>
            <ac:grpSpMk id="102" creationId="{11F8F457-0192-4F9A-9EEF-D784521FAC11}"/>
          </ac:grpSpMkLst>
        </pc:grpChg>
        <pc:grpChg chg="add del">
          <ac:chgData name="Ondra Klíma" userId="381e0c8e360e8536" providerId="LiveId" clId="{C11FC1A8-E239-4DFF-A4CC-32377351DE89}" dt="2022-09-22T04:31:31.567" v="519" actId="26606"/>
          <ac:grpSpMkLst>
            <pc:docMk/>
            <pc:sldMk cId="3640525318" sldId="257"/>
            <ac:grpSpMk id="114" creationId="{183B29DA-9BB8-4BA8-B8E1-8C2B544078C7}"/>
          </ac:grpSpMkLst>
        </pc:grpChg>
        <pc:grpChg chg="add del">
          <ac:chgData name="Ondra Klíma" userId="381e0c8e360e8536" providerId="LiveId" clId="{C11FC1A8-E239-4DFF-A4CC-32377351DE89}" dt="2022-09-22T04:31:30.100" v="516" actId="26606"/>
          <ac:grpSpMkLst>
            <pc:docMk/>
            <pc:sldMk cId="3640525318" sldId="257"/>
            <ac:grpSpMk id="124" creationId="{C4967C49-2278-4724-94A5-A258F20C3DFA}"/>
          </ac:grpSpMkLst>
        </pc:grpChg>
        <pc:grpChg chg="add del">
          <ac:chgData name="Ondra Klíma" userId="381e0c8e360e8536" providerId="LiveId" clId="{C11FC1A8-E239-4DFF-A4CC-32377351DE89}" dt="2022-09-22T04:31:31.563" v="518" actId="26606"/>
          <ac:grpSpMkLst>
            <pc:docMk/>
            <pc:sldMk cId="3640525318" sldId="257"/>
            <ac:grpSpMk id="131" creationId="{183B29DA-9BB8-4BA8-B8E1-8C2B544078C7}"/>
          </ac:grpSpMkLst>
        </pc:grpChg>
        <pc:grpChg chg="add">
          <ac:chgData name="Ondra Klíma" userId="381e0c8e360e8536" providerId="LiveId" clId="{C11FC1A8-E239-4DFF-A4CC-32377351DE89}" dt="2022-09-22T04:31:31.567" v="519" actId="26606"/>
          <ac:grpSpMkLst>
            <pc:docMk/>
            <pc:sldMk cId="3640525318" sldId="257"/>
            <ac:grpSpMk id="136" creationId="{C4967C49-2278-4724-94A5-A258F20C3DFA}"/>
          </ac:grpSpMkLst>
        </pc:grpChg>
        <pc:picChg chg="add del">
          <ac:chgData name="Ondra Klíma" userId="381e0c8e360e8536" providerId="LiveId" clId="{C11FC1A8-E239-4DFF-A4CC-32377351DE89}" dt="2022-09-22T04:29:59.853" v="461" actId="26606"/>
          <ac:picMkLst>
            <pc:docMk/>
            <pc:sldMk cId="3640525318" sldId="257"/>
            <ac:picMk id="52" creationId="{E6412B67-1BAE-1F73-6E79-1E0691EC7D81}"/>
          </ac:picMkLst>
        </pc:picChg>
        <pc:picChg chg="add del">
          <ac:chgData name="Ondra Klíma" userId="381e0c8e360e8536" providerId="LiveId" clId="{C11FC1A8-E239-4DFF-A4CC-32377351DE89}" dt="2022-09-22T04:30:00.849" v="463" actId="26606"/>
          <ac:picMkLst>
            <pc:docMk/>
            <pc:sldMk cId="3640525318" sldId="257"/>
            <ac:picMk id="61" creationId="{6BDC535D-1E8B-9A77-60BE-9D120F449AE0}"/>
          </ac:picMkLst>
        </pc:picChg>
        <pc:picChg chg="add mod">
          <ac:chgData name="Ondra Klíma" userId="381e0c8e360e8536" providerId="LiveId" clId="{C11FC1A8-E239-4DFF-A4CC-32377351DE89}" dt="2022-09-22T04:31:31.567" v="519" actId="26606"/>
          <ac:picMkLst>
            <pc:docMk/>
            <pc:sldMk cId="3640525318" sldId="257"/>
            <ac:picMk id="66" creationId="{E6412B67-1BAE-1F73-6E79-1E0691EC7D81}"/>
          </ac:picMkLst>
        </pc:picChg>
      </pc:sldChg>
      <pc:sldChg chg="del">
        <pc:chgData name="Ondra Klíma" userId="381e0c8e360e8536" providerId="LiveId" clId="{C11FC1A8-E239-4DFF-A4CC-32377351DE89}" dt="2022-09-22T04:25:28.356" v="0" actId="47"/>
        <pc:sldMkLst>
          <pc:docMk/>
          <pc:sldMk cId="4040254913" sldId="257"/>
        </pc:sldMkLst>
      </pc:sldChg>
      <pc:sldChg chg="del">
        <pc:chgData name="Ondra Klíma" userId="381e0c8e360e8536" providerId="LiveId" clId="{C11FC1A8-E239-4DFF-A4CC-32377351DE89}" dt="2022-09-22T04:25:28.356" v="0" actId="47"/>
        <pc:sldMkLst>
          <pc:docMk/>
          <pc:sldMk cId="1628907313" sldId="258"/>
        </pc:sldMkLst>
      </pc:sldChg>
      <pc:sldChg chg="modSp add mod modNotesTx">
        <pc:chgData name="Ondra Klíma" userId="381e0c8e360e8536" providerId="LiveId" clId="{C11FC1A8-E239-4DFF-A4CC-32377351DE89}" dt="2022-09-22T04:55:05.204" v="2144" actId="20577"/>
        <pc:sldMkLst>
          <pc:docMk/>
          <pc:sldMk cId="2006519353" sldId="258"/>
        </pc:sldMkLst>
        <pc:spChg chg="mod">
          <ac:chgData name="Ondra Klíma" userId="381e0c8e360e8536" providerId="LiveId" clId="{C11FC1A8-E239-4DFF-A4CC-32377351DE89}" dt="2022-09-22T04:33:33.270" v="542" actId="113"/>
          <ac:spMkLst>
            <pc:docMk/>
            <pc:sldMk cId="2006519353" sldId="258"/>
            <ac:spMk id="3" creationId="{04DA25EF-8884-A846-D00B-D07EB6CE24C9}"/>
          </ac:spMkLst>
        </pc:spChg>
      </pc:sldChg>
      <pc:sldChg chg="addSp delSp modSp new mod setBg">
        <pc:chgData name="Ondra Klíma" userId="381e0c8e360e8536" providerId="LiveId" clId="{C11FC1A8-E239-4DFF-A4CC-32377351DE89}" dt="2022-09-22T06:25:37.097" v="8514" actId="20577"/>
        <pc:sldMkLst>
          <pc:docMk/>
          <pc:sldMk cId="2240082487" sldId="259"/>
        </pc:sldMkLst>
        <pc:spChg chg="mod">
          <ac:chgData name="Ondra Klíma" userId="381e0c8e360e8536" providerId="LiveId" clId="{C11FC1A8-E239-4DFF-A4CC-32377351DE89}" dt="2022-09-22T04:36:32.675" v="786" actId="26606"/>
          <ac:spMkLst>
            <pc:docMk/>
            <pc:sldMk cId="2240082487" sldId="259"/>
            <ac:spMk id="2" creationId="{85DD9117-BB69-DBC1-1A5C-40A2196DF738}"/>
          </ac:spMkLst>
        </pc:spChg>
        <pc:spChg chg="del mod">
          <ac:chgData name="Ondra Klíma" userId="381e0c8e360e8536" providerId="LiveId" clId="{C11FC1A8-E239-4DFF-A4CC-32377351DE89}" dt="2022-09-22T04:36:32.675" v="786" actId="26606"/>
          <ac:spMkLst>
            <pc:docMk/>
            <pc:sldMk cId="2240082487" sldId="259"/>
            <ac:spMk id="3" creationId="{4AEAF7BB-D24C-7157-A184-B47CFC2A82F6}"/>
          </ac:spMkLst>
        </pc:spChg>
        <pc:spChg chg="add">
          <ac:chgData name="Ondra Klíma" userId="381e0c8e360e8536" providerId="LiveId" clId="{C11FC1A8-E239-4DFF-A4CC-32377351DE89}" dt="2022-09-22T04:36:32.675" v="786" actId="26606"/>
          <ac:spMkLst>
            <pc:docMk/>
            <pc:sldMk cId="2240082487" sldId="259"/>
            <ac:spMk id="9" creationId="{60B7752B-728D-4CA3-8923-C4F7F77029E3}"/>
          </ac:spMkLst>
        </pc:spChg>
        <pc:spChg chg="add">
          <ac:chgData name="Ondra Klíma" userId="381e0c8e360e8536" providerId="LiveId" clId="{C11FC1A8-E239-4DFF-A4CC-32377351DE89}" dt="2022-09-22T04:36:32.675" v="786" actId="26606"/>
          <ac:spMkLst>
            <pc:docMk/>
            <pc:sldMk cId="2240082487" sldId="259"/>
            <ac:spMk id="11" creationId="{429899A3-416E-4DB5-846D-023526052013}"/>
          </ac:spMkLst>
        </pc:spChg>
        <pc:graphicFrameChg chg="add mod">
          <ac:chgData name="Ondra Klíma" userId="381e0c8e360e8536" providerId="LiveId" clId="{C11FC1A8-E239-4DFF-A4CC-32377351DE89}" dt="2022-09-22T06:25:37.097" v="8514" actId="20577"/>
          <ac:graphicFrameMkLst>
            <pc:docMk/>
            <pc:sldMk cId="2240082487" sldId="259"/>
            <ac:graphicFrameMk id="5" creationId="{8C65F979-AAF3-07C7-A6EE-9B312F954BE9}"/>
          </ac:graphicFrameMkLst>
        </pc:graphicFrameChg>
      </pc:sldChg>
      <pc:sldChg chg="del">
        <pc:chgData name="Ondra Klíma" userId="381e0c8e360e8536" providerId="LiveId" clId="{C11FC1A8-E239-4DFF-A4CC-32377351DE89}" dt="2022-09-22T04:25:28.356" v="0" actId="47"/>
        <pc:sldMkLst>
          <pc:docMk/>
          <pc:sldMk cId="4084700140" sldId="259"/>
        </pc:sldMkLst>
      </pc:sldChg>
      <pc:sldChg chg="addSp delSp modSp new mod setBg modNotesTx">
        <pc:chgData name="Ondra Klíma" userId="381e0c8e360e8536" providerId="LiveId" clId="{C11FC1A8-E239-4DFF-A4CC-32377351DE89}" dt="2022-09-22T04:52:34.126" v="1886" actId="20577"/>
        <pc:sldMkLst>
          <pc:docMk/>
          <pc:sldMk cId="2157800" sldId="260"/>
        </pc:sldMkLst>
        <pc:spChg chg="mod">
          <ac:chgData name="Ondra Klíma" userId="381e0c8e360e8536" providerId="LiveId" clId="{C11FC1A8-E239-4DFF-A4CC-32377351DE89}" dt="2022-09-22T04:39:46.549" v="911" actId="26606"/>
          <ac:spMkLst>
            <pc:docMk/>
            <pc:sldMk cId="2157800" sldId="260"/>
            <ac:spMk id="2" creationId="{3F0A61E8-DC98-8296-610A-CC2C394862B5}"/>
          </ac:spMkLst>
        </pc:spChg>
        <pc:spChg chg="del mod">
          <ac:chgData name="Ondra Klíma" userId="381e0c8e360e8536" providerId="LiveId" clId="{C11FC1A8-E239-4DFF-A4CC-32377351DE89}" dt="2022-09-22T04:39:46.549" v="911" actId="26606"/>
          <ac:spMkLst>
            <pc:docMk/>
            <pc:sldMk cId="2157800" sldId="260"/>
            <ac:spMk id="3" creationId="{5E4AA4C8-128A-4209-25D2-74A3BFE56605}"/>
          </ac:spMkLst>
        </pc:spChg>
        <pc:spChg chg="add">
          <ac:chgData name="Ondra Klíma" userId="381e0c8e360e8536" providerId="LiveId" clId="{C11FC1A8-E239-4DFF-A4CC-32377351DE89}" dt="2022-09-22T04:39:46.549" v="911" actId="26606"/>
          <ac:spMkLst>
            <pc:docMk/>
            <pc:sldMk cId="2157800" sldId="260"/>
            <ac:spMk id="9" creationId="{60B7752B-728D-4CA3-8923-C4F7F77029E3}"/>
          </ac:spMkLst>
        </pc:spChg>
        <pc:spChg chg="add">
          <ac:chgData name="Ondra Klíma" userId="381e0c8e360e8536" providerId="LiveId" clId="{C11FC1A8-E239-4DFF-A4CC-32377351DE89}" dt="2022-09-22T04:39:46.549" v="911" actId="26606"/>
          <ac:spMkLst>
            <pc:docMk/>
            <pc:sldMk cId="2157800" sldId="260"/>
            <ac:spMk id="11" creationId="{429899A3-416E-4DB5-846D-023526052013}"/>
          </ac:spMkLst>
        </pc:spChg>
        <pc:graphicFrameChg chg="add">
          <ac:chgData name="Ondra Klíma" userId="381e0c8e360e8536" providerId="LiveId" clId="{C11FC1A8-E239-4DFF-A4CC-32377351DE89}" dt="2022-09-22T04:39:46.549" v="911" actId="26606"/>
          <ac:graphicFrameMkLst>
            <pc:docMk/>
            <pc:sldMk cId="2157800" sldId="260"/>
            <ac:graphicFrameMk id="5" creationId="{C36DCF07-ECE2-ABBE-60C2-763E790BB97B}"/>
          </ac:graphicFrameMkLst>
        </pc:graphicFrameChg>
      </pc:sldChg>
      <pc:sldChg chg="del">
        <pc:chgData name="Ondra Klíma" userId="381e0c8e360e8536" providerId="LiveId" clId="{C11FC1A8-E239-4DFF-A4CC-32377351DE89}" dt="2022-09-22T04:25:28.356" v="0" actId="47"/>
        <pc:sldMkLst>
          <pc:docMk/>
          <pc:sldMk cId="1659750025" sldId="260"/>
        </pc:sldMkLst>
      </pc:sldChg>
      <pc:sldChg chg="del">
        <pc:chgData name="Ondra Klíma" userId="381e0c8e360e8536" providerId="LiveId" clId="{C11FC1A8-E239-4DFF-A4CC-32377351DE89}" dt="2022-09-22T04:25:28.356" v="0" actId="47"/>
        <pc:sldMkLst>
          <pc:docMk/>
          <pc:sldMk cId="551177218" sldId="261"/>
        </pc:sldMkLst>
      </pc:sldChg>
      <pc:sldChg chg="addSp delSp modSp new mod setBg">
        <pc:chgData name="Ondra Klíma" userId="381e0c8e360e8536" providerId="LiveId" clId="{C11FC1A8-E239-4DFF-A4CC-32377351DE89}" dt="2022-09-22T04:50:43.217" v="1738" actId="113"/>
        <pc:sldMkLst>
          <pc:docMk/>
          <pc:sldMk cId="2754238501" sldId="261"/>
        </pc:sldMkLst>
        <pc:spChg chg="add del mod">
          <ac:chgData name="Ondra Klíma" userId="381e0c8e360e8536" providerId="LiveId" clId="{C11FC1A8-E239-4DFF-A4CC-32377351DE89}" dt="2022-09-22T04:50:18.924" v="1731" actId="26606"/>
          <ac:spMkLst>
            <pc:docMk/>
            <pc:sldMk cId="2754238501" sldId="261"/>
            <ac:spMk id="2" creationId="{3E069D8E-EF89-C12E-5574-992B1C8E29EB}"/>
          </ac:spMkLst>
        </pc:spChg>
        <pc:spChg chg="mod">
          <ac:chgData name="Ondra Klíma" userId="381e0c8e360e8536" providerId="LiveId" clId="{C11FC1A8-E239-4DFF-A4CC-32377351DE89}" dt="2022-09-22T04:50:43.217" v="1738" actId="113"/>
          <ac:spMkLst>
            <pc:docMk/>
            <pc:sldMk cId="2754238501" sldId="261"/>
            <ac:spMk id="3" creationId="{1A9B22B1-FB8D-3499-9B5E-AF953FAD6FF2}"/>
          </ac:spMkLst>
        </pc:spChg>
        <pc:spChg chg="add">
          <ac:chgData name="Ondra Klíma" userId="381e0c8e360e8536" providerId="LiveId" clId="{C11FC1A8-E239-4DFF-A4CC-32377351DE89}" dt="2022-09-22T04:50:18.924" v="1731" actId="26606"/>
          <ac:spMkLst>
            <pc:docMk/>
            <pc:sldMk cId="2754238501" sldId="261"/>
            <ac:spMk id="10" creationId="{82184FF4-7029-4ED7-813A-192E60608764}"/>
          </ac:spMkLst>
        </pc:spChg>
        <pc:spChg chg="add">
          <ac:chgData name="Ondra Klíma" userId="381e0c8e360e8536" providerId="LiveId" clId="{C11FC1A8-E239-4DFF-A4CC-32377351DE89}" dt="2022-09-22T04:50:18.924" v="1731" actId="26606"/>
          <ac:spMkLst>
            <pc:docMk/>
            <pc:sldMk cId="2754238501" sldId="261"/>
            <ac:spMk id="12" creationId="{AAA7AB09-557C-41AD-9113-FF9F68FA1035}"/>
          </ac:spMkLst>
        </pc:spChg>
        <pc:spChg chg="add">
          <ac:chgData name="Ondra Klíma" userId="381e0c8e360e8536" providerId="LiveId" clId="{C11FC1A8-E239-4DFF-A4CC-32377351DE89}" dt="2022-09-22T04:50:18.924" v="1731" actId="26606"/>
          <ac:spMkLst>
            <pc:docMk/>
            <pc:sldMk cId="2754238501" sldId="261"/>
            <ac:spMk id="14" creationId="{EF99ECAA-1F11-4937-BBA6-51935AB44C9D}"/>
          </ac:spMkLst>
        </pc:spChg>
        <pc:spChg chg="add">
          <ac:chgData name="Ondra Klíma" userId="381e0c8e360e8536" providerId="LiveId" clId="{C11FC1A8-E239-4DFF-A4CC-32377351DE89}" dt="2022-09-22T04:50:18.924" v="1731" actId="26606"/>
          <ac:spMkLst>
            <pc:docMk/>
            <pc:sldMk cId="2754238501" sldId="261"/>
            <ac:spMk id="22" creationId="{1DB043B4-68C6-45B9-82AC-A5800EADB8DB}"/>
          </ac:spMkLst>
        </pc:spChg>
        <pc:grpChg chg="add">
          <ac:chgData name="Ondra Klíma" userId="381e0c8e360e8536" providerId="LiveId" clId="{C11FC1A8-E239-4DFF-A4CC-32377351DE89}" dt="2022-09-22T04:50:18.924" v="1731" actId="26606"/>
          <ac:grpSpMkLst>
            <pc:docMk/>
            <pc:sldMk cId="2754238501" sldId="261"/>
            <ac:grpSpMk id="16" creationId="{79DE9FAB-6BBA-4CFE-B67D-77B47F01ECA4}"/>
          </ac:grpSpMkLst>
        </pc:grpChg>
        <pc:picChg chg="add">
          <ac:chgData name="Ondra Klíma" userId="381e0c8e360e8536" providerId="LiveId" clId="{C11FC1A8-E239-4DFF-A4CC-32377351DE89}" dt="2022-09-22T04:50:18.924" v="1731" actId="26606"/>
          <ac:picMkLst>
            <pc:docMk/>
            <pc:sldMk cId="2754238501" sldId="261"/>
            <ac:picMk id="7" creationId="{08A8B174-0F72-A3DD-8277-9638E84A5086}"/>
          </ac:picMkLst>
        </pc:picChg>
      </pc:sldChg>
      <pc:sldChg chg="addSp delSp modSp new mod setBg modNotesTx">
        <pc:chgData name="Ondra Klíma" userId="381e0c8e360e8536" providerId="LiveId" clId="{C11FC1A8-E239-4DFF-A4CC-32377351DE89}" dt="2022-09-22T05:12:54.075" v="3295" actId="20577"/>
        <pc:sldMkLst>
          <pc:docMk/>
          <pc:sldMk cId="2136692875" sldId="262"/>
        </pc:sldMkLst>
        <pc:spChg chg="mod">
          <ac:chgData name="Ondra Klíma" userId="381e0c8e360e8536" providerId="LiveId" clId="{C11FC1A8-E239-4DFF-A4CC-32377351DE89}" dt="2022-09-22T04:57:18.331" v="2207" actId="20577"/>
          <ac:spMkLst>
            <pc:docMk/>
            <pc:sldMk cId="2136692875" sldId="262"/>
            <ac:spMk id="2" creationId="{844AEE94-D0C1-26FE-78C4-3C8FE64FA864}"/>
          </ac:spMkLst>
        </pc:spChg>
        <pc:spChg chg="del mod">
          <ac:chgData name="Ondra Klíma" userId="381e0c8e360e8536" providerId="LiveId" clId="{C11FC1A8-E239-4DFF-A4CC-32377351DE89}" dt="2022-09-22T04:57:15.638" v="2206" actId="26606"/>
          <ac:spMkLst>
            <pc:docMk/>
            <pc:sldMk cId="2136692875" sldId="262"/>
            <ac:spMk id="3" creationId="{C6674D18-5513-7423-2157-66B6E9CB488E}"/>
          </ac:spMkLst>
        </pc:spChg>
        <pc:spChg chg="add del">
          <ac:chgData name="Ondra Klíma" userId="381e0c8e360e8536" providerId="LiveId" clId="{C11FC1A8-E239-4DFF-A4CC-32377351DE89}" dt="2022-09-22T04:57:26.261" v="2208" actId="26606"/>
          <ac:spMkLst>
            <pc:docMk/>
            <pc:sldMk cId="2136692875" sldId="262"/>
            <ac:spMk id="9" creationId="{60B7752B-728D-4CA3-8923-C4F7F77029E3}"/>
          </ac:spMkLst>
        </pc:spChg>
        <pc:spChg chg="add del">
          <ac:chgData name="Ondra Klíma" userId="381e0c8e360e8536" providerId="LiveId" clId="{C11FC1A8-E239-4DFF-A4CC-32377351DE89}" dt="2022-09-22T04:57:26.261" v="2208" actId="26606"/>
          <ac:spMkLst>
            <pc:docMk/>
            <pc:sldMk cId="2136692875" sldId="262"/>
            <ac:spMk id="11" creationId="{88392DC7-0988-443B-A0D0-E726C7DB622B}"/>
          </ac:spMkLst>
        </pc:spChg>
        <pc:spChg chg="add">
          <ac:chgData name="Ondra Klíma" userId="381e0c8e360e8536" providerId="LiveId" clId="{C11FC1A8-E239-4DFF-A4CC-32377351DE89}" dt="2022-09-22T04:57:26.261" v="2208" actId="26606"/>
          <ac:spMkLst>
            <pc:docMk/>
            <pc:sldMk cId="2136692875" sldId="262"/>
            <ac:spMk id="16" creationId="{60B7752B-728D-4CA3-8923-C4F7F77029E3}"/>
          </ac:spMkLst>
        </pc:spChg>
        <pc:spChg chg="add">
          <ac:chgData name="Ondra Klíma" userId="381e0c8e360e8536" providerId="LiveId" clId="{C11FC1A8-E239-4DFF-A4CC-32377351DE89}" dt="2022-09-22T04:57:26.261" v="2208" actId="26606"/>
          <ac:spMkLst>
            <pc:docMk/>
            <pc:sldMk cId="2136692875" sldId="262"/>
            <ac:spMk id="18" creationId="{88392DC7-0988-443B-A0D0-E726C7DB622B}"/>
          </ac:spMkLst>
        </pc:spChg>
        <pc:graphicFrameChg chg="add mod modGraphic">
          <ac:chgData name="Ondra Klíma" userId="381e0c8e360e8536" providerId="LiveId" clId="{C11FC1A8-E239-4DFF-A4CC-32377351DE89}" dt="2022-09-22T04:57:26.261" v="2208" actId="26606"/>
          <ac:graphicFrameMkLst>
            <pc:docMk/>
            <pc:sldMk cId="2136692875" sldId="262"/>
            <ac:graphicFrameMk id="5" creationId="{626A9DDA-E53C-EE8D-7C66-546530E30E27}"/>
          </ac:graphicFrameMkLst>
        </pc:graphicFrameChg>
      </pc:sldChg>
      <pc:sldChg chg="del">
        <pc:chgData name="Ondra Klíma" userId="381e0c8e360e8536" providerId="LiveId" clId="{C11FC1A8-E239-4DFF-A4CC-32377351DE89}" dt="2022-09-22T04:25:28.356" v="0" actId="47"/>
        <pc:sldMkLst>
          <pc:docMk/>
          <pc:sldMk cId="2871506002" sldId="262"/>
        </pc:sldMkLst>
      </pc:sldChg>
      <pc:sldChg chg="addSp delSp modSp new mod setBg modNotesTx">
        <pc:chgData name="Ondra Klíma" userId="381e0c8e360e8536" providerId="LiveId" clId="{C11FC1A8-E239-4DFF-A4CC-32377351DE89}" dt="2022-09-22T08:09:35.675" v="10546" actId="20577"/>
        <pc:sldMkLst>
          <pc:docMk/>
          <pc:sldMk cId="2450289320" sldId="263"/>
        </pc:sldMkLst>
        <pc:spChg chg="mod">
          <ac:chgData name="Ondra Klíma" userId="381e0c8e360e8536" providerId="LiveId" clId="{C11FC1A8-E239-4DFF-A4CC-32377351DE89}" dt="2022-09-22T05:16:51.892" v="3392" actId="26606"/>
          <ac:spMkLst>
            <pc:docMk/>
            <pc:sldMk cId="2450289320" sldId="263"/>
            <ac:spMk id="2" creationId="{2DBA668A-3139-2797-A022-2F513FA5B187}"/>
          </ac:spMkLst>
        </pc:spChg>
        <pc:spChg chg="add del mod">
          <ac:chgData name="Ondra Klíma" userId="381e0c8e360e8536" providerId="LiveId" clId="{C11FC1A8-E239-4DFF-A4CC-32377351DE89}" dt="2022-09-22T05:16:51.892" v="3392" actId="26606"/>
          <ac:spMkLst>
            <pc:docMk/>
            <pc:sldMk cId="2450289320" sldId="263"/>
            <ac:spMk id="3" creationId="{3029BE33-7671-342B-B178-5E97204A5FBA}"/>
          </ac:spMkLst>
        </pc:spChg>
        <pc:spChg chg="add del">
          <ac:chgData name="Ondra Klíma" userId="381e0c8e360e8536" providerId="LiveId" clId="{C11FC1A8-E239-4DFF-A4CC-32377351DE89}" dt="2022-09-22T05:16:51.866" v="3391" actId="26606"/>
          <ac:spMkLst>
            <pc:docMk/>
            <pc:sldMk cId="2450289320" sldId="263"/>
            <ac:spMk id="6" creationId="{60B7752B-728D-4CA3-8923-C4F7F77029E3}"/>
          </ac:spMkLst>
        </pc:spChg>
        <pc:spChg chg="add del">
          <ac:chgData name="Ondra Klíma" userId="381e0c8e360e8536" providerId="LiveId" clId="{C11FC1A8-E239-4DFF-A4CC-32377351DE89}" dt="2022-09-22T05:16:51.866" v="3391" actId="26606"/>
          <ac:spMkLst>
            <pc:docMk/>
            <pc:sldMk cId="2450289320" sldId="263"/>
            <ac:spMk id="7" creationId="{88392DC7-0988-443B-A0D0-E726C7DB622B}"/>
          </ac:spMkLst>
        </pc:spChg>
        <pc:spChg chg="add del">
          <ac:chgData name="Ondra Klíma" userId="381e0c8e360e8536" providerId="LiveId" clId="{C11FC1A8-E239-4DFF-A4CC-32377351DE89}" dt="2022-09-22T05:16:34.596" v="3380" actId="26606"/>
          <ac:spMkLst>
            <pc:docMk/>
            <pc:sldMk cId="2450289320" sldId="263"/>
            <ac:spMk id="9" creationId="{60B7752B-728D-4CA3-8923-C4F7F77029E3}"/>
          </ac:spMkLst>
        </pc:spChg>
        <pc:spChg chg="add">
          <ac:chgData name="Ondra Klíma" userId="381e0c8e360e8536" providerId="LiveId" clId="{C11FC1A8-E239-4DFF-A4CC-32377351DE89}" dt="2022-09-22T05:16:51.892" v="3392" actId="26606"/>
          <ac:spMkLst>
            <pc:docMk/>
            <pc:sldMk cId="2450289320" sldId="263"/>
            <ac:spMk id="10" creationId="{60B7752B-728D-4CA3-8923-C4F7F77029E3}"/>
          </ac:spMkLst>
        </pc:spChg>
        <pc:spChg chg="add del">
          <ac:chgData name="Ondra Klíma" userId="381e0c8e360e8536" providerId="LiveId" clId="{C11FC1A8-E239-4DFF-A4CC-32377351DE89}" dt="2022-09-22T05:16:34.596" v="3380" actId="26606"/>
          <ac:spMkLst>
            <pc:docMk/>
            <pc:sldMk cId="2450289320" sldId="263"/>
            <ac:spMk id="11" creationId="{88392DC7-0988-443B-A0D0-E726C7DB622B}"/>
          </ac:spMkLst>
        </pc:spChg>
        <pc:spChg chg="add">
          <ac:chgData name="Ondra Klíma" userId="381e0c8e360e8536" providerId="LiveId" clId="{C11FC1A8-E239-4DFF-A4CC-32377351DE89}" dt="2022-09-22T05:16:51.892" v="3392" actId="26606"/>
          <ac:spMkLst>
            <pc:docMk/>
            <pc:sldMk cId="2450289320" sldId="263"/>
            <ac:spMk id="12" creationId="{429899A3-416E-4DB5-846D-023526052013}"/>
          </ac:spMkLst>
        </pc:spChg>
        <pc:graphicFrameChg chg="add del">
          <ac:chgData name="Ondra Klíma" userId="381e0c8e360e8536" providerId="LiveId" clId="{C11FC1A8-E239-4DFF-A4CC-32377351DE89}" dt="2022-09-22T05:16:34.596" v="3380" actId="26606"/>
          <ac:graphicFrameMkLst>
            <pc:docMk/>
            <pc:sldMk cId="2450289320" sldId="263"/>
            <ac:graphicFrameMk id="5" creationId="{52F62496-BAA9-8C80-8E3C-B1E5382FA664}"/>
          </ac:graphicFrameMkLst>
        </pc:graphicFrameChg>
        <pc:graphicFrameChg chg="add del">
          <ac:chgData name="Ondra Klíma" userId="381e0c8e360e8536" providerId="LiveId" clId="{C11FC1A8-E239-4DFF-A4CC-32377351DE89}" dt="2022-09-22T05:16:51.866" v="3391" actId="26606"/>
          <ac:graphicFrameMkLst>
            <pc:docMk/>
            <pc:sldMk cId="2450289320" sldId="263"/>
            <ac:graphicFrameMk id="8" creationId="{CEFAF95F-B47B-9C76-9F24-0C96FA5F10EC}"/>
          </ac:graphicFrameMkLst>
        </pc:graphicFrameChg>
        <pc:graphicFrameChg chg="add">
          <ac:chgData name="Ondra Klíma" userId="381e0c8e360e8536" providerId="LiveId" clId="{C11FC1A8-E239-4DFF-A4CC-32377351DE89}" dt="2022-09-22T05:16:51.892" v="3392" actId="26606"/>
          <ac:graphicFrameMkLst>
            <pc:docMk/>
            <pc:sldMk cId="2450289320" sldId="263"/>
            <ac:graphicFrameMk id="13" creationId="{ADB0DBA6-718A-9963-1057-C2B416B37AD8}"/>
          </ac:graphicFrameMkLst>
        </pc:graphicFrameChg>
      </pc:sldChg>
      <pc:sldChg chg="new del">
        <pc:chgData name="Ondra Klíma" userId="381e0c8e360e8536" providerId="LiveId" clId="{C11FC1A8-E239-4DFF-A4CC-32377351DE89}" dt="2022-09-22T05:09:48.326" v="3075" actId="2696"/>
        <pc:sldMkLst>
          <pc:docMk/>
          <pc:sldMk cId="3035772025" sldId="263"/>
        </pc:sldMkLst>
      </pc:sldChg>
      <pc:sldChg chg="addSp delSp modSp new mod setBg modNotesTx">
        <pc:chgData name="Ondra Klíma" userId="381e0c8e360e8536" providerId="LiveId" clId="{C11FC1A8-E239-4DFF-A4CC-32377351DE89}" dt="2022-09-22T05:43:55.952" v="6186" actId="20577"/>
        <pc:sldMkLst>
          <pc:docMk/>
          <pc:sldMk cId="1416487238" sldId="264"/>
        </pc:sldMkLst>
        <pc:spChg chg="mod">
          <ac:chgData name="Ondra Klíma" userId="381e0c8e360e8536" providerId="LiveId" clId="{C11FC1A8-E239-4DFF-A4CC-32377351DE89}" dt="2022-09-22T05:37:30.270" v="5297" actId="26606"/>
          <ac:spMkLst>
            <pc:docMk/>
            <pc:sldMk cId="1416487238" sldId="264"/>
            <ac:spMk id="2" creationId="{B18BA9C8-9255-2196-4640-BCF692ABC2C0}"/>
          </ac:spMkLst>
        </pc:spChg>
        <pc:spChg chg="del mod">
          <ac:chgData name="Ondra Klíma" userId="381e0c8e360e8536" providerId="LiveId" clId="{C11FC1A8-E239-4DFF-A4CC-32377351DE89}" dt="2022-09-22T05:37:07.385" v="5293" actId="26606"/>
          <ac:spMkLst>
            <pc:docMk/>
            <pc:sldMk cId="1416487238" sldId="264"/>
            <ac:spMk id="3" creationId="{C8616F00-BFD6-8577-A291-32B007B6F6BE}"/>
          </ac:spMkLst>
        </pc:spChg>
        <pc:spChg chg="add del">
          <ac:chgData name="Ondra Klíma" userId="381e0c8e360e8536" providerId="LiveId" clId="{C11FC1A8-E239-4DFF-A4CC-32377351DE89}" dt="2022-09-22T05:37:30.270" v="5297" actId="26606"/>
          <ac:spMkLst>
            <pc:docMk/>
            <pc:sldMk cId="1416487238" sldId="264"/>
            <ac:spMk id="9" creationId="{60B7752B-728D-4CA3-8923-C4F7F77029E3}"/>
          </ac:spMkLst>
        </pc:spChg>
        <pc:spChg chg="add del">
          <ac:chgData name="Ondra Klíma" userId="381e0c8e360e8536" providerId="LiveId" clId="{C11FC1A8-E239-4DFF-A4CC-32377351DE89}" dt="2022-09-22T05:37:30.270" v="5297" actId="26606"/>
          <ac:spMkLst>
            <pc:docMk/>
            <pc:sldMk cId="1416487238" sldId="264"/>
            <ac:spMk id="11" creationId="{429899A3-416E-4DB5-846D-023526052013}"/>
          </ac:spMkLst>
        </pc:spChg>
        <pc:spChg chg="add del">
          <ac:chgData name="Ondra Klíma" userId="381e0c8e360e8536" providerId="LiveId" clId="{C11FC1A8-E239-4DFF-A4CC-32377351DE89}" dt="2022-09-22T05:37:30.247" v="5296" actId="26606"/>
          <ac:spMkLst>
            <pc:docMk/>
            <pc:sldMk cId="1416487238" sldId="264"/>
            <ac:spMk id="16" creationId="{60B7752B-728D-4CA3-8923-C4F7F77029E3}"/>
          </ac:spMkLst>
        </pc:spChg>
        <pc:spChg chg="add del">
          <ac:chgData name="Ondra Klíma" userId="381e0c8e360e8536" providerId="LiveId" clId="{C11FC1A8-E239-4DFF-A4CC-32377351DE89}" dt="2022-09-22T05:37:30.247" v="5296" actId="26606"/>
          <ac:spMkLst>
            <pc:docMk/>
            <pc:sldMk cId="1416487238" sldId="264"/>
            <ac:spMk id="18" creationId="{88392DC7-0988-443B-A0D0-E726C7DB622B}"/>
          </ac:spMkLst>
        </pc:spChg>
        <pc:spChg chg="add">
          <ac:chgData name="Ondra Klíma" userId="381e0c8e360e8536" providerId="LiveId" clId="{C11FC1A8-E239-4DFF-A4CC-32377351DE89}" dt="2022-09-22T05:37:30.270" v="5297" actId="26606"/>
          <ac:spMkLst>
            <pc:docMk/>
            <pc:sldMk cId="1416487238" sldId="264"/>
            <ac:spMk id="20" creationId="{71AD1FEB-49FD-40CF-99EC-4E7113B78C17}"/>
          </ac:spMkLst>
        </pc:spChg>
        <pc:spChg chg="add">
          <ac:chgData name="Ondra Klíma" userId="381e0c8e360e8536" providerId="LiveId" clId="{C11FC1A8-E239-4DFF-A4CC-32377351DE89}" dt="2022-09-22T05:37:30.270" v="5297" actId="26606"/>
          <ac:spMkLst>
            <pc:docMk/>
            <pc:sldMk cId="1416487238" sldId="264"/>
            <ac:spMk id="21" creationId="{60B7752B-728D-4CA3-8923-C4F7F77029E3}"/>
          </ac:spMkLst>
        </pc:spChg>
        <pc:spChg chg="add">
          <ac:chgData name="Ondra Klíma" userId="381e0c8e360e8536" providerId="LiveId" clId="{C11FC1A8-E239-4DFF-A4CC-32377351DE89}" dt="2022-09-22T05:37:30.270" v="5297" actId="26606"/>
          <ac:spMkLst>
            <pc:docMk/>
            <pc:sldMk cId="1416487238" sldId="264"/>
            <ac:spMk id="22" creationId="{00DC30D3-D768-4F36-9F88-8AE574AB9B7B}"/>
          </ac:spMkLst>
        </pc:spChg>
        <pc:spChg chg="add">
          <ac:chgData name="Ondra Klíma" userId="381e0c8e360e8536" providerId="LiveId" clId="{C11FC1A8-E239-4DFF-A4CC-32377351DE89}" dt="2022-09-22T05:37:30.270" v="5297" actId="26606"/>
          <ac:spMkLst>
            <pc:docMk/>
            <pc:sldMk cId="1416487238" sldId="264"/>
            <ac:spMk id="23" creationId="{F5B9E766-9E26-4187-BCFA-D90A32303DEB}"/>
          </ac:spMkLst>
        </pc:spChg>
        <pc:grpChg chg="add">
          <ac:chgData name="Ondra Klíma" userId="381e0c8e360e8536" providerId="LiveId" clId="{C11FC1A8-E239-4DFF-A4CC-32377351DE89}" dt="2022-09-22T05:37:30.270" v="5297" actId="26606"/>
          <ac:grpSpMkLst>
            <pc:docMk/>
            <pc:sldMk cId="1416487238" sldId="264"/>
            <ac:grpSpMk id="24" creationId="{8565B612-C05D-44C8-A892-B3BCE658F61C}"/>
          </ac:grpSpMkLst>
        </pc:grpChg>
        <pc:graphicFrameChg chg="add mod modGraphic">
          <ac:chgData name="Ondra Klíma" userId="381e0c8e360e8536" providerId="LiveId" clId="{C11FC1A8-E239-4DFF-A4CC-32377351DE89}" dt="2022-09-22T05:37:30.270" v="5297" actId="26606"/>
          <ac:graphicFrameMkLst>
            <pc:docMk/>
            <pc:sldMk cId="1416487238" sldId="264"/>
            <ac:graphicFrameMk id="5" creationId="{B4E19AAD-D217-5BBB-180D-C00C84B6925A}"/>
          </ac:graphicFrameMkLst>
        </pc:graphicFrameChg>
      </pc:sldChg>
      <pc:sldChg chg="addSp delSp modSp new mod setBg modNotesTx">
        <pc:chgData name="Ondra Klíma" userId="381e0c8e360e8536" providerId="LiveId" clId="{C11FC1A8-E239-4DFF-A4CC-32377351DE89}" dt="2022-09-22T06:06:56.256" v="7277" actId="20577"/>
        <pc:sldMkLst>
          <pc:docMk/>
          <pc:sldMk cId="3256311423" sldId="265"/>
        </pc:sldMkLst>
        <pc:spChg chg="mod">
          <ac:chgData name="Ondra Klíma" userId="381e0c8e360e8536" providerId="LiveId" clId="{C11FC1A8-E239-4DFF-A4CC-32377351DE89}" dt="2022-09-22T05:48:01.751" v="6396" actId="14100"/>
          <ac:spMkLst>
            <pc:docMk/>
            <pc:sldMk cId="3256311423" sldId="265"/>
            <ac:spMk id="2" creationId="{CB252AFB-F215-2952-3B50-DB0E0275E4DD}"/>
          </ac:spMkLst>
        </pc:spChg>
        <pc:spChg chg="del mod">
          <ac:chgData name="Ondra Klíma" userId="381e0c8e360e8536" providerId="LiveId" clId="{C11FC1A8-E239-4DFF-A4CC-32377351DE89}" dt="2022-09-22T05:47:21.995" v="6388" actId="26606"/>
          <ac:spMkLst>
            <pc:docMk/>
            <pc:sldMk cId="3256311423" sldId="265"/>
            <ac:spMk id="3" creationId="{6527160A-B313-229B-43E1-10FD03FFF85E}"/>
          </ac:spMkLst>
        </pc:spChg>
        <pc:spChg chg="add">
          <ac:chgData name="Ondra Klíma" userId="381e0c8e360e8536" providerId="LiveId" clId="{C11FC1A8-E239-4DFF-A4CC-32377351DE89}" dt="2022-09-22T05:47:21.995" v="6388" actId="26606"/>
          <ac:spMkLst>
            <pc:docMk/>
            <pc:sldMk cId="3256311423" sldId="265"/>
            <ac:spMk id="9" creationId="{60B7752B-728D-4CA3-8923-C4F7F77029E3}"/>
          </ac:spMkLst>
        </pc:spChg>
        <pc:spChg chg="add">
          <ac:chgData name="Ondra Klíma" userId="381e0c8e360e8536" providerId="LiveId" clId="{C11FC1A8-E239-4DFF-A4CC-32377351DE89}" dt="2022-09-22T05:47:21.995" v="6388" actId="26606"/>
          <ac:spMkLst>
            <pc:docMk/>
            <pc:sldMk cId="3256311423" sldId="265"/>
            <ac:spMk id="11" creationId="{429899A3-416E-4DB5-846D-023526052013}"/>
          </ac:spMkLst>
        </pc:spChg>
        <pc:graphicFrameChg chg="add mod">
          <ac:chgData name="Ondra Klíma" userId="381e0c8e360e8536" providerId="LiveId" clId="{C11FC1A8-E239-4DFF-A4CC-32377351DE89}" dt="2022-09-22T05:48:17.155" v="6397" actId="20577"/>
          <ac:graphicFrameMkLst>
            <pc:docMk/>
            <pc:sldMk cId="3256311423" sldId="265"/>
            <ac:graphicFrameMk id="5" creationId="{433D9A32-AFB1-868F-C1C3-70C26E3926B4}"/>
          </ac:graphicFrameMkLst>
        </pc:graphicFrameChg>
      </pc:sldChg>
      <pc:sldChg chg="addSp delSp modSp new mod setBg">
        <pc:chgData name="Ondra Klíma" userId="381e0c8e360e8536" providerId="LiveId" clId="{C11FC1A8-E239-4DFF-A4CC-32377351DE89}" dt="2022-09-22T05:52:38.919" v="6557" actId="790"/>
        <pc:sldMkLst>
          <pc:docMk/>
          <pc:sldMk cId="1900643561" sldId="266"/>
        </pc:sldMkLst>
        <pc:spChg chg="mod">
          <ac:chgData name="Ondra Klíma" userId="381e0c8e360e8536" providerId="LiveId" clId="{C11FC1A8-E239-4DFF-A4CC-32377351DE89}" dt="2022-09-22T05:51:52.844" v="6547" actId="26606"/>
          <ac:spMkLst>
            <pc:docMk/>
            <pc:sldMk cId="1900643561" sldId="266"/>
            <ac:spMk id="2" creationId="{D2361DB2-E9F3-6EDE-9870-E6CF28E87FF2}"/>
          </ac:spMkLst>
        </pc:spChg>
        <pc:spChg chg="mod">
          <ac:chgData name="Ondra Klíma" userId="381e0c8e360e8536" providerId="LiveId" clId="{C11FC1A8-E239-4DFF-A4CC-32377351DE89}" dt="2022-09-22T05:52:38.919" v="6557" actId="790"/>
          <ac:spMkLst>
            <pc:docMk/>
            <pc:sldMk cId="1900643561" sldId="266"/>
            <ac:spMk id="3" creationId="{2065682F-1492-A764-C4F4-9E2FBB7CACBC}"/>
          </ac:spMkLst>
        </pc:spChg>
        <pc:spChg chg="add del">
          <ac:chgData name="Ondra Klíma" userId="381e0c8e360e8536" providerId="LiveId" clId="{C11FC1A8-E239-4DFF-A4CC-32377351DE89}" dt="2022-09-22T05:51:52.844" v="6547" actId="26606"/>
          <ac:spMkLst>
            <pc:docMk/>
            <pc:sldMk cId="1900643561" sldId="266"/>
            <ac:spMk id="8" creationId="{82184FF4-7029-4ED7-813A-192E60608764}"/>
          </ac:spMkLst>
        </pc:spChg>
        <pc:spChg chg="add del">
          <ac:chgData name="Ondra Klíma" userId="381e0c8e360e8536" providerId="LiveId" clId="{C11FC1A8-E239-4DFF-A4CC-32377351DE89}" dt="2022-09-22T05:51:52.844" v="6547" actId="26606"/>
          <ac:spMkLst>
            <pc:docMk/>
            <pc:sldMk cId="1900643561" sldId="266"/>
            <ac:spMk id="10" creationId="{AAA7AB09-557C-41AD-9113-FF9F68FA1035}"/>
          </ac:spMkLst>
        </pc:spChg>
        <pc:spChg chg="add del">
          <ac:chgData name="Ondra Klíma" userId="381e0c8e360e8536" providerId="LiveId" clId="{C11FC1A8-E239-4DFF-A4CC-32377351DE89}" dt="2022-09-22T05:51:52.844" v="6547" actId="26606"/>
          <ac:spMkLst>
            <pc:docMk/>
            <pc:sldMk cId="1900643561" sldId="266"/>
            <ac:spMk id="12" creationId="{EF99ECAA-1F11-4937-BBA6-51935AB44C9D}"/>
          </ac:spMkLst>
        </pc:spChg>
        <pc:spChg chg="add del">
          <ac:chgData name="Ondra Klíma" userId="381e0c8e360e8536" providerId="LiveId" clId="{C11FC1A8-E239-4DFF-A4CC-32377351DE89}" dt="2022-09-22T05:51:52.844" v="6547" actId="26606"/>
          <ac:spMkLst>
            <pc:docMk/>
            <pc:sldMk cId="1900643561" sldId="266"/>
            <ac:spMk id="20" creationId="{940082A1-24A5-4276-83A4-39E993BD691B}"/>
          </ac:spMkLst>
        </pc:spChg>
        <pc:spChg chg="add del">
          <ac:chgData name="Ondra Klíma" userId="381e0c8e360e8536" providerId="LiveId" clId="{C11FC1A8-E239-4DFF-A4CC-32377351DE89}" dt="2022-09-22T05:51:52.844" v="6547" actId="26606"/>
          <ac:spMkLst>
            <pc:docMk/>
            <pc:sldMk cId="1900643561" sldId="266"/>
            <ac:spMk id="22" creationId="{6D840B21-A957-4CFE-AA5B-9711DF6D3305}"/>
          </ac:spMkLst>
        </pc:spChg>
        <pc:spChg chg="add">
          <ac:chgData name="Ondra Klíma" userId="381e0c8e360e8536" providerId="LiveId" clId="{C11FC1A8-E239-4DFF-A4CC-32377351DE89}" dt="2022-09-22T05:51:52.844" v="6547" actId="26606"/>
          <ac:spMkLst>
            <pc:docMk/>
            <pc:sldMk cId="1900643561" sldId="266"/>
            <ac:spMk id="33" creationId="{82184FF4-7029-4ED7-813A-192E60608764}"/>
          </ac:spMkLst>
        </pc:spChg>
        <pc:spChg chg="add">
          <ac:chgData name="Ondra Klíma" userId="381e0c8e360e8536" providerId="LiveId" clId="{C11FC1A8-E239-4DFF-A4CC-32377351DE89}" dt="2022-09-22T05:51:52.844" v="6547" actId="26606"/>
          <ac:spMkLst>
            <pc:docMk/>
            <pc:sldMk cId="1900643561" sldId="266"/>
            <ac:spMk id="35" creationId="{AAA7AB09-557C-41AD-9113-FF9F68FA1035}"/>
          </ac:spMkLst>
        </pc:spChg>
        <pc:spChg chg="add">
          <ac:chgData name="Ondra Klíma" userId="381e0c8e360e8536" providerId="LiveId" clId="{C11FC1A8-E239-4DFF-A4CC-32377351DE89}" dt="2022-09-22T05:51:52.844" v="6547" actId="26606"/>
          <ac:spMkLst>
            <pc:docMk/>
            <pc:sldMk cId="1900643561" sldId="266"/>
            <ac:spMk id="37" creationId="{EF99ECAA-1F11-4937-BBA6-51935AB44C9D}"/>
          </ac:spMkLst>
        </pc:spChg>
        <pc:spChg chg="add">
          <ac:chgData name="Ondra Klíma" userId="381e0c8e360e8536" providerId="LiveId" clId="{C11FC1A8-E239-4DFF-A4CC-32377351DE89}" dt="2022-09-22T05:51:52.844" v="6547" actId="26606"/>
          <ac:spMkLst>
            <pc:docMk/>
            <pc:sldMk cId="1900643561" sldId="266"/>
            <ac:spMk id="45" creationId="{1DB043B4-68C6-45B9-82AC-A5800EADB8DB}"/>
          </ac:spMkLst>
        </pc:spChg>
        <pc:spChg chg="add">
          <ac:chgData name="Ondra Klíma" userId="381e0c8e360e8536" providerId="LiveId" clId="{C11FC1A8-E239-4DFF-A4CC-32377351DE89}" dt="2022-09-22T05:51:52.844" v="6547" actId="26606"/>
          <ac:spMkLst>
            <pc:docMk/>
            <pc:sldMk cId="1900643561" sldId="266"/>
            <ac:spMk id="47" creationId="{28A00A08-E4E6-4184-B484-E0E034072AE0}"/>
          </ac:spMkLst>
        </pc:spChg>
        <pc:grpChg chg="add del">
          <ac:chgData name="Ondra Klíma" userId="381e0c8e360e8536" providerId="LiveId" clId="{C11FC1A8-E239-4DFF-A4CC-32377351DE89}" dt="2022-09-22T05:51:52.844" v="6547" actId="26606"/>
          <ac:grpSpMkLst>
            <pc:docMk/>
            <pc:sldMk cId="1900643561" sldId="266"/>
            <ac:grpSpMk id="14" creationId="{79DE9FAB-6BBA-4CFE-B67D-77B47F01ECA4}"/>
          </ac:grpSpMkLst>
        </pc:grpChg>
        <pc:grpChg chg="add del">
          <ac:chgData name="Ondra Klíma" userId="381e0c8e360e8536" providerId="LiveId" clId="{C11FC1A8-E239-4DFF-A4CC-32377351DE89}" dt="2022-09-22T05:51:52.844" v="6547" actId="26606"/>
          <ac:grpSpMkLst>
            <pc:docMk/>
            <pc:sldMk cId="1900643561" sldId="266"/>
            <ac:grpSpMk id="24" creationId="{DBFD4376-13D5-43C1-86D8-8133A9D886E1}"/>
          </ac:grpSpMkLst>
        </pc:grpChg>
        <pc:grpChg chg="add">
          <ac:chgData name="Ondra Klíma" userId="381e0c8e360e8536" providerId="LiveId" clId="{C11FC1A8-E239-4DFF-A4CC-32377351DE89}" dt="2022-09-22T05:51:52.844" v="6547" actId="26606"/>
          <ac:grpSpMkLst>
            <pc:docMk/>
            <pc:sldMk cId="1900643561" sldId="266"/>
            <ac:grpSpMk id="39" creationId="{79DE9FAB-6BBA-4CFE-B67D-77B47F01ECA4}"/>
          </ac:grpSpMkLst>
        </pc:grpChg>
        <pc:grpChg chg="add">
          <ac:chgData name="Ondra Klíma" userId="381e0c8e360e8536" providerId="LiveId" clId="{C11FC1A8-E239-4DFF-A4CC-32377351DE89}" dt="2022-09-22T05:51:52.844" v="6547" actId="26606"/>
          <ac:grpSpMkLst>
            <pc:docMk/>
            <pc:sldMk cId="1900643561" sldId="266"/>
            <ac:grpSpMk id="49" creationId="{0780E404-3121-4F33-AF2D-65F659A97798}"/>
          </ac:grpSpMkLst>
        </pc:grpChg>
        <pc:grpChg chg="add">
          <ac:chgData name="Ondra Klíma" userId="381e0c8e360e8536" providerId="LiveId" clId="{C11FC1A8-E239-4DFF-A4CC-32377351DE89}" dt="2022-09-22T05:51:52.844" v="6547" actId="26606"/>
          <ac:grpSpMkLst>
            <pc:docMk/>
            <pc:sldMk cId="1900643561" sldId="266"/>
            <ac:grpSpMk id="53" creationId="{4B158E9A-DBF4-4AA7-B6B7-8C8EB2FBDD68}"/>
          </ac:grpSpMkLst>
        </pc:grpChg>
        <pc:picChg chg="add">
          <ac:chgData name="Ondra Klíma" userId="381e0c8e360e8536" providerId="LiveId" clId="{C11FC1A8-E239-4DFF-A4CC-32377351DE89}" dt="2022-09-22T05:51:52.844" v="6547" actId="26606"/>
          <ac:picMkLst>
            <pc:docMk/>
            <pc:sldMk cId="1900643561" sldId="266"/>
            <ac:picMk id="30" creationId="{635BD1F8-F1CC-B6C7-25F5-7A4DFEC39ACE}"/>
          </ac:picMkLst>
        </pc:picChg>
      </pc:sldChg>
      <pc:sldChg chg="addSp delSp modSp new del mod">
        <pc:chgData name="Ondra Klíma" userId="381e0c8e360e8536" providerId="LiveId" clId="{C11FC1A8-E239-4DFF-A4CC-32377351DE89}" dt="2022-09-22T05:51:05.171" v="6493" actId="2696"/>
        <pc:sldMkLst>
          <pc:docMk/>
          <pc:sldMk cId="3802243902" sldId="266"/>
        </pc:sldMkLst>
        <pc:spChg chg="del mod">
          <ac:chgData name="Ondra Klíma" userId="381e0c8e360e8536" providerId="LiveId" clId="{C11FC1A8-E239-4DFF-A4CC-32377351DE89}" dt="2022-09-22T05:50:34.317" v="6447" actId="478"/>
          <ac:spMkLst>
            <pc:docMk/>
            <pc:sldMk cId="3802243902" sldId="266"/>
            <ac:spMk id="2" creationId="{0C38EDA4-D90C-DC7C-BC94-97B94040BEE7}"/>
          </ac:spMkLst>
        </pc:spChg>
        <pc:spChg chg="mod">
          <ac:chgData name="Ondra Klíma" userId="381e0c8e360e8536" providerId="LiveId" clId="{C11FC1A8-E239-4DFF-A4CC-32377351DE89}" dt="2022-09-22T05:50:49.531" v="6491" actId="20577"/>
          <ac:spMkLst>
            <pc:docMk/>
            <pc:sldMk cId="3802243902" sldId="266"/>
            <ac:spMk id="3" creationId="{6C56B4E9-BFDF-792F-A309-A6CD608055D2}"/>
          </ac:spMkLst>
        </pc:spChg>
        <pc:spChg chg="add del mod">
          <ac:chgData name="Ondra Klíma" userId="381e0c8e360e8536" providerId="LiveId" clId="{C11FC1A8-E239-4DFF-A4CC-32377351DE89}" dt="2022-09-22T05:50:52.772" v="6492" actId="478"/>
          <ac:spMkLst>
            <pc:docMk/>
            <pc:sldMk cId="3802243902" sldId="266"/>
            <ac:spMk id="5" creationId="{2E78EB4B-25D7-D4C6-538C-6B1B4B8B30BB}"/>
          </ac:spMkLst>
        </pc:spChg>
      </pc:sldChg>
      <pc:sldChg chg="modSp add mod ord">
        <pc:chgData name="Ondra Klíma" userId="381e0c8e360e8536" providerId="LiveId" clId="{C11FC1A8-E239-4DFF-A4CC-32377351DE89}" dt="2022-09-22T06:08:55.622" v="7418" actId="313"/>
        <pc:sldMkLst>
          <pc:docMk/>
          <pc:sldMk cId="3775112912" sldId="267"/>
        </pc:sldMkLst>
        <pc:spChg chg="mod">
          <ac:chgData name="Ondra Klíma" userId="381e0c8e360e8536" providerId="LiveId" clId="{C11FC1A8-E239-4DFF-A4CC-32377351DE89}" dt="2022-09-22T06:08:26.502" v="7346" actId="20577"/>
          <ac:spMkLst>
            <pc:docMk/>
            <pc:sldMk cId="3775112912" sldId="267"/>
            <ac:spMk id="2" creationId="{3E069D8E-EF89-C12E-5574-992B1C8E29EB}"/>
          </ac:spMkLst>
        </pc:spChg>
        <pc:spChg chg="mod">
          <ac:chgData name="Ondra Klíma" userId="381e0c8e360e8536" providerId="LiveId" clId="{C11FC1A8-E239-4DFF-A4CC-32377351DE89}" dt="2022-09-22T06:08:55.622" v="7418" actId="313"/>
          <ac:spMkLst>
            <pc:docMk/>
            <pc:sldMk cId="3775112912" sldId="267"/>
            <ac:spMk id="3" creationId="{1A9B22B1-FB8D-3499-9B5E-AF953FAD6FF2}"/>
          </ac:spMkLst>
        </pc:spChg>
      </pc:sldChg>
      <pc:sldChg chg="addSp delSp modSp new mod setBg modNotesTx">
        <pc:chgData name="Ondra Klíma" userId="381e0c8e360e8536" providerId="LiveId" clId="{C11FC1A8-E239-4DFF-A4CC-32377351DE89}" dt="2022-09-22T06:48:07.877" v="10531" actId="26606"/>
        <pc:sldMkLst>
          <pc:docMk/>
          <pc:sldMk cId="1073830017" sldId="268"/>
        </pc:sldMkLst>
        <pc:spChg chg="mod">
          <ac:chgData name="Ondra Klíma" userId="381e0c8e360e8536" providerId="LiveId" clId="{C11FC1A8-E239-4DFF-A4CC-32377351DE89}" dt="2022-09-22T06:48:07.877" v="10531" actId="26606"/>
          <ac:spMkLst>
            <pc:docMk/>
            <pc:sldMk cId="1073830017" sldId="268"/>
            <ac:spMk id="2" creationId="{B13C5DA7-10D1-9B7A-32D0-D8E1976D3F40}"/>
          </ac:spMkLst>
        </pc:spChg>
        <pc:spChg chg="mod ord">
          <ac:chgData name="Ondra Klíma" userId="381e0c8e360e8536" providerId="LiveId" clId="{C11FC1A8-E239-4DFF-A4CC-32377351DE89}" dt="2022-09-22T06:48:07.877" v="10531" actId="26606"/>
          <ac:spMkLst>
            <pc:docMk/>
            <pc:sldMk cId="1073830017" sldId="268"/>
            <ac:spMk id="3" creationId="{1BA46C14-009F-03BF-E938-6943D289E822}"/>
          </ac:spMkLst>
        </pc:spChg>
        <pc:spChg chg="add del">
          <ac:chgData name="Ondra Klíma" userId="381e0c8e360e8536" providerId="LiveId" clId="{C11FC1A8-E239-4DFF-A4CC-32377351DE89}" dt="2022-09-22T06:14:44.933" v="7596" actId="26606"/>
          <ac:spMkLst>
            <pc:docMk/>
            <pc:sldMk cId="1073830017" sldId="268"/>
            <ac:spMk id="9" creationId="{A5931BE0-4B93-4D6C-878E-ACC59D6B4587}"/>
          </ac:spMkLst>
        </pc:spChg>
        <pc:spChg chg="add del">
          <ac:chgData name="Ondra Klíma" userId="381e0c8e360e8536" providerId="LiveId" clId="{C11FC1A8-E239-4DFF-A4CC-32377351DE89}" dt="2022-09-22T06:14:38.252" v="7594" actId="26606"/>
          <ac:spMkLst>
            <pc:docMk/>
            <pc:sldMk cId="1073830017" sldId="268"/>
            <ac:spMk id="10" creationId="{A5931BE0-4B93-4D6C-878E-ACC59D6B4587}"/>
          </ac:spMkLst>
        </pc:spChg>
        <pc:spChg chg="add del">
          <ac:chgData name="Ondra Klíma" userId="381e0c8e360e8536" providerId="LiveId" clId="{C11FC1A8-E239-4DFF-A4CC-32377351DE89}" dt="2022-09-22T06:14:44.933" v="7596" actId="26606"/>
          <ac:spMkLst>
            <pc:docMk/>
            <pc:sldMk cId="1073830017" sldId="268"/>
            <ac:spMk id="11" creationId="{6FF3A87B-2255-45E0-A551-C11FAF93290C}"/>
          </ac:spMkLst>
        </pc:spChg>
        <pc:spChg chg="add del">
          <ac:chgData name="Ondra Klíma" userId="381e0c8e360e8536" providerId="LiveId" clId="{C11FC1A8-E239-4DFF-A4CC-32377351DE89}" dt="2022-09-22T06:17:28.292" v="8100" actId="26606"/>
          <ac:spMkLst>
            <pc:docMk/>
            <pc:sldMk cId="1073830017" sldId="268"/>
            <ac:spMk id="16" creationId="{A5931BE0-4B93-4D6C-878E-ACC59D6B4587}"/>
          </ac:spMkLst>
        </pc:spChg>
        <pc:spChg chg="add del">
          <ac:chgData name="Ondra Klíma" userId="381e0c8e360e8536" providerId="LiveId" clId="{C11FC1A8-E239-4DFF-A4CC-32377351DE89}" dt="2022-09-22T06:14:38.252" v="7594" actId="26606"/>
          <ac:spMkLst>
            <pc:docMk/>
            <pc:sldMk cId="1073830017" sldId="268"/>
            <ac:spMk id="17" creationId="{D166A8AB-8924-421C-BCED-B54DBC4054E0}"/>
          </ac:spMkLst>
        </pc:spChg>
        <pc:spChg chg="add del">
          <ac:chgData name="Ondra Klíma" userId="381e0c8e360e8536" providerId="LiveId" clId="{C11FC1A8-E239-4DFF-A4CC-32377351DE89}" dt="2022-09-22T06:17:28.292" v="8100" actId="26606"/>
          <ac:spMkLst>
            <pc:docMk/>
            <pc:sldMk cId="1073830017" sldId="268"/>
            <ac:spMk id="19" creationId="{D166A8AB-8924-421C-BCED-B54DBC4054E0}"/>
          </ac:spMkLst>
        </pc:spChg>
        <pc:spChg chg="add del">
          <ac:chgData name="Ondra Klíma" userId="381e0c8e360e8536" providerId="LiveId" clId="{C11FC1A8-E239-4DFF-A4CC-32377351DE89}" dt="2022-09-22T06:48:07.877" v="10531" actId="26606"/>
          <ac:spMkLst>
            <pc:docMk/>
            <pc:sldMk cId="1073830017" sldId="268"/>
            <ac:spMk id="25" creationId="{A5931BE0-4B93-4D6C-878E-ACC59D6B4587}"/>
          </ac:spMkLst>
        </pc:spChg>
        <pc:spChg chg="add del">
          <ac:chgData name="Ondra Klíma" userId="381e0c8e360e8536" providerId="LiveId" clId="{C11FC1A8-E239-4DFF-A4CC-32377351DE89}" dt="2022-09-22T06:47:59.544" v="10527" actId="26606"/>
          <ac:spMkLst>
            <pc:docMk/>
            <pc:sldMk cId="1073830017" sldId="268"/>
            <ac:spMk id="30" creationId="{A5931BE0-4B93-4D6C-878E-ACC59D6B4587}"/>
          </ac:spMkLst>
        </pc:spChg>
        <pc:spChg chg="add del">
          <ac:chgData name="Ondra Klíma" userId="381e0c8e360e8536" providerId="LiveId" clId="{C11FC1A8-E239-4DFF-A4CC-32377351DE89}" dt="2022-09-22T06:48:07.877" v="10531" actId="26606"/>
          <ac:spMkLst>
            <pc:docMk/>
            <pc:sldMk cId="1073830017" sldId="268"/>
            <ac:spMk id="36" creationId="{20373973-4586-48A3-ADF2-95A571530B4D}"/>
          </ac:spMkLst>
        </pc:spChg>
        <pc:spChg chg="add del">
          <ac:chgData name="Ondra Klíma" userId="381e0c8e360e8536" providerId="LiveId" clId="{C11FC1A8-E239-4DFF-A4CC-32377351DE89}" dt="2022-09-22T06:47:59.544" v="10527" actId="26606"/>
          <ac:spMkLst>
            <pc:docMk/>
            <pc:sldMk cId="1073830017" sldId="268"/>
            <ac:spMk id="37" creationId="{D166A8AB-8924-421C-BCED-B54DBC4054E0}"/>
          </ac:spMkLst>
        </pc:spChg>
        <pc:spChg chg="add del">
          <ac:chgData name="Ondra Klíma" userId="381e0c8e360e8536" providerId="LiveId" clId="{C11FC1A8-E239-4DFF-A4CC-32377351DE89}" dt="2022-09-22T06:48:04.982" v="10529" actId="26606"/>
          <ac:spMkLst>
            <pc:docMk/>
            <pc:sldMk cId="1073830017" sldId="268"/>
            <ac:spMk id="39" creationId="{A5931BE0-4B93-4D6C-878E-ACC59D6B4587}"/>
          </ac:spMkLst>
        </pc:spChg>
        <pc:spChg chg="add del">
          <ac:chgData name="Ondra Klíma" userId="381e0c8e360e8536" providerId="LiveId" clId="{C11FC1A8-E239-4DFF-A4CC-32377351DE89}" dt="2022-09-22T06:48:07.877" v="10531" actId="26606"/>
          <ac:spMkLst>
            <pc:docMk/>
            <pc:sldMk cId="1073830017" sldId="268"/>
            <ac:spMk id="41" creationId="{A5931BE0-4B93-4D6C-878E-ACC59D6B4587}"/>
          </ac:spMkLst>
        </pc:spChg>
        <pc:grpChg chg="add del">
          <ac:chgData name="Ondra Klíma" userId="381e0c8e360e8536" providerId="LiveId" clId="{C11FC1A8-E239-4DFF-A4CC-32377351DE89}" dt="2022-09-22T06:14:38.252" v="7594" actId="26606"/>
          <ac:grpSpMkLst>
            <pc:docMk/>
            <pc:sldMk cId="1073830017" sldId="268"/>
            <ac:grpSpMk id="12" creationId="{9F2D4ED5-DC78-4C88-97AA-483206C53E90}"/>
          </ac:grpSpMkLst>
        </pc:grpChg>
        <pc:grpChg chg="add del">
          <ac:chgData name="Ondra Klíma" userId="381e0c8e360e8536" providerId="LiveId" clId="{C11FC1A8-E239-4DFF-A4CC-32377351DE89}" dt="2022-09-22T06:17:28.292" v="8100" actId="26606"/>
          <ac:grpSpMkLst>
            <pc:docMk/>
            <pc:sldMk cId="1073830017" sldId="268"/>
            <ac:grpSpMk id="18" creationId="{9F2D4ED5-DC78-4C88-97AA-483206C53E90}"/>
          </ac:grpSpMkLst>
        </pc:grpChg>
        <pc:grpChg chg="add del">
          <ac:chgData name="Ondra Klíma" userId="381e0c8e360e8536" providerId="LiveId" clId="{C11FC1A8-E239-4DFF-A4CC-32377351DE89}" dt="2022-09-22T06:47:59.544" v="10527" actId="26606"/>
          <ac:grpSpMkLst>
            <pc:docMk/>
            <pc:sldMk cId="1073830017" sldId="268"/>
            <ac:grpSpMk id="32" creationId="{9F2D4ED5-DC78-4C88-97AA-483206C53E90}"/>
          </ac:grpSpMkLst>
        </pc:grpChg>
        <pc:grpChg chg="add del">
          <ac:chgData name="Ondra Klíma" userId="381e0c8e360e8536" providerId="LiveId" clId="{C11FC1A8-E239-4DFF-A4CC-32377351DE89}" dt="2022-09-22T06:48:07.877" v="10531" actId="26606"/>
          <ac:grpSpMkLst>
            <pc:docMk/>
            <pc:sldMk cId="1073830017" sldId="268"/>
            <ac:grpSpMk id="42" creationId="{5A492954-D4E6-4FAF-94AC-292DFFFDC504}"/>
          </ac:grpSpMkLst>
        </pc:grpChg>
        <pc:picChg chg="add del">
          <ac:chgData name="Ondra Klíma" userId="381e0c8e360e8536" providerId="LiveId" clId="{C11FC1A8-E239-4DFF-A4CC-32377351DE89}" dt="2022-09-22T06:14:44.933" v="7596" actId="26606"/>
          <ac:picMkLst>
            <pc:docMk/>
            <pc:sldMk cId="1073830017" sldId="268"/>
            <ac:picMk id="5" creationId="{C8373FCE-2F57-70F2-77B0-CFECB1976EDD}"/>
          </ac:picMkLst>
        </pc:picChg>
        <pc:picChg chg="add del">
          <ac:chgData name="Ondra Klíma" userId="381e0c8e360e8536" providerId="LiveId" clId="{C11FC1A8-E239-4DFF-A4CC-32377351DE89}" dt="2022-09-22T06:14:38.252" v="7594" actId="26606"/>
          <ac:picMkLst>
            <pc:docMk/>
            <pc:sldMk cId="1073830017" sldId="268"/>
            <ac:picMk id="7" creationId="{568CA66A-0E47-6549-C98C-6537ADAFECC3}"/>
          </ac:picMkLst>
        </pc:picChg>
        <pc:picChg chg="add mod ord">
          <ac:chgData name="Ondra Klíma" userId="381e0c8e360e8536" providerId="LiveId" clId="{C11FC1A8-E239-4DFF-A4CC-32377351DE89}" dt="2022-09-22T06:48:07.877" v="10531" actId="26606"/>
          <ac:picMkLst>
            <pc:docMk/>
            <pc:sldMk cId="1073830017" sldId="268"/>
            <ac:picMk id="20" creationId="{568CA66A-0E47-6549-C98C-6537ADAFECC3}"/>
          </ac:picMkLst>
        </pc:picChg>
      </pc:sldChg>
      <pc:sldChg chg="addSp delSp modSp new mod setBg modNotesTx">
        <pc:chgData name="Ondra Klíma" userId="381e0c8e360e8536" providerId="LiveId" clId="{C11FC1A8-E239-4DFF-A4CC-32377351DE89}" dt="2022-09-22T08:30:56.516" v="10550" actId="20577"/>
        <pc:sldMkLst>
          <pc:docMk/>
          <pc:sldMk cId="2913074546" sldId="269"/>
        </pc:sldMkLst>
        <pc:spChg chg="mod">
          <ac:chgData name="Ondra Klíma" userId="381e0c8e360e8536" providerId="LiveId" clId="{C11FC1A8-E239-4DFF-A4CC-32377351DE89}" dt="2022-09-22T06:23:51.692" v="8426" actId="27636"/>
          <ac:spMkLst>
            <pc:docMk/>
            <pc:sldMk cId="2913074546" sldId="269"/>
            <ac:spMk id="2" creationId="{D3D2862B-BB35-57C4-4EF4-B4A67F91FFC2}"/>
          </ac:spMkLst>
        </pc:spChg>
        <pc:spChg chg="add del mod">
          <ac:chgData name="Ondra Klíma" userId="381e0c8e360e8536" providerId="LiveId" clId="{C11FC1A8-E239-4DFF-A4CC-32377351DE89}" dt="2022-09-22T06:23:28.002" v="8362" actId="26606"/>
          <ac:spMkLst>
            <pc:docMk/>
            <pc:sldMk cId="2913074546" sldId="269"/>
            <ac:spMk id="3" creationId="{C546CDA0-929B-BD2B-D2A1-6967693F48F0}"/>
          </ac:spMkLst>
        </pc:spChg>
        <pc:spChg chg="add">
          <ac:chgData name="Ondra Klíma" userId="381e0c8e360e8536" providerId="LiveId" clId="{C11FC1A8-E239-4DFF-A4CC-32377351DE89}" dt="2022-09-22T06:23:28.002" v="8362" actId="26606"/>
          <ac:spMkLst>
            <pc:docMk/>
            <pc:sldMk cId="2913074546" sldId="269"/>
            <ac:spMk id="6" creationId="{60B7752B-728D-4CA3-8923-C4F7F77029E3}"/>
          </ac:spMkLst>
        </pc:spChg>
        <pc:spChg chg="add">
          <ac:chgData name="Ondra Klíma" userId="381e0c8e360e8536" providerId="LiveId" clId="{C11FC1A8-E239-4DFF-A4CC-32377351DE89}" dt="2022-09-22T06:23:28.002" v="8362" actId="26606"/>
          <ac:spMkLst>
            <pc:docMk/>
            <pc:sldMk cId="2913074546" sldId="269"/>
            <ac:spMk id="7" creationId="{88392DC7-0988-443B-A0D0-E726C7DB622B}"/>
          </ac:spMkLst>
        </pc:spChg>
        <pc:spChg chg="add del">
          <ac:chgData name="Ondra Klíma" userId="381e0c8e360e8536" providerId="LiveId" clId="{C11FC1A8-E239-4DFF-A4CC-32377351DE89}" dt="2022-09-22T06:23:12.606" v="8343" actId="26606"/>
          <ac:spMkLst>
            <pc:docMk/>
            <pc:sldMk cId="2913074546" sldId="269"/>
            <ac:spMk id="9" creationId="{60B7752B-728D-4CA3-8923-C4F7F77029E3}"/>
          </ac:spMkLst>
        </pc:spChg>
        <pc:spChg chg="add del">
          <ac:chgData name="Ondra Klíma" userId="381e0c8e360e8536" providerId="LiveId" clId="{C11FC1A8-E239-4DFF-A4CC-32377351DE89}" dt="2022-09-22T06:23:12.606" v="8343" actId="26606"/>
          <ac:spMkLst>
            <pc:docMk/>
            <pc:sldMk cId="2913074546" sldId="269"/>
            <ac:spMk id="11" creationId="{88392DC7-0988-443B-A0D0-E726C7DB622B}"/>
          </ac:spMkLst>
        </pc:spChg>
        <pc:graphicFrameChg chg="add del mod">
          <ac:chgData name="Ondra Klíma" userId="381e0c8e360e8536" providerId="LiveId" clId="{C11FC1A8-E239-4DFF-A4CC-32377351DE89}" dt="2022-09-22T06:23:12.606" v="8343" actId="26606"/>
          <ac:graphicFrameMkLst>
            <pc:docMk/>
            <pc:sldMk cId="2913074546" sldId="269"/>
            <ac:graphicFrameMk id="5" creationId="{624F3B0D-0104-7C61-6A3B-BFC17C8DF947}"/>
          </ac:graphicFrameMkLst>
        </pc:graphicFrameChg>
        <pc:graphicFrameChg chg="add mod">
          <ac:chgData name="Ondra Klíma" userId="381e0c8e360e8536" providerId="LiveId" clId="{C11FC1A8-E239-4DFF-A4CC-32377351DE89}" dt="2022-09-22T06:25:29.102" v="8497" actId="20577"/>
          <ac:graphicFrameMkLst>
            <pc:docMk/>
            <pc:sldMk cId="2913074546" sldId="269"/>
            <ac:graphicFrameMk id="8" creationId="{2C4B4664-4B26-5583-C460-55290BB36EB6}"/>
          </ac:graphicFrameMkLst>
        </pc:graphicFrameChg>
      </pc:sldChg>
      <pc:sldChg chg="addSp delSp modSp new mod setBg modNotesTx">
        <pc:chgData name="Ondra Klíma" userId="381e0c8e360e8536" providerId="LiveId" clId="{C11FC1A8-E239-4DFF-A4CC-32377351DE89}" dt="2022-09-22T08:39:05.904" v="10551" actId="20577"/>
        <pc:sldMkLst>
          <pc:docMk/>
          <pc:sldMk cId="1496334493" sldId="270"/>
        </pc:sldMkLst>
        <pc:spChg chg="mod">
          <ac:chgData name="Ondra Klíma" userId="381e0c8e360e8536" providerId="LiveId" clId="{C11FC1A8-E239-4DFF-A4CC-32377351DE89}" dt="2022-09-22T06:46:52.620" v="10524" actId="26606"/>
          <ac:spMkLst>
            <pc:docMk/>
            <pc:sldMk cId="1496334493" sldId="270"/>
            <ac:spMk id="2" creationId="{AD1988D6-3182-795D-8691-7D468FD50B12}"/>
          </ac:spMkLst>
        </pc:spChg>
        <pc:spChg chg="del mod">
          <ac:chgData name="Ondra Klíma" userId="381e0c8e360e8536" providerId="LiveId" clId="{C11FC1A8-E239-4DFF-A4CC-32377351DE89}" dt="2022-09-22T06:46:52.620" v="10524" actId="26606"/>
          <ac:spMkLst>
            <pc:docMk/>
            <pc:sldMk cId="1496334493" sldId="270"/>
            <ac:spMk id="3" creationId="{9C382E3F-391D-0718-6D90-6B95147ED4B4}"/>
          </ac:spMkLst>
        </pc:spChg>
        <pc:spChg chg="add">
          <ac:chgData name="Ondra Klíma" userId="381e0c8e360e8536" providerId="LiveId" clId="{C11FC1A8-E239-4DFF-A4CC-32377351DE89}" dt="2022-09-22T06:46:52.620" v="10524" actId="26606"/>
          <ac:spMkLst>
            <pc:docMk/>
            <pc:sldMk cId="1496334493" sldId="270"/>
            <ac:spMk id="9" creationId="{60B7752B-728D-4CA3-8923-C4F7F77029E3}"/>
          </ac:spMkLst>
        </pc:spChg>
        <pc:spChg chg="add">
          <ac:chgData name="Ondra Klíma" userId="381e0c8e360e8536" providerId="LiveId" clId="{C11FC1A8-E239-4DFF-A4CC-32377351DE89}" dt="2022-09-22T06:46:52.620" v="10524" actId="26606"/>
          <ac:spMkLst>
            <pc:docMk/>
            <pc:sldMk cId="1496334493" sldId="270"/>
            <ac:spMk id="11" creationId="{88392DC7-0988-443B-A0D0-E726C7DB622B}"/>
          </ac:spMkLst>
        </pc:spChg>
        <pc:graphicFrameChg chg="add">
          <ac:chgData name="Ondra Klíma" userId="381e0c8e360e8536" providerId="LiveId" clId="{C11FC1A8-E239-4DFF-A4CC-32377351DE89}" dt="2022-09-22T06:46:52.620" v="10524" actId="26606"/>
          <ac:graphicFrameMkLst>
            <pc:docMk/>
            <pc:sldMk cId="1496334493" sldId="270"/>
            <ac:graphicFrameMk id="5" creationId="{3F9AC063-EE43-3A52-92EA-DB164AB78FCC}"/>
          </ac:graphicFrameMkLst>
        </pc:graphicFrameChg>
      </pc:sldChg>
      <pc:sldChg chg="addSp delSp modSp new mod setBg">
        <pc:chgData name="Ondra Klíma" userId="381e0c8e360e8536" providerId="LiveId" clId="{C11FC1A8-E239-4DFF-A4CC-32377351DE89}" dt="2022-09-22T06:24:56.862" v="8480" actId="20577"/>
        <pc:sldMkLst>
          <pc:docMk/>
          <pc:sldMk cId="1957254463" sldId="271"/>
        </pc:sldMkLst>
        <pc:spChg chg="mod">
          <ac:chgData name="Ondra Klíma" userId="381e0c8e360e8536" providerId="LiveId" clId="{C11FC1A8-E239-4DFF-A4CC-32377351DE89}" dt="2022-09-22T06:24:56.862" v="8480" actId="20577"/>
          <ac:spMkLst>
            <pc:docMk/>
            <pc:sldMk cId="1957254463" sldId="271"/>
            <ac:spMk id="2" creationId="{50931D03-99C6-6772-04AF-109D9638FC04}"/>
          </ac:spMkLst>
        </pc:spChg>
        <pc:spChg chg="add del">
          <ac:chgData name="Ondra Klíma" userId="381e0c8e360e8536" providerId="LiveId" clId="{C11FC1A8-E239-4DFF-A4CC-32377351DE89}" dt="2022-09-22T06:24:40.107" v="8473" actId="26606"/>
          <ac:spMkLst>
            <pc:docMk/>
            <pc:sldMk cId="1957254463" sldId="271"/>
            <ac:spMk id="3" creationId="{CC10C8E6-8218-FCDC-72BE-2A0B3B3797B5}"/>
          </ac:spMkLst>
        </pc:spChg>
        <pc:spChg chg="add del">
          <ac:chgData name="Ondra Klíma" userId="381e0c8e360e8536" providerId="LiveId" clId="{C11FC1A8-E239-4DFF-A4CC-32377351DE89}" dt="2022-09-22T06:24:40.096" v="8472" actId="26606"/>
          <ac:spMkLst>
            <pc:docMk/>
            <pc:sldMk cId="1957254463" sldId="271"/>
            <ac:spMk id="9" creationId="{82184FF4-7029-4ED7-813A-192E60608764}"/>
          </ac:spMkLst>
        </pc:spChg>
        <pc:spChg chg="add">
          <ac:chgData name="Ondra Klíma" userId="381e0c8e360e8536" providerId="LiveId" clId="{C11FC1A8-E239-4DFF-A4CC-32377351DE89}" dt="2022-09-22T06:24:40.107" v="8473" actId="26606"/>
          <ac:spMkLst>
            <pc:docMk/>
            <pc:sldMk cId="1957254463" sldId="271"/>
            <ac:spMk id="10" creationId="{82184FF4-7029-4ED7-813A-192E60608764}"/>
          </ac:spMkLst>
        </pc:spChg>
        <pc:spChg chg="add del">
          <ac:chgData name="Ondra Klíma" userId="381e0c8e360e8536" providerId="LiveId" clId="{C11FC1A8-E239-4DFF-A4CC-32377351DE89}" dt="2022-09-22T06:24:40.096" v="8472" actId="26606"/>
          <ac:spMkLst>
            <pc:docMk/>
            <pc:sldMk cId="1957254463" sldId="271"/>
            <ac:spMk id="11" creationId="{AAA7AB09-557C-41AD-9113-FF9F68FA1035}"/>
          </ac:spMkLst>
        </pc:spChg>
        <pc:spChg chg="add">
          <ac:chgData name="Ondra Klíma" userId="381e0c8e360e8536" providerId="LiveId" clId="{C11FC1A8-E239-4DFF-A4CC-32377351DE89}" dt="2022-09-22T06:24:40.107" v="8473" actId="26606"/>
          <ac:spMkLst>
            <pc:docMk/>
            <pc:sldMk cId="1957254463" sldId="271"/>
            <ac:spMk id="12" creationId="{AAA7AB09-557C-41AD-9113-FF9F68FA1035}"/>
          </ac:spMkLst>
        </pc:spChg>
        <pc:spChg chg="add del">
          <ac:chgData name="Ondra Klíma" userId="381e0c8e360e8536" providerId="LiveId" clId="{C11FC1A8-E239-4DFF-A4CC-32377351DE89}" dt="2022-09-22T06:24:40.096" v="8472" actId="26606"/>
          <ac:spMkLst>
            <pc:docMk/>
            <pc:sldMk cId="1957254463" sldId="271"/>
            <ac:spMk id="13" creationId="{EF99ECAA-1F11-4937-BBA6-51935AB44C9D}"/>
          </ac:spMkLst>
        </pc:spChg>
        <pc:spChg chg="add">
          <ac:chgData name="Ondra Klíma" userId="381e0c8e360e8536" providerId="LiveId" clId="{C11FC1A8-E239-4DFF-A4CC-32377351DE89}" dt="2022-09-22T06:24:40.107" v="8473" actId="26606"/>
          <ac:spMkLst>
            <pc:docMk/>
            <pc:sldMk cId="1957254463" sldId="271"/>
            <ac:spMk id="14" creationId="{EF99ECAA-1F11-4937-BBA6-51935AB44C9D}"/>
          </ac:spMkLst>
        </pc:spChg>
        <pc:spChg chg="add del">
          <ac:chgData name="Ondra Klíma" userId="381e0c8e360e8536" providerId="LiveId" clId="{C11FC1A8-E239-4DFF-A4CC-32377351DE89}" dt="2022-09-22T06:24:40.096" v="8472" actId="26606"/>
          <ac:spMkLst>
            <pc:docMk/>
            <pc:sldMk cId="1957254463" sldId="271"/>
            <ac:spMk id="21" creationId="{1DB043B4-68C6-45B9-82AC-A5800EADB8DB}"/>
          </ac:spMkLst>
        </pc:spChg>
        <pc:spChg chg="add">
          <ac:chgData name="Ondra Klíma" userId="381e0c8e360e8536" providerId="LiveId" clId="{C11FC1A8-E239-4DFF-A4CC-32377351DE89}" dt="2022-09-22T06:24:40.107" v="8473" actId="26606"/>
          <ac:spMkLst>
            <pc:docMk/>
            <pc:sldMk cId="1957254463" sldId="271"/>
            <ac:spMk id="22" creationId="{1DB043B4-68C6-45B9-82AC-A5800EADB8DB}"/>
          </ac:spMkLst>
        </pc:spChg>
        <pc:spChg chg="add del">
          <ac:chgData name="Ondra Klíma" userId="381e0c8e360e8536" providerId="LiveId" clId="{C11FC1A8-E239-4DFF-A4CC-32377351DE89}" dt="2022-09-22T06:24:40.096" v="8472" actId="26606"/>
          <ac:spMkLst>
            <pc:docMk/>
            <pc:sldMk cId="1957254463" sldId="271"/>
            <ac:spMk id="23" creationId="{AD4EA4DF-0E7C-4098-86F6-7D0ACAEFC0BF}"/>
          </ac:spMkLst>
        </pc:spChg>
        <pc:spChg chg="add">
          <ac:chgData name="Ondra Klíma" userId="381e0c8e360e8536" providerId="LiveId" clId="{C11FC1A8-E239-4DFF-A4CC-32377351DE89}" dt="2022-09-22T06:24:40.107" v="8473" actId="26606"/>
          <ac:spMkLst>
            <pc:docMk/>
            <pc:sldMk cId="1957254463" sldId="271"/>
            <ac:spMk id="24" creationId="{BEBFBB3C-FA07-4A06-A8D8-D690F92A2817}"/>
          </ac:spMkLst>
        </pc:spChg>
        <pc:spChg chg="add del">
          <ac:chgData name="Ondra Klíma" userId="381e0c8e360e8536" providerId="LiveId" clId="{C11FC1A8-E239-4DFF-A4CC-32377351DE89}" dt="2022-09-22T06:24:40.096" v="8472" actId="26606"/>
          <ac:spMkLst>
            <pc:docMk/>
            <pc:sldMk cId="1957254463" sldId="271"/>
            <ac:spMk id="25" creationId="{FE05BC49-0F00-4C85-9AF5-A0CC5B39C8D2}"/>
          </ac:spMkLst>
        </pc:spChg>
        <pc:grpChg chg="add del">
          <ac:chgData name="Ondra Klíma" userId="381e0c8e360e8536" providerId="LiveId" clId="{C11FC1A8-E239-4DFF-A4CC-32377351DE89}" dt="2022-09-22T06:24:40.096" v="8472" actId="26606"/>
          <ac:grpSpMkLst>
            <pc:docMk/>
            <pc:sldMk cId="1957254463" sldId="271"/>
            <ac:grpSpMk id="15" creationId="{79DE9FAB-6BBA-4CFE-B67D-77B47F01ECA4}"/>
          </ac:grpSpMkLst>
        </pc:grpChg>
        <pc:grpChg chg="add">
          <ac:chgData name="Ondra Klíma" userId="381e0c8e360e8536" providerId="LiveId" clId="{C11FC1A8-E239-4DFF-A4CC-32377351DE89}" dt="2022-09-22T06:24:40.107" v="8473" actId="26606"/>
          <ac:grpSpMkLst>
            <pc:docMk/>
            <pc:sldMk cId="1957254463" sldId="271"/>
            <ac:grpSpMk id="27" creationId="{79DE9FAB-6BBA-4CFE-B67D-77B47F01ECA4}"/>
          </ac:grpSpMkLst>
        </pc:grpChg>
        <pc:picChg chg="add del">
          <ac:chgData name="Ondra Klíma" userId="381e0c8e360e8536" providerId="LiveId" clId="{C11FC1A8-E239-4DFF-A4CC-32377351DE89}" dt="2022-09-22T06:24:40.096" v="8472" actId="26606"/>
          <ac:picMkLst>
            <pc:docMk/>
            <pc:sldMk cId="1957254463" sldId="271"/>
            <ac:picMk id="5" creationId="{0FBCEDDD-DD4B-9B21-D6EE-9F52211840D7}"/>
          </ac:picMkLst>
        </pc:picChg>
        <pc:picChg chg="add">
          <ac:chgData name="Ondra Klíma" userId="381e0c8e360e8536" providerId="LiveId" clId="{C11FC1A8-E239-4DFF-A4CC-32377351DE89}" dt="2022-09-22T06:24:40.107" v="8473" actId="26606"/>
          <ac:picMkLst>
            <pc:docMk/>
            <pc:sldMk cId="1957254463" sldId="271"/>
            <ac:picMk id="7" creationId="{1EAFDBE3-5CF9-F5AA-31E1-EBD714933310}"/>
          </ac:picMkLst>
        </pc:picChg>
      </pc:sldChg>
      <pc:sldChg chg="addSp delSp modSp new mod setBg">
        <pc:chgData name="Ondra Klíma" userId="381e0c8e360e8536" providerId="LiveId" clId="{C11FC1A8-E239-4DFF-A4CC-32377351DE89}" dt="2022-09-22T08:39:14.627" v="10554" actId="20577"/>
        <pc:sldMkLst>
          <pc:docMk/>
          <pc:sldMk cId="467520318" sldId="272"/>
        </pc:sldMkLst>
        <pc:spChg chg="mod">
          <ac:chgData name="Ondra Klíma" userId="381e0c8e360e8536" providerId="LiveId" clId="{C11FC1A8-E239-4DFF-A4CC-32377351DE89}" dt="2022-09-22T06:48:08.408" v="10532" actId="26606"/>
          <ac:spMkLst>
            <pc:docMk/>
            <pc:sldMk cId="467520318" sldId="272"/>
            <ac:spMk id="2" creationId="{D6C1E4CB-6DD4-2EE5-AF53-2EC9FA1D1E09}"/>
          </ac:spMkLst>
        </pc:spChg>
        <pc:spChg chg="mod">
          <ac:chgData name="Ondra Klíma" userId="381e0c8e360e8536" providerId="LiveId" clId="{C11FC1A8-E239-4DFF-A4CC-32377351DE89}" dt="2022-09-22T08:39:14.627" v="10554" actId="20577"/>
          <ac:spMkLst>
            <pc:docMk/>
            <pc:sldMk cId="467520318" sldId="272"/>
            <ac:spMk id="3" creationId="{5609133B-8834-B1B4-978A-FCA1F76450F4}"/>
          </ac:spMkLst>
        </pc:spChg>
        <pc:spChg chg="add del">
          <ac:chgData name="Ondra Klíma" userId="381e0c8e360e8536" providerId="LiveId" clId="{C11FC1A8-E239-4DFF-A4CC-32377351DE89}" dt="2022-09-22T06:48:08.408" v="10532" actId="26606"/>
          <ac:spMkLst>
            <pc:docMk/>
            <pc:sldMk cId="467520318" sldId="272"/>
            <ac:spMk id="10" creationId="{82184FF4-7029-4ED7-813A-192E60608764}"/>
          </ac:spMkLst>
        </pc:spChg>
        <pc:spChg chg="add del">
          <ac:chgData name="Ondra Klíma" userId="381e0c8e360e8536" providerId="LiveId" clId="{C11FC1A8-E239-4DFF-A4CC-32377351DE89}" dt="2022-09-22T06:48:08.408" v="10532" actId="26606"/>
          <ac:spMkLst>
            <pc:docMk/>
            <pc:sldMk cId="467520318" sldId="272"/>
            <ac:spMk id="12" creationId="{AAA7AB09-557C-41AD-9113-FF9F68FA1035}"/>
          </ac:spMkLst>
        </pc:spChg>
        <pc:spChg chg="add del">
          <ac:chgData name="Ondra Klíma" userId="381e0c8e360e8536" providerId="LiveId" clId="{C11FC1A8-E239-4DFF-A4CC-32377351DE89}" dt="2022-09-22T06:48:08.408" v="10532" actId="26606"/>
          <ac:spMkLst>
            <pc:docMk/>
            <pc:sldMk cId="467520318" sldId="272"/>
            <ac:spMk id="14" creationId="{EF99ECAA-1F11-4937-BBA6-51935AB44C9D}"/>
          </ac:spMkLst>
        </pc:spChg>
        <pc:spChg chg="add del">
          <ac:chgData name="Ondra Klíma" userId="381e0c8e360e8536" providerId="LiveId" clId="{C11FC1A8-E239-4DFF-A4CC-32377351DE89}" dt="2022-09-22T06:48:08.408" v="10532" actId="26606"/>
          <ac:spMkLst>
            <pc:docMk/>
            <pc:sldMk cId="467520318" sldId="272"/>
            <ac:spMk id="22" creationId="{1DB043B4-68C6-45B9-82AC-A5800EADB8DB}"/>
          </ac:spMkLst>
        </pc:spChg>
        <pc:spChg chg="add del">
          <ac:chgData name="Ondra Klíma" userId="381e0c8e360e8536" providerId="LiveId" clId="{C11FC1A8-E239-4DFF-A4CC-32377351DE89}" dt="2022-09-22T06:48:08.408" v="10532" actId="26606"/>
          <ac:spMkLst>
            <pc:docMk/>
            <pc:sldMk cId="467520318" sldId="272"/>
            <ac:spMk id="27" creationId="{82184FF4-7029-4ED7-813A-192E60608764}"/>
          </ac:spMkLst>
        </pc:spChg>
        <pc:spChg chg="add del">
          <ac:chgData name="Ondra Klíma" userId="381e0c8e360e8536" providerId="LiveId" clId="{C11FC1A8-E239-4DFF-A4CC-32377351DE89}" dt="2022-09-22T06:48:08.408" v="10532" actId="26606"/>
          <ac:spMkLst>
            <pc:docMk/>
            <pc:sldMk cId="467520318" sldId="272"/>
            <ac:spMk id="29" creationId="{AAA7AB09-557C-41AD-9113-FF9F68FA1035}"/>
          </ac:spMkLst>
        </pc:spChg>
        <pc:spChg chg="add del">
          <ac:chgData name="Ondra Klíma" userId="381e0c8e360e8536" providerId="LiveId" clId="{C11FC1A8-E239-4DFF-A4CC-32377351DE89}" dt="2022-09-22T06:48:08.408" v="10532" actId="26606"/>
          <ac:spMkLst>
            <pc:docMk/>
            <pc:sldMk cId="467520318" sldId="272"/>
            <ac:spMk id="31" creationId="{EF99ECAA-1F11-4937-BBA6-51935AB44C9D}"/>
          </ac:spMkLst>
        </pc:spChg>
        <pc:spChg chg="add del">
          <ac:chgData name="Ondra Klíma" userId="381e0c8e360e8536" providerId="LiveId" clId="{C11FC1A8-E239-4DFF-A4CC-32377351DE89}" dt="2022-09-22T06:48:08.408" v="10532" actId="26606"/>
          <ac:spMkLst>
            <pc:docMk/>
            <pc:sldMk cId="467520318" sldId="272"/>
            <ac:spMk id="39" creationId="{1DB043B4-68C6-45B9-82AC-A5800EADB8DB}"/>
          </ac:spMkLst>
        </pc:spChg>
        <pc:spChg chg="add del">
          <ac:chgData name="Ondra Klíma" userId="381e0c8e360e8536" providerId="LiveId" clId="{C11FC1A8-E239-4DFF-A4CC-32377351DE89}" dt="2022-09-22T06:48:08.408" v="10532" actId="26606"/>
          <ac:spMkLst>
            <pc:docMk/>
            <pc:sldMk cId="467520318" sldId="272"/>
            <ac:spMk id="41" creationId="{BEBFBB3C-FA07-4A06-A8D8-D690F92A2817}"/>
          </ac:spMkLst>
        </pc:spChg>
        <pc:grpChg chg="add del">
          <ac:chgData name="Ondra Klíma" userId="381e0c8e360e8536" providerId="LiveId" clId="{C11FC1A8-E239-4DFF-A4CC-32377351DE89}" dt="2022-09-22T06:48:08.408" v="10532" actId="26606"/>
          <ac:grpSpMkLst>
            <pc:docMk/>
            <pc:sldMk cId="467520318" sldId="272"/>
            <ac:grpSpMk id="16" creationId="{79DE9FAB-6BBA-4CFE-B67D-77B47F01ECA4}"/>
          </ac:grpSpMkLst>
        </pc:grpChg>
        <pc:grpChg chg="add del">
          <ac:chgData name="Ondra Klíma" userId="381e0c8e360e8536" providerId="LiveId" clId="{C11FC1A8-E239-4DFF-A4CC-32377351DE89}" dt="2022-09-22T06:48:08.408" v="10532" actId="26606"/>
          <ac:grpSpMkLst>
            <pc:docMk/>
            <pc:sldMk cId="467520318" sldId="272"/>
            <ac:grpSpMk id="33" creationId="{79DE9FAB-6BBA-4CFE-B67D-77B47F01ECA4}"/>
          </ac:grpSpMkLst>
        </pc:grpChg>
        <pc:picChg chg="add mod">
          <ac:chgData name="Ondra Klíma" userId="381e0c8e360e8536" providerId="LiveId" clId="{C11FC1A8-E239-4DFF-A4CC-32377351DE89}" dt="2022-09-22T06:48:08.408" v="10532" actId="26606"/>
          <ac:picMkLst>
            <pc:docMk/>
            <pc:sldMk cId="467520318" sldId="272"/>
            <ac:picMk id="7" creationId="{CBD74662-356B-2222-F2DD-459C798F0C3E}"/>
          </ac:picMkLst>
        </pc:picChg>
      </pc:sldChg>
      <pc:sldChg chg="delSp modSp add mod setBg delDesignElem">
        <pc:chgData name="Ondra Klíma" userId="381e0c8e360e8536" providerId="LiveId" clId="{C11FC1A8-E239-4DFF-A4CC-32377351DE89}" dt="2022-09-22T07:43:28.491" v="10535" actId="790"/>
        <pc:sldMkLst>
          <pc:docMk/>
          <pc:sldMk cId="2871506002" sldId="273"/>
        </pc:sldMkLst>
        <pc:spChg chg="mod">
          <ac:chgData name="Ondra Klíma" userId="381e0c8e360e8536" providerId="LiveId" clId="{C11FC1A8-E239-4DFF-A4CC-32377351DE89}" dt="2022-09-22T07:43:28.491" v="10535" actId="790"/>
          <ac:spMkLst>
            <pc:docMk/>
            <pc:sldMk cId="2871506002" sldId="273"/>
            <ac:spMk id="2" creationId="{41087CCB-76B0-A780-9ACC-5BA79DEF2C01}"/>
          </ac:spMkLst>
        </pc:spChg>
        <pc:spChg chg="del">
          <ac:chgData name="Ondra Klíma" userId="381e0c8e360e8536" providerId="LiveId" clId="{C11FC1A8-E239-4DFF-A4CC-32377351DE89}" dt="2022-09-22T07:43:20.534" v="10534"/>
          <ac:spMkLst>
            <pc:docMk/>
            <pc:sldMk cId="2871506002" sldId="273"/>
            <ac:spMk id="27" creationId="{82184FF4-7029-4ED7-813A-192E60608764}"/>
          </ac:spMkLst>
        </pc:spChg>
        <pc:spChg chg="del">
          <ac:chgData name="Ondra Klíma" userId="381e0c8e360e8536" providerId="LiveId" clId="{C11FC1A8-E239-4DFF-A4CC-32377351DE89}" dt="2022-09-22T07:43:20.534" v="10534"/>
          <ac:spMkLst>
            <pc:docMk/>
            <pc:sldMk cId="2871506002" sldId="273"/>
            <ac:spMk id="29" creationId="{AAA7AB09-557C-41AD-9113-FF9F68FA1035}"/>
          </ac:spMkLst>
        </pc:spChg>
        <pc:spChg chg="del">
          <ac:chgData name="Ondra Klíma" userId="381e0c8e360e8536" providerId="LiveId" clId="{C11FC1A8-E239-4DFF-A4CC-32377351DE89}" dt="2022-09-22T07:43:20.534" v="10534"/>
          <ac:spMkLst>
            <pc:docMk/>
            <pc:sldMk cId="2871506002" sldId="273"/>
            <ac:spMk id="31" creationId="{EF99ECAA-1F11-4937-BBA6-51935AB44C9D}"/>
          </ac:spMkLst>
        </pc:spChg>
        <pc:spChg chg="del">
          <ac:chgData name="Ondra Klíma" userId="381e0c8e360e8536" providerId="LiveId" clId="{C11FC1A8-E239-4DFF-A4CC-32377351DE89}" dt="2022-09-22T07:43:20.534" v="10534"/>
          <ac:spMkLst>
            <pc:docMk/>
            <pc:sldMk cId="2871506002" sldId="273"/>
            <ac:spMk id="39" creationId="{1DB043B4-68C6-45B9-82AC-A5800EADB8DB}"/>
          </ac:spMkLst>
        </pc:spChg>
        <pc:spChg chg="del">
          <ac:chgData name="Ondra Klíma" userId="381e0c8e360e8536" providerId="LiveId" clId="{C11FC1A8-E239-4DFF-A4CC-32377351DE89}" dt="2022-09-22T07:43:20.534" v="10534"/>
          <ac:spMkLst>
            <pc:docMk/>
            <pc:sldMk cId="2871506002" sldId="273"/>
            <ac:spMk id="41" creationId="{AD4EA4DF-0E7C-4098-86F6-7D0ACAEFC0BF}"/>
          </ac:spMkLst>
        </pc:spChg>
        <pc:spChg chg="del">
          <ac:chgData name="Ondra Klíma" userId="381e0c8e360e8536" providerId="LiveId" clId="{C11FC1A8-E239-4DFF-A4CC-32377351DE89}" dt="2022-09-22T07:43:20.534" v="10534"/>
          <ac:spMkLst>
            <pc:docMk/>
            <pc:sldMk cId="2871506002" sldId="273"/>
            <ac:spMk id="43" creationId="{FE05BC49-0F00-4C85-9AF5-A0CC5B39C8D2}"/>
          </ac:spMkLst>
        </pc:spChg>
        <pc:grpChg chg="del">
          <ac:chgData name="Ondra Klíma" userId="381e0c8e360e8536" providerId="LiveId" clId="{C11FC1A8-E239-4DFF-A4CC-32377351DE89}" dt="2022-09-22T07:43:20.534" v="10534"/>
          <ac:grpSpMkLst>
            <pc:docMk/>
            <pc:sldMk cId="2871506002" sldId="273"/>
            <ac:grpSpMk id="33" creationId="{79DE9FAB-6BBA-4CFE-B67D-77B47F01ECA4}"/>
          </ac:grpSpMkLst>
        </pc:grpChg>
      </pc:sldChg>
    </pc:docChg>
  </pc:docChgLst>
  <pc:docChgLst>
    <pc:chgData name="Ondra Klíma" userId="381e0c8e360e8536" providerId="LiveId" clId="{77963672-CDFA-4748-AB2B-B9BD23A72AEF}"/>
    <pc:docChg chg="undo redo custSel addSld delSld modSld sldOrd">
      <pc:chgData name="Ondra Klíma" userId="381e0c8e360e8536" providerId="LiveId" clId="{77963672-CDFA-4748-AB2B-B9BD23A72AEF}" dt="2022-10-13T07:24:16.452" v="6343" actId="20577"/>
      <pc:docMkLst>
        <pc:docMk/>
      </pc:docMkLst>
      <pc:sldChg chg="modSp mod">
        <pc:chgData name="Ondra Klíma" userId="381e0c8e360e8536" providerId="LiveId" clId="{77963672-CDFA-4748-AB2B-B9BD23A72AEF}" dt="2022-10-12T18:04:07.704" v="41" actId="14100"/>
        <pc:sldMkLst>
          <pc:docMk/>
          <pc:sldMk cId="820938414" sldId="256"/>
        </pc:sldMkLst>
        <pc:spChg chg="mod">
          <ac:chgData name="Ondra Klíma" userId="381e0c8e360e8536" providerId="LiveId" clId="{77963672-CDFA-4748-AB2B-B9BD23A72AEF}" dt="2022-10-12T18:04:07.704" v="41" actId="14100"/>
          <ac:spMkLst>
            <pc:docMk/>
            <pc:sldMk cId="820938414" sldId="256"/>
            <ac:spMk id="2" creationId="{7A81CABB-0357-D3D6-AD68-C5F981E995CC}"/>
          </ac:spMkLst>
        </pc:spChg>
      </pc:sldChg>
      <pc:sldChg chg="modSp">
        <pc:chgData name="Ondra Klíma" userId="381e0c8e360e8536" providerId="LiveId" clId="{77963672-CDFA-4748-AB2B-B9BD23A72AEF}" dt="2022-10-12T18:07:47.044" v="306" actId="20577"/>
        <pc:sldMkLst>
          <pc:docMk/>
          <pc:sldMk cId="2240082487" sldId="259"/>
        </pc:sldMkLst>
        <pc:graphicFrameChg chg="mod">
          <ac:chgData name="Ondra Klíma" userId="381e0c8e360e8536" providerId="LiveId" clId="{77963672-CDFA-4748-AB2B-B9BD23A72AEF}" dt="2022-10-12T18:07:47.044" v="306" actId="20577"/>
          <ac:graphicFrameMkLst>
            <pc:docMk/>
            <pc:sldMk cId="2240082487" sldId="259"/>
            <ac:graphicFrameMk id="5" creationId="{8C65F979-AAF3-07C7-A6EE-9B312F954BE9}"/>
          </ac:graphicFrameMkLst>
        </pc:graphicFrameChg>
      </pc:sldChg>
      <pc:sldChg chg="modSp">
        <pc:chgData name="Ondra Klíma" userId="381e0c8e360e8536" providerId="LiveId" clId="{77963672-CDFA-4748-AB2B-B9BD23A72AEF}" dt="2022-10-12T18:08:36.970" v="308"/>
        <pc:sldMkLst>
          <pc:docMk/>
          <pc:sldMk cId="1496334493" sldId="270"/>
        </pc:sldMkLst>
        <pc:graphicFrameChg chg="mod">
          <ac:chgData name="Ondra Klíma" userId="381e0c8e360e8536" providerId="LiveId" clId="{77963672-CDFA-4748-AB2B-B9BD23A72AEF}" dt="2022-10-12T18:08:36.970" v="308"/>
          <ac:graphicFrameMkLst>
            <pc:docMk/>
            <pc:sldMk cId="1496334493" sldId="270"/>
            <ac:graphicFrameMk id="5" creationId="{3F9AC063-EE43-3A52-92EA-DB164AB78FCC}"/>
          </ac:graphicFrameMkLst>
        </pc:graphicFrameChg>
      </pc:sldChg>
      <pc:sldChg chg="modSp mod">
        <pc:chgData name="Ondra Klíma" userId="381e0c8e360e8536" providerId="LiveId" clId="{77963672-CDFA-4748-AB2B-B9BD23A72AEF}" dt="2022-10-12T22:45:40.093" v="5812" actId="20577"/>
        <pc:sldMkLst>
          <pc:docMk/>
          <pc:sldMk cId="467520318" sldId="272"/>
        </pc:sldMkLst>
        <pc:spChg chg="mod">
          <ac:chgData name="Ondra Klíma" userId="381e0c8e360e8536" providerId="LiveId" clId="{77963672-CDFA-4748-AB2B-B9BD23A72AEF}" dt="2022-10-12T22:45:40.093" v="5812" actId="20577"/>
          <ac:spMkLst>
            <pc:docMk/>
            <pc:sldMk cId="467520318" sldId="272"/>
            <ac:spMk id="3" creationId="{5609133B-8834-B1B4-978A-FCA1F76450F4}"/>
          </ac:spMkLst>
        </pc:spChg>
      </pc:sldChg>
      <pc:sldChg chg="new del">
        <pc:chgData name="Ondra Klíma" userId="381e0c8e360e8536" providerId="LiveId" clId="{77963672-CDFA-4748-AB2B-B9BD23A72AEF}" dt="2022-10-12T18:05:33.515" v="89" actId="680"/>
        <pc:sldMkLst>
          <pc:docMk/>
          <pc:sldMk cId="3998994124" sldId="273"/>
        </pc:sldMkLst>
      </pc:sldChg>
      <pc:sldChg chg="del">
        <pc:chgData name="Ondra Klíma" userId="381e0c8e360e8536" providerId="LiveId" clId="{77963672-CDFA-4748-AB2B-B9BD23A72AEF}" dt="2022-10-12T18:03:42.886" v="25" actId="47"/>
        <pc:sldMkLst>
          <pc:docMk/>
          <pc:sldMk cId="4101164563" sldId="273"/>
        </pc:sldMkLst>
      </pc:sldChg>
      <pc:sldChg chg="del">
        <pc:chgData name="Ondra Klíma" userId="381e0c8e360e8536" providerId="LiveId" clId="{77963672-CDFA-4748-AB2B-B9BD23A72AEF}" dt="2022-10-12T18:03:42.886" v="25" actId="47"/>
        <pc:sldMkLst>
          <pc:docMk/>
          <pc:sldMk cId="788429631" sldId="274"/>
        </pc:sldMkLst>
      </pc:sldChg>
      <pc:sldChg chg="del">
        <pc:chgData name="Ondra Klíma" userId="381e0c8e360e8536" providerId="LiveId" clId="{77963672-CDFA-4748-AB2B-B9BD23A72AEF}" dt="2022-10-12T18:03:42.886" v="25" actId="47"/>
        <pc:sldMkLst>
          <pc:docMk/>
          <pc:sldMk cId="1316431253" sldId="277"/>
        </pc:sldMkLst>
      </pc:sldChg>
      <pc:sldChg chg="del">
        <pc:chgData name="Ondra Klíma" userId="381e0c8e360e8536" providerId="LiveId" clId="{77963672-CDFA-4748-AB2B-B9BD23A72AEF}" dt="2022-10-12T18:03:37.875" v="24" actId="47"/>
        <pc:sldMkLst>
          <pc:docMk/>
          <pc:sldMk cId="3059927883" sldId="278"/>
        </pc:sldMkLst>
      </pc:sldChg>
      <pc:sldChg chg="modSp mod">
        <pc:chgData name="Ondra Klíma" userId="381e0c8e360e8536" providerId="LiveId" clId="{77963672-CDFA-4748-AB2B-B9BD23A72AEF}" dt="2022-10-13T07:24:16.452" v="6343" actId="20577"/>
        <pc:sldMkLst>
          <pc:docMk/>
          <pc:sldMk cId="4092044334" sldId="279"/>
        </pc:sldMkLst>
        <pc:spChg chg="mod">
          <ac:chgData name="Ondra Klíma" userId="381e0c8e360e8536" providerId="LiveId" clId="{77963672-CDFA-4748-AB2B-B9BD23A72AEF}" dt="2022-10-13T07:24:16.452" v="6343" actId="20577"/>
          <ac:spMkLst>
            <pc:docMk/>
            <pc:sldMk cId="4092044334" sldId="279"/>
            <ac:spMk id="3" creationId="{70E2C7FD-D8E0-E985-ABAE-6F29E2C41114}"/>
          </ac:spMkLst>
        </pc:spChg>
      </pc:sldChg>
      <pc:sldChg chg="del">
        <pc:chgData name="Ondra Klíma" userId="381e0c8e360e8536" providerId="LiveId" clId="{77963672-CDFA-4748-AB2B-B9BD23A72AEF}" dt="2022-10-12T18:03:42.886" v="25" actId="47"/>
        <pc:sldMkLst>
          <pc:docMk/>
          <pc:sldMk cId="503838932" sldId="281"/>
        </pc:sldMkLst>
      </pc:sldChg>
      <pc:sldChg chg="modSp mod modNotesTx">
        <pc:chgData name="Ondra Klíma" userId="381e0c8e360e8536" providerId="LiveId" clId="{77963672-CDFA-4748-AB2B-B9BD23A72AEF}" dt="2022-10-12T22:51:43.674" v="6341" actId="20577"/>
        <pc:sldMkLst>
          <pc:docMk/>
          <pc:sldMk cId="2031584852" sldId="281"/>
        </pc:sldMkLst>
        <pc:spChg chg="mod">
          <ac:chgData name="Ondra Klíma" userId="381e0c8e360e8536" providerId="LiveId" clId="{77963672-CDFA-4748-AB2B-B9BD23A72AEF}" dt="2022-10-12T22:51:43.674" v="6341" actId="20577"/>
          <ac:spMkLst>
            <pc:docMk/>
            <pc:sldMk cId="2031584852" sldId="281"/>
            <ac:spMk id="3" creationId="{70E2C7FD-D8E0-E985-ABAE-6F29E2C41114}"/>
          </ac:spMkLst>
        </pc:spChg>
      </pc:sldChg>
      <pc:sldChg chg="del">
        <pc:chgData name="Ondra Klíma" userId="381e0c8e360e8536" providerId="LiveId" clId="{77963672-CDFA-4748-AB2B-B9BD23A72AEF}" dt="2022-10-12T18:03:42.886" v="25" actId="47"/>
        <pc:sldMkLst>
          <pc:docMk/>
          <pc:sldMk cId="1034007745" sldId="282"/>
        </pc:sldMkLst>
      </pc:sldChg>
      <pc:sldChg chg="addSp delSp modSp mod setBg modNotesTx">
        <pc:chgData name="Ondra Klíma" userId="381e0c8e360e8536" providerId="LiveId" clId="{77963672-CDFA-4748-AB2B-B9BD23A72AEF}" dt="2022-10-12T22:51:12.499" v="6334" actId="20577"/>
        <pc:sldMkLst>
          <pc:docMk/>
          <pc:sldMk cId="3967112898" sldId="282"/>
        </pc:sldMkLst>
        <pc:spChg chg="mod">
          <ac:chgData name="Ondra Klíma" userId="381e0c8e360e8536" providerId="LiveId" clId="{77963672-CDFA-4748-AB2B-B9BD23A72AEF}" dt="2022-10-12T21:39:37.396" v="313" actId="26606"/>
          <ac:spMkLst>
            <pc:docMk/>
            <pc:sldMk cId="3967112898" sldId="282"/>
            <ac:spMk id="2" creationId="{7B493602-2031-A7F2-BADA-2D74EB4237F4}"/>
          </ac:spMkLst>
        </pc:spChg>
        <pc:spChg chg="add del">
          <ac:chgData name="Ondra Klíma" userId="381e0c8e360e8536" providerId="LiveId" clId="{77963672-CDFA-4748-AB2B-B9BD23A72AEF}" dt="2022-10-12T21:39:37.387" v="312" actId="26606"/>
          <ac:spMkLst>
            <pc:docMk/>
            <pc:sldMk cId="3967112898" sldId="282"/>
            <ac:spMk id="1030" creationId="{A8F505FA-C5B1-8479-8CD2-A2C5B5964DA8}"/>
          </ac:spMkLst>
        </pc:spChg>
        <pc:spChg chg="add del">
          <ac:chgData name="Ondra Klíma" userId="381e0c8e360e8536" providerId="LiveId" clId="{77963672-CDFA-4748-AB2B-B9BD23A72AEF}" dt="2022-10-12T21:39:33.377" v="310" actId="26606"/>
          <ac:spMkLst>
            <pc:docMk/>
            <pc:sldMk cId="3967112898" sldId="282"/>
            <ac:spMk id="1031" creationId="{82184FF4-7029-4ED7-813A-192E60608764}"/>
          </ac:spMkLst>
        </pc:spChg>
        <pc:spChg chg="add del">
          <ac:chgData name="Ondra Klíma" userId="381e0c8e360e8536" providerId="LiveId" clId="{77963672-CDFA-4748-AB2B-B9BD23A72AEF}" dt="2022-10-12T21:39:33.377" v="310" actId="26606"/>
          <ac:spMkLst>
            <pc:docMk/>
            <pc:sldMk cId="3967112898" sldId="282"/>
            <ac:spMk id="1033" creationId="{AAA7AB09-557C-41AD-9113-FF9F68FA1035}"/>
          </ac:spMkLst>
        </pc:spChg>
        <pc:spChg chg="add del">
          <ac:chgData name="Ondra Klíma" userId="381e0c8e360e8536" providerId="LiveId" clId="{77963672-CDFA-4748-AB2B-B9BD23A72AEF}" dt="2022-10-12T21:39:33.377" v="310" actId="26606"/>
          <ac:spMkLst>
            <pc:docMk/>
            <pc:sldMk cId="3967112898" sldId="282"/>
            <ac:spMk id="1035" creationId="{EF99ECAA-1F11-4937-BBA6-51935AB44C9D}"/>
          </ac:spMkLst>
        </pc:spChg>
        <pc:spChg chg="add del">
          <ac:chgData name="Ondra Klíma" userId="381e0c8e360e8536" providerId="LiveId" clId="{77963672-CDFA-4748-AB2B-B9BD23A72AEF}" dt="2022-10-12T21:39:33.377" v="310" actId="26606"/>
          <ac:spMkLst>
            <pc:docMk/>
            <pc:sldMk cId="3967112898" sldId="282"/>
            <ac:spMk id="1043" creationId="{1DB043B4-68C6-45B9-82AC-A5800EADB8DB}"/>
          </ac:spMkLst>
        </pc:spChg>
        <pc:spChg chg="add del">
          <ac:chgData name="Ondra Klíma" userId="381e0c8e360e8536" providerId="LiveId" clId="{77963672-CDFA-4748-AB2B-B9BD23A72AEF}" dt="2022-10-12T21:39:33.377" v="310" actId="26606"/>
          <ac:spMkLst>
            <pc:docMk/>
            <pc:sldMk cId="3967112898" sldId="282"/>
            <ac:spMk id="1045" creationId="{28A00A08-E4E6-4184-B484-E0E034072AE0}"/>
          </ac:spMkLst>
        </pc:spChg>
        <pc:spChg chg="add del">
          <ac:chgData name="Ondra Klíma" userId="381e0c8e360e8536" providerId="LiveId" clId="{77963672-CDFA-4748-AB2B-B9BD23A72AEF}" dt="2022-10-12T21:39:37.387" v="312" actId="26606"/>
          <ac:spMkLst>
            <pc:docMk/>
            <pc:sldMk cId="3967112898" sldId="282"/>
            <ac:spMk id="1056" creationId="{A5931BE0-4B93-4D6C-878E-ACC59D6B4587}"/>
          </ac:spMkLst>
        </pc:spChg>
        <pc:spChg chg="add del">
          <ac:chgData name="Ondra Klíma" userId="381e0c8e360e8536" providerId="LiveId" clId="{77963672-CDFA-4748-AB2B-B9BD23A72AEF}" dt="2022-10-12T21:39:37.387" v="312" actId="26606"/>
          <ac:spMkLst>
            <pc:docMk/>
            <pc:sldMk cId="3967112898" sldId="282"/>
            <ac:spMk id="1057" creationId="{6FF3A87B-2255-45E0-A551-C11FAF93290C}"/>
          </ac:spMkLst>
        </pc:spChg>
        <pc:spChg chg="add">
          <ac:chgData name="Ondra Klíma" userId="381e0c8e360e8536" providerId="LiveId" clId="{77963672-CDFA-4748-AB2B-B9BD23A72AEF}" dt="2022-10-12T21:39:37.396" v="313" actId="26606"/>
          <ac:spMkLst>
            <pc:docMk/>
            <pc:sldMk cId="3967112898" sldId="282"/>
            <ac:spMk id="1059" creationId="{82184FF4-7029-4ED7-813A-192E60608764}"/>
          </ac:spMkLst>
        </pc:spChg>
        <pc:spChg chg="add">
          <ac:chgData name="Ondra Klíma" userId="381e0c8e360e8536" providerId="LiveId" clId="{77963672-CDFA-4748-AB2B-B9BD23A72AEF}" dt="2022-10-12T21:39:37.396" v="313" actId="26606"/>
          <ac:spMkLst>
            <pc:docMk/>
            <pc:sldMk cId="3967112898" sldId="282"/>
            <ac:spMk id="1060" creationId="{AAA7AB09-557C-41AD-9113-FF9F68FA1035}"/>
          </ac:spMkLst>
        </pc:spChg>
        <pc:spChg chg="add">
          <ac:chgData name="Ondra Klíma" userId="381e0c8e360e8536" providerId="LiveId" clId="{77963672-CDFA-4748-AB2B-B9BD23A72AEF}" dt="2022-10-12T21:39:37.396" v="313" actId="26606"/>
          <ac:spMkLst>
            <pc:docMk/>
            <pc:sldMk cId="3967112898" sldId="282"/>
            <ac:spMk id="1061" creationId="{EF99ECAA-1F11-4937-BBA6-51935AB44C9D}"/>
          </ac:spMkLst>
        </pc:spChg>
        <pc:spChg chg="add">
          <ac:chgData name="Ondra Klíma" userId="381e0c8e360e8536" providerId="LiveId" clId="{77963672-CDFA-4748-AB2B-B9BD23A72AEF}" dt="2022-10-12T21:39:37.396" v="313" actId="26606"/>
          <ac:spMkLst>
            <pc:docMk/>
            <pc:sldMk cId="3967112898" sldId="282"/>
            <ac:spMk id="1063" creationId="{1DB043B4-68C6-45B9-82AC-A5800EADB8DB}"/>
          </ac:spMkLst>
        </pc:spChg>
        <pc:spChg chg="add">
          <ac:chgData name="Ondra Klíma" userId="381e0c8e360e8536" providerId="LiveId" clId="{77963672-CDFA-4748-AB2B-B9BD23A72AEF}" dt="2022-10-12T21:39:37.396" v="313" actId="26606"/>
          <ac:spMkLst>
            <pc:docMk/>
            <pc:sldMk cId="3967112898" sldId="282"/>
            <ac:spMk id="1064" creationId="{28A00A08-E4E6-4184-B484-E0E034072AE0}"/>
          </ac:spMkLst>
        </pc:spChg>
        <pc:grpChg chg="add del">
          <ac:chgData name="Ondra Klíma" userId="381e0c8e360e8536" providerId="LiveId" clId="{77963672-CDFA-4748-AB2B-B9BD23A72AEF}" dt="2022-10-12T21:39:33.377" v="310" actId="26606"/>
          <ac:grpSpMkLst>
            <pc:docMk/>
            <pc:sldMk cId="3967112898" sldId="282"/>
            <ac:grpSpMk id="1037" creationId="{79DE9FAB-6BBA-4CFE-B67D-77B47F01ECA4}"/>
          </ac:grpSpMkLst>
        </pc:grpChg>
        <pc:grpChg chg="add del">
          <ac:chgData name="Ondra Klíma" userId="381e0c8e360e8536" providerId="LiveId" clId="{77963672-CDFA-4748-AB2B-B9BD23A72AEF}" dt="2022-10-12T21:39:33.377" v="310" actId="26606"/>
          <ac:grpSpMkLst>
            <pc:docMk/>
            <pc:sldMk cId="3967112898" sldId="282"/>
            <ac:grpSpMk id="1047" creationId="{0780E404-3121-4F33-AF2D-65F659A97798}"/>
          </ac:grpSpMkLst>
        </pc:grpChg>
        <pc:grpChg chg="add del">
          <ac:chgData name="Ondra Klíma" userId="381e0c8e360e8536" providerId="LiveId" clId="{77963672-CDFA-4748-AB2B-B9BD23A72AEF}" dt="2022-10-12T21:39:33.377" v="310" actId="26606"/>
          <ac:grpSpMkLst>
            <pc:docMk/>
            <pc:sldMk cId="3967112898" sldId="282"/>
            <ac:grpSpMk id="1051" creationId="{4B158E9A-DBF4-4AA7-B6B7-8C8EB2FBDD68}"/>
          </ac:grpSpMkLst>
        </pc:grpChg>
        <pc:grpChg chg="add">
          <ac:chgData name="Ondra Klíma" userId="381e0c8e360e8536" providerId="LiveId" clId="{77963672-CDFA-4748-AB2B-B9BD23A72AEF}" dt="2022-10-12T21:39:37.396" v="313" actId="26606"/>
          <ac:grpSpMkLst>
            <pc:docMk/>
            <pc:sldMk cId="3967112898" sldId="282"/>
            <ac:grpSpMk id="1062" creationId="{79DE9FAB-6BBA-4CFE-B67D-77B47F01ECA4}"/>
          </ac:grpSpMkLst>
        </pc:grpChg>
        <pc:grpChg chg="add">
          <ac:chgData name="Ondra Klíma" userId="381e0c8e360e8536" providerId="LiveId" clId="{77963672-CDFA-4748-AB2B-B9BD23A72AEF}" dt="2022-10-12T21:39:37.396" v="313" actId="26606"/>
          <ac:grpSpMkLst>
            <pc:docMk/>
            <pc:sldMk cId="3967112898" sldId="282"/>
            <ac:grpSpMk id="1065" creationId="{0780E404-3121-4F33-AF2D-65F659A97798}"/>
          </ac:grpSpMkLst>
        </pc:grpChg>
        <pc:grpChg chg="add">
          <ac:chgData name="Ondra Klíma" userId="381e0c8e360e8536" providerId="LiveId" clId="{77963672-CDFA-4748-AB2B-B9BD23A72AEF}" dt="2022-10-12T21:39:37.396" v="313" actId="26606"/>
          <ac:grpSpMkLst>
            <pc:docMk/>
            <pc:sldMk cId="3967112898" sldId="282"/>
            <ac:grpSpMk id="1066" creationId="{4B158E9A-DBF4-4AA7-B6B7-8C8EB2FBDD68}"/>
          </ac:grpSpMkLst>
        </pc:grpChg>
        <pc:picChg chg="mod">
          <ac:chgData name="Ondra Klíma" userId="381e0c8e360e8536" providerId="LiveId" clId="{77963672-CDFA-4748-AB2B-B9BD23A72AEF}" dt="2022-10-12T21:39:37.396" v="313" actId="26606"/>
          <ac:picMkLst>
            <pc:docMk/>
            <pc:sldMk cId="3967112898" sldId="282"/>
            <ac:picMk id="1026" creationId="{BA78EF90-54BF-4E57-4FAE-763E7E7167BD}"/>
          </ac:picMkLst>
        </pc:picChg>
      </pc:sldChg>
      <pc:sldChg chg="modNotesTx">
        <pc:chgData name="Ondra Klíma" userId="381e0c8e360e8536" providerId="LiveId" clId="{77963672-CDFA-4748-AB2B-B9BD23A72AEF}" dt="2022-10-12T22:08:22.383" v="2502" actId="6549"/>
        <pc:sldMkLst>
          <pc:docMk/>
          <pc:sldMk cId="598003199" sldId="283"/>
        </pc:sldMkLst>
      </pc:sldChg>
      <pc:sldChg chg="del">
        <pc:chgData name="Ondra Klíma" userId="381e0c8e360e8536" providerId="LiveId" clId="{77963672-CDFA-4748-AB2B-B9BD23A72AEF}" dt="2022-10-12T18:03:42.886" v="25" actId="47"/>
        <pc:sldMkLst>
          <pc:docMk/>
          <pc:sldMk cId="2290825189" sldId="283"/>
        </pc:sldMkLst>
      </pc:sldChg>
      <pc:sldChg chg="del">
        <pc:chgData name="Ondra Klíma" userId="381e0c8e360e8536" providerId="LiveId" clId="{77963672-CDFA-4748-AB2B-B9BD23A72AEF}" dt="2022-10-12T18:03:42.886" v="25" actId="47"/>
        <pc:sldMkLst>
          <pc:docMk/>
          <pc:sldMk cId="3381644457" sldId="284"/>
        </pc:sldMkLst>
      </pc:sldChg>
      <pc:sldChg chg="modNotesTx">
        <pc:chgData name="Ondra Klíma" userId="381e0c8e360e8536" providerId="LiveId" clId="{77963672-CDFA-4748-AB2B-B9BD23A72AEF}" dt="2022-10-12T21:41:28.495" v="355" actId="20577"/>
        <pc:sldMkLst>
          <pc:docMk/>
          <pc:sldMk cId="492580210" sldId="285"/>
        </pc:sldMkLst>
      </pc:sldChg>
      <pc:sldChg chg="modSp add mod modNotesTx">
        <pc:chgData name="Ondra Klíma" userId="381e0c8e360e8536" providerId="LiveId" clId="{77963672-CDFA-4748-AB2B-B9BD23A72AEF}" dt="2022-10-12T21:47:38.074" v="977" actId="20577"/>
        <pc:sldMkLst>
          <pc:docMk/>
          <pc:sldMk cId="2918389538" sldId="286"/>
        </pc:sldMkLst>
        <pc:spChg chg="mod">
          <ac:chgData name="Ondra Klíma" userId="381e0c8e360e8536" providerId="LiveId" clId="{77963672-CDFA-4748-AB2B-B9BD23A72AEF}" dt="2022-10-12T21:42:53.711" v="403" actId="20577"/>
          <ac:spMkLst>
            <pc:docMk/>
            <pc:sldMk cId="2918389538" sldId="286"/>
            <ac:spMk id="2" creationId="{A27FD7AB-131E-CE83-31BE-AE78AE36EB3A}"/>
          </ac:spMkLst>
        </pc:spChg>
        <pc:spChg chg="mod">
          <ac:chgData name="Ondra Klíma" userId="381e0c8e360e8536" providerId="LiveId" clId="{77963672-CDFA-4748-AB2B-B9BD23A72AEF}" dt="2022-10-12T21:47:38.074" v="977" actId="20577"/>
          <ac:spMkLst>
            <pc:docMk/>
            <pc:sldMk cId="2918389538" sldId="286"/>
            <ac:spMk id="3" creationId="{70E2C7FD-D8E0-E985-ABAE-6F29E2C41114}"/>
          </ac:spMkLst>
        </pc:spChg>
        <pc:picChg chg="mod">
          <ac:chgData name="Ondra Klíma" userId="381e0c8e360e8536" providerId="LiveId" clId="{77963672-CDFA-4748-AB2B-B9BD23A72AEF}" dt="2022-10-12T21:42:23.846" v="357" actId="14826"/>
          <ac:picMkLst>
            <pc:docMk/>
            <pc:sldMk cId="2918389538" sldId="286"/>
            <ac:picMk id="1026" creationId="{9E74FEC4-FF5D-7861-CC97-315264433CBC}"/>
          </ac:picMkLst>
        </pc:picChg>
      </pc:sldChg>
      <pc:sldChg chg="modSp add mod modNotesTx">
        <pc:chgData name="Ondra Klíma" userId="381e0c8e360e8536" providerId="LiveId" clId="{77963672-CDFA-4748-AB2B-B9BD23A72AEF}" dt="2022-10-12T21:53:27.516" v="1321" actId="20577"/>
        <pc:sldMkLst>
          <pc:docMk/>
          <pc:sldMk cId="4109192644" sldId="287"/>
        </pc:sldMkLst>
        <pc:spChg chg="mod">
          <ac:chgData name="Ondra Klíma" userId="381e0c8e360e8536" providerId="LiveId" clId="{77963672-CDFA-4748-AB2B-B9BD23A72AEF}" dt="2022-10-12T21:50:37.779" v="1047" actId="20577"/>
          <ac:spMkLst>
            <pc:docMk/>
            <pc:sldMk cId="4109192644" sldId="287"/>
            <ac:spMk id="2" creationId="{A27FD7AB-131E-CE83-31BE-AE78AE36EB3A}"/>
          </ac:spMkLst>
        </pc:spChg>
        <pc:spChg chg="mod">
          <ac:chgData name="Ondra Klíma" userId="381e0c8e360e8536" providerId="LiveId" clId="{77963672-CDFA-4748-AB2B-B9BD23A72AEF}" dt="2022-10-12T21:53:27.516" v="1321" actId="20577"/>
          <ac:spMkLst>
            <pc:docMk/>
            <pc:sldMk cId="4109192644" sldId="287"/>
            <ac:spMk id="3" creationId="{70E2C7FD-D8E0-E985-ABAE-6F29E2C41114}"/>
          </ac:spMkLst>
        </pc:spChg>
        <pc:picChg chg="mod">
          <ac:chgData name="Ondra Klíma" userId="381e0c8e360e8536" providerId="LiveId" clId="{77963672-CDFA-4748-AB2B-B9BD23A72AEF}" dt="2022-10-12T21:50:24.296" v="1041" actId="14826"/>
          <ac:picMkLst>
            <pc:docMk/>
            <pc:sldMk cId="4109192644" sldId="287"/>
            <ac:picMk id="1026" creationId="{9E74FEC4-FF5D-7861-CC97-315264433CBC}"/>
          </ac:picMkLst>
        </pc:picChg>
      </pc:sldChg>
      <pc:sldChg chg="modSp add mod modNotesTx">
        <pc:chgData name="Ondra Klíma" userId="381e0c8e360e8536" providerId="LiveId" clId="{77963672-CDFA-4748-AB2B-B9BD23A72AEF}" dt="2022-10-12T22:02:10.848" v="2055" actId="20577"/>
        <pc:sldMkLst>
          <pc:docMk/>
          <pc:sldMk cId="1756829639" sldId="288"/>
        </pc:sldMkLst>
        <pc:spChg chg="mod">
          <ac:chgData name="Ondra Klíma" userId="381e0c8e360e8536" providerId="LiveId" clId="{77963672-CDFA-4748-AB2B-B9BD23A72AEF}" dt="2022-10-12T21:54:16.892" v="1347" actId="20577"/>
          <ac:spMkLst>
            <pc:docMk/>
            <pc:sldMk cId="1756829639" sldId="288"/>
            <ac:spMk id="2" creationId="{A27FD7AB-131E-CE83-31BE-AE78AE36EB3A}"/>
          </ac:spMkLst>
        </pc:spChg>
        <pc:spChg chg="mod">
          <ac:chgData name="Ondra Klíma" userId="381e0c8e360e8536" providerId="LiveId" clId="{77963672-CDFA-4748-AB2B-B9BD23A72AEF}" dt="2022-10-12T22:02:10.848" v="2055" actId="20577"/>
          <ac:spMkLst>
            <pc:docMk/>
            <pc:sldMk cId="1756829639" sldId="288"/>
            <ac:spMk id="3" creationId="{70E2C7FD-D8E0-E985-ABAE-6F29E2C41114}"/>
          </ac:spMkLst>
        </pc:spChg>
        <pc:picChg chg="mod">
          <ac:chgData name="Ondra Klíma" userId="381e0c8e360e8536" providerId="LiveId" clId="{77963672-CDFA-4748-AB2B-B9BD23A72AEF}" dt="2022-10-12T21:55:19.332" v="1351" actId="14826"/>
          <ac:picMkLst>
            <pc:docMk/>
            <pc:sldMk cId="1756829639" sldId="288"/>
            <ac:picMk id="1026" creationId="{9E74FEC4-FF5D-7861-CC97-315264433CBC}"/>
          </ac:picMkLst>
        </pc:picChg>
      </pc:sldChg>
      <pc:sldChg chg="modSp add mod modNotesTx">
        <pc:chgData name="Ondra Klíma" userId="381e0c8e360e8536" providerId="LiveId" clId="{77963672-CDFA-4748-AB2B-B9BD23A72AEF}" dt="2022-10-12T22:06:30.783" v="2452" actId="14100"/>
        <pc:sldMkLst>
          <pc:docMk/>
          <pc:sldMk cId="1551636028" sldId="289"/>
        </pc:sldMkLst>
        <pc:spChg chg="mod">
          <ac:chgData name="Ondra Klíma" userId="381e0c8e360e8536" providerId="LiveId" clId="{77963672-CDFA-4748-AB2B-B9BD23A72AEF}" dt="2022-10-12T21:58:35.876" v="1658" actId="20577"/>
          <ac:spMkLst>
            <pc:docMk/>
            <pc:sldMk cId="1551636028" sldId="289"/>
            <ac:spMk id="2" creationId="{A27FD7AB-131E-CE83-31BE-AE78AE36EB3A}"/>
          </ac:spMkLst>
        </pc:spChg>
        <pc:spChg chg="mod">
          <ac:chgData name="Ondra Klíma" userId="381e0c8e360e8536" providerId="LiveId" clId="{77963672-CDFA-4748-AB2B-B9BD23A72AEF}" dt="2022-10-12T22:06:30.783" v="2452" actId="14100"/>
          <ac:spMkLst>
            <pc:docMk/>
            <pc:sldMk cId="1551636028" sldId="289"/>
            <ac:spMk id="3" creationId="{70E2C7FD-D8E0-E985-ABAE-6F29E2C41114}"/>
          </ac:spMkLst>
        </pc:spChg>
        <pc:picChg chg="mod">
          <ac:chgData name="Ondra Klíma" userId="381e0c8e360e8536" providerId="LiveId" clId="{77963672-CDFA-4748-AB2B-B9BD23A72AEF}" dt="2022-10-12T21:58:19.906" v="1652" actId="14826"/>
          <ac:picMkLst>
            <pc:docMk/>
            <pc:sldMk cId="1551636028" sldId="289"/>
            <ac:picMk id="1026" creationId="{9E74FEC4-FF5D-7861-CC97-315264433CBC}"/>
          </ac:picMkLst>
        </pc:picChg>
      </pc:sldChg>
      <pc:sldChg chg="modSp add mod ord modNotesTx">
        <pc:chgData name="Ondra Klíma" userId="381e0c8e360e8536" providerId="LiveId" clId="{77963672-CDFA-4748-AB2B-B9BD23A72AEF}" dt="2022-10-12T22:16:40.490" v="3401" actId="27636"/>
        <pc:sldMkLst>
          <pc:docMk/>
          <pc:sldMk cId="1080614218" sldId="290"/>
        </pc:sldMkLst>
        <pc:spChg chg="mod">
          <ac:chgData name="Ondra Klíma" userId="381e0c8e360e8536" providerId="LiveId" clId="{77963672-CDFA-4748-AB2B-B9BD23A72AEF}" dt="2022-10-12T22:09:12.083" v="2540" actId="20577"/>
          <ac:spMkLst>
            <pc:docMk/>
            <pc:sldMk cId="1080614218" sldId="290"/>
            <ac:spMk id="2" creationId="{A27FD7AB-131E-CE83-31BE-AE78AE36EB3A}"/>
          </ac:spMkLst>
        </pc:spChg>
        <pc:spChg chg="mod">
          <ac:chgData name="Ondra Klíma" userId="381e0c8e360e8536" providerId="LiveId" clId="{77963672-CDFA-4748-AB2B-B9BD23A72AEF}" dt="2022-10-12T22:16:40.490" v="3401" actId="27636"/>
          <ac:spMkLst>
            <pc:docMk/>
            <pc:sldMk cId="1080614218" sldId="290"/>
            <ac:spMk id="3" creationId="{70E2C7FD-D8E0-E985-ABAE-6F29E2C41114}"/>
          </ac:spMkLst>
        </pc:spChg>
        <pc:picChg chg="mod">
          <ac:chgData name="Ondra Klíma" userId="381e0c8e360e8536" providerId="LiveId" clId="{77963672-CDFA-4748-AB2B-B9BD23A72AEF}" dt="2022-10-12T22:07:17.054" v="2474" actId="14826"/>
          <ac:picMkLst>
            <pc:docMk/>
            <pc:sldMk cId="1080614218" sldId="290"/>
            <ac:picMk id="1026" creationId="{9E74FEC4-FF5D-7861-CC97-315264433CBC}"/>
          </ac:picMkLst>
        </pc:picChg>
      </pc:sldChg>
      <pc:sldChg chg="addSp delSp modSp new mod setBg">
        <pc:chgData name="Ondra Klíma" userId="381e0c8e360e8536" providerId="LiveId" clId="{77963672-CDFA-4748-AB2B-B9BD23A72AEF}" dt="2022-10-12T22:20:36.123" v="3641" actId="20577"/>
        <pc:sldMkLst>
          <pc:docMk/>
          <pc:sldMk cId="1919562863" sldId="291"/>
        </pc:sldMkLst>
        <pc:spChg chg="mod">
          <ac:chgData name="Ondra Klíma" userId="381e0c8e360e8536" providerId="LiveId" clId="{77963672-CDFA-4748-AB2B-B9BD23A72AEF}" dt="2022-10-12T22:20:16.966" v="3639" actId="26606"/>
          <ac:spMkLst>
            <pc:docMk/>
            <pc:sldMk cId="1919562863" sldId="291"/>
            <ac:spMk id="2" creationId="{49D2871D-767E-6A45-B59D-BCF28791CC41}"/>
          </ac:spMkLst>
        </pc:spChg>
        <pc:spChg chg="mod">
          <ac:chgData name="Ondra Klíma" userId="381e0c8e360e8536" providerId="LiveId" clId="{77963672-CDFA-4748-AB2B-B9BD23A72AEF}" dt="2022-10-12T22:20:36.123" v="3641" actId="20577"/>
          <ac:spMkLst>
            <pc:docMk/>
            <pc:sldMk cId="1919562863" sldId="291"/>
            <ac:spMk id="3" creationId="{AC50F984-3084-ABE2-C949-1934FE421154}"/>
          </ac:spMkLst>
        </pc:spChg>
        <pc:spChg chg="add del">
          <ac:chgData name="Ondra Klíma" userId="381e0c8e360e8536" providerId="LiveId" clId="{77963672-CDFA-4748-AB2B-B9BD23A72AEF}" dt="2022-10-12T22:20:16.966" v="3639" actId="26606"/>
          <ac:spMkLst>
            <pc:docMk/>
            <pc:sldMk cId="1919562863" sldId="291"/>
            <ac:spMk id="10" creationId="{82184FF4-7029-4ED7-813A-192E60608764}"/>
          </ac:spMkLst>
        </pc:spChg>
        <pc:spChg chg="add del">
          <ac:chgData name="Ondra Klíma" userId="381e0c8e360e8536" providerId="LiveId" clId="{77963672-CDFA-4748-AB2B-B9BD23A72AEF}" dt="2022-10-12T22:20:16.966" v="3639" actId="26606"/>
          <ac:spMkLst>
            <pc:docMk/>
            <pc:sldMk cId="1919562863" sldId="291"/>
            <ac:spMk id="12" creationId="{AAA7AB09-557C-41AD-9113-FF9F68FA1035}"/>
          </ac:spMkLst>
        </pc:spChg>
        <pc:spChg chg="add del">
          <ac:chgData name="Ondra Klíma" userId="381e0c8e360e8536" providerId="LiveId" clId="{77963672-CDFA-4748-AB2B-B9BD23A72AEF}" dt="2022-10-12T22:20:16.966" v="3639" actId="26606"/>
          <ac:spMkLst>
            <pc:docMk/>
            <pc:sldMk cId="1919562863" sldId="291"/>
            <ac:spMk id="14" creationId="{EF99ECAA-1F11-4937-BBA6-51935AB44C9D}"/>
          </ac:spMkLst>
        </pc:spChg>
        <pc:spChg chg="add del">
          <ac:chgData name="Ondra Klíma" userId="381e0c8e360e8536" providerId="LiveId" clId="{77963672-CDFA-4748-AB2B-B9BD23A72AEF}" dt="2022-10-12T22:20:16.966" v="3639" actId="26606"/>
          <ac:spMkLst>
            <pc:docMk/>
            <pc:sldMk cId="1919562863" sldId="291"/>
            <ac:spMk id="22" creationId="{1DB043B4-68C6-45B9-82AC-A5800EADB8DB}"/>
          </ac:spMkLst>
        </pc:spChg>
        <pc:spChg chg="add del">
          <ac:chgData name="Ondra Klíma" userId="381e0c8e360e8536" providerId="LiveId" clId="{77963672-CDFA-4748-AB2B-B9BD23A72AEF}" dt="2022-10-12T22:20:16.966" v="3639" actId="26606"/>
          <ac:spMkLst>
            <pc:docMk/>
            <pc:sldMk cId="1919562863" sldId="291"/>
            <ac:spMk id="24" creationId="{28A00A08-E4E6-4184-B484-E0E034072AE0}"/>
          </ac:spMkLst>
        </pc:spChg>
        <pc:spChg chg="add">
          <ac:chgData name="Ondra Klíma" userId="381e0c8e360e8536" providerId="LiveId" clId="{77963672-CDFA-4748-AB2B-B9BD23A72AEF}" dt="2022-10-12T22:20:16.966" v="3639" actId="26606"/>
          <ac:spMkLst>
            <pc:docMk/>
            <pc:sldMk cId="1919562863" sldId="291"/>
            <ac:spMk id="38" creationId="{A5931BE0-4B93-4D6C-878E-ACC59D6B4587}"/>
          </ac:spMkLst>
        </pc:spChg>
        <pc:grpChg chg="add del">
          <ac:chgData name="Ondra Klíma" userId="381e0c8e360e8536" providerId="LiveId" clId="{77963672-CDFA-4748-AB2B-B9BD23A72AEF}" dt="2022-10-12T22:20:16.966" v="3639" actId="26606"/>
          <ac:grpSpMkLst>
            <pc:docMk/>
            <pc:sldMk cId="1919562863" sldId="291"/>
            <ac:grpSpMk id="16" creationId="{79DE9FAB-6BBA-4CFE-B67D-77B47F01ECA4}"/>
          </ac:grpSpMkLst>
        </pc:grpChg>
        <pc:grpChg chg="add del">
          <ac:chgData name="Ondra Klíma" userId="381e0c8e360e8536" providerId="LiveId" clId="{77963672-CDFA-4748-AB2B-B9BD23A72AEF}" dt="2022-10-12T22:20:16.966" v="3639" actId="26606"/>
          <ac:grpSpMkLst>
            <pc:docMk/>
            <pc:sldMk cId="1919562863" sldId="291"/>
            <ac:grpSpMk id="26" creationId="{0780E404-3121-4F33-AF2D-65F659A97798}"/>
          </ac:grpSpMkLst>
        </pc:grpChg>
        <pc:grpChg chg="add del">
          <ac:chgData name="Ondra Klíma" userId="381e0c8e360e8536" providerId="LiveId" clId="{77963672-CDFA-4748-AB2B-B9BD23A72AEF}" dt="2022-10-12T22:20:16.966" v="3639" actId="26606"/>
          <ac:grpSpMkLst>
            <pc:docMk/>
            <pc:sldMk cId="1919562863" sldId="291"/>
            <ac:grpSpMk id="30" creationId="{4B158E9A-DBF4-4AA7-B6B7-8C8EB2FBDD68}"/>
          </ac:grpSpMkLst>
        </pc:grpChg>
        <pc:picChg chg="add mod">
          <ac:chgData name="Ondra Klíma" userId="381e0c8e360e8536" providerId="LiveId" clId="{77963672-CDFA-4748-AB2B-B9BD23A72AEF}" dt="2022-10-12T22:20:16.966" v="3639" actId="26606"/>
          <ac:picMkLst>
            <pc:docMk/>
            <pc:sldMk cId="1919562863" sldId="291"/>
            <ac:picMk id="7" creationId="{0AF6B26C-201F-12C7-43F4-48C533FCB8AA}"/>
          </ac:picMkLst>
        </pc:picChg>
      </pc:sldChg>
      <pc:sldChg chg="addSp delSp modSp new mod setBg modNotesTx">
        <pc:chgData name="Ondra Klíma" userId="381e0c8e360e8536" providerId="LiveId" clId="{77963672-CDFA-4748-AB2B-B9BD23A72AEF}" dt="2022-10-12T22:41:50.647" v="5651" actId="20577"/>
        <pc:sldMkLst>
          <pc:docMk/>
          <pc:sldMk cId="1870313105" sldId="292"/>
        </pc:sldMkLst>
        <pc:spChg chg="mod">
          <ac:chgData name="Ondra Klíma" userId="381e0c8e360e8536" providerId="LiveId" clId="{77963672-CDFA-4748-AB2B-B9BD23A72AEF}" dt="2022-10-12T22:33:30.979" v="4855" actId="26606"/>
          <ac:spMkLst>
            <pc:docMk/>
            <pc:sldMk cId="1870313105" sldId="292"/>
            <ac:spMk id="2" creationId="{FECAF650-EB3E-257E-FB0D-24E3A5326EC2}"/>
          </ac:spMkLst>
        </pc:spChg>
        <pc:spChg chg="add del mod">
          <ac:chgData name="Ondra Klíma" userId="381e0c8e360e8536" providerId="LiveId" clId="{77963672-CDFA-4748-AB2B-B9BD23A72AEF}" dt="2022-10-12T22:33:30.979" v="4855" actId="26606"/>
          <ac:spMkLst>
            <pc:docMk/>
            <pc:sldMk cId="1870313105" sldId="292"/>
            <ac:spMk id="3" creationId="{631DB4A9-20D7-ED78-436F-8532229A4A91}"/>
          </ac:spMkLst>
        </pc:spChg>
        <pc:spChg chg="add del">
          <ac:chgData name="Ondra Klíma" userId="381e0c8e360e8536" providerId="LiveId" clId="{77963672-CDFA-4748-AB2B-B9BD23A72AEF}" dt="2022-10-12T22:33:30.962" v="4854" actId="26606"/>
          <ac:spMkLst>
            <pc:docMk/>
            <pc:sldMk cId="1870313105" sldId="292"/>
            <ac:spMk id="9" creationId="{60B7752B-728D-4CA3-8923-C4F7F77029E3}"/>
          </ac:spMkLst>
        </pc:spChg>
        <pc:spChg chg="add del">
          <ac:chgData name="Ondra Klíma" userId="381e0c8e360e8536" providerId="LiveId" clId="{77963672-CDFA-4748-AB2B-B9BD23A72AEF}" dt="2022-10-12T22:33:30.962" v="4854" actId="26606"/>
          <ac:spMkLst>
            <pc:docMk/>
            <pc:sldMk cId="1870313105" sldId="292"/>
            <ac:spMk id="11" creationId="{429899A3-416E-4DB5-846D-023526052013}"/>
          </ac:spMkLst>
        </pc:spChg>
        <pc:spChg chg="add">
          <ac:chgData name="Ondra Klíma" userId="381e0c8e360e8536" providerId="LiveId" clId="{77963672-CDFA-4748-AB2B-B9BD23A72AEF}" dt="2022-10-12T22:33:30.979" v="4855" actId="26606"/>
          <ac:spMkLst>
            <pc:docMk/>
            <pc:sldMk cId="1870313105" sldId="292"/>
            <ac:spMk id="13" creationId="{60B7752B-728D-4CA3-8923-C4F7F77029E3}"/>
          </ac:spMkLst>
        </pc:spChg>
        <pc:spChg chg="add">
          <ac:chgData name="Ondra Klíma" userId="381e0c8e360e8536" providerId="LiveId" clId="{77963672-CDFA-4748-AB2B-B9BD23A72AEF}" dt="2022-10-12T22:33:30.979" v="4855" actId="26606"/>
          <ac:spMkLst>
            <pc:docMk/>
            <pc:sldMk cId="1870313105" sldId="292"/>
            <ac:spMk id="14" creationId="{88392DC7-0988-443B-A0D0-E726C7DB622B}"/>
          </ac:spMkLst>
        </pc:spChg>
        <pc:graphicFrameChg chg="add del">
          <ac:chgData name="Ondra Klíma" userId="381e0c8e360e8536" providerId="LiveId" clId="{77963672-CDFA-4748-AB2B-B9BD23A72AEF}" dt="2022-10-12T22:33:30.962" v="4854" actId="26606"/>
          <ac:graphicFrameMkLst>
            <pc:docMk/>
            <pc:sldMk cId="1870313105" sldId="292"/>
            <ac:graphicFrameMk id="5" creationId="{1A9B8E28-978E-1C2E-EC02-4A64F062B9EB}"/>
          </ac:graphicFrameMkLst>
        </pc:graphicFrameChg>
        <pc:graphicFrameChg chg="add mod">
          <ac:chgData name="Ondra Klíma" userId="381e0c8e360e8536" providerId="LiveId" clId="{77963672-CDFA-4748-AB2B-B9BD23A72AEF}" dt="2022-10-12T22:41:50.647" v="5651" actId="20577"/>
          <ac:graphicFrameMkLst>
            <pc:docMk/>
            <pc:sldMk cId="1870313105" sldId="292"/>
            <ac:graphicFrameMk id="15" creationId="{1A6B3DC5-F80A-B843-EE8E-C9DC769C4B8B}"/>
          </ac:graphicFrameMkLst>
        </pc:graphicFrameChg>
      </pc:sldChg>
      <pc:sldChg chg="addSp delSp modSp new mod setBg modNotesTx">
        <pc:chgData name="Ondra Klíma" userId="381e0c8e360e8536" providerId="LiveId" clId="{77963672-CDFA-4748-AB2B-B9BD23A72AEF}" dt="2022-10-12T22:48:55.156" v="6273" actId="20577"/>
        <pc:sldMkLst>
          <pc:docMk/>
          <pc:sldMk cId="885373241" sldId="293"/>
        </pc:sldMkLst>
        <pc:spChg chg="mod">
          <ac:chgData name="Ondra Klíma" userId="381e0c8e360e8536" providerId="LiveId" clId="{77963672-CDFA-4748-AB2B-B9BD23A72AEF}" dt="2022-10-12T22:41:55.470" v="5652" actId="26606"/>
          <ac:spMkLst>
            <pc:docMk/>
            <pc:sldMk cId="885373241" sldId="293"/>
            <ac:spMk id="2" creationId="{A6080995-A256-B9FB-B865-F97099DE0E50}"/>
          </ac:spMkLst>
        </pc:spChg>
        <pc:spChg chg="del mod">
          <ac:chgData name="Ondra Klíma" userId="381e0c8e360e8536" providerId="LiveId" clId="{77963672-CDFA-4748-AB2B-B9BD23A72AEF}" dt="2022-10-12T22:41:55.470" v="5652" actId="26606"/>
          <ac:spMkLst>
            <pc:docMk/>
            <pc:sldMk cId="885373241" sldId="293"/>
            <ac:spMk id="3" creationId="{FC34E0C7-AD6C-B8B6-4DEE-5B307384A3A5}"/>
          </ac:spMkLst>
        </pc:spChg>
        <pc:spChg chg="add">
          <ac:chgData name="Ondra Klíma" userId="381e0c8e360e8536" providerId="LiveId" clId="{77963672-CDFA-4748-AB2B-B9BD23A72AEF}" dt="2022-10-12T22:41:55.470" v="5652" actId="26606"/>
          <ac:spMkLst>
            <pc:docMk/>
            <pc:sldMk cId="885373241" sldId="293"/>
            <ac:spMk id="9" creationId="{60B7752B-728D-4CA3-8923-C4F7F77029E3}"/>
          </ac:spMkLst>
        </pc:spChg>
        <pc:spChg chg="add">
          <ac:chgData name="Ondra Klíma" userId="381e0c8e360e8536" providerId="LiveId" clId="{77963672-CDFA-4748-AB2B-B9BD23A72AEF}" dt="2022-10-12T22:41:55.470" v="5652" actId="26606"/>
          <ac:spMkLst>
            <pc:docMk/>
            <pc:sldMk cId="885373241" sldId="293"/>
            <ac:spMk id="11" creationId="{88392DC7-0988-443B-A0D0-E726C7DB622B}"/>
          </ac:spMkLst>
        </pc:spChg>
        <pc:graphicFrameChg chg="add mod">
          <ac:chgData name="Ondra Klíma" userId="381e0c8e360e8536" providerId="LiveId" clId="{77963672-CDFA-4748-AB2B-B9BD23A72AEF}" dt="2022-10-12T22:44:37.974" v="5779" actId="20577"/>
          <ac:graphicFrameMkLst>
            <pc:docMk/>
            <pc:sldMk cId="885373241" sldId="293"/>
            <ac:graphicFrameMk id="5" creationId="{A8196649-5D1C-F1EC-988D-F9556497CA26}"/>
          </ac:graphicFrameMkLst>
        </pc:graphicFrame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0450D-7F04-42DD-A49A-DA94E3FB3C6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DF403D9-A14E-464B-B2FC-D819E676CE49}">
      <dgm:prSet/>
      <dgm:spPr/>
      <dgm:t>
        <a:bodyPr/>
        <a:lstStyle/>
        <a:p>
          <a:r>
            <a:rPr lang="cs-CZ" dirty="0"/>
            <a:t>Strukturální lingvistika</a:t>
          </a:r>
        </a:p>
      </dgm:t>
    </dgm:pt>
    <dgm:pt modelId="{E7E99260-E174-467D-A50A-7AFEC0D926EB}" type="parTrans" cxnId="{35573F1A-2870-40A1-BBF1-465CFE9834AC}">
      <dgm:prSet/>
      <dgm:spPr/>
      <dgm:t>
        <a:bodyPr/>
        <a:lstStyle/>
        <a:p>
          <a:endParaRPr lang="en-US"/>
        </a:p>
      </dgm:t>
    </dgm:pt>
    <dgm:pt modelId="{7E238B3E-B145-4230-85B7-CA3BBC62FB05}" type="sibTrans" cxnId="{35573F1A-2870-40A1-BBF1-465CFE9834AC}">
      <dgm:prSet/>
      <dgm:spPr/>
      <dgm:t>
        <a:bodyPr/>
        <a:lstStyle/>
        <a:p>
          <a:endParaRPr lang="en-US"/>
        </a:p>
      </dgm:t>
    </dgm:pt>
    <dgm:pt modelId="{A3E33D52-3D36-4A37-9F67-D458585C6CE9}">
      <dgm:prSet/>
      <dgm:spPr/>
      <dgm:t>
        <a:bodyPr/>
        <a:lstStyle/>
        <a:p>
          <a:r>
            <a:rPr lang="cs-CZ" dirty="0"/>
            <a:t>Strukturalismus a trocha antropologie</a:t>
          </a:r>
        </a:p>
      </dgm:t>
    </dgm:pt>
    <dgm:pt modelId="{7E230768-B1C6-4922-9F52-0ACC278F19CD}" type="parTrans" cxnId="{54242620-21F7-4E3D-88C5-B512457A417B}">
      <dgm:prSet/>
      <dgm:spPr/>
      <dgm:t>
        <a:bodyPr/>
        <a:lstStyle/>
        <a:p>
          <a:endParaRPr lang="en-US"/>
        </a:p>
      </dgm:t>
    </dgm:pt>
    <dgm:pt modelId="{3B28B264-8BF4-4CEC-BE99-614CC489D5BE}" type="sibTrans" cxnId="{54242620-21F7-4E3D-88C5-B512457A417B}">
      <dgm:prSet/>
      <dgm:spPr/>
      <dgm:t>
        <a:bodyPr/>
        <a:lstStyle/>
        <a:p>
          <a:endParaRPr lang="en-US"/>
        </a:p>
      </dgm:t>
    </dgm:pt>
    <dgm:pt modelId="{42B8BA81-C857-4F58-A356-DCE521457702}">
      <dgm:prSet/>
      <dgm:spPr/>
      <dgm:t>
        <a:bodyPr/>
        <a:lstStyle/>
        <a:p>
          <a:r>
            <a:rPr lang="cs-CZ" dirty="0" err="1"/>
            <a:t>Logocentrismus</a:t>
          </a:r>
          <a:r>
            <a:rPr lang="cs-CZ" dirty="0"/>
            <a:t> a dekonstrukce</a:t>
          </a:r>
        </a:p>
      </dgm:t>
    </dgm:pt>
    <dgm:pt modelId="{7E82E933-AD2E-4CFD-BA8A-097188B31699}" type="parTrans" cxnId="{8016F409-105D-433F-A6AE-F1052BA595F4}">
      <dgm:prSet/>
      <dgm:spPr/>
      <dgm:t>
        <a:bodyPr/>
        <a:lstStyle/>
        <a:p>
          <a:endParaRPr lang="en-US"/>
        </a:p>
      </dgm:t>
    </dgm:pt>
    <dgm:pt modelId="{0D8910D6-3469-4B10-88D3-FDBEB117D504}" type="sibTrans" cxnId="{8016F409-105D-433F-A6AE-F1052BA595F4}">
      <dgm:prSet/>
      <dgm:spPr/>
      <dgm:t>
        <a:bodyPr/>
        <a:lstStyle/>
        <a:p>
          <a:endParaRPr lang="en-US"/>
        </a:p>
      </dgm:t>
    </dgm:pt>
    <dgm:pt modelId="{6CE6F2BE-1E98-4B41-B6D0-E3247FEF4F32}">
      <dgm:prSet/>
      <dgm:spPr/>
      <dgm:t>
        <a:bodyPr/>
        <a:lstStyle/>
        <a:p>
          <a:r>
            <a:rPr lang="cs-CZ" dirty="0"/>
            <a:t>Diskurz, vědění, sex a moc</a:t>
          </a:r>
        </a:p>
      </dgm:t>
    </dgm:pt>
    <dgm:pt modelId="{6E5796B2-DDC5-4FC6-992D-B1992413848F}" type="parTrans" cxnId="{39148757-017F-443A-8A2F-A1E997EFC1EF}">
      <dgm:prSet/>
      <dgm:spPr/>
      <dgm:t>
        <a:bodyPr/>
        <a:lstStyle/>
        <a:p>
          <a:endParaRPr lang="en-US"/>
        </a:p>
      </dgm:t>
    </dgm:pt>
    <dgm:pt modelId="{FE37DB00-86CA-4708-BB13-38E54922867C}" type="sibTrans" cxnId="{39148757-017F-443A-8A2F-A1E997EFC1EF}">
      <dgm:prSet/>
      <dgm:spPr/>
      <dgm:t>
        <a:bodyPr/>
        <a:lstStyle/>
        <a:p>
          <a:endParaRPr lang="en-US"/>
        </a:p>
      </dgm:t>
    </dgm:pt>
    <dgm:pt modelId="{4A0FA09E-5822-4F0F-AF5C-9399593CD3B5}" type="pres">
      <dgm:prSet presAssocID="{0700450D-7F04-42DD-A49A-DA94E3FB3C69}" presName="vert0" presStyleCnt="0">
        <dgm:presLayoutVars>
          <dgm:dir/>
          <dgm:animOne val="branch"/>
          <dgm:animLvl val="lvl"/>
        </dgm:presLayoutVars>
      </dgm:prSet>
      <dgm:spPr/>
    </dgm:pt>
    <dgm:pt modelId="{1E9AB359-D851-4B49-84A2-36F64800172D}" type="pres">
      <dgm:prSet presAssocID="{9DF403D9-A14E-464B-B2FC-D819E676CE49}" presName="thickLine" presStyleLbl="alignNode1" presStyleIdx="0" presStyleCnt="4"/>
      <dgm:spPr/>
    </dgm:pt>
    <dgm:pt modelId="{6483AED6-257F-456F-8198-2BD3FDB3122E}" type="pres">
      <dgm:prSet presAssocID="{9DF403D9-A14E-464B-B2FC-D819E676CE49}" presName="horz1" presStyleCnt="0"/>
      <dgm:spPr/>
    </dgm:pt>
    <dgm:pt modelId="{376D089A-A557-4871-A338-38D072332016}" type="pres">
      <dgm:prSet presAssocID="{9DF403D9-A14E-464B-B2FC-D819E676CE49}" presName="tx1" presStyleLbl="revTx" presStyleIdx="0" presStyleCnt="4"/>
      <dgm:spPr/>
    </dgm:pt>
    <dgm:pt modelId="{4773B798-A1EB-4C76-93BD-F04BC8AE58A6}" type="pres">
      <dgm:prSet presAssocID="{9DF403D9-A14E-464B-B2FC-D819E676CE49}" presName="vert1" presStyleCnt="0"/>
      <dgm:spPr/>
    </dgm:pt>
    <dgm:pt modelId="{0E7DFAE7-FD32-4BBA-88C3-1BBBFF884495}" type="pres">
      <dgm:prSet presAssocID="{A3E33D52-3D36-4A37-9F67-D458585C6CE9}" presName="thickLine" presStyleLbl="alignNode1" presStyleIdx="1" presStyleCnt="4"/>
      <dgm:spPr/>
    </dgm:pt>
    <dgm:pt modelId="{65C8DA94-30B1-4CBB-92ED-328B48FEAED6}" type="pres">
      <dgm:prSet presAssocID="{A3E33D52-3D36-4A37-9F67-D458585C6CE9}" presName="horz1" presStyleCnt="0"/>
      <dgm:spPr/>
    </dgm:pt>
    <dgm:pt modelId="{38F99BC2-523C-4DC6-9451-8E739A001908}" type="pres">
      <dgm:prSet presAssocID="{A3E33D52-3D36-4A37-9F67-D458585C6CE9}" presName="tx1" presStyleLbl="revTx" presStyleIdx="1" presStyleCnt="4"/>
      <dgm:spPr/>
    </dgm:pt>
    <dgm:pt modelId="{74165205-0E9A-4580-856B-77E71F0D920B}" type="pres">
      <dgm:prSet presAssocID="{A3E33D52-3D36-4A37-9F67-D458585C6CE9}" presName="vert1" presStyleCnt="0"/>
      <dgm:spPr/>
    </dgm:pt>
    <dgm:pt modelId="{18CE41CC-04CD-4DE2-844B-6BF8F908BEE5}" type="pres">
      <dgm:prSet presAssocID="{42B8BA81-C857-4F58-A356-DCE521457702}" presName="thickLine" presStyleLbl="alignNode1" presStyleIdx="2" presStyleCnt="4"/>
      <dgm:spPr/>
    </dgm:pt>
    <dgm:pt modelId="{ACE35E0D-F259-42E4-8A8B-60F0537B7B94}" type="pres">
      <dgm:prSet presAssocID="{42B8BA81-C857-4F58-A356-DCE521457702}" presName="horz1" presStyleCnt="0"/>
      <dgm:spPr/>
    </dgm:pt>
    <dgm:pt modelId="{9B306668-2656-4DC7-8A79-AF31E3FCAB99}" type="pres">
      <dgm:prSet presAssocID="{42B8BA81-C857-4F58-A356-DCE521457702}" presName="tx1" presStyleLbl="revTx" presStyleIdx="2" presStyleCnt="4"/>
      <dgm:spPr/>
    </dgm:pt>
    <dgm:pt modelId="{3F976C6F-4195-42EC-A4D3-9C22C3D5145E}" type="pres">
      <dgm:prSet presAssocID="{42B8BA81-C857-4F58-A356-DCE521457702}" presName="vert1" presStyleCnt="0"/>
      <dgm:spPr/>
    </dgm:pt>
    <dgm:pt modelId="{FCB5DC16-ECEE-47D7-934C-41AE3FB78CCC}" type="pres">
      <dgm:prSet presAssocID="{6CE6F2BE-1E98-4B41-B6D0-E3247FEF4F32}" presName="thickLine" presStyleLbl="alignNode1" presStyleIdx="3" presStyleCnt="4"/>
      <dgm:spPr/>
    </dgm:pt>
    <dgm:pt modelId="{0864A718-685D-4515-BF64-43A6EC1C3D94}" type="pres">
      <dgm:prSet presAssocID="{6CE6F2BE-1E98-4B41-B6D0-E3247FEF4F32}" presName="horz1" presStyleCnt="0"/>
      <dgm:spPr/>
    </dgm:pt>
    <dgm:pt modelId="{05327E65-0198-4588-8D17-D982A3DE2992}" type="pres">
      <dgm:prSet presAssocID="{6CE6F2BE-1E98-4B41-B6D0-E3247FEF4F32}" presName="tx1" presStyleLbl="revTx" presStyleIdx="3" presStyleCnt="4"/>
      <dgm:spPr/>
    </dgm:pt>
    <dgm:pt modelId="{D956FF40-C079-4F0C-9BE0-BCD6B371B923}" type="pres">
      <dgm:prSet presAssocID="{6CE6F2BE-1E98-4B41-B6D0-E3247FEF4F32}" presName="vert1" presStyleCnt="0"/>
      <dgm:spPr/>
    </dgm:pt>
  </dgm:ptLst>
  <dgm:cxnLst>
    <dgm:cxn modelId="{8016F409-105D-433F-A6AE-F1052BA595F4}" srcId="{0700450D-7F04-42DD-A49A-DA94E3FB3C69}" destId="{42B8BA81-C857-4F58-A356-DCE521457702}" srcOrd="2" destOrd="0" parTransId="{7E82E933-AD2E-4CFD-BA8A-097188B31699}" sibTransId="{0D8910D6-3469-4B10-88D3-FDBEB117D504}"/>
    <dgm:cxn modelId="{35573F1A-2870-40A1-BBF1-465CFE9834AC}" srcId="{0700450D-7F04-42DD-A49A-DA94E3FB3C69}" destId="{9DF403D9-A14E-464B-B2FC-D819E676CE49}" srcOrd="0" destOrd="0" parTransId="{E7E99260-E174-467D-A50A-7AFEC0D926EB}" sibTransId="{7E238B3E-B145-4230-85B7-CA3BBC62FB05}"/>
    <dgm:cxn modelId="{54242620-21F7-4E3D-88C5-B512457A417B}" srcId="{0700450D-7F04-42DD-A49A-DA94E3FB3C69}" destId="{A3E33D52-3D36-4A37-9F67-D458585C6CE9}" srcOrd="1" destOrd="0" parTransId="{7E230768-B1C6-4922-9F52-0ACC278F19CD}" sibTransId="{3B28B264-8BF4-4CEC-BE99-614CC489D5BE}"/>
    <dgm:cxn modelId="{5DD4A56C-ED62-4192-824E-BC80269877A3}" type="presOf" srcId="{42B8BA81-C857-4F58-A356-DCE521457702}" destId="{9B306668-2656-4DC7-8A79-AF31E3FCAB99}" srcOrd="0" destOrd="0" presId="urn:microsoft.com/office/officeart/2008/layout/LinedList"/>
    <dgm:cxn modelId="{84C1A974-00D3-45DC-83BE-BCFA17B1B46C}" type="presOf" srcId="{6CE6F2BE-1E98-4B41-B6D0-E3247FEF4F32}" destId="{05327E65-0198-4588-8D17-D982A3DE2992}" srcOrd="0" destOrd="0" presId="urn:microsoft.com/office/officeart/2008/layout/LinedList"/>
    <dgm:cxn modelId="{39148757-017F-443A-8A2F-A1E997EFC1EF}" srcId="{0700450D-7F04-42DD-A49A-DA94E3FB3C69}" destId="{6CE6F2BE-1E98-4B41-B6D0-E3247FEF4F32}" srcOrd="3" destOrd="0" parTransId="{6E5796B2-DDC5-4FC6-992D-B1992413848F}" sibTransId="{FE37DB00-86CA-4708-BB13-38E54922867C}"/>
    <dgm:cxn modelId="{32944A85-462D-4FB2-AA72-ADBD1CC4D048}" type="presOf" srcId="{A3E33D52-3D36-4A37-9F67-D458585C6CE9}" destId="{38F99BC2-523C-4DC6-9451-8E739A001908}" srcOrd="0" destOrd="0" presId="urn:microsoft.com/office/officeart/2008/layout/LinedList"/>
    <dgm:cxn modelId="{B4ED85A7-D256-49B4-AB00-A8F7CABB06BD}" type="presOf" srcId="{0700450D-7F04-42DD-A49A-DA94E3FB3C69}" destId="{4A0FA09E-5822-4F0F-AF5C-9399593CD3B5}" srcOrd="0" destOrd="0" presId="urn:microsoft.com/office/officeart/2008/layout/LinedList"/>
    <dgm:cxn modelId="{894FC4DD-74A6-4F70-A5CA-FF9E510546CF}" type="presOf" srcId="{9DF403D9-A14E-464B-B2FC-D819E676CE49}" destId="{376D089A-A557-4871-A338-38D072332016}" srcOrd="0" destOrd="0" presId="urn:microsoft.com/office/officeart/2008/layout/LinedList"/>
    <dgm:cxn modelId="{00EF9592-D000-4039-8197-0216F7E96DB2}" type="presParOf" srcId="{4A0FA09E-5822-4F0F-AF5C-9399593CD3B5}" destId="{1E9AB359-D851-4B49-84A2-36F64800172D}" srcOrd="0" destOrd="0" presId="urn:microsoft.com/office/officeart/2008/layout/LinedList"/>
    <dgm:cxn modelId="{96DBF957-5014-41A6-8DF0-CC695659A49A}" type="presParOf" srcId="{4A0FA09E-5822-4F0F-AF5C-9399593CD3B5}" destId="{6483AED6-257F-456F-8198-2BD3FDB3122E}" srcOrd="1" destOrd="0" presId="urn:microsoft.com/office/officeart/2008/layout/LinedList"/>
    <dgm:cxn modelId="{D2AAFA02-BFED-4ED8-BC5C-5CB192C4208A}" type="presParOf" srcId="{6483AED6-257F-456F-8198-2BD3FDB3122E}" destId="{376D089A-A557-4871-A338-38D072332016}" srcOrd="0" destOrd="0" presId="urn:microsoft.com/office/officeart/2008/layout/LinedList"/>
    <dgm:cxn modelId="{26B0D5CE-02E3-4B61-9B5A-1CE649712EC4}" type="presParOf" srcId="{6483AED6-257F-456F-8198-2BD3FDB3122E}" destId="{4773B798-A1EB-4C76-93BD-F04BC8AE58A6}" srcOrd="1" destOrd="0" presId="urn:microsoft.com/office/officeart/2008/layout/LinedList"/>
    <dgm:cxn modelId="{E093439B-2C59-40EB-A6AB-562D2E80B299}" type="presParOf" srcId="{4A0FA09E-5822-4F0F-AF5C-9399593CD3B5}" destId="{0E7DFAE7-FD32-4BBA-88C3-1BBBFF884495}" srcOrd="2" destOrd="0" presId="urn:microsoft.com/office/officeart/2008/layout/LinedList"/>
    <dgm:cxn modelId="{E98B854E-0E8C-44F7-AE2C-BD56E5792356}" type="presParOf" srcId="{4A0FA09E-5822-4F0F-AF5C-9399593CD3B5}" destId="{65C8DA94-30B1-4CBB-92ED-328B48FEAED6}" srcOrd="3" destOrd="0" presId="urn:microsoft.com/office/officeart/2008/layout/LinedList"/>
    <dgm:cxn modelId="{55F4C06F-E99C-4165-927B-7ADF327D1D25}" type="presParOf" srcId="{65C8DA94-30B1-4CBB-92ED-328B48FEAED6}" destId="{38F99BC2-523C-4DC6-9451-8E739A001908}" srcOrd="0" destOrd="0" presId="urn:microsoft.com/office/officeart/2008/layout/LinedList"/>
    <dgm:cxn modelId="{CFA3B8B6-27FF-43E5-9734-B23B96E94BE0}" type="presParOf" srcId="{65C8DA94-30B1-4CBB-92ED-328B48FEAED6}" destId="{74165205-0E9A-4580-856B-77E71F0D920B}" srcOrd="1" destOrd="0" presId="urn:microsoft.com/office/officeart/2008/layout/LinedList"/>
    <dgm:cxn modelId="{E530BD13-6D39-4C5B-8CC7-835286670BCA}" type="presParOf" srcId="{4A0FA09E-5822-4F0F-AF5C-9399593CD3B5}" destId="{18CE41CC-04CD-4DE2-844B-6BF8F908BEE5}" srcOrd="4" destOrd="0" presId="urn:microsoft.com/office/officeart/2008/layout/LinedList"/>
    <dgm:cxn modelId="{B4E6B397-C619-4741-9C0C-E0476F3CAD69}" type="presParOf" srcId="{4A0FA09E-5822-4F0F-AF5C-9399593CD3B5}" destId="{ACE35E0D-F259-42E4-8A8B-60F0537B7B94}" srcOrd="5" destOrd="0" presId="urn:microsoft.com/office/officeart/2008/layout/LinedList"/>
    <dgm:cxn modelId="{A53AF2D4-00CC-4A9F-AC00-A00401C3BD90}" type="presParOf" srcId="{ACE35E0D-F259-42E4-8A8B-60F0537B7B94}" destId="{9B306668-2656-4DC7-8A79-AF31E3FCAB99}" srcOrd="0" destOrd="0" presId="urn:microsoft.com/office/officeart/2008/layout/LinedList"/>
    <dgm:cxn modelId="{E364488A-9D7F-4AED-AEA7-E570A0ED80F1}" type="presParOf" srcId="{ACE35E0D-F259-42E4-8A8B-60F0537B7B94}" destId="{3F976C6F-4195-42EC-A4D3-9C22C3D5145E}" srcOrd="1" destOrd="0" presId="urn:microsoft.com/office/officeart/2008/layout/LinedList"/>
    <dgm:cxn modelId="{5F176A5D-E415-47B4-9C82-E38DD843F208}" type="presParOf" srcId="{4A0FA09E-5822-4F0F-AF5C-9399593CD3B5}" destId="{FCB5DC16-ECEE-47D7-934C-41AE3FB78CCC}" srcOrd="6" destOrd="0" presId="urn:microsoft.com/office/officeart/2008/layout/LinedList"/>
    <dgm:cxn modelId="{91047F42-58D6-4B0A-9520-683275D8FF59}" type="presParOf" srcId="{4A0FA09E-5822-4F0F-AF5C-9399593CD3B5}" destId="{0864A718-685D-4515-BF64-43A6EC1C3D94}" srcOrd="7" destOrd="0" presId="urn:microsoft.com/office/officeart/2008/layout/LinedList"/>
    <dgm:cxn modelId="{B8D1C395-FB8E-4D58-AE79-A4D259864031}" type="presParOf" srcId="{0864A718-685D-4515-BF64-43A6EC1C3D94}" destId="{05327E65-0198-4588-8D17-D982A3DE2992}" srcOrd="0" destOrd="0" presId="urn:microsoft.com/office/officeart/2008/layout/LinedList"/>
    <dgm:cxn modelId="{80B341DB-FDD0-47D6-B83E-53B72FC4B7F9}" type="presParOf" srcId="{0864A718-685D-4515-BF64-43A6EC1C3D94}" destId="{D956FF40-C079-4F0C-9BE0-BCD6B371B92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E09351-F59E-40D2-A1E4-D713C64EBA3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5F1508C-9069-4111-9F0D-C3C55B860EEF}">
      <dgm:prSet/>
      <dgm:spPr/>
      <dgm:t>
        <a:bodyPr/>
        <a:lstStyle/>
        <a:p>
          <a:r>
            <a:rPr lang="cs-CZ" dirty="0"/>
            <a:t>Myšlenkové hnutí z Francie 20. století</a:t>
          </a:r>
          <a:endParaRPr lang="en-US" dirty="0"/>
        </a:p>
      </dgm:t>
    </dgm:pt>
    <dgm:pt modelId="{EB0F7C15-5004-481F-A549-BE8EC2573E7B}" type="parTrans" cxnId="{4549B71E-26AE-4D81-90B1-A831364374FF}">
      <dgm:prSet/>
      <dgm:spPr/>
      <dgm:t>
        <a:bodyPr/>
        <a:lstStyle/>
        <a:p>
          <a:endParaRPr lang="en-US"/>
        </a:p>
      </dgm:t>
    </dgm:pt>
    <dgm:pt modelId="{C15586ED-B7EC-4D6C-99D1-008A5DC6CB42}" type="sibTrans" cxnId="{4549B71E-26AE-4D81-90B1-A831364374FF}">
      <dgm:prSet/>
      <dgm:spPr/>
      <dgm:t>
        <a:bodyPr/>
        <a:lstStyle/>
        <a:p>
          <a:endParaRPr lang="en-US"/>
        </a:p>
      </dgm:t>
    </dgm:pt>
    <dgm:pt modelId="{024BFA13-B48D-484E-B6DB-E414B26CD1BD}">
      <dgm:prSet/>
      <dgm:spPr/>
      <dgm:t>
        <a:bodyPr/>
        <a:lstStyle/>
        <a:p>
          <a:r>
            <a:rPr lang="cs-CZ" dirty="0"/>
            <a:t>Strukturalisté se pokoušeli o to dát sociologii jednotnou metodologii a to skrze strukturální lingvistiku od Ferdinanda de </a:t>
          </a:r>
          <a:r>
            <a:rPr lang="cs-CZ" dirty="0" err="1"/>
            <a:t>Saussura</a:t>
          </a:r>
          <a:r>
            <a:rPr lang="cs-CZ" dirty="0"/>
            <a:t> </a:t>
          </a:r>
          <a:endParaRPr lang="en-US" dirty="0"/>
        </a:p>
      </dgm:t>
    </dgm:pt>
    <dgm:pt modelId="{42DB9393-9156-41F5-969D-8800FD67C8DF}" type="parTrans" cxnId="{9478A92C-26B8-46BF-908B-B9FDCCC3A77E}">
      <dgm:prSet/>
      <dgm:spPr/>
      <dgm:t>
        <a:bodyPr/>
        <a:lstStyle/>
        <a:p>
          <a:endParaRPr lang="en-US"/>
        </a:p>
      </dgm:t>
    </dgm:pt>
    <dgm:pt modelId="{2E3B6E85-A46E-4E88-B090-1C0EEA08B7AE}" type="sibTrans" cxnId="{9478A92C-26B8-46BF-908B-B9FDCCC3A77E}">
      <dgm:prSet/>
      <dgm:spPr/>
      <dgm:t>
        <a:bodyPr/>
        <a:lstStyle/>
        <a:p>
          <a:endParaRPr lang="en-US"/>
        </a:p>
      </dgm:t>
    </dgm:pt>
    <dgm:pt modelId="{095FF03F-10E6-45E2-BB0E-DBCAC72AEA9D}">
      <dgm:prSet/>
      <dgm:spPr/>
      <dgm:t>
        <a:bodyPr/>
        <a:lstStyle/>
        <a:p>
          <a:r>
            <a:rPr lang="cs-CZ" dirty="0"/>
            <a:t>Postrukturalismus pak posunul tyto myšlenky hlavně skrze </a:t>
          </a:r>
          <a:r>
            <a:rPr lang="cs-CZ" dirty="0" err="1"/>
            <a:t>Foucaluta</a:t>
          </a:r>
          <a:r>
            <a:rPr lang="cs-CZ" dirty="0"/>
            <a:t> a </a:t>
          </a:r>
          <a:r>
            <a:rPr lang="cs-CZ" dirty="0" err="1"/>
            <a:t>Derridu</a:t>
          </a:r>
          <a:r>
            <a:rPr lang="cs-CZ" dirty="0"/>
            <a:t> kteří se zaměřili na moc / mocenské vztahy</a:t>
          </a:r>
          <a:endParaRPr lang="en-US" dirty="0"/>
        </a:p>
      </dgm:t>
    </dgm:pt>
    <dgm:pt modelId="{8676C1CA-BAAC-454A-BF93-CAF4E36059D1}" type="parTrans" cxnId="{9C8B8A39-4A77-4C0B-A5A5-8C6C57E3E59F}">
      <dgm:prSet/>
      <dgm:spPr/>
      <dgm:t>
        <a:bodyPr/>
        <a:lstStyle/>
        <a:p>
          <a:endParaRPr lang="en-US"/>
        </a:p>
      </dgm:t>
    </dgm:pt>
    <dgm:pt modelId="{A0863F25-571A-4055-B219-F07C091EA8ED}" type="sibTrans" cxnId="{9C8B8A39-4A77-4C0B-A5A5-8C6C57E3E59F}">
      <dgm:prSet/>
      <dgm:spPr/>
      <dgm:t>
        <a:bodyPr/>
        <a:lstStyle/>
        <a:p>
          <a:endParaRPr lang="en-US"/>
        </a:p>
      </dgm:t>
    </dgm:pt>
    <dgm:pt modelId="{66F8DD80-0CC1-4CA4-89B7-6A4CCF0CEE61}">
      <dgm:prSet/>
      <dgm:spPr/>
      <dgm:t>
        <a:bodyPr/>
        <a:lstStyle/>
        <a:p>
          <a:r>
            <a:rPr lang="cs-CZ" dirty="0"/>
            <a:t>Vychází z nich mnohé směry feministické teorie, teorie filmu a médií, dekonstruktivní literární kritika a teorie podivného (abnormalit)</a:t>
          </a:r>
          <a:endParaRPr lang="en-US" dirty="0"/>
        </a:p>
      </dgm:t>
    </dgm:pt>
    <dgm:pt modelId="{C57E6368-3060-44E6-A5E7-2ADD48C3353B}" type="parTrans" cxnId="{2BF9C328-9E6F-466E-9806-03BECBFBD4FC}">
      <dgm:prSet/>
      <dgm:spPr/>
      <dgm:t>
        <a:bodyPr/>
        <a:lstStyle/>
        <a:p>
          <a:endParaRPr lang="en-US"/>
        </a:p>
      </dgm:t>
    </dgm:pt>
    <dgm:pt modelId="{06A9E153-F4A7-46E8-B03C-C5C7B57D60EC}" type="sibTrans" cxnId="{2BF9C328-9E6F-466E-9806-03BECBFBD4FC}">
      <dgm:prSet/>
      <dgm:spPr/>
      <dgm:t>
        <a:bodyPr/>
        <a:lstStyle/>
        <a:p>
          <a:endParaRPr lang="en-US"/>
        </a:p>
      </dgm:t>
    </dgm:pt>
    <dgm:pt modelId="{1AB5E70C-F6D5-4673-9CF6-BC868C96290E}" type="pres">
      <dgm:prSet presAssocID="{67E09351-F59E-40D2-A1E4-D713C64EBA39}" presName="linear" presStyleCnt="0">
        <dgm:presLayoutVars>
          <dgm:animLvl val="lvl"/>
          <dgm:resizeHandles val="exact"/>
        </dgm:presLayoutVars>
      </dgm:prSet>
      <dgm:spPr/>
    </dgm:pt>
    <dgm:pt modelId="{8046D089-7596-41C1-92F8-EEE3A21F6DC1}" type="pres">
      <dgm:prSet presAssocID="{25F1508C-9069-4111-9F0D-C3C55B860EEF}" presName="parentText" presStyleLbl="node1" presStyleIdx="0" presStyleCnt="4">
        <dgm:presLayoutVars>
          <dgm:chMax val="0"/>
          <dgm:bulletEnabled val="1"/>
        </dgm:presLayoutVars>
      </dgm:prSet>
      <dgm:spPr/>
    </dgm:pt>
    <dgm:pt modelId="{6B145217-7164-417F-BBF4-57D7C70370CD}" type="pres">
      <dgm:prSet presAssocID="{C15586ED-B7EC-4D6C-99D1-008A5DC6CB42}" presName="spacer" presStyleCnt="0"/>
      <dgm:spPr/>
    </dgm:pt>
    <dgm:pt modelId="{5E6ABCF4-137B-4E98-A928-58B06154CF03}" type="pres">
      <dgm:prSet presAssocID="{024BFA13-B48D-484E-B6DB-E414B26CD1BD}" presName="parentText" presStyleLbl="node1" presStyleIdx="1" presStyleCnt="4">
        <dgm:presLayoutVars>
          <dgm:chMax val="0"/>
          <dgm:bulletEnabled val="1"/>
        </dgm:presLayoutVars>
      </dgm:prSet>
      <dgm:spPr/>
    </dgm:pt>
    <dgm:pt modelId="{6F5EB043-2086-400E-AC49-F508C3748864}" type="pres">
      <dgm:prSet presAssocID="{2E3B6E85-A46E-4E88-B090-1C0EEA08B7AE}" presName="spacer" presStyleCnt="0"/>
      <dgm:spPr/>
    </dgm:pt>
    <dgm:pt modelId="{8F218D54-D789-49FB-9CC9-341F5CA4B651}" type="pres">
      <dgm:prSet presAssocID="{095FF03F-10E6-45E2-BB0E-DBCAC72AEA9D}" presName="parentText" presStyleLbl="node1" presStyleIdx="2" presStyleCnt="4">
        <dgm:presLayoutVars>
          <dgm:chMax val="0"/>
          <dgm:bulletEnabled val="1"/>
        </dgm:presLayoutVars>
      </dgm:prSet>
      <dgm:spPr/>
    </dgm:pt>
    <dgm:pt modelId="{5740BE04-925C-4A9F-9FCF-5DBAAF7ABD81}" type="pres">
      <dgm:prSet presAssocID="{A0863F25-571A-4055-B219-F07C091EA8ED}" presName="spacer" presStyleCnt="0"/>
      <dgm:spPr/>
    </dgm:pt>
    <dgm:pt modelId="{FAAA3013-E538-4895-B6E5-19A9AF9E336F}" type="pres">
      <dgm:prSet presAssocID="{66F8DD80-0CC1-4CA4-89B7-6A4CCF0CEE61}" presName="parentText" presStyleLbl="node1" presStyleIdx="3" presStyleCnt="4">
        <dgm:presLayoutVars>
          <dgm:chMax val="0"/>
          <dgm:bulletEnabled val="1"/>
        </dgm:presLayoutVars>
      </dgm:prSet>
      <dgm:spPr/>
    </dgm:pt>
  </dgm:ptLst>
  <dgm:cxnLst>
    <dgm:cxn modelId="{4519261E-6FDE-43E1-9852-28D4101A8395}" type="presOf" srcId="{67E09351-F59E-40D2-A1E4-D713C64EBA39}" destId="{1AB5E70C-F6D5-4673-9CF6-BC868C96290E}" srcOrd="0" destOrd="0" presId="urn:microsoft.com/office/officeart/2005/8/layout/vList2"/>
    <dgm:cxn modelId="{4549B71E-26AE-4D81-90B1-A831364374FF}" srcId="{67E09351-F59E-40D2-A1E4-D713C64EBA39}" destId="{25F1508C-9069-4111-9F0D-C3C55B860EEF}" srcOrd="0" destOrd="0" parTransId="{EB0F7C15-5004-481F-A549-BE8EC2573E7B}" sibTransId="{C15586ED-B7EC-4D6C-99D1-008A5DC6CB42}"/>
    <dgm:cxn modelId="{2BF9C328-9E6F-466E-9806-03BECBFBD4FC}" srcId="{67E09351-F59E-40D2-A1E4-D713C64EBA39}" destId="{66F8DD80-0CC1-4CA4-89B7-6A4CCF0CEE61}" srcOrd="3" destOrd="0" parTransId="{C57E6368-3060-44E6-A5E7-2ADD48C3353B}" sibTransId="{06A9E153-F4A7-46E8-B03C-C5C7B57D60EC}"/>
    <dgm:cxn modelId="{9478A92C-26B8-46BF-908B-B9FDCCC3A77E}" srcId="{67E09351-F59E-40D2-A1E4-D713C64EBA39}" destId="{024BFA13-B48D-484E-B6DB-E414B26CD1BD}" srcOrd="1" destOrd="0" parTransId="{42DB9393-9156-41F5-969D-8800FD67C8DF}" sibTransId="{2E3B6E85-A46E-4E88-B090-1C0EEA08B7AE}"/>
    <dgm:cxn modelId="{9C8B8A39-4A77-4C0B-A5A5-8C6C57E3E59F}" srcId="{67E09351-F59E-40D2-A1E4-D713C64EBA39}" destId="{095FF03F-10E6-45E2-BB0E-DBCAC72AEA9D}" srcOrd="2" destOrd="0" parTransId="{8676C1CA-BAAC-454A-BF93-CAF4E36059D1}" sibTransId="{A0863F25-571A-4055-B219-F07C091EA8ED}"/>
    <dgm:cxn modelId="{511444BB-AF3A-4FBF-9F05-13F50226A83B}" type="presOf" srcId="{024BFA13-B48D-484E-B6DB-E414B26CD1BD}" destId="{5E6ABCF4-137B-4E98-A928-58B06154CF03}" srcOrd="0" destOrd="0" presId="urn:microsoft.com/office/officeart/2005/8/layout/vList2"/>
    <dgm:cxn modelId="{20E270BF-77A2-476B-B4DD-4014AFE278A0}" type="presOf" srcId="{66F8DD80-0CC1-4CA4-89B7-6A4CCF0CEE61}" destId="{FAAA3013-E538-4895-B6E5-19A9AF9E336F}" srcOrd="0" destOrd="0" presId="urn:microsoft.com/office/officeart/2005/8/layout/vList2"/>
    <dgm:cxn modelId="{E39FDDCE-3A86-490C-8BEB-5A7288C94849}" type="presOf" srcId="{095FF03F-10E6-45E2-BB0E-DBCAC72AEA9D}" destId="{8F218D54-D789-49FB-9CC9-341F5CA4B651}" srcOrd="0" destOrd="0" presId="urn:microsoft.com/office/officeart/2005/8/layout/vList2"/>
    <dgm:cxn modelId="{127F6FFC-5CCF-4F7D-B4D7-51B7F1C13D06}" type="presOf" srcId="{25F1508C-9069-4111-9F0D-C3C55B860EEF}" destId="{8046D089-7596-41C1-92F8-EEE3A21F6DC1}" srcOrd="0" destOrd="0" presId="urn:microsoft.com/office/officeart/2005/8/layout/vList2"/>
    <dgm:cxn modelId="{42ADF231-E950-45AA-9AF9-9449BE7C628B}" type="presParOf" srcId="{1AB5E70C-F6D5-4673-9CF6-BC868C96290E}" destId="{8046D089-7596-41C1-92F8-EEE3A21F6DC1}" srcOrd="0" destOrd="0" presId="urn:microsoft.com/office/officeart/2005/8/layout/vList2"/>
    <dgm:cxn modelId="{F4F90F51-78B3-467C-809B-681B48E5B352}" type="presParOf" srcId="{1AB5E70C-F6D5-4673-9CF6-BC868C96290E}" destId="{6B145217-7164-417F-BBF4-57D7C70370CD}" srcOrd="1" destOrd="0" presId="urn:microsoft.com/office/officeart/2005/8/layout/vList2"/>
    <dgm:cxn modelId="{9659DB09-3929-47A9-AD25-823172EB3A3F}" type="presParOf" srcId="{1AB5E70C-F6D5-4673-9CF6-BC868C96290E}" destId="{5E6ABCF4-137B-4E98-A928-58B06154CF03}" srcOrd="2" destOrd="0" presId="urn:microsoft.com/office/officeart/2005/8/layout/vList2"/>
    <dgm:cxn modelId="{8CECEDE2-6C57-44AB-A8E9-7FC14D9996E5}" type="presParOf" srcId="{1AB5E70C-F6D5-4673-9CF6-BC868C96290E}" destId="{6F5EB043-2086-400E-AC49-F508C3748864}" srcOrd="3" destOrd="0" presId="urn:microsoft.com/office/officeart/2005/8/layout/vList2"/>
    <dgm:cxn modelId="{A694C0D1-97A2-4F51-8A11-380A9D0CCB31}" type="presParOf" srcId="{1AB5E70C-F6D5-4673-9CF6-BC868C96290E}" destId="{8F218D54-D789-49FB-9CC9-341F5CA4B651}" srcOrd="4" destOrd="0" presId="urn:microsoft.com/office/officeart/2005/8/layout/vList2"/>
    <dgm:cxn modelId="{533BE5A9-0CB8-4440-841B-F6A9157BE293}" type="presParOf" srcId="{1AB5E70C-F6D5-4673-9CF6-BC868C96290E}" destId="{5740BE04-925C-4A9F-9FCF-5DBAAF7ABD81}" srcOrd="5" destOrd="0" presId="urn:microsoft.com/office/officeart/2005/8/layout/vList2"/>
    <dgm:cxn modelId="{8FB7ECA9-05C0-48F7-A027-B5FE79491D08}" type="presParOf" srcId="{1AB5E70C-F6D5-4673-9CF6-BC868C96290E}" destId="{FAAA3013-E538-4895-B6E5-19A9AF9E336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A63582-C451-4C00-A9BA-D1ACAA90532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B1AFD54-028F-41E2-AE89-7CFA3C721536}">
      <dgm:prSet/>
      <dgm:spPr/>
      <dgm:t>
        <a:bodyPr/>
        <a:lstStyle/>
        <a:p>
          <a:r>
            <a:rPr lang="cs-CZ"/>
            <a:t>Epistémé je epocha vědění, které je specifické pouze pro ni – předepisuje jaké vědění je žádané a jaké výsledky se očekávají (historické apriori) </a:t>
          </a:r>
          <a:endParaRPr lang="en-US"/>
        </a:p>
      </dgm:t>
    </dgm:pt>
    <dgm:pt modelId="{C7EDA0A7-0C9B-4861-B154-E04806FF4F6E}" type="parTrans" cxnId="{53FB8934-E3E8-4D0C-B1F7-00FEB67DF0B9}">
      <dgm:prSet/>
      <dgm:spPr/>
      <dgm:t>
        <a:bodyPr/>
        <a:lstStyle/>
        <a:p>
          <a:endParaRPr lang="en-US"/>
        </a:p>
      </dgm:t>
    </dgm:pt>
    <dgm:pt modelId="{CABD095A-6BCD-4114-9380-2DCDBD3C3BBA}" type="sibTrans" cxnId="{53FB8934-E3E8-4D0C-B1F7-00FEB67DF0B9}">
      <dgm:prSet/>
      <dgm:spPr/>
      <dgm:t>
        <a:bodyPr/>
        <a:lstStyle/>
        <a:p>
          <a:endParaRPr lang="en-US"/>
        </a:p>
      </dgm:t>
    </dgm:pt>
    <dgm:pt modelId="{AB7FAEA6-054F-4760-8A29-53FD6974E464}">
      <dgm:prSet/>
      <dgm:spPr/>
      <dgm:t>
        <a:bodyPr/>
        <a:lstStyle/>
        <a:p>
          <a:r>
            <a:rPr lang="cs-CZ"/>
            <a:t>Diskurz – to jak se mluví o věcech </a:t>
          </a:r>
          <a:endParaRPr lang="en-US"/>
        </a:p>
      </dgm:t>
    </dgm:pt>
    <dgm:pt modelId="{A80AA2DF-DDF2-41F6-8511-66D7DC38CAFD}" type="parTrans" cxnId="{3A765437-FEB0-41F8-9BD2-01BE1999E586}">
      <dgm:prSet/>
      <dgm:spPr/>
      <dgm:t>
        <a:bodyPr/>
        <a:lstStyle/>
        <a:p>
          <a:endParaRPr lang="en-US"/>
        </a:p>
      </dgm:t>
    </dgm:pt>
    <dgm:pt modelId="{A46FE52D-6546-4744-8094-7B23D2349DA0}" type="sibTrans" cxnId="{3A765437-FEB0-41F8-9BD2-01BE1999E586}">
      <dgm:prSet/>
      <dgm:spPr/>
      <dgm:t>
        <a:bodyPr/>
        <a:lstStyle/>
        <a:p>
          <a:endParaRPr lang="en-US"/>
        </a:p>
      </dgm:t>
    </dgm:pt>
    <dgm:pt modelId="{F7674EAD-8B05-483D-B7E0-A3B815313540}" type="pres">
      <dgm:prSet presAssocID="{93A63582-C451-4C00-A9BA-D1ACAA90532C}" presName="linear" presStyleCnt="0">
        <dgm:presLayoutVars>
          <dgm:animLvl val="lvl"/>
          <dgm:resizeHandles val="exact"/>
        </dgm:presLayoutVars>
      </dgm:prSet>
      <dgm:spPr/>
    </dgm:pt>
    <dgm:pt modelId="{7C1D98F4-33A4-4E40-B772-F2731BA0290C}" type="pres">
      <dgm:prSet presAssocID="{5B1AFD54-028F-41E2-AE89-7CFA3C721536}" presName="parentText" presStyleLbl="node1" presStyleIdx="0" presStyleCnt="2">
        <dgm:presLayoutVars>
          <dgm:chMax val="0"/>
          <dgm:bulletEnabled val="1"/>
        </dgm:presLayoutVars>
      </dgm:prSet>
      <dgm:spPr/>
    </dgm:pt>
    <dgm:pt modelId="{CE2BAFCC-5899-4B93-BA0C-94FAB31EF6CA}" type="pres">
      <dgm:prSet presAssocID="{CABD095A-6BCD-4114-9380-2DCDBD3C3BBA}" presName="spacer" presStyleCnt="0"/>
      <dgm:spPr/>
    </dgm:pt>
    <dgm:pt modelId="{E5209C7F-30D2-41EA-8B7D-A5C83B9B5851}" type="pres">
      <dgm:prSet presAssocID="{AB7FAEA6-054F-4760-8A29-53FD6974E464}" presName="parentText" presStyleLbl="node1" presStyleIdx="1" presStyleCnt="2">
        <dgm:presLayoutVars>
          <dgm:chMax val="0"/>
          <dgm:bulletEnabled val="1"/>
        </dgm:presLayoutVars>
      </dgm:prSet>
      <dgm:spPr/>
    </dgm:pt>
  </dgm:ptLst>
  <dgm:cxnLst>
    <dgm:cxn modelId="{53FB8934-E3E8-4D0C-B1F7-00FEB67DF0B9}" srcId="{93A63582-C451-4C00-A9BA-D1ACAA90532C}" destId="{5B1AFD54-028F-41E2-AE89-7CFA3C721536}" srcOrd="0" destOrd="0" parTransId="{C7EDA0A7-0C9B-4861-B154-E04806FF4F6E}" sibTransId="{CABD095A-6BCD-4114-9380-2DCDBD3C3BBA}"/>
    <dgm:cxn modelId="{3A765437-FEB0-41F8-9BD2-01BE1999E586}" srcId="{93A63582-C451-4C00-A9BA-D1ACAA90532C}" destId="{AB7FAEA6-054F-4760-8A29-53FD6974E464}" srcOrd="1" destOrd="0" parTransId="{A80AA2DF-DDF2-41F6-8511-66D7DC38CAFD}" sibTransId="{A46FE52D-6546-4744-8094-7B23D2349DA0}"/>
    <dgm:cxn modelId="{FA6B59AE-A95A-4327-9B5B-ED9FDD0E4552}" type="presOf" srcId="{5B1AFD54-028F-41E2-AE89-7CFA3C721536}" destId="{7C1D98F4-33A4-4E40-B772-F2731BA0290C}" srcOrd="0" destOrd="0" presId="urn:microsoft.com/office/officeart/2005/8/layout/vList2"/>
    <dgm:cxn modelId="{5AEEE0D0-CF77-40C7-BC40-4163AC2CA516}" type="presOf" srcId="{AB7FAEA6-054F-4760-8A29-53FD6974E464}" destId="{E5209C7F-30D2-41EA-8B7D-A5C83B9B5851}" srcOrd="0" destOrd="0" presId="urn:microsoft.com/office/officeart/2005/8/layout/vList2"/>
    <dgm:cxn modelId="{147C0AEF-B329-4890-9E07-DC5C588D5673}" type="presOf" srcId="{93A63582-C451-4C00-A9BA-D1ACAA90532C}" destId="{F7674EAD-8B05-483D-B7E0-A3B815313540}" srcOrd="0" destOrd="0" presId="urn:microsoft.com/office/officeart/2005/8/layout/vList2"/>
    <dgm:cxn modelId="{DD3E1DE7-8B1C-4F71-9E1C-7E082A04473D}" type="presParOf" srcId="{F7674EAD-8B05-483D-B7E0-A3B815313540}" destId="{7C1D98F4-33A4-4E40-B772-F2731BA0290C}" srcOrd="0" destOrd="0" presId="urn:microsoft.com/office/officeart/2005/8/layout/vList2"/>
    <dgm:cxn modelId="{5305EA29-1ACB-4DCF-AE15-A37703D27D1E}" type="presParOf" srcId="{F7674EAD-8B05-483D-B7E0-A3B815313540}" destId="{CE2BAFCC-5899-4B93-BA0C-94FAB31EF6CA}" srcOrd="1" destOrd="0" presId="urn:microsoft.com/office/officeart/2005/8/layout/vList2"/>
    <dgm:cxn modelId="{7D0287A1-EE8F-4A17-80CB-EB77BC49AE24}" type="presParOf" srcId="{F7674EAD-8B05-483D-B7E0-A3B815313540}" destId="{E5209C7F-30D2-41EA-8B7D-A5C83B9B585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D5D1F3-6FED-4806-A34B-F8423CE9710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40576D7-CC21-4394-85DD-184CA8252484}">
      <dgm:prSet/>
      <dgm:spPr/>
      <dgm:t>
        <a:bodyPr/>
        <a:lstStyle/>
        <a:p>
          <a:pPr>
            <a:lnSpc>
              <a:spcPct val="100000"/>
            </a:lnSpc>
          </a:pPr>
          <a:r>
            <a:rPr lang="cs-CZ"/>
            <a:t>Status quo</a:t>
          </a:r>
          <a:endParaRPr lang="en-US"/>
        </a:p>
      </dgm:t>
    </dgm:pt>
    <dgm:pt modelId="{763B3668-108A-4862-9BB7-80A3B79DECAD}" type="parTrans" cxnId="{BBC071AE-C818-4A2A-B11A-063A686D3B7C}">
      <dgm:prSet/>
      <dgm:spPr/>
      <dgm:t>
        <a:bodyPr/>
        <a:lstStyle/>
        <a:p>
          <a:endParaRPr lang="en-US"/>
        </a:p>
      </dgm:t>
    </dgm:pt>
    <dgm:pt modelId="{8125928C-F568-407F-9C64-B824F78E0265}" type="sibTrans" cxnId="{BBC071AE-C818-4A2A-B11A-063A686D3B7C}">
      <dgm:prSet/>
      <dgm:spPr/>
      <dgm:t>
        <a:bodyPr/>
        <a:lstStyle/>
        <a:p>
          <a:endParaRPr lang="en-US"/>
        </a:p>
      </dgm:t>
    </dgm:pt>
    <dgm:pt modelId="{50DA7EC8-BFE6-4BE6-84C2-EAC380096669}">
      <dgm:prSet/>
      <dgm:spPr/>
      <dgm:t>
        <a:bodyPr/>
        <a:lstStyle/>
        <a:p>
          <a:pPr>
            <a:lnSpc>
              <a:spcPct val="100000"/>
            </a:lnSpc>
          </a:pPr>
          <a:r>
            <a:rPr lang="cs-CZ"/>
            <a:t>Vědění</a:t>
          </a:r>
          <a:endParaRPr lang="en-US"/>
        </a:p>
      </dgm:t>
    </dgm:pt>
    <dgm:pt modelId="{4B60113F-63AE-4CD7-B277-D906D91C9D41}" type="parTrans" cxnId="{479A67BA-2211-4F82-A59E-64ECEE6DE2E2}">
      <dgm:prSet/>
      <dgm:spPr/>
      <dgm:t>
        <a:bodyPr/>
        <a:lstStyle/>
        <a:p>
          <a:endParaRPr lang="en-US"/>
        </a:p>
      </dgm:t>
    </dgm:pt>
    <dgm:pt modelId="{EF48A38C-B522-4B7F-A543-FD2B1D0ADA7C}" type="sibTrans" cxnId="{479A67BA-2211-4F82-A59E-64ECEE6DE2E2}">
      <dgm:prSet/>
      <dgm:spPr/>
      <dgm:t>
        <a:bodyPr/>
        <a:lstStyle/>
        <a:p>
          <a:endParaRPr lang="en-US"/>
        </a:p>
      </dgm:t>
    </dgm:pt>
    <dgm:pt modelId="{02A9DBF8-3D63-4565-949B-C38C18620D45}">
      <dgm:prSet/>
      <dgm:spPr/>
      <dgm:t>
        <a:bodyPr/>
        <a:lstStyle/>
        <a:p>
          <a:pPr>
            <a:lnSpc>
              <a:spcPct val="100000"/>
            </a:lnSpc>
          </a:pPr>
          <a:r>
            <a:rPr lang="cs-CZ" dirty="0"/>
            <a:t>Moc  </a:t>
          </a:r>
          <a:endParaRPr lang="en-US" dirty="0"/>
        </a:p>
      </dgm:t>
    </dgm:pt>
    <dgm:pt modelId="{00C6E884-6E74-4ABD-98F5-612753DB15F5}" type="parTrans" cxnId="{A5E2E2E4-F217-4159-AEB3-7EEE29C9BF7A}">
      <dgm:prSet/>
      <dgm:spPr/>
      <dgm:t>
        <a:bodyPr/>
        <a:lstStyle/>
        <a:p>
          <a:endParaRPr lang="en-US"/>
        </a:p>
      </dgm:t>
    </dgm:pt>
    <dgm:pt modelId="{70A9CDD6-B153-4F6A-BA62-AA1B667AFF65}" type="sibTrans" cxnId="{A5E2E2E4-F217-4159-AEB3-7EEE29C9BF7A}">
      <dgm:prSet/>
      <dgm:spPr/>
      <dgm:t>
        <a:bodyPr/>
        <a:lstStyle/>
        <a:p>
          <a:endParaRPr lang="en-US"/>
        </a:p>
      </dgm:t>
    </dgm:pt>
    <dgm:pt modelId="{BEBE50EC-8BAA-48DA-8597-A07691CE7B5C}" type="pres">
      <dgm:prSet presAssocID="{B9D5D1F3-6FED-4806-A34B-F8423CE97105}" presName="root" presStyleCnt="0">
        <dgm:presLayoutVars>
          <dgm:dir/>
          <dgm:resizeHandles val="exact"/>
        </dgm:presLayoutVars>
      </dgm:prSet>
      <dgm:spPr/>
    </dgm:pt>
    <dgm:pt modelId="{2F90DCB8-3EF7-4501-A175-56698B170B09}" type="pres">
      <dgm:prSet presAssocID="{F40576D7-CC21-4394-85DD-184CA8252484}" presName="compNode" presStyleCnt="0"/>
      <dgm:spPr/>
    </dgm:pt>
    <dgm:pt modelId="{BA7EFA3E-433F-440A-8D7E-86871EB321AE}" type="pres">
      <dgm:prSet presAssocID="{F40576D7-CC21-4394-85DD-184CA8252484}" presName="bgRect" presStyleLbl="bgShp" presStyleIdx="0" presStyleCnt="3"/>
      <dgm:spPr/>
    </dgm:pt>
    <dgm:pt modelId="{38F5AE7F-E9D1-481E-8558-C067A611371C}" type="pres">
      <dgm:prSet presAssocID="{F40576D7-CC21-4394-85DD-184CA825248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Zaškrtnutí"/>
        </a:ext>
      </dgm:extLst>
    </dgm:pt>
    <dgm:pt modelId="{E8D61F38-232A-4298-9585-4D3AE3266257}" type="pres">
      <dgm:prSet presAssocID="{F40576D7-CC21-4394-85DD-184CA8252484}" presName="spaceRect" presStyleCnt="0"/>
      <dgm:spPr/>
    </dgm:pt>
    <dgm:pt modelId="{5198737A-06F9-4FCC-874F-49D67A4BF547}" type="pres">
      <dgm:prSet presAssocID="{F40576D7-CC21-4394-85DD-184CA8252484}" presName="parTx" presStyleLbl="revTx" presStyleIdx="0" presStyleCnt="3">
        <dgm:presLayoutVars>
          <dgm:chMax val="0"/>
          <dgm:chPref val="0"/>
        </dgm:presLayoutVars>
      </dgm:prSet>
      <dgm:spPr/>
    </dgm:pt>
    <dgm:pt modelId="{262FFBCB-A212-4F33-96A8-ECF876C488F9}" type="pres">
      <dgm:prSet presAssocID="{8125928C-F568-407F-9C64-B824F78E0265}" presName="sibTrans" presStyleCnt="0"/>
      <dgm:spPr/>
    </dgm:pt>
    <dgm:pt modelId="{A0670797-28A0-47C6-A6AC-16475F20D4C0}" type="pres">
      <dgm:prSet presAssocID="{50DA7EC8-BFE6-4BE6-84C2-EAC380096669}" presName="compNode" presStyleCnt="0"/>
      <dgm:spPr/>
    </dgm:pt>
    <dgm:pt modelId="{4C5F6D08-6934-496C-A056-5ACDD3269EE4}" type="pres">
      <dgm:prSet presAssocID="{50DA7EC8-BFE6-4BE6-84C2-EAC380096669}" presName="bgRect" presStyleLbl="bgShp" presStyleIdx="1" presStyleCnt="3"/>
      <dgm:spPr/>
    </dgm:pt>
    <dgm:pt modelId="{58DECEE6-B178-40D2-B5CA-E70C4B678373}" type="pres">
      <dgm:prSet presAssocID="{50DA7EC8-BFE6-4BE6-84C2-EAC38009666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C8B4F04B-E90B-47ED-AE56-853FCC8B5C26}" type="pres">
      <dgm:prSet presAssocID="{50DA7EC8-BFE6-4BE6-84C2-EAC380096669}" presName="spaceRect" presStyleCnt="0"/>
      <dgm:spPr/>
    </dgm:pt>
    <dgm:pt modelId="{9883153C-7A99-4776-A6CF-7C6FC0A40440}" type="pres">
      <dgm:prSet presAssocID="{50DA7EC8-BFE6-4BE6-84C2-EAC380096669}" presName="parTx" presStyleLbl="revTx" presStyleIdx="1" presStyleCnt="3">
        <dgm:presLayoutVars>
          <dgm:chMax val="0"/>
          <dgm:chPref val="0"/>
        </dgm:presLayoutVars>
      </dgm:prSet>
      <dgm:spPr/>
    </dgm:pt>
    <dgm:pt modelId="{F272CC37-E3EB-4251-BD96-D9FC01B6BC34}" type="pres">
      <dgm:prSet presAssocID="{EF48A38C-B522-4B7F-A543-FD2B1D0ADA7C}" presName="sibTrans" presStyleCnt="0"/>
      <dgm:spPr/>
    </dgm:pt>
    <dgm:pt modelId="{5741BC9D-5B55-43E3-847F-153BF5693648}" type="pres">
      <dgm:prSet presAssocID="{02A9DBF8-3D63-4565-949B-C38C18620D45}" presName="compNode" presStyleCnt="0"/>
      <dgm:spPr/>
    </dgm:pt>
    <dgm:pt modelId="{557942DA-292E-447C-9CE6-96DA071378F1}" type="pres">
      <dgm:prSet presAssocID="{02A9DBF8-3D63-4565-949B-C38C18620D45}" presName="bgRect" presStyleLbl="bgShp" presStyleIdx="2" presStyleCnt="3"/>
      <dgm:spPr/>
    </dgm:pt>
    <dgm:pt modelId="{B03FF65A-68FC-4B97-AF74-7D4E746E42B4}" type="pres">
      <dgm:prSet presAssocID="{02A9DBF8-3D63-4565-949B-C38C18620D4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gh Voltage"/>
        </a:ext>
      </dgm:extLst>
    </dgm:pt>
    <dgm:pt modelId="{510F6DB5-4E69-4B61-B72D-77CA7145170A}" type="pres">
      <dgm:prSet presAssocID="{02A9DBF8-3D63-4565-949B-C38C18620D45}" presName="spaceRect" presStyleCnt="0"/>
      <dgm:spPr/>
    </dgm:pt>
    <dgm:pt modelId="{5F02008D-3EE7-4E99-B43F-8200538F972E}" type="pres">
      <dgm:prSet presAssocID="{02A9DBF8-3D63-4565-949B-C38C18620D45}" presName="parTx" presStyleLbl="revTx" presStyleIdx="2" presStyleCnt="3">
        <dgm:presLayoutVars>
          <dgm:chMax val="0"/>
          <dgm:chPref val="0"/>
        </dgm:presLayoutVars>
      </dgm:prSet>
      <dgm:spPr/>
    </dgm:pt>
  </dgm:ptLst>
  <dgm:cxnLst>
    <dgm:cxn modelId="{AD520D68-C97A-469D-AF99-2A1B3B44C721}" type="presOf" srcId="{02A9DBF8-3D63-4565-949B-C38C18620D45}" destId="{5F02008D-3EE7-4E99-B43F-8200538F972E}" srcOrd="0" destOrd="0" presId="urn:microsoft.com/office/officeart/2018/2/layout/IconVerticalSolidList"/>
    <dgm:cxn modelId="{BBC071AE-C818-4A2A-B11A-063A686D3B7C}" srcId="{B9D5D1F3-6FED-4806-A34B-F8423CE97105}" destId="{F40576D7-CC21-4394-85DD-184CA8252484}" srcOrd="0" destOrd="0" parTransId="{763B3668-108A-4862-9BB7-80A3B79DECAD}" sibTransId="{8125928C-F568-407F-9C64-B824F78E0265}"/>
    <dgm:cxn modelId="{479A67BA-2211-4F82-A59E-64ECEE6DE2E2}" srcId="{B9D5D1F3-6FED-4806-A34B-F8423CE97105}" destId="{50DA7EC8-BFE6-4BE6-84C2-EAC380096669}" srcOrd="1" destOrd="0" parTransId="{4B60113F-63AE-4CD7-B277-D906D91C9D41}" sibTransId="{EF48A38C-B522-4B7F-A543-FD2B1D0ADA7C}"/>
    <dgm:cxn modelId="{913369D5-06AB-4C3D-8645-6BD312C59BD3}" type="presOf" srcId="{50DA7EC8-BFE6-4BE6-84C2-EAC380096669}" destId="{9883153C-7A99-4776-A6CF-7C6FC0A40440}" srcOrd="0" destOrd="0" presId="urn:microsoft.com/office/officeart/2018/2/layout/IconVerticalSolidList"/>
    <dgm:cxn modelId="{A5E2E2E4-F217-4159-AEB3-7EEE29C9BF7A}" srcId="{B9D5D1F3-6FED-4806-A34B-F8423CE97105}" destId="{02A9DBF8-3D63-4565-949B-C38C18620D45}" srcOrd="2" destOrd="0" parTransId="{00C6E884-6E74-4ABD-98F5-612753DB15F5}" sibTransId="{70A9CDD6-B153-4F6A-BA62-AA1B667AFF65}"/>
    <dgm:cxn modelId="{848BF8E9-7551-40AA-88C9-8C7738025638}" type="presOf" srcId="{B9D5D1F3-6FED-4806-A34B-F8423CE97105}" destId="{BEBE50EC-8BAA-48DA-8597-A07691CE7B5C}" srcOrd="0" destOrd="0" presId="urn:microsoft.com/office/officeart/2018/2/layout/IconVerticalSolidList"/>
    <dgm:cxn modelId="{467DE8EF-4535-4860-B702-D3DB04B6A174}" type="presOf" srcId="{F40576D7-CC21-4394-85DD-184CA8252484}" destId="{5198737A-06F9-4FCC-874F-49D67A4BF547}" srcOrd="0" destOrd="0" presId="urn:microsoft.com/office/officeart/2018/2/layout/IconVerticalSolidList"/>
    <dgm:cxn modelId="{2A9513BD-49DA-4413-BBA7-C215A4128AB8}" type="presParOf" srcId="{BEBE50EC-8BAA-48DA-8597-A07691CE7B5C}" destId="{2F90DCB8-3EF7-4501-A175-56698B170B09}" srcOrd="0" destOrd="0" presId="urn:microsoft.com/office/officeart/2018/2/layout/IconVerticalSolidList"/>
    <dgm:cxn modelId="{4A6DAC6C-9EDD-4066-B738-4D9EF1ED7990}" type="presParOf" srcId="{2F90DCB8-3EF7-4501-A175-56698B170B09}" destId="{BA7EFA3E-433F-440A-8D7E-86871EB321AE}" srcOrd="0" destOrd="0" presId="urn:microsoft.com/office/officeart/2018/2/layout/IconVerticalSolidList"/>
    <dgm:cxn modelId="{865208B2-606D-4186-B3F1-8265E8ACE88C}" type="presParOf" srcId="{2F90DCB8-3EF7-4501-A175-56698B170B09}" destId="{38F5AE7F-E9D1-481E-8558-C067A611371C}" srcOrd="1" destOrd="0" presId="urn:microsoft.com/office/officeart/2018/2/layout/IconVerticalSolidList"/>
    <dgm:cxn modelId="{DF2F4B4A-D3A0-41F1-AB60-32376EE21024}" type="presParOf" srcId="{2F90DCB8-3EF7-4501-A175-56698B170B09}" destId="{E8D61F38-232A-4298-9585-4D3AE3266257}" srcOrd="2" destOrd="0" presId="urn:microsoft.com/office/officeart/2018/2/layout/IconVerticalSolidList"/>
    <dgm:cxn modelId="{49CE929F-F1DC-4CC1-8742-4CD9F44ED6DE}" type="presParOf" srcId="{2F90DCB8-3EF7-4501-A175-56698B170B09}" destId="{5198737A-06F9-4FCC-874F-49D67A4BF547}" srcOrd="3" destOrd="0" presId="urn:microsoft.com/office/officeart/2018/2/layout/IconVerticalSolidList"/>
    <dgm:cxn modelId="{1AA484AB-79AC-4962-8598-92143DF698BB}" type="presParOf" srcId="{BEBE50EC-8BAA-48DA-8597-A07691CE7B5C}" destId="{262FFBCB-A212-4F33-96A8-ECF876C488F9}" srcOrd="1" destOrd="0" presId="urn:microsoft.com/office/officeart/2018/2/layout/IconVerticalSolidList"/>
    <dgm:cxn modelId="{3AA186F2-F735-46F3-8A0F-62928BB51D64}" type="presParOf" srcId="{BEBE50EC-8BAA-48DA-8597-A07691CE7B5C}" destId="{A0670797-28A0-47C6-A6AC-16475F20D4C0}" srcOrd="2" destOrd="0" presId="urn:microsoft.com/office/officeart/2018/2/layout/IconVerticalSolidList"/>
    <dgm:cxn modelId="{64741A86-17C7-48BB-887A-186E26C4594B}" type="presParOf" srcId="{A0670797-28A0-47C6-A6AC-16475F20D4C0}" destId="{4C5F6D08-6934-496C-A056-5ACDD3269EE4}" srcOrd="0" destOrd="0" presId="urn:microsoft.com/office/officeart/2018/2/layout/IconVerticalSolidList"/>
    <dgm:cxn modelId="{41CBF6C4-998C-44F9-88A2-9F32EE456885}" type="presParOf" srcId="{A0670797-28A0-47C6-A6AC-16475F20D4C0}" destId="{58DECEE6-B178-40D2-B5CA-E70C4B678373}" srcOrd="1" destOrd="0" presId="urn:microsoft.com/office/officeart/2018/2/layout/IconVerticalSolidList"/>
    <dgm:cxn modelId="{830ED0B0-F06E-452E-AE41-75194121C753}" type="presParOf" srcId="{A0670797-28A0-47C6-A6AC-16475F20D4C0}" destId="{C8B4F04B-E90B-47ED-AE56-853FCC8B5C26}" srcOrd="2" destOrd="0" presId="urn:microsoft.com/office/officeart/2018/2/layout/IconVerticalSolidList"/>
    <dgm:cxn modelId="{4246BCF3-3B69-4BAD-AF15-FF1157E7B1F5}" type="presParOf" srcId="{A0670797-28A0-47C6-A6AC-16475F20D4C0}" destId="{9883153C-7A99-4776-A6CF-7C6FC0A40440}" srcOrd="3" destOrd="0" presId="urn:microsoft.com/office/officeart/2018/2/layout/IconVerticalSolidList"/>
    <dgm:cxn modelId="{41688DBD-A6F9-46D1-AA8B-1897F6148DEC}" type="presParOf" srcId="{BEBE50EC-8BAA-48DA-8597-A07691CE7B5C}" destId="{F272CC37-E3EB-4251-BD96-D9FC01B6BC34}" srcOrd="3" destOrd="0" presId="urn:microsoft.com/office/officeart/2018/2/layout/IconVerticalSolidList"/>
    <dgm:cxn modelId="{A83AEF82-2051-46AF-B28E-30B8D6A58FBF}" type="presParOf" srcId="{BEBE50EC-8BAA-48DA-8597-A07691CE7B5C}" destId="{5741BC9D-5B55-43E3-847F-153BF5693648}" srcOrd="4" destOrd="0" presId="urn:microsoft.com/office/officeart/2018/2/layout/IconVerticalSolidList"/>
    <dgm:cxn modelId="{B05C1C32-EFBD-484B-81A9-7B6493EC807B}" type="presParOf" srcId="{5741BC9D-5B55-43E3-847F-153BF5693648}" destId="{557942DA-292E-447C-9CE6-96DA071378F1}" srcOrd="0" destOrd="0" presId="urn:microsoft.com/office/officeart/2018/2/layout/IconVerticalSolidList"/>
    <dgm:cxn modelId="{7A0FE292-9CCD-4F45-AA57-A58D91D89382}" type="presParOf" srcId="{5741BC9D-5B55-43E3-847F-153BF5693648}" destId="{B03FF65A-68FC-4B97-AF74-7D4E746E42B4}" srcOrd="1" destOrd="0" presId="urn:microsoft.com/office/officeart/2018/2/layout/IconVerticalSolidList"/>
    <dgm:cxn modelId="{49A4C1FD-BCD4-4F96-BA53-402506EDF50E}" type="presParOf" srcId="{5741BC9D-5B55-43E3-847F-153BF5693648}" destId="{510F6DB5-4E69-4B61-B72D-77CA7145170A}" srcOrd="2" destOrd="0" presId="urn:microsoft.com/office/officeart/2018/2/layout/IconVerticalSolidList"/>
    <dgm:cxn modelId="{8839BDE0-E1A3-490B-B04B-F814F28F82E7}" type="presParOf" srcId="{5741BC9D-5B55-43E3-847F-153BF5693648}" destId="{5F02008D-3EE7-4E99-B43F-8200538F972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FEC6FA-F5EB-4938-86EF-187C108B3E3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74AC1F7-ADCA-46F0-BF77-2823B9C915E5}">
      <dgm:prSet/>
      <dgm:spPr/>
      <dgm:t>
        <a:bodyPr/>
        <a:lstStyle/>
        <a:p>
          <a:pPr>
            <a:lnSpc>
              <a:spcPct val="100000"/>
            </a:lnSpc>
          </a:pPr>
          <a:r>
            <a:rPr lang="cs-CZ" dirty="0"/>
            <a:t>Mor</a:t>
          </a:r>
          <a:endParaRPr lang="en-US" dirty="0"/>
        </a:p>
      </dgm:t>
    </dgm:pt>
    <dgm:pt modelId="{98B9C8FA-BF7C-4F31-9C0B-A6B89C5D292E}" type="parTrans" cxnId="{62408E9C-8E12-44B4-A1A7-AD3085D1D913}">
      <dgm:prSet/>
      <dgm:spPr/>
      <dgm:t>
        <a:bodyPr/>
        <a:lstStyle/>
        <a:p>
          <a:endParaRPr lang="en-US"/>
        </a:p>
      </dgm:t>
    </dgm:pt>
    <dgm:pt modelId="{7A696402-33D6-421B-8762-5CAB910089CD}" type="sibTrans" cxnId="{62408E9C-8E12-44B4-A1A7-AD3085D1D913}">
      <dgm:prSet/>
      <dgm:spPr/>
      <dgm:t>
        <a:bodyPr/>
        <a:lstStyle/>
        <a:p>
          <a:endParaRPr lang="en-US"/>
        </a:p>
      </dgm:t>
    </dgm:pt>
    <dgm:pt modelId="{68F2067E-CBEF-4C75-A9D0-62EBA99A1A4A}">
      <dgm:prSet/>
      <dgm:spPr/>
      <dgm:t>
        <a:bodyPr/>
        <a:lstStyle/>
        <a:p>
          <a:pPr>
            <a:lnSpc>
              <a:spcPct val="100000"/>
            </a:lnSpc>
          </a:pPr>
          <a:r>
            <a:rPr lang="cs-CZ" dirty="0"/>
            <a:t>Lepra</a:t>
          </a:r>
          <a:endParaRPr lang="en-US" dirty="0"/>
        </a:p>
      </dgm:t>
    </dgm:pt>
    <dgm:pt modelId="{18FEFCB7-BE39-46E5-B78D-3089320F1F88}" type="parTrans" cxnId="{6D304B41-8D34-49C5-B727-DF487E4EB4CB}">
      <dgm:prSet/>
      <dgm:spPr/>
      <dgm:t>
        <a:bodyPr/>
        <a:lstStyle/>
        <a:p>
          <a:endParaRPr lang="en-US"/>
        </a:p>
      </dgm:t>
    </dgm:pt>
    <dgm:pt modelId="{15BE8C31-7EB2-4E68-8CD9-A2A2A6425C8C}" type="sibTrans" cxnId="{6D304B41-8D34-49C5-B727-DF487E4EB4CB}">
      <dgm:prSet/>
      <dgm:spPr/>
      <dgm:t>
        <a:bodyPr/>
        <a:lstStyle/>
        <a:p>
          <a:endParaRPr lang="en-US"/>
        </a:p>
      </dgm:t>
    </dgm:pt>
    <dgm:pt modelId="{6ED9EFEF-3DDF-44B0-8F93-9782D53E6E45}" type="pres">
      <dgm:prSet presAssocID="{A4FEC6FA-F5EB-4938-86EF-187C108B3E3A}" presName="root" presStyleCnt="0">
        <dgm:presLayoutVars>
          <dgm:dir/>
          <dgm:resizeHandles val="exact"/>
        </dgm:presLayoutVars>
      </dgm:prSet>
      <dgm:spPr/>
    </dgm:pt>
    <dgm:pt modelId="{3DE8D701-101B-491E-93CE-366E671A8144}" type="pres">
      <dgm:prSet presAssocID="{274AC1F7-ADCA-46F0-BF77-2823B9C915E5}" presName="compNode" presStyleCnt="0"/>
      <dgm:spPr/>
    </dgm:pt>
    <dgm:pt modelId="{434ABC2B-9BC6-4B0F-AE3C-6F72F8F6C61D}" type="pres">
      <dgm:prSet presAssocID="{274AC1F7-ADCA-46F0-BF77-2823B9C915E5}" presName="bgRect" presStyleLbl="bgShp" presStyleIdx="0" presStyleCnt="2"/>
      <dgm:spPr/>
    </dgm:pt>
    <dgm:pt modelId="{2F0E35DE-EF71-4DF5-BD5F-6900A0F78B50}" type="pres">
      <dgm:prSet presAssocID="{274AC1F7-ADCA-46F0-BF77-2823B9C915E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áhrobek"/>
        </a:ext>
      </dgm:extLst>
    </dgm:pt>
    <dgm:pt modelId="{9BAFA092-1FC5-46BE-BA7E-621646E1BC33}" type="pres">
      <dgm:prSet presAssocID="{274AC1F7-ADCA-46F0-BF77-2823B9C915E5}" presName="spaceRect" presStyleCnt="0"/>
      <dgm:spPr/>
    </dgm:pt>
    <dgm:pt modelId="{A99614D6-7E32-4478-B3B8-37CE8573070F}" type="pres">
      <dgm:prSet presAssocID="{274AC1F7-ADCA-46F0-BF77-2823B9C915E5}" presName="parTx" presStyleLbl="revTx" presStyleIdx="0" presStyleCnt="2">
        <dgm:presLayoutVars>
          <dgm:chMax val="0"/>
          <dgm:chPref val="0"/>
        </dgm:presLayoutVars>
      </dgm:prSet>
      <dgm:spPr/>
    </dgm:pt>
    <dgm:pt modelId="{7E41CB84-7148-4BC7-A64F-F0B20A9C714F}" type="pres">
      <dgm:prSet presAssocID="{7A696402-33D6-421B-8762-5CAB910089CD}" presName="sibTrans" presStyleCnt="0"/>
      <dgm:spPr/>
    </dgm:pt>
    <dgm:pt modelId="{22264381-40EC-489A-9962-4FA73C222057}" type="pres">
      <dgm:prSet presAssocID="{68F2067E-CBEF-4C75-A9D0-62EBA99A1A4A}" presName="compNode" presStyleCnt="0"/>
      <dgm:spPr/>
    </dgm:pt>
    <dgm:pt modelId="{CB3FE734-D323-474C-975B-9F73E4B05325}" type="pres">
      <dgm:prSet presAssocID="{68F2067E-CBEF-4C75-A9D0-62EBA99A1A4A}" presName="bgRect" presStyleLbl="bgShp" presStyleIdx="1" presStyleCnt="2"/>
      <dgm:spPr/>
    </dgm:pt>
    <dgm:pt modelId="{86B69606-5308-4478-A2F7-627020E5255B}" type="pres">
      <dgm:prSet presAssocID="{68F2067E-CBEF-4C75-A9D0-62EBA99A1A4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oskop"/>
        </a:ext>
      </dgm:extLst>
    </dgm:pt>
    <dgm:pt modelId="{E760ACBD-3058-4A31-8024-352802B1BA50}" type="pres">
      <dgm:prSet presAssocID="{68F2067E-CBEF-4C75-A9D0-62EBA99A1A4A}" presName="spaceRect" presStyleCnt="0"/>
      <dgm:spPr/>
    </dgm:pt>
    <dgm:pt modelId="{BA2FE865-F797-490A-B035-7DCD4A01C150}" type="pres">
      <dgm:prSet presAssocID="{68F2067E-CBEF-4C75-A9D0-62EBA99A1A4A}" presName="parTx" presStyleLbl="revTx" presStyleIdx="1" presStyleCnt="2">
        <dgm:presLayoutVars>
          <dgm:chMax val="0"/>
          <dgm:chPref val="0"/>
        </dgm:presLayoutVars>
      </dgm:prSet>
      <dgm:spPr/>
    </dgm:pt>
  </dgm:ptLst>
  <dgm:cxnLst>
    <dgm:cxn modelId="{CC911520-F0D6-4068-B66A-66FE8AA0A28B}" type="presOf" srcId="{274AC1F7-ADCA-46F0-BF77-2823B9C915E5}" destId="{A99614D6-7E32-4478-B3B8-37CE8573070F}" srcOrd="0" destOrd="0" presId="urn:microsoft.com/office/officeart/2018/2/layout/IconVerticalSolidList"/>
    <dgm:cxn modelId="{6D304B41-8D34-49C5-B727-DF487E4EB4CB}" srcId="{A4FEC6FA-F5EB-4938-86EF-187C108B3E3A}" destId="{68F2067E-CBEF-4C75-A9D0-62EBA99A1A4A}" srcOrd="1" destOrd="0" parTransId="{18FEFCB7-BE39-46E5-B78D-3089320F1F88}" sibTransId="{15BE8C31-7EB2-4E68-8CD9-A2A2A6425C8C}"/>
    <dgm:cxn modelId="{4BDF7D41-7BAE-4043-B39E-C0FCFF7D74C1}" type="presOf" srcId="{A4FEC6FA-F5EB-4938-86EF-187C108B3E3A}" destId="{6ED9EFEF-3DDF-44B0-8F93-9782D53E6E45}" srcOrd="0" destOrd="0" presId="urn:microsoft.com/office/officeart/2018/2/layout/IconVerticalSolidList"/>
    <dgm:cxn modelId="{62408E9C-8E12-44B4-A1A7-AD3085D1D913}" srcId="{A4FEC6FA-F5EB-4938-86EF-187C108B3E3A}" destId="{274AC1F7-ADCA-46F0-BF77-2823B9C915E5}" srcOrd="0" destOrd="0" parTransId="{98B9C8FA-BF7C-4F31-9C0B-A6B89C5D292E}" sibTransId="{7A696402-33D6-421B-8762-5CAB910089CD}"/>
    <dgm:cxn modelId="{242287BF-9EE3-4CBD-9DC7-620E7056E330}" type="presOf" srcId="{68F2067E-CBEF-4C75-A9D0-62EBA99A1A4A}" destId="{BA2FE865-F797-490A-B035-7DCD4A01C150}" srcOrd="0" destOrd="0" presId="urn:microsoft.com/office/officeart/2018/2/layout/IconVerticalSolidList"/>
    <dgm:cxn modelId="{A67727AB-3DD9-42C9-AEAE-AE39FB3279DF}" type="presParOf" srcId="{6ED9EFEF-3DDF-44B0-8F93-9782D53E6E45}" destId="{3DE8D701-101B-491E-93CE-366E671A8144}" srcOrd="0" destOrd="0" presId="urn:microsoft.com/office/officeart/2018/2/layout/IconVerticalSolidList"/>
    <dgm:cxn modelId="{88168EFE-4395-41EE-BD8D-0818DCBA7EF6}" type="presParOf" srcId="{3DE8D701-101B-491E-93CE-366E671A8144}" destId="{434ABC2B-9BC6-4B0F-AE3C-6F72F8F6C61D}" srcOrd="0" destOrd="0" presId="urn:microsoft.com/office/officeart/2018/2/layout/IconVerticalSolidList"/>
    <dgm:cxn modelId="{69745AAE-5233-4AC0-BC36-092EB0E10CC9}" type="presParOf" srcId="{3DE8D701-101B-491E-93CE-366E671A8144}" destId="{2F0E35DE-EF71-4DF5-BD5F-6900A0F78B50}" srcOrd="1" destOrd="0" presId="urn:microsoft.com/office/officeart/2018/2/layout/IconVerticalSolidList"/>
    <dgm:cxn modelId="{0F2C8397-BA37-4D8A-AB60-C4FED05508BA}" type="presParOf" srcId="{3DE8D701-101B-491E-93CE-366E671A8144}" destId="{9BAFA092-1FC5-46BE-BA7E-621646E1BC33}" srcOrd="2" destOrd="0" presId="urn:microsoft.com/office/officeart/2018/2/layout/IconVerticalSolidList"/>
    <dgm:cxn modelId="{797B7F14-043B-4FB2-A1FF-D6B0EBFA9CF6}" type="presParOf" srcId="{3DE8D701-101B-491E-93CE-366E671A8144}" destId="{A99614D6-7E32-4478-B3B8-37CE8573070F}" srcOrd="3" destOrd="0" presId="urn:microsoft.com/office/officeart/2018/2/layout/IconVerticalSolidList"/>
    <dgm:cxn modelId="{4A78ACD3-2575-4482-ADD2-26E4C4D2B275}" type="presParOf" srcId="{6ED9EFEF-3DDF-44B0-8F93-9782D53E6E45}" destId="{7E41CB84-7148-4BC7-A64F-F0B20A9C714F}" srcOrd="1" destOrd="0" presId="urn:microsoft.com/office/officeart/2018/2/layout/IconVerticalSolidList"/>
    <dgm:cxn modelId="{6C6B79E8-33B6-4096-9793-24BAE50A4960}" type="presParOf" srcId="{6ED9EFEF-3DDF-44B0-8F93-9782D53E6E45}" destId="{22264381-40EC-489A-9962-4FA73C222057}" srcOrd="2" destOrd="0" presId="urn:microsoft.com/office/officeart/2018/2/layout/IconVerticalSolidList"/>
    <dgm:cxn modelId="{F2B47EC2-4C8F-40C7-85BF-9EF079E15CAB}" type="presParOf" srcId="{22264381-40EC-489A-9962-4FA73C222057}" destId="{CB3FE734-D323-474C-975B-9F73E4B05325}" srcOrd="0" destOrd="0" presId="urn:microsoft.com/office/officeart/2018/2/layout/IconVerticalSolidList"/>
    <dgm:cxn modelId="{A3BC5EB8-7DEE-4F2A-A532-4A8C5248C2AE}" type="presParOf" srcId="{22264381-40EC-489A-9962-4FA73C222057}" destId="{86B69606-5308-4478-A2F7-627020E5255B}" srcOrd="1" destOrd="0" presId="urn:microsoft.com/office/officeart/2018/2/layout/IconVerticalSolidList"/>
    <dgm:cxn modelId="{4F291AB0-D468-4EC5-85D2-2D93D751E38F}" type="presParOf" srcId="{22264381-40EC-489A-9962-4FA73C222057}" destId="{E760ACBD-3058-4A31-8024-352802B1BA50}" srcOrd="2" destOrd="0" presId="urn:microsoft.com/office/officeart/2018/2/layout/IconVerticalSolidList"/>
    <dgm:cxn modelId="{EA01FF81-0093-4A44-A737-C4ACCA17B56E}" type="presParOf" srcId="{22264381-40EC-489A-9962-4FA73C222057}" destId="{BA2FE865-F797-490A-B035-7DCD4A01C15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B335A6-5933-4E6E-B030-854C0E34B82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C4A59C6-CF92-499C-BDB3-E7587450E4CF}">
      <dgm:prSet/>
      <dgm:spPr/>
      <dgm:t>
        <a:bodyPr/>
        <a:lstStyle/>
        <a:p>
          <a:r>
            <a:rPr lang="cs-CZ"/>
            <a:t>Strukturální lingvistika</a:t>
          </a:r>
          <a:endParaRPr lang="en-US" dirty="0"/>
        </a:p>
      </dgm:t>
    </dgm:pt>
    <dgm:pt modelId="{AFF27DBB-642F-4057-880D-B2977F42AC57}" type="parTrans" cxnId="{5ED254E8-111C-4C73-9C71-DE3CECB06D47}">
      <dgm:prSet/>
      <dgm:spPr/>
      <dgm:t>
        <a:bodyPr/>
        <a:lstStyle/>
        <a:p>
          <a:endParaRPr lang="en-US"/>
        </a:p>
      </dgm:t>
    </dgm:pt>
    <dgm:pt modelId="{8B6906DD-CD14-4D09-AC76-A8448E58A4E1}" type="sibTrans" cxnId="{5ED254E8-111C-4C73-9C71-DE3CECB06D47}">
      <dgm:prSet/>
      <dgm:spPr/>
      <dgm:t>
        <a:bodyPr/>
        <a:lstStyle/>
        <a:p>
          <a:endParaRPr lang="en-US"/>
        </a:p>
      </dgm:t>
    </dgm:pt>
    <dgm:pt modelId="{465C53F5-B48D-4A11-B930-C01892141004}">
      <dgm:prSet/>
      <dgm:spPr/>
      <dgm:t>
        <a:bodyPr/>
        <a:lstStyle/>
        <a:p>
          <a:r>
            <a:rPr lang="cs-CZ" dirty="0"/>
            <a:t>Strukturalismus a trocha antropologie</a:t>
          </a:r>
        </a:p>
      </dgm:t>
    </dgm:pt>
    <dgm:pt modelId="{3F022F19-F9E2-46A8-A4EE-45E64A071C04}" type="parTrans" cxnId="{5FEA74BF-F8F1-41B9-B452-52705DBA023D}">
      <dgm:prSet/>
      <dgm:spPr/>
      <dgm:t>
        <a:bodyPr/>
        <a:lstStyle/>
        <a:p>
          <a:endParaRPr lang="en-US"/>
        </a:p>
      </dgm:t>
    </dgm:pt>
    <dgm:pt modelId="{034FE7F9-AF8F-4D09-9829-6D213E46C94F}" type="sibTrans" cxnId="{5FEA74BF-F8F1-41B9-B452-52705DBA023D}">
      <dgm:prSet/>
      <dgm:spPr/>
      <dgm:t>
        <a:bodyPr/>
        <a:lstStyle/>
        <a:p>
          <a:endParaRPr lang="en-US"/>
        </a:p>
      </dgm:t>
    </dgm:pt>
    <dgm:pt modelId="{8EECC5A7-1646-4F22-8CDB-F6B6FB73826D}">
      <dgm:prSet/>
      <dgm:spPr/>
      <dgm:t>
        <a:bodyPr/>
        <a:lstStyle/>
        <a:p>
          <a:r>
            <a:rPr lang="cs-CZ" dirty="0" err="1"/>
            <a:t>Logocentrismus</a:t>
          </a:r>
          <a:r>
            <a:rPr lang="cs-CZ" dirty="0"/>
            <a:t> a dekonstrukce</a:t>
          </a:r>
        </a:p>
      </dgm:t>
    </dgm:pt>
    <dgm:pt modelId="{DCA7ACD4-6E92-43CA-84B0-712AFF2E416D}" type="parTrans" cxnId="{B198EB05-7ED3-4DE3-8315-80CFB4833347}">
      <dgm:prSet/>
      <dgm:spPr/>
      <dgm:t>
        <a:bodyPr/>
        <a:lstStyle/>
        <a:p>
          <a:endParaRPr lang="en-US"/>
        </a:p>
      </dgm:t>
    </dgm:pt>
    <dgm:pt modelId="{A1801ECF-BBE7-4DCD-BA77-9A60502A3BAF}" type="sibTrans" cxnId="{B198EB05-7ED3-4DE3-8315-80CFB4833347}">
      <dgm:prSet/>
      <dgm:spPr/>
      <dgm:t>
        <a:bodyPr/>
        <a:lstStyle/>
        <a:p>
          <a:endParaRPr lang="en-US"/>
        </a:p>
      </dgm:t>
    </dgm:pt>
    <dgm:pt modelId="{0D1A125E-DEE2-427A-9863-46924CDD6BE9}">
      <dgm:prSet/>
      <dgm:spPr/>
      <dgm:t>
        <a:bodyPr/>
        <a:lstStyle/>
        <a:p>
          <a:r>
            <a:rPr lang="cs-CZ" dirty="0"/>
            <a:t>Diskurz, vědění, sex a moc</a:t>
          </a:r>
        </a:p>
      </dgm:t>
    </dgm:pt>
    <dgm:pt modelId="{EA4C001C-1161-4395-BF2C-230D46AC8DF0}" type="parTrans" cxnId="{CB341C03-5027-47C0-8917-48741CC03093}">
      <dgm:prSet/>
      <dgm:spPr/>
      <dgm:t>
        <a:bodyPr/>
        <a:lstStyle/>
        <a:p>
          <a:endParaRPr lang="en-US"/>
        </a:p>
      </dgm:t>
    </dgm:pt>
    <dgm:pt modelId="{BDEC9BA8-0A28-4763-A853-CF30264FC845}" type="sibTrans" cxnId="{CB341C03-5027-47C0-8917-48741CC03093}">
      <dgm:prSet/>
      <dgm:spPr/>
      <dgm:t>
        <a:bodyPr/>
        <a:lstStyle/>
        <a:p>
          <a:endParaRPr lang="en-US"/>
        </a:p>
      </dgm:t>
    </dgm:pt>
    <dgm:pt modelId="{C4285EDB-954F-4B95-ADC1-70ACB7114A75}" type="pres">
      <dgm:prSet presAssocID="{AEB335A6-5933-4E6E-B030-854C0E34B821}" presName="diagram" presStyleCnt="0">
        <dgm:presLayoutVars>
          <dgm:dir/>
          <dgm:resizeHandles val="exact"/>
        </dgm:presLayoutVars>
      </dgm:prSet>
      <dgm:spPr/>
    </dgm:pt>
    <dgm:pt modelId="{FEFDDB0A-FCA4-48C7-92E2-A008C2A52EF0}" type="pres">
      <dgm:prSet presAssocID="{AC4A59C6-CF92-499C-BDB3-E7587450E4CF}" presName="node" presStyleLbl="node1" presStyleIdx="0" presStyleCnt="4" custLinFactNeighborX="-126" custLinFactNeighborY="-1766">
        <dgm:presLayoutVars>
          <dgm:bulletEnabled val="1"/>
        </dgm:presLayoutVars>
      </dgm:prSet>
      <dgm:spPr/>
    </dgm:pt>
    <dgm:pt modelId="{D04167A7-4681-40C5-9BD4-3AC4953FA515}" type="pres">
      <dgm:prSet presAssocID="{8B6906DD-CD14-4D09-AC76-A8448E58A4E1}" presName="sibTrans" presStyleCnt="0"/>
      <dgm:spPr/>
    </dgm:pt>
    <dgm:pt modelId="{34365E7A-3579-492E-9140-4CC0445D1D6E}" type="pres">
      <dgm:prSet presAssocID="{465C53F5-B48D-4A11-B930-C01892141004}" presName="node" presStyleLbl="node1" presStyleIdx="1" presStyleCnt="4">
        <dgm:presLayoutVars>
          <dgm:bulletEnabled val="1"/>
        </dgm:presLayoutVars>
      </dgm:prSet>
      <dgm:spPr/>
    </dgm:pt>
    <dgm:pt modelId="{234DAE58-4003-4206-9A00-595A86096E26}" type="pres">
      <dgm:prSet presAssocID="{034FE7F9-AF8F-4D09-9829-6D213E46C94F}" presName="sibTrans" presStyleCnt="0"/>
      <dgm:spPr/>
    </dgm:pt>
    <dgm:pt modelId="{C7F1C62C-F0E8-4A9A-8FCD-1B032FD08F72}" type="pres">
      <dgm:prSet presAssocID="{8EECC5A7-1646-4F22-8CDB-F6B6FB73826D}" presName="node" presStyleLbl="node1" presStyleIdx="2" presStyleCnt="4">
        <dgm:presLayoutVars>
          <dgm:bulletEnabled val="1"/>
        </dgm:presLayoutVars>
      </dgm:prSet>
      <dgm:spPr/>
    </dgm:pt>
    <dgm:pt modelId="{D2667A5D-4053-4C4C-BAC6-CAE6507135F1}" type="pres">
      <dgm:prSet presAssocID="{A1801ECF-BBE7-4DCD-BA77-9A60502A3BAF}" presName="sibTrans" presStyleCnt="0"/>
      <dgm:spPr/>
    </dgm:pt>
    <dgm:pt modelId="{F271E2D1-3164-427F-9359-60CAB9D82E75}" type="pres">
      <dgm:prSet presAssocID="{0D1A125E-DEE2-427A-9863-46924CDD6BE9}" presName="node" presStyleLbl="node1" presStyleIdx="3" presStyleCnt="4">
        <dgm:presLayoutVars>
          <dgm:bulletEnabled val="1"/>
        </dgm:presLayoutVars>
      </dgm:prSet>
      <dgm:spPr/>
    </dgm:pt>
  </dgm:ptLst>
  <dgm:cxnLst>
    <dgm:cxn modelId="{CB341C03-5027-47C0-8917-48741CC03093}" srcId="{AEB335A6-5933-4E6E-B030-854C0E34B821}" destId="{0D1A125E-DEE2-427A-9863-46924CDD6BE9}" srcOrd="3" destOrd="0" parTransId="{EA4C001C-1161-4395-BF2C-230D46AC8DF0}" sibTransId="{BDEC9BA8-0A28-4763-A853-CF30264FC845}"/>
    <dgm:cxn modelId="{B198EB05-7ED3-4DE3-8315-80CFB4833347}" srcId="{AEB335A6-5933-4E6E-B030-854C0E34B821}" destId="{8EECC5A7-1646-4F22-8CDB-F6B6FB73826D}" srcOrd="2" destOrd="0" parTransId="{DCA7ACD4-6E92-43CA-84B0-712AFF2E416D}" sibTransId="{A1801ECF-BBE7-4DCD-BA77-9A60502A3BAF}"/>
    <dgm:cxn modelId="{8389C609-FF50-47DF-8525-92CCB7006F58}" type="presOf" srcId="{AC4A59C6-CF92-499C-BDB3-E7587450E4CF}" destId="{FEFDDB0A-FCA4-48C7-92E2-A008C2A52EF0}" srcOrd="0" destOrd="0" presId="urn:microsoft.com/office/officeart/2005/8/layout/default"/>
    <dgm:cxn modelId="{32A08715-D458-4FBD-97AF-F4C31FB0B5C8}" type="presOf" srcId="{465C53F5-B48D-4A11-B930-C01892141004}" destId="{34365E7A-3579-492E-9140-4CC0445D1D6E}" srcOrd="0" destOrd="0" presId="urn:microsoft.com/office/officeart/2005/8/layout/default"/>
    <dgm:cxn modelId="{AE6A9351-58AD-4568-BFB8-13C23B74237B}" type="presOf" srcId="{0D1A125E-DEE2-427A-9863-46924CDD6BE9}" destId="{F271E2D1-3164-427F-9359-60CAB9D82E75}" srcOrd="0" destOrd="0" presId="urn:microsoft.com/office/officeart/2005/8/layout/default"/>
    <dgm:cxn modelId="{98950B90-8BF0-44B8-981D-F14CF2685EE3}" type="presOf" srcId="{AEB335A6-5933-4E6E-B030-854C0E34B821}" destId="{C4285EDB-954F-4B95-ADC1-70ACB7114A75}" srcOrd="0" destOrd="0" presId="urn:microsoft.com/office/officeart/2005/8/layout/default"/>
    <dgm:cxn modelId="{5FEA74BF-F8F1-41B9-B452-52705DBA023D}" srcId="{AEB335A6-5933-4E6E-B030-854C0E34B821}" destId="{465C53F5-B48D-4A11-B930-C01892141004}" srcOrd="1" destOrd="0" parTransId="{3F022F19-F9E2-46A8-A4EE-45E64A071C04}" sibTransId="{034FE7F9-AF8F-4D09-9829-6D213E46C94F}"/>
    <dgm:cxn modelId="{9196E0DA-6058-4016-89C2-63AD30CAF0D6}" type="presOf" srcId="{8EECC5A7-1646-4F22-8CDB-F6B6FB73826D}" destId="{C7F1C62C-F0E8-4A9A-8FCD-1B032FD08F72}" srcOrd="0" destOrd="0" presId="urn:microsoft.com/office/officeart/2005/8/layout/default"/>
    <dgm:cxn modelId="{5ED254E8-111C-4C73-9C71-DE3CECB06D47}" srcId="{AEB335A6-5933-4E6E-B030-854C0E34B821}" destId="{AC4A59C6-CF92-499C-BDB3-E7587450E4CF}" srcOrd="0" destOrd="0" parTransId="{AFF27DBB-642F-4057-880D-B2977F42AC57}" sibTransId="{8B6906DD-CD14-4D09-AC76-A8448E58A4E1}"/>
    <dgm:cxn modelId="{541C4A7F-3909-407A-BAAD-72B0EC7D6234}" type="presParOf" srcId="{C4285EDB-954F-4B95-ADC1-70ACB7114A75}" destId="{FEFDDB0A-FCA4-48C7-92E2-A008C2A52EF0}" srcOrd="0" destOrd="0" presId="urn:microsoft.com/office/officeart/2005/8/layout/default"/>
    <dgm:cxn modelId="{62BA7B89-1157-42EC-8672-8D929F219A16}" type="presParOf" srcId="{C4285EDB-954F-4B95-ADC1-70ACB7114A75}" destId="{D04167A7-4681-40C5-9BD4-3AC4953FA515}" srcOrd="1" destOrd="0" presId="urn:microsoft.com/office/officeart/2005/8/layout/default"/>
    <dgm:cxn modelId="{72DA8443-909A-4443-86E0-F993F415B071}" type="presParOf" srcId="{C4285EDB-954F-4B95-ADC1-70ACB7114A75}" destId="{34365E7A-3579-492E-9140-4CC0445D1D6E}" srcOrd="2" destOrd="0" presId="urn:microsoft.com/office/officeart/2005/8/layout/default"/>
    <dgm:cxn modelId="{D554063D-FBEB-4BC7-9F62-36DD6FD3BC89}" type="presParOf" srcId="{C4285EDB-954F-4B95-ADC1-70ACB7114A75}" destId="{234DAE58-4003-4206-9A00-595A86096E26}" srcOrd="3" destOrd="0" presId="urn:microsoft.com/office/officeart/2005/8/layout/default"/>
    <dgm:cxn modelId="{85CE2302-68E4-4456-ABEB-8494164D80A8}" type="presParOf" srcId="{C4285EDB-954F-4B95-ADC1-70ACB7114A75}" destId="{C7F1C62C-F0E8-4A9A-8FCD-1B032FD08F72}" srcOrd="4" destOrd="0" presId="urn:microsoft.com/office/officeart/2005/8/layout/default"/>
    <dgm:cxn modelId="{9501C7B0-B218-4F1B-B497-965A9F95D91B}" type="presParOf" srcId="{C4285EDB-954F-4B95-ADC1-70ACB7114A75}" destId="{D2667A5D-4053-4C4C-BAC6-CAE6507135F1}" srcOrd="5" destOrd="0" presId="urn:microsoft.com/office/officeart/2005/8/layout/default"/>
    <dgm:cxn modelId="{7F2E265C-B4A8-4F8A-85AB-5E8FC2CF4E69}" type="presParOf" srcId="{C4285EDB-954F-4B95-ADC1-70ACB7114A75}" destId="{F271E2D1-3164-427F-9359-60CAB9D82E7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AB359-D851-4B49-84A2-36F64800172D}">
      <dsp:nvSpPr>
        <dsp:cNvPr id="0" name=""/>
        <dsp:cNvSpPr/>
      </dsp:nvSpPr>
      <dsp:spPr>
        <a:xfrm>
          <a:off x="0" y="0"/>
          <a:ext cx="63738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6D089A-A557-4871-A338-38D072332016}">
      <dsp:nvSpPr>
        <dsp:cNvPr id="0" name=""/>
        <dsp:cNvSpPr/>
      </dsp:nvSpPr>
      <dsp:spPr>
        <a:xfrm>
          <a:off x="0" y="0"/>
          <a:ext cx="637381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a:t>Strukturální lingvistika</a:t>
          </a:r>
        </a:p>
      </dsp:txBody>
      <dsp:txXfrm>
        <a:off x="0" y="0"/>
        <a:ext cx="6373813" cy="1439862"/>
      </dsp:txXfrm>
    </dsp:sp>
    <dsp:sp modelId="{0E7DFAE7-FD32-4BBA-88C3-1BBBFF884495}">
      <dsp:nvSpPr>
        <dsp:cNvPr id="0" name=""/>
        <dsp:cNvSpPr/>
      </dsp:nvSpPr>
      <dsp:spPr>
        <a:xfrm>
          <a:off x="0" y="1439862"/>
          <a:ext cx="6373813" cy="0"/>
        </a:xfrm>
        <a:prstGeom prst="line">
          <a:avLst/>
        </a:prstGeom>
        <a:solidFill>
          <a:schemeClr val="accent2">
            <a:hueOff val="2564293"/>
            <a:satOff val="2735"/>
            <a:lumOff val="850"/>
            <a:alphaOff val="0"/>
          </a:schemeClr>
        </a:solidFill>
        <a:ln w="12700" cap="flat" cmpd="sng" algn="ctr">
          <a:solidFill>
            <a:schemeClr val="accent2">
              <a:hueOff val="2564293"/>
              <a:satOff val="2735"/>
              <a:lumOff val="8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F99BC2-523C-4DC6-9451-8E739A001908}">
      <dsp:nvSpPr>
        <dsp:cNvPr id="0" name=""/>
        <dsp:cNvSpPr/>
      </dsp:nvSpPr>
      <dsp:spPr>
        <a:xfrm>
          <a:off x="0" y="1439862"/>
          <a:ext cx="637381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a:t>Strukturalismus a trocha antropologie</a:t>
          </a:r>
        </a:p>
      </dsp:txBody>
      <dsp:txXfrm>
        <a:off x="0" y="1439862"/>
        <a:ext cx="6373813" cy="1439862"/>
      </dsp:txXfrm>
    </dsp:sp>
    <dsp:sp modelId="{18CE41CC-04CD-4DE2-844B-6BF8F908BEE5}">
      <dsp:nvSpPr>
        <dsp:cNvPr id="0" name=""/>
        <dsp:cNvSpPr/>
      </dsp:nvSpPr>
      <dsp:spPr>
        <a:xfrm>
          <a:off x="0" y="2879725"/>
          <a:ext cx="6373813" cy="0"/>
        </a:xfrm>
        <a:prstGeom prst="line">
          <a:avLst/>
        </a:prstGeom>
        <a:solidFill>
          <a:schemeClr val="accent2">
            <a:hueOff val="5128586"/>
            <a:satOff val="5470"/>
            <a:lumOff val="1701"/>
            <a:alphaOff val="0"/>
          </a:schemeClr>
        </a:solidFill>
        <a:ln w="12700" cap="flat" cmpd="sng" algn="ctr">
          <a:solidFill>
            <a:schemeClr val="accent2">
              <a:hueOff val="5128586"/>
              <a:satOff val="5470"/>
              <a:lumOff val="17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306668-2656-4DC7-8A79-AF31E3FCAB99}">
      <dsp:nvSpPr>
        <dsp:cNvPr id="0" name=""/>
        <dsp:cNvSpPr/>
      </dsp:nvSpPr>
      <dsp:spPr>
        <a:xfrm>
          <a:off x="0" y="2879724"/>
          <a:ext cx="637381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err="1"/>
            <a:t>Logocentrismus</a:t>
          </a:r>
          <a:r>
            <a:rPr lang="cs-CZ" sz="4000" kern="1200" dirty="0"/>
            <a:t> a dekonstrukce</a:t>
          </a:r>
        </a:p>
      </dsp:txBody>
      <dsp:txXfrm>
        <a:off x="0" y="2879724"/>
        <a:ext cx="6373813" cy="1439862"/>
      </dsp:txXfrm>
    </dsp:sp>
    <dsp:sp modelId="{FCB5DC16-ECEE-47D7-934C-41AE3FB78CCC}">
      <dsp:nvSpPr>
        <dsp:cNvPr id="0" name=""/>
        <dsp:cNvSpPr/>
      </dsp:nvSpPr>
      <dsp:spPr>
        <a:xfrm>
          <a:off x="0" y="4319587"/>
          <a:ext cx="6373813" cy="0"/>
        </a:xfrm>
        <a:prstGeom prst="line">
          <a:avLst/>
        </a:prstGeom>
        <a:solidFill>
          <a:schemeClr val="accent2">
            <a:hueOff val="7692880"/>
            <a:satOff val="8205"/>
            <a:lumOff val="2551"/>
            <a:alphaOff val="0"/>
          </a:schemeClr>
        </a:solidFill>
        <a:ln w="12700" cap="flat" cmpd="sng" algn="ctr">
          <a:solidFill>
            <a:schemeClr val="accent2">
              <a:hueOff val="7692880"/>
              <a:satOff val="8205"/>
              <a:lumOff val="25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327E65-0198-4588-8D17-D982A3DE2992}">
      <dsp:nvSpPr>
        <dsp:cNvPr id="0" name=""/>
        <dsp:cNvSpPr/>
      </dsp:nvSpPr>
      <dsp:spPr>
        <a:xfrm>
          <a:off x="0" y="4319587"/>
          <a:ext cx="637381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a:t>Diskurz, vědění, sex a moc</a:t>
          </a:r>
        </a:p>
      </dsp:txBody>
      <dsp:txXfrm>
        <a:off x="0" y="4319587"/>
        <a:ext cx="6373813" cy="1439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6D089-7596-41C1-92F8-EEE3A21F6DC1}">
      <dsp:nvSpPr>
        <dsp:cNvPr id="0" name=""/>
        <dsp:cNvSpPr/>
      </dsp:nvSpPr>
      <dsp:spPr>
        <a:xfrm>
          <a:off x="0" y="344211"/>
          <a:ext cx="6373813" cy="122023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dirty="0"/>
            <a:t>Myšlenkové hnutí z Francie 20. století</a:t>
          </a:r>
          <a:endParaRPr lang="en-US" sz="2200" kern="1200" dirty="0"/>
        </a:p>
      </dsp:txBody>
      <dsp:txXfrm>
        <a:off x="59567" y="403778"/>
        <a:ext cx="6254679" cy="1101102"/>
      </dsp:txXfrm>
    </dsp:sp>
    <dsp:sp modelId="{5E6ABCF4-137B-4E98-A928-58B06154CF03}">
      <dsp:nvSpPr>
        <dsp:cNvPr id="0" name=""/>
        <dsp:cNvSpPr/>
      </dsp:nvSpPr>
      <dsp:spPr>
        <a:xfrm>
          <a:off x="0" y="1627808"/>
          <a:ext cx="6373813" cy="1220236"/>
        </a:xfrm>
        <a:prstGeom prst="roundRect">
          <a:avLst/>
        </a:prstGeom>
        <a:solidFill>
          <a:schemeClr val="accent2">
            <a:hueOff val="2564293"/>
            <a:satOff val="2735"/>
            <a:lumOff val="8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dirty="0"/>
            <a:t>Strukturalisté se pokoušeli o to dát sociologii jednotnou metodologii a to skrze strukturální lingvistiku od Ferdinanda de </a:t>
          </a:r>
          <a:r>
            <a:rPr lang="cs-CZ" sz="2200" kern="1200" dirty="0" err="1"/>
            <a:t>Saussura</a:t>
          </a:r>
          <a:r>
            <a:rPr lang="cs-CZ" sz="2200" kern="1200" dirty="0"/>
            <a:t> </a:t>
          </a:r>
          <a:endParaRPr lang="en-US" sz="2200" kern="1200" dirty="0"/>
        </a:p>
      </dsp:txBody>
      <dsp:txXfrm>
        <a:off x="59567" y="1687375"/>
        <a:ext cx="6254679" cy="1101102"/>
      </dsp:txXfrm>
    </dsp:sp>
    <dsp:sp modelId="{8F218D54-D789-49FB-9CC9-341F5CA4B651}">
      <dsp:nvSpPr>
        <dsp:cNvPr id="0" name=""/>
        <dsp:cNvSpPr/>
      </dsp:nvSpPr>
      <dsp:spPr>
        <a:xfrm>
          <a:off x="0" y="2911405"/>
          <a:ext cx="6373813" cy="1220236"/>
        </a:xfrm>
        <a:prstGeom prst="roundRect">
          <a:avLst/>
        </a:prstGeom>
        <a:solidFill>
          <a:schemeClr val="accent2">
            <a:hueOff val="5128586"/>
            <a:satOff val="5470"/>
            <a:lumOff val="17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dirty="0"/>
            <a:t>Postrukturalismus pak posunul tyto myšlenky hlavně skrze </a:t>
          </a:r>
          <a:r>
            <a:rPr lang="cs-CZ" sz="2200" kern="1200" dirty="0" err="1"/>
            <a:t>Foucaluta</a:t>
          </a:r>
          <a:r>
            <a:rPr lang="cs-CZ" sz="2200" kern="1200" dirty="0"/>
            <a:t> a </a:t>
          </a:r>
          <a:r>
            <a:rPr lang="cs-CZ" sz="2200" kern="1200" dirty="0" err="1"/>
            <a:t>Derridu</a:t>
          </a:r>
          <a:r>
            <a:rPr lang="cs-CZ" sz="2200" kern="1200" dirty="0"/>
            <a:t> kteří se zaměřili na moc / mocenské vztahy</a:t>
          </a:r>
          <a:endParaRPr lang="en-US" sz="2200" kern="1200" dirty="0"/>
        </a:p>
      </dsp:txBody>
      <dsp:txXfrm>
        <a:off x="59567" y="2970972"/>
        <a:ext cx="6254679" cy="1101102"/>
      </dsp:txXfrm>
    </dsp:sp>
    <dsp:sp modelId="{FAAA3013-E538-4895-B6E5-19A9AF9E336F}">
      <dsp:nvSpPr>
        <dsp:cNvPr id="0" name=""/>
        <dsp:cNvSpPr/>
      </dsp:nvSpPr>
      <dsp:spPr>
        <a:xfrm>
          <a:off x="0" y="4195001"/>
          <a:ext cx="6373813" cy="1220236"/>
        </a:xfrm>
        <a:prstGeom prst="roundRect">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dirty="0"/>
            <a:t>Vychází z nich mnohé směry feministické teorie, teorie filmu a médií, dekonstruktivní literární kritika a teorie podivného (abnormalit)</a:t>
          </a:r>
          <a:endParaRPr lang="en-US" sz="2200" kern="1200" dirty="0"/>
        </a:p>
      </dsp:txBody>
      <dsp:txXfrm>
        <a:off x="59567" y="4254568"/>
        <a:ext cx="6254679" cy="11011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D98F4-33A4-4E40-B772-F2731BA0290C}">
      <dsp:nvSpPr>
        <dsp:cNvPr id="0" name=""/>
        <dsp:cNvSpPr/>
      </dsp:nvSpPr>
      <dsp:spPr>
        <a:xfrm>
          <a:off x="0" y="63085"/>
          <a:ext cx="6373813" cy="27705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cs-CZ" sz="3200" kern="1200"/>
            <a:t>Epistémé je epocha vědění, které je specifické pouze pro ni – předepisuje jaké vědění je žádané a jaké výsledky se očekávají (historické apriori) </a:t>
          </a:r>
          <a:endParaRPr lang="en-US" sz="3200" kern="1200"/>
        </a:p>
      </dsp:txBody>
      <dsp:txXfrm>
        <a:off x="135248" y="198333"/>
        <a:ext cx="6103317" cy="2500063"/>
      </dsp:txXfrm>
    </dsp:sp>
    <dsp:sp modelId="{E5209C7F-30D2-41EA-8B7D-A5C83B9B5851}">
      <dsp:nvSpPr>
        <dsp:cNvPr id="0" name=""/>
        <dsp:cNvSpPr/>
      </dsp:nvSpPr>
      <dsp:spPr>
        <a:xfrm>
          <a:off x="0" y="2925805"/>
          <a:ext cx="6373813" cy="2770559"/>
        </a:xfrm>
        <a:prstGeom prst="roundRect">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cs-CZ" sz="3200" kern="1200"/>
            <a:t>Diskurz – to jak se mluví o věcech </a:t>
          </a:r>
          <a:endParaRPr lang="en-US" sz="3200" kern="1200"/>
        </a:p>
      </dsp:txBody>
      <dsp:txXfrm>
        <a:off x="135248" y="3061053"/>
        <a:ext cx="6103317" cy="25000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EFA3E-433F-440A-8D7E-86871EB321AE}">
      <dsp:nvSpPr>
        <dsp:cNvPr id="0" name=""/>
        <dsp:cNvSpPr/>
      </dsp:nvSpPr>
      <dsp:spPr>
        <a:xfrm>
          <a:off x="0" y="703"/>
          <a:ext cx="6373813" cy="1645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F5AE7F-E9D1-481E-8558-C067A611371C}">
      <dsp:nvSpPr>
        <dsp:cNvPr id="0" name=""/>
        <dsp:cNvSpPr/>
      </dsp:nvSpPr>
      <dsp:spPr>
        <a:xfrm>
          <a:off x="497659" y="370863"/>
          <a:ext cx="904835" cy="9048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98737A-06F9-4FCC-874F-49D67A4BF547}">
      <dsp:nvSpPr>
        <dsp:cNvPr id="0" name=""/>
        <dsp:cNvSpPr/>
      </dsp:nvSpPr>
      <dsp:spPr>
        <a:xfrm>
          <a:off x="1900154" y="703"/>
          <a:ext cx="4473659" cy="164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12" tIns="174112" rIns="174112" bIns="174112" numCol="1" spcCol="1270" anchor="ctr" anchorCtr="0">
          <a:noAutofit/>
        </a:bodyPr>
        <a:lstStyle/>
        <a:p>
          <a:pPr marL="0" lvl="0" indent="0" algn="l" defTabSz="1111250">
            <a:lnSpc>
              <a:spcPct val="100000"/>
            </a:lnSpc>
            <a:spcBef>
              <a:spcPct val="0"/>
            </a:spcBef>
            <a:spcAft>
              <a:spcPct val="35000"/>
            </a:spcAft>
            <a:buNone/>
          </a:pPr>
          <a:r>
            <a:rPr lang="cs-CZ" sz="2500" kern="1200"/>
            <a:t>Status quo</a:t>
          </a:r>
          <a:endParaRPr lang="en-US" sz="2500" kern="1200"/>
        </a:p>
      </dsp:txBody>
      <dsp:txXfrm>
        <a:off x="1900154" y="703"/>
        <a:ext cx="4473659" cy="1645155"/>
      </dsp:txXfrm>
    </dsp:sp>
    <dsp:sp modelId="{4C5F6D08-6934-496C-A056-5ACDD3269EE4}">
      <dsp:nvSpPr>
        <dsp:cNvPr id="0" name=""/>
        <dsp:cNvSpPr/>
      </dsp:nvSpPr>
      <dsp:spPr>
        <a:xfrm>
          <a:off x="0" y="2057147"/>
          <a:ext cx="6373813" cy="1645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DECEE6-B178-40D2-B5CA-E70C4B678373}">
      <dsp:nvSpPr>
        <dsp:cNvPr id="0" name=""/>
        <dsp:cNvSpPr/>
      </dsp:nvSpPr>
      <dsp:spPr>
        <a:xfrm>
          <a:off x="497659" y="2427307"/>
          <a:ext cx="904835" cy="9048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83153C-7A99-4776-A6CF-7C6FC0A40440}">
      <dsp:nvSpPr>
        <dsp:cNvPr id="0" name=""/>
        <dsp:cNvSpPr/>
      </dsp:nvSpPr>
      <dsp:spPr>
        <a:xfrm>
          <a:off x="1900154" y="2057147"/>
          <a:ext cx="4473659" cy="164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12" tIns="174112" rIns="174112" bIns="174112" numCol="1" spcCol="1270" anchor="ctr" anchorCtr="0">
          <a:noAutofit/>
        </a:bodyPr>
        <a:lstStyle/>
        <a:p>
          <a:pPr marL="0" lvl="0" indent="0" algn="l" defTabSz="1111250">
            <a:lnSpc>
              <a:spcPct val="100000"/>
            </a:lnSpc>
            <a:spcBef>
              <a:spcPct val="0"/>
            </a:spcBef>
            <a:spcAft>
              <a:spcPct val="35000"/>
            </a:spcAft>
            <a:buNone/>
          </a:pPr>
          <a:r>
            <a:rPr lang="cs-CZ" sz="2500" kern="1200"/>
            <a:t>Vědění</a:t>
          </a:r>
          <a:endParaRPr lang="en-US" sz="2500" kern="1200"/>
        </a:p>
      </dsp:txBody>
      <dsp:txXfrm>
        <a:off x="1900154" y="2057147"/>
        <a:ext cx="4473659" cy="1645155"/>
      </dsp:txXfrm>
    </dsp:sp>
    <dsp:sp modelId="{557942DA-292E-447C-9CE6-96DA071378F1}">
      <dsp:nvSpPr>
        <dsp:cNvPr id="0" name=""/>
        <dsp:cNvSpPr/>
      </dsp:nvSpPr>
      <dsp:spPr>
        <a:xfrm>
          <a:off x="0" y="4113591"/>
          <a:ext cx="6373813" cy="1645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3FF65A-68FC-4B97-AF74-7D4E746E42B4}">
      <dsp:nvSpPr>
        <dsp:cNvPr id="0" name=""/>
        <dsp:cNvSpPr/>
      </dsp:nvSpPr>
      <dsp:spPr>
        <a:xfrm>
          <a:off x="497659" y="4483751"/>
          <a:ext cx="904835" cy="9048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02008D-3EE7-4E99-B43F-8200538F972E}">
      <dsp:nvSpPr>
        <dsp:cNvPr id="0" name=""/>
        <dsp:cNvSpPr/>
      </dsp:nvSpPr>
      <dsp:spPr>
        <a:xfrm>
          <a:off x="1900154" y="4113591"/>
          <a:ext cx="4473659" cy="164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12" tIns="174112" rIns="174112" bIns="174112" numCol="1" spcCol="1270" anchor="ctr" anchorCtr="0">
          <a:noAutofit/>
        </a:bodyPr>
        <a:lstStyle/>
        <a:p>
          <a:pPr marL="0" lvl="0" indent="0" algn="l" defTabSz="1111250">
            <a:lnSpc>
              <a:spcPct val="100000"/>
            </a:lnSpc>
            <a:spcBef>
              <a:spcPct val="0"/>
            </a:spcBef>
            <a:spcAft>
              <a:spcPct val="35000"/>
            </a:spcAft>
            <a:buNone/>
          </a:pPr>
          <a:r>
            <a:rPr lang="cs-CZ" sz="2500" kern="1200" dirty="0"/>
            <a:t>Moc  </a:t>
          </a:r>
          <a:endParaRPr lang="en-US" sz="2500" kern="1200" dirty="0"/>
        </a:p>
      </dsp:txBody>
      <dsp:txXfrm>
        <a:off x="1900154" y="4113591"/>
        <a:ext cx="4473659" cy="16451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ABC2B-9BC6-4B0F-AE3C-6F72F8F6C61D}">
      <dsp:nvSpPr>
        <dsp:cNvPr id="0" name=""/>
        <dsp:cNvSpPr/>
      </dsp:nvSpPr>
      <dsp:spPr>
        <a:xfrm>
          <a:off x="0" y="935910"/>
          <a:ext cx="6373813" cy="17278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0E35DE-EF71-4DF5-BD5F-6900A0F78B50}">
      <dsp:nvSpPr>
        <dsp:cNvPr id="0" name=""/>
        <dsp:cNvSpPr/>
      </dsp:nvSpPr>
      <dsp:spPr>
        <a:xfrm>
          <a:off x="522670" y="1324673"/>
          <a:ext cx="950309" cy="9503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9614D6-7E32-4478-B3B8-37CE8573070F}">
      <dsp:nvSpPr>
        <dsp:cNvPr id="0" name=""/>
        <dsp:cNvSpPr/>
      </dsp:nvSpPr>
      <dsp:spPr>
        <a:xfrm>
          <a:off x="1995649" y="935910"/>
          <a:ext cx="4378164" cy="172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63" tIns="182863" rIns="182863" bIns="182863" numCol="1" spcCol="1270" anchor="ctr" anchorCtr="0">
          <a:noAutofit/>
        </a:bodyPr>
        <a:lstStyle/>
        <a:p>
          <a:pPr marL="0" lvl="0" indent="0" algn="l" defTabSz="1111250">
            <a:lnSpc>
              <a:spcPct val="100000"/>
            </a:lnSpc>
            <a:spcBef>
              <a:spcPct val="0"/>
            </a:spcBef>
            <a:spcAft>
              <a:spcPct val="35000"/>
            </a:spcAft>
            <a:buNone/>
          </a:pPr>
          <a:r>
            <a:rPr lang="cs-CZ" sz="2500" kern="1200" dirty="0"/>
            <a:t>Mor</a:t>
          </a:r>
          <a:endParaRPr lang="en-US" sz="2500" kern="1200" dirty="0"/>
        </a:p>
      </dsp:txBody>
      <dsp:txXfrm>
        <a:off x="1995649" y="935910"/>
        <a:ext cx="4378164" cy="1727835"/>
      </dsp:txXfrm>
    </dsp:sp>
    <dsp:sp modelId="{CB3FE734-D323-474C-975B-9F73E4B05325}">
      <dsp:nvSpPr>
        <dsp:cNvPr id="0" name=""/>
        <dsp:cNvSpPr/>
      </dsp:nvSpPr>
      <dsp:spPr>
        <a:xfrm>
          <a:off x="0" y="3095704"/>
          <a:ext cx="6373813" cy="17278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B69606-5308-4478-A2F7-627020E5255B}">
      <dsp:nvSpPr>
        <dsp:cNvPr id="0" name=""/>
        <dsp:cNvSpPr/>
      </dsp:nvSpPr>
      <dsp:spPr>
        <a:xfrm>
          <a:off x="522670" y="3484467"/>
          <a:ext cx="950309" cy="9503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2FE865-F797-490A-B035-7DCD4A01C150}">
      <dsp:nvSpPr>
        <dsp:cNvPr id="0" name=""/>
        <dsp:cNvSpPr/>
      </dsp:nvSpPr>
      <dsp:spPr>
        <a:xfrm>
          <a:off x="1995649" y="3095704"/>
          <a:ext cx="4378164" cy="172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63" tIns="182863" rIns="182863" bIns="182863" numCol="1" spcCol="1270" anchor="ctr" anchorCtr="0">
          <a:noAutofit/>
        </a:bodyPr>
        <a:lstStyle/>
        <a:p>
          <a:pPr marL="0" lvl="0" indent="0" algn="l" defTabSz="1111250">
            <a:lnSpc>
              <a:spcPct val="100000"/>
            </a:lnSpc>
            <a:spcBef>
              <a:spcPct val="0"/>
            </a:spcBef>
            <a:spcAft>
              <a:spcPct val="35000"/>
            </a:spcAft>
            <a:buNone/>
          </a:pPr>
          <a:r>
            <a:rPr lang="cs-CZ" sz="2500" kern="1200" dirty="0"/>
            <a:t>Lepra</a:t>
          </a:r>
          <a:endParaRPr lang="en-US" sz="2500" kern="1200" dirty="0"/>
        </a:p>
      </dsp:txBody>
      <dsp:txXfrm>
        <a:off x="1995649" y="3095704"/>
        <a:ext cx="4378164" cy="17278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DDB0A-FCA4-48C7-92E2-A008C2A52EF0}">
      <dsp:nvSpPr>
        <dsp:cNvPr id="0" name=""/>
        <dsp:cNvSpPr/>
      </dsp:nvSpPr>
      <dsp:spPr>
        <a:xfrm>
          <a:off x="1274620" y="0"/>
          <a:ext cx="2666973" cy="16001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kern="1200"/>
            <a:t>Strukturální lingvistika</a:t>
          </a:r>
          <a:endParaRPr lang="en-US" sz="2600" kern="1200" dirty="0"/>
        </a:p>
      </dsp:txBody>
      <dsp:txXfrm>
        <a:off x="1274620" y="0"/>
        <a:ext cx="2666973" cy="1600183"/>
      </dsp:txXfrm>
    </dsp:sp>
    <dsp:sp modelId="{34365E7A-3579-492E-9140-4CC0445D1D6E}">
      <dsp:nvSpPr>
        <dsp:cNvPr id="0" name=""/>
        <dsp:cNvSpPr/>
      </dsp:nvSpPr>
      <dsp:spPr>
        <a:xfrm>
          <a:off x="4211651" y="812"/>
          <a:ext cx="2666973" cy="1600183"/>
        </a:xfrm>
        <a:prstGeom prst="rect">
          <a:avLst/>
        </a:prstGeom>
        <a:solidFill>
          <a:schemeClr val="accent2">
            <a:hueOff val="2564293"/>
            <a:satOff val="2735"/>
            <a:lumOff val="8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kern="1200" dirty="0"/>
            <a:t>Strukturalismus a trocha antropologie</a:t>
          </a:r>
        </a:p>
      </dsp:txBody>
      <dsp:txXfrm>
        <a:off x="4211651" y="812"/>
        <a:ext cx="2666973" cy="1600183"/>
      </dsp:txXfrm>
    </dsp:sp>
    <dsp:sp modelId="{C7F1C62C-F0E8-4A9A-8FCD-1B032FD08F72}">
      <dsp:nvSpPr>
        <dsp:cNvPr id="0" name=""/>
        <dsp:cNvSpPr/>
      </dsp:nvSpPr>
      <dsp:spPr>
        <a:xfrm>
          <a:off x="7145321" y="812"/>
          <a:ext cx="2666973" cy="1600183"/>
        </a:xfrm>
        <a:prstGeom prst="rect">
          <a:avLst/>
        </a:prstGeom>
        <a:solidFill>
          <a:schemeClr val="accent2">
            <a:hueOff val="5128586"/>
            <a:satOff val="5470"/>
            <a:lumOff val="17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kern="1200" dirty="0" err="1"/>
            <a:t>Logocentrismus</a:t>
          </a:r>
          <a:r>
            <a:rPr lang="cs-CZ" sz="2600" kern="1200" dirty="0"/>
            <a:t> a dekonstrukce</a:t>
          </a:r>
        </a:p>
      </dsp:txBody>
      <dsp:txXfrm>
        <a:off x="7145321" y="812"/>
        <a:ext cx="2666973" cy="1600183"/>
      </dsp:txXfrm>
    </dsp:sp>
    <dsp:sp modelId="{F271E2D1-3164-427F-9359-60CAB9D82E75}">
      <dsp:nvSpPr>
        <dsp:cNvPr id="0" name=""/>
        <dsp:cNvSpPr/>
      </dsp:nvSpPr>
      <dsp:spPr>
        <a:xfrm>
          <a:off x="4211651" y="1867693"/>
          <a:ext cx="2666973" cy="1600183"/>
        </a:xfrm>
        <a:prstGeom prst="rect">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kern="1200" dirty="0"/>
            <a:t>Diskurz, vědění, sex a moc</a:t>
          </a:r>
        </a:p>
      </dsp:txBody>
      <dsp:txXfrm>
        <a:off x="4211651" y="1867693"/>
        <a:ext cx="2666973" cy="160018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31DD9-0DFC-4DB8-B62E-14DBCA097F56}" type="datetimeFigureOut">
              <a:rPr lang="en-US" smtClean="0"/>
              <a:t>11/30/2023</a:t>
            </a:fld>
            <a:endParaRPr lang="en-US"/>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62D1E-484C-4151-BEA8-DA1CF3428EE2}" type="slidenum">
              <a:rPr lang="en-US" smtClean="0"/>
              <a:t>‹#›</a:t>
            </a:fld>
            <a:endParaRPr lang="en-US"/>
          </a:p>
        </p:txBody>
      </p:sp>
    </p:spTree>
    <p:extLst>
      <p:ext uri="{BB962C8B-B14F-4D97-AF65-F5344CB8AC3E}">
        <p14:creationId xmlns:p14="http://schemas.microsoft.com/office/powerpoint/2010/main" val="352684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noProof="0"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a:t>
            </a:fld>
            <a:endParaRPr lang="en-US"/>
          </a:p>
        </p:txBody>
      </p:sp>
    </p:spTree>
    <p:extLst>
      <p:ext uri="{BB962C8B-B14F-4D97-AF65-F5344CB8AC3E}">
        <p14:creationId xmlns:p14="http://schemas.microsoft.com/office/powerpoint/2010/main" val="415787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Claude </a:t>
            </a:r>
            <a:r>
              <a:rPr lang="cs-CZ" noProof="0" dirty="0" err="1"/>
              <a:t>Lévi</a:t>
            </a:r>
            <a:r>
              <a:rPr lang="cs-CZ" noProof="0" dirty="0"/>
              <a:t>-Strauss [</a:t>
            </a:r>
            <a:r>
              <a:rPr lang="cs-CZ" noProof="0" dirty="0" err="1"/>
              <a:t>klód</a:t>
            </a:r>
            <a:r>
              <a:rPr lang="cs-CZ" noProof="0" dirty="0"/>
              <a:t> </a:t>
            </a:r>
            <a:r>
              <a:rPr lang="cs-CZ" noProof="0" dirty="0" err="1"/>
              <a:t>lévi-strós</a:t>
            </a:r>
            <a:r>
              <a:rPr lang="cs-CZ" noProof="0" dirty="0"/>
              <a:t>] (28. listopadu 1908, Brusel – 30. října 2009, Paříž[1]) byl francouzský antropolog a filosof, významný představitel strukturalismu, profesor </a:t>
            </a:r>
            <a:r>
              <a:rPr lang="cs-CZ" noProof="0" dirty="0" err="1"/>
              <a:t>Collège</a:t>
            </a:r>
            <a:r>
              <a:rPr lang="cs-CZ" noProof="0" dirty="0"/>
              <a:t> de France, člen Francouzské akademie a nositel Řádu čestné legie.</a:t>
            </a:r>
          </a:p>
          <a:p>
            <a:endParaRPr lang="cs-CZ" noProof="0" dirty="0"/>
          </a:p>
          <a:p>
            <a:r>
              <a:rPr lang="cs-CZ" noProof="0" dirty="0"/>
              <a:t>Francouzská předválečná sociologie pod vlivem E. Durkheima chápala společnost jako svébytnou skutečnost, spíše nadřazenou jednotlivci, a hledala společné rysy a vývojové spojitosti mezi různými typy společností. V New Yorku se </a:t>
            </a:r>
            <a:r>
              <a:rPr lang="cs-CZ" noProof="0" dirty="0" err="1"/>
              <a:t>Lévi</a:t>
            </a:r>
            <a:r>
              <a:rPr lang="cs-CZ" noProof="0" dirty="0"/>
              <a:t>-Strauss setkal s americkou kulturní antropologií, jež pod vlivem svého zakladatele F. </a:t>
            </a:r>
            <a:r>
              <a:rPr lang="cs-CZ" noProof="0" dirty="0" err="1"/>
              <a:t>Boase</a:t>
            </a:r>
            <a:r>
              <a:rPr lang="cs-CZ" noProof="0" dirty="0"/>
              <a:t> zkoumala hlavně rozdíly mezi různými společnostmi. K tomu se zvláště hodilo studium jejich jazyků.</a:t>
            </a:r>
          </a:p>
          <a:p>
            <a:endParaRPr lang="cs-CZ" noProof="0" dirty="0"/>
          </a:p>
          <a:p>
            <a:r>
              <a:rPr lang="cs-CZ" noProof="0" dirty="0"/>
              <a:t>Pod vlivem R. </a:t>
            </a:r>
            <a:r>
              <a:rPr lang="cs-CZ" noProof="0" dirty="0" err="1"/>
              <a:t>Jakobsona</a:t>
            </a:r>
            <a:r>
              <a:rPr lang="cs-CZ" noProof="0" dirty="0"/>
              <a:t> dal ovšem </a:t>
            </a:r>
            <a:r>
              <a:rPr lang="cs-CZ" noProof="0" dirty="0" err="1"/>
              <a:t>Lévi</a:t>
            </a:r>
            <a:r>
              <a:rPr lang="cs-CZ" noProof="0" dirty="0"/>
              <a:t>-Strauss přednost strukturalistickému pojetí jazyka jako systému znaků, jež spojují označující (zvuk, slovo) s označovaným (předmětem či pojmem). Tuto myšlenku pak přenesl na studium společenských vztahů, jež se také vyjadřují jazykem a chápou často v opozicích (muž X žena, rodič X dítě, příroda X kultura apod.). Protože za hlavní úkol antropologie pokládal studium nevědomých (neuvědomovaných) kulturních struktur různých společností jako protikladu ke strukturám přírodním, věnoval se zejména strukturám příbuzenství a roli zákazu incestu, strukturám mýtů a vyprávění a vůbec „myšlení přírodních národů“. Nevědomé (neuvědomované) kulturní struktury chápal </a:t>
            </a:r>
            <a:r>
              <a:rPr lang="cs-CZ" noProof="0" dirty="0" err="1"/>
              <a:t>Lévi</a:t>
            </a:r>
            <a:r>
              <a:rPr lang="cs-CZ" noProof="0" dirty="0"/>
              <a:t>-Strauss analogicky ke gramatickým strukturám v rámci jazyka, které mluvčí jazyka používají, aniž by si uvědomovali zákonitosti jejich fungování. Kromě toho se také vehementně zastával ohrožených etnických skupin a jejich kultur a byl přesvědčen, že postupující kulturní homogenizace přináší obrovské ztráty.</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10</a:t>
            </a:fld>
            <a:endParaRPr lang="en-US"/>
          </a:p>
        </p:txBody>
      </p:sp>
    </p:spTree>
    <p:extLst>
      <p:ext uri="{BB962C8B-B14F-4D97-AF65-F5344CB8AC3E}">
        <p14:creationId xmlns:p14="http://schemas.microsoft.com/office/powerpoint/2010/main" val="1453155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11</a:t>
            </a:fld>
            <a:endParaRPr lang="en-US"/>
          </a:p>
        </p:txBody>
      </p:sp>
    </p:spTree>
    <p:extLst>
      <p:ext uri="{BB962C8B-B14F-4D97-AF65-F5344CB8AC3E}">
        <p14:creationId xmlns:p14="http://schemas.microsoft.com/office/powerpoint/2010/main" val="2727010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Jacques </a:t>
            </a:r>
            <a:r>
              <a:rPr lang="cs-CZ" noProof="0" dirty="0" err="1"/>
              <a:t>Derrida</a:t>
            </a:r>
            <a:r>
              <a:rPr lang="cs-CZ" noProof="0" dirty="0"/>
              <a:t> [</a:t>
            </a:r>
            <a:r>
              <a:rPr lang="cs-CZ" noProof="0" dirty="0" err="1"/>
              <a:t>žak</a:t>
            </a:r>
            <a:r>
              <a:rPr lang="cs-CZ" noProof="0" dirty="0"/>
              <a:t> </a:t>
            </a:r>
            <a:r>
              <a:rPr lang="cs-CZ" noProof="0" dirty="0" err="1"/>
              <a:t>derida</a:t>
            </a:r>
            <a:r>
              <a:rPr lang="cs-CZ" noProof="0" dirty="0"/>
              <a:t>] (15. července 1930 El-</a:t>
            </a:r>
            <a:r>
              <a:rPr lang="cs-CZ" noProof="0" dirty="0" err="1"/>
              <a:t>Biar</a:t>
            </a:r>
            <a:r>
              <a:rPr lang="cs-CZ" noProof="0" dirty="0"/>
              <a:t>, Alžírsko – 8. října 2004 Paříž) byl francouzský filozof považovaný za zakladatele dekonstrukce. Jeho dílo výrazně ovlivnilo také literární vědu a další obory v Evropě i v USA.</a:t>
            </a:r>
          </a:p>
          <a:p>
            <a:endParaRPr lang="cs-CZ" noProof="0" dirty="0"/>
          </a:p>
          <a:p>
            <a:r>
              <a:rPr lang="cs-CZ" noProof="0" dirty="0"/>
              <a:t>Roku 1967 na sebe </a:t>
            </a:r>
            <a:r>
              <a:rPr lang="cs-CZ" noProof="0" dirty="0" err="1"/>
              <a:t>Derrida</a:t>
            </a:r>
            <a:r>
              <a:rPr lang="cs-CZ" noProof="0" dirty="0"/>
              <a:t> poprvé upozornil třemi závažnými spisy: „O </a:t>
            </a:r>
            <a:r>
              <a:rPr lang="cs-CZ" noProof="0" dirty="0" err="1"/>
              <a:t>gramatologii</a:t>
            </a:r>
            <a:r>
              <a:rPr lang="cs-CZ" noProof="0" dirty="0"/>
              <a:t>“ (De la </a:t>
            </a:r>
            <a:r>
              <a:rPr lang="cs-CZ" noProof="0" dirty="0" err="1"/>
              <a:t>grammatologie</a:t>
            </a:r>
            <a:r>
              <a:rPr lang="cs-CZ" noProof="0" dirty="0"/>
              <a:t>), „Hlas a fenomén“ (La </a:t>
            </a:r>
            <a:r>
              <a:rPr lang="cs-CZ" noProof="0" dirty="0" err="1"/>
              <a:t>Voix</a:t>
            </a:r>
            <a:r>
              <a:rPr lang="cs-CZ" noProof="0" dirty="0"/>
              <a:t> et </a:t>
            </a:r>
            <a:r>
              <a:rPr lang="cs-CZ" noProof="0" dirty="0" err="1"/>
              <a:t>le</a:t>
            </a:r>
            <a:r>
              <a:rPr lang="cs-CZ" noProof="0" dirty="0"/>
              <a:t> </a:t>
            </a:r>
            <a:r>
              <a:rPr lang="cs-CZ" noProof="0" dirty="0" err="1"/>
              <a:t>phénomène</a:t>
            </a:r>
            <a:r>
              <a:rPr lang="cs-CZ" noProof="0" dirty="0"/>
              <a:t>) a „Písmo a rozdíl“ (</a:t>
            </a:r>
            <a:r>
              <a:rPr lang="cs-CZ" noProof="0" dirty="0" err="1"/>
              <a:t>L'écriture</a:t>
            </a:r>
            <a:r>
              <a:rPr lang="cs-CZ" noProof="0" dirty="0"/>
              <a:t> et la </a:t>
            </a:r>
            <a:r>
              <a:rPr lang="cs-CZ" noProof="0" dirty="0" err="1"/>
              <a:t>différence</a:t>
            </a:r>
            <a:r>
              <a:rPr lang="cs-CZ" noProof="0" dirty="0"/>
              <a:t>). Celkem publikoval 80 knih a množství článků a rozhovorů.</a:t>
            </a:r>
          </a:p>
          <a:p>
            <a:endParaRPr lang="cs-CZ" noProof="0" dirty="0"/>
          </a:p>
          <a:p>
            <a:r>
              <a:rPr lang="cs-CZ" noProof="0" dirty="0"/>
              <a:t>Jeho dílo je ovlivněno zejména </a:t>
            </a:r>
            <a:r>
              <a:rPr lang="cs-CZ" noProof="0" dirty="0" err="1"/>
              <a:t>Husserlem</a:t>
            </a:r>
            <a:r>
              <a:rPr lang="cs-CZ" noProof="0" dirty="0"/>
              <a:t>, </a:t>
            </a:r>
            <a:r>
              <a:rPr lang="cs-CZ" noProof="0" dirty="0" err="1"/>
              <a:t>Heideggerem</a:t>
            </a:r>
            <a:r>
              <a:rPr lang="cs-CZ" noProof="0" dirty="0"/>
              <a:t> a </a:t>
            </a:r>
            <a:r>
              <a:rPr lang="cs-CZ" noProof="0" dirty="0" err="1"/>
              <a:t>Lévinasem</a:t>
            </a:r>
            <a:r>
              <a:rPr lang="cs-CZ" noProof="0" dirty="0"/>
              <a:t>, a kriticky zkoumá vztahy mezi tradičně protikladnými pojmy, jako je v lingvistice slovo psané a mluvené, v psychoanalýze rozum a šílenství, v literatuře doslovný a obrazný smysl a v teorii genderu mužské a ženské. Všechny odpovídají ontologickému protikladu mezi smyslově vnímaným a srozumitelným, případně mezi jeho variantami, například vnitřní a vnější, racionální a iracionální, smysl a nesmysl nebo zakládající a založené. Jak ukázal Ferdinand de </a:t>
            </a:r>
            <a:r>
              <a:rPr lang="cs-CZ" noProof="0" dirty="0" err="1"/>
              <a:t>Saussure</a:t>
            </a:r>
            <a:r>
              <a:rPr lang="cs-CZ" noProof="0" dirty="0"/>
              <a:t>, není význam znaku ani slova obsažen v nich samých, nýbrž v rozdílu (</a:t>
            </a:r>
            <a:r>
              <a:rPr lang="cs-CZ" noProof="0" dirty="0" err="1"/>
              <a:t>différence</a:t>
            </a:r>
            <a:r>
              <a:rPr lang="cs-CZ" noProof="0" dirty="0"/>
              <a:t>) vůči ostatním znakům v rámci určitého systému. Rozdíly vznikají v procesu či „hře“ jakéhosi časového odkládání, pro něž </a:t>
            </a:r>
            <a:r>
              <a:rPr lang="cs-CZ" noProof="0" dirty="0" err="1"/>
              <a:t>Derrida</a:t>
            </a:r>
            <a:r>
              <a:rPr lang="cs-CZ" noProof="0" dirty="0"/>
              <a:t> zavedl neologismus </a:t>
            </a:r>
            <a:r>
              <a:rPr lang="cs-CZ" noProof="0" dirty="0" err="1"/>
              <a:t>différance</a:t>
            </a:r>
            <a:r>
              <a:rPr lang="cs-CZ" noProof="0" dirty="0"/>
              <a:t> (od </a:t>
            </a:r>
            <a:r>
              <a:rPr lang="cs-CZ" noProof="0" dirty="0" err="1"/>
              <a:t>différer</a:t>
            </a:r>
            <a:r>
              <a:rPr lang="cs-CZ" noProof="0" dirty="0"/>
              <a:t>, odkládat).</a:t>
            </a:r>
          </a:p>
          <a:p>
            <a:endParaRPr lang="cs-CZ" noProof="0" dirty="0"/>
          </a:p>
          <a:p>
            <a:r>
              <a:rPr lang="cs-CZ" noProof="0" dirty="0"/>
              <a:t>Velké polemiky vyvolal pojem dekonstrukce, inspirovaný </a:t>
            </a:r>
            <a:r>
              <a:rPr lang="cs-CZ" noProof="0" dirty="0" err="1"/>
              <a:t>Heideggerem</a:t>
            </a:r>
            <a:r>
              <a:rPr lang="cs-CZ" noProof="0" dirty="0"/>
              <a:t>. Znamená něco jako „konstruktivní destrukce“, převracení a rozkládání tradičních významových opozic, aby se jejich složky uvolnily z těchto zkamenělých spojení a daly se znovu oživit v nových souvislostech. Tak podle </a:t>
            </a:r>
            <a:r>
              <a:rPr lang="cs-CZ" noProof="0" dirty="0" err="1"/>
              <a:t>Derridy</a:t>
            </a:r>
            <a:r>
              <a:rPr lang="cs-CZ" noProof="0" dirty="0"/>
              <a:t> západní tradice preferuje mluvené slovo před psaným, protože v něm vidí „život“ a „přítomnost“; ve skutečnosti dává přítomnost smysl jen v protikladu k nepřítomnosti a každé bytí se odehrává právě mezi nimi. </a:t>
            </a:r>
            <a:r>
              <a:rPr lang="cs-CZ" noProof="0" dirty="0" err="1"/>
              <a:t>Derrida</a:t>
            </a:r>
            <a:r>
              <a:rPr lang="cs-CZ" noProof="0" dirty="0"/>
              <a:t> pro to přejímá </a:t>
            </a:r>
            <a:r>
              <a:rPr lang="cs-CZ" noProof="0" dirty="0" err="1"/>
              <a:t>Lévinasův</a:t>
            </a:r>
            <a:r>
              <a:rPr lang="cs-CZ" noProof="0" dirty="0"/>
              <a:t> pojem „stopa“ (la </a:t>
            </a:r>
            <a:r>
              <a:rPr lang="cs-CZ" noProof="0" dirty="0" err="1"/>
              <a:t>trace</a:t>
            </a:r>
            <a:r>
              <a:rPr lang="cs-CZ" noProof="0" dirty="0"/>
              <a:t>), která je přítomným dokladem (nyní) nepřítomné přítomnosti.</a:t>
            </a:r>
          </a:p>
          <a:p>
            <a:endParaRPr lang="cs-CZ" noProof="0" dirty="0"/>
          </a:p>
          <a:p>
            <a:r>
              <a:rPr lang="cs-CZ" noProof="0" dirty="0"/>
              <a:t>Jiné významné téma je dar. Pokud něco takového je, nemá a nedá se o tom nic dozvědět, a nemůže tedy nikdy být přítomný; kdyby se vyjevil, vyvolá jen „narcisistické přisvojení zpět“, ať už v podobě protidaru nebo vděčnosti. Dar tedy musí zůstat tajemstvím. Jen takovým darem se přerušuje „nekonečný řetěz směn“ - a tedy opakování téhož - na němž je založen oběh peněz a ekonomika.</a:t>
            </a:r>
          </a:p>
          <a:p>
            <a:endParaRPr lang="cs-CZ" noProof="0" dirty="0"/>
          </a:p>
          <a:p>
            <a:r>
              <a:rPr lang="cs-CZ" noProof="0" dirty="0"/>
              <a:t>Ve vztahu k budoucnosti </a:t>
            </a:r>
            <a:r>
              <a:rPr lang="cs-CZ" noProof="0" dirty="0" err="1"/>
              <a:t>Derrida</a:t>
            </a:r>
            <a:r>
              <a:rPr lang="cs-CZ" noProof="0" dirty="0"/>
              <a:t> kritizuje představu předvídání a očekávání, protože se sice obracejí do budoucnosti, ale zároveň ji jako očekávanou neutralizují. Skutečná budoucnost je jen zcela neočekávaná „událost“, čiré překvapení, protože jen to je opravdu „nové“. Na mnoha místech věnuje pozornost smrti a smutku (truchlení, </a:t>
            </a:r>
            <a:r>
              <a:rPr lang="cs-CZ" noProof="0" dirty="0" err="1"/>
              <a:t>le</a:t>
            </a:r>
            <a:r>
              <a:rPr lang="cs-CZ" noProof="0" dirty="0"/>
              <a:t> </a:t>
            </a:r>
            <a:r>
              <a:rPr lang="cs-CZ" noProof="0" dirty="0" err="1"/>
              <a:t>deuil</a:t>
            </a:r>
            <a:r>
              <a:rPr lang="cs-CZ" noProof="0" dirty="0"/>
              <a:t>): „smrt není vně života, za jeho hranicí, nýbrž se do něho vepisuje zevnitř“ a působí dávno před smrtí. Kritizuje </a:t>
            </a:r>
            <a:r>
              <a:rPr lang="cs-CZ" noProof="0" dirty="0" err="1"/>
              <a:t>Heidegerův</a:t>
            </a:r>
            <a:r>
              <a:rPr lang="cs-CZ" noProof="0" dirty="0"/>
              <a:t> výklad smrti jako možnosti, že všechny možnosti skončí: jak by se taková možnost mohla člověku objevit a přitom zůstat jen možností? Stejně jako dar nebo spravedlnost se </a:t>
            </a:r>
            <a:r>
              <a:rPr lang="cs-CZ" noProof="0" dirty="0" err="1"/>
              <a:t>Derridovi</a:t>
            </a:r>
            <a:r>
              <a:rPr lang="cs-CZ" noProof="0" dirty="0"/>
              <a:t> i smrt ukazuje jen jako ne-možnost.</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12</a:t>
            </a:fld>
            <a:endParaRPr lang="en-US"/>
          </a:p>
        </p:txBody>
      </p:sp>
    </p:spTree>
    <p:extLst>
      <p:ext uri="{BB962C8B-B14F-4D97-AF65-F5344CB8AC3E}">
        <p14:creationId xmlns:p14="http://schemas.microsoft.com/office/powerpoint/2010/main" val="3119178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Poststructuralism: WTF? Derrida, Deconstruction and Poststructuralist Theory Explained</a:t>
            </a:r>
            <a:endParaRPr lang="cs-CZ" dirty="0"/>
          </a:p>
          <a:p>
            <a:r>
              <a:rPr lang="cs-CZ" dirty="0"/>
              <a:t>Tom Nicholas</a:t>
            </a:r>
          </a:p>
          <a:p>
            <a:r>
              <a:rPr lang="en-US" dirty="0"/>
              <a:t>https://www.youtube.com/watch?v=P2eb52fUgTk</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13</a:t>
            </a:fld>
            <a:endParaRPr lang="en-US"/>
          </a:p>
        </p:txBody>
      </p:sp>
    </p:spTree>
    <p:extLst>
      <p:ext uri="{BB962C8B-B14F-4D97-AF65-F5344CB8AC3E}">
        <p14:creationId xmlns:p14="http://schemas.microsoft.com/office/powerpoint/2010/main" val="2074394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Příklady:</a:t>
            </a:r>
          </a:p>
          <a:p>
            <a:endParaRPr lang="cs-CZ" dirty="0"/>
          </a:p>
          <a:p>
            <a:r>
              <a:rPr lang="cs-CZ" dirty="0"/>
              <a:t>Doktor – Doktor(</a:t>
            </a:r>
            <a:r>
              <a:rPr lang="cs-CZ" dirty="0" err="1"/>
              <a:t>ka</a:t>
            </a:r>
            <a:r>
              <a:rPr lang="cs-CZ" dirty="0"/>
              <a:t>) – ženské formy slov jako deviace od původním mužské formy </a:t>
            </a:r>
          </a:p>
          <a:p>
            <a:r>
              <a:rPr lang="cs-CZ" dirty="0"/>
              <a:t>Vážené dámy, vážení pánové – etika jako ideální texty k dekonstrukci odhalení toho jak se společnost dělí na dobré a špatné, vychované a nevychované</a:t>
            </a:r>
          </a:p>
          <a:p>
            <a:r>
              <a:rPr lang="cs-CZ" dirty="0"/>
              <a:t>Politická korektnost – způsob mluvení který po dekonstrukci odhaduje inherentní rasistické a sexistické podtexty ukotvené ve strukturách jazyka </a:t>
            </a:r>
          </a:p>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14</a:t>
            </a:fld>
            <a:endParaRPr lang="en-US"/>
          </a:p>
        </p:txBody>
      </p:sp>
    </p:spTree>
    <p:extLst>
      <p:ext uri="{BB962C8B-B14F-4D97-AF65-F5344CB8AC3E}">
        <p14:creationId xmlns:p14="http://schemas.microsoft.com/office/powerpoint/2010/main" val="3014403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Michel Foucault (IPA /</a:t>
            </a:r>
            <a:r>
              <a:rPr lang="cs-CZ" noProof="0" dirty="0" err="1"/>
              <a:t>miʃɛl</a:t>
            </a:r>
            <a:r>
              <a:rPr lang="cs-CZ" noProof="0" dirty="0"/>
              <a:t> </a:t>
            </a:r>
            <a:r>
              <a:rPr lang="cs-CZ" noProof="0" dirty="0" err="1"/>
              <a:t>fuko</a:t>
            </a:r>
            <a:r>
              <a:rPr lang="cs-CZ" noProof="0" dirty="0"/>
              <a:t>ː/, česky /</a:t>
            </a:r>
            <a:r>
              <a:rPr lang="cs-CZ" noProof="0" dirty="0" err="1"/>
              <a:t>mišel</a:t>
            </a:r>
            <a:r>
              <a:rPr lang="cs-CZ" noProof="0" dirty="0"/>
              <a:t> </a:t>
            </a:r>
            <a:r>
              <a:rPr lang="cs-CZ" noProof="0" dirty="0" err="1"/>
              <a:t>fukó</a:t>
            </a:r>
            <a:r>
              <a:rPr lang="cs-CZ" noProof="0" dirty="0"/>
              <a:t>/) (15. října 1926 </a:t>
            </a:r>
            <a:r>
              <a:rPr lang="cs-CZ" noProof="0" dirty="0" err="1"/>
              <a:t>Poitiers</a:t>
            </a:r>
            <a:r>
              <a:rPr lang="cs-CZ" noProof="0" dirty="0"/>
              <a:t> – 25. června 1984 Paříž) byl reprezentant francouzské intelektuální avantgardy sedmdesátých let, profesor </a:t>
            </a:r>
            <a:r>
              <a:rPr lang="cs-CZ" noProof="0" dirty="0" err="1"/>
              <a:t>Collège</a:t>
            </a:r>
            <a:r>
              <a:rPr lang="cs-CZ" noProof="0" dirty="0"/>
              <a:t> de France, filozof, sociolog a psycholog. Byl také historik filozofie, představitel filozofického strukturalismu a postmoderní filozofie, historik a teoretik kultury. Jeho dílo lze rozčlenit do několika období, tradičně je přijímáno dělení na období „fenomenologické“, „archeologické“, „genealogické“ a „etické“.</a:t>
            </a:r>
          </a:p>
          <a:p>
            <a:endParaRPr lang="cs-CZ" noProof="0" dirty="0"/>
          </a:p>
          <a:p>
            <a:r>
              <a:rPr lang="cs-CZ" noProof="0" dirty="0"/>
              <a:t>I když samotný Foucault odmítal být označován za filozofa, jeho vliv na filozofii druhé poloviny 20. století je neodmyslitelný. Důležitý vliv na filozofické smýšlení mladého Foucaulta, stejně jako většiny mladých lidí v poválečné Francii, měl marxismus. Na krátkou dobu se dokonce stal členem francouzské komunistické strany, ale po několika měsících vystoupil, protože, jak později podotkl, ztratil iluze o komunistické ideologii. Velký vliv na Foucaulta měl rovněž existencialismus a fenomenologie, nejvíce pak dílo Jean-Paula Sartra a Martina </a:t>
            </a:r>
            <a:r>
              <a:rPr lang="cs-CZ" noProof="0" dirty="0" err="1"/>
              <a:t>Heideggera</a:t>
            </a:r>
            <a:r>
              <a:rPr lang="cs-CZ" noProof="0" dirty="0"/>
              <a:t>. </a:t>
            </a:r>
            <a:r>
              <a:rPr lang="cs-CZ" noProof="0" dirty="0" err="1"/>
              <a:t>Foucaultova</a:t>
            </a:r>
            <a:r>
              <a:rPr lang="cs-CZ" noProof="0" dirty="0"/>
              <a:t> vlastní teorie se však v základech liší od těchto prvotních vlivů. Později se dokonce nechal slyšet, že: „Patřím do té studentské generace, která měla před očima horizont a limit marxismu, fenomenologie a existencialismu.“ Pro jeho intelektuální přesvědčení bylo do určité míry stimulující také prostředí francouzského strukturalismu (Jacques </a:t>
            </a:r>
            <a:r>
              <a:rPr lang="cs-CZ" noProof="0" dirty="0" err="1"/>
              <a:t>Lacan</a:t>
            </a:r>
            <a:r>
              <a:rPr lang="cs-CZ" noProof="0" dirty="0"/>
              <a:t>, Louis </a:t>
            </a:r>
            <a:r>
              <a:rPr lang="cs-CZ" noProof="0" dirty="0" err="1"/>
              <a:t>Althusser</a:t>
            </a:r>
            <a:r>
              <a:rPr lang="cs-CZ" noProof="0" dirty="0"/>
              <a:t>, Claude </a:t>
            </a:r>
            <a:r>
              <a:rPr lang="cs-CZ" noProof="0" dirty="0" err="1"/>
              <a:t>Lévi</a:t>
            </a:r>
            <a:r>
              <a:rPr lang="cs-CZ" noProof="0" dirty="0"/>
              <a:t>-Strauss, Roland </a:t>
            </a:r>
            <a:r>
              <a:rPr lang="cs-CZ" noProof="0" dirty="0" err="1"/>
              <a:t>Barthes</a:t>
            </a:r>
            <a:r>
              <a:rPr lang="cs-CZ" noProof="0" dirty="0"/>
              <a:t>, Georges </a:t>
            </a:r>
            <a:r>
              <a:rPr lang="cs-CZ" noProof="0" dirty="0" err="1"/>
              <a:t>Dumézil</a:t>
            </a:r>
            <a:r>
              <a:rPr lang="cs-CZ" noProof="0" dirty="0"/>
              <a:t> aj.). Foucault však bývá mnohými považován za představitele filosofie tzv. </a:t>
            </a:r>
            <a:r>
              <a:rPr lang="cs-CZ" noProof="0" dirty="0" err="1"/>
              <a:t>poststrukturalismu</a:t>
            </a:r>
            <a:r>
              <a:rPr lang="cs-CZ" noProof="0" dirty="0"/>
              <a:t>, čemuž odpovídá pozice radikálně vnějšího filosofujícího pozorovatele. Foucault sám však ke konci života se svým označením jako </a:t>
            </a:r>
            <a:r>
              <a:rPr lang="cs-CZ" noProof="0" dirty="0" err="1"/>
              <a:t>poststruktualisty</a:t>
            </a:r>
            <a:r>
              <a:rPr lang="cs-CZ" noProof="0" dirty="0"/>
              <a:t> nesouhlasil a za svůj největší životní vliv označil Friedricha Nietzscheho. Za mnohé dle svých slov vděčil také svému učiteli Jeanu </a:t>
            </a:r>
            <a:r>
              <a:rPr lang="cs-CZ" noProof="0" dirty="0" err="1"/>
              <a:t>Hyppolitovi</a:t>
            </a:r>
            <a:r>
              <a:rPr lang="cs-CZ" noProof="0" dirty="0"/>
              <a:t>, který svým překladem Hegelovy Fenomenologie ducha umožnil současné filosofii zhodnotit, co od </a:t>
            </a:r>
            <a:r>
              <a:rPr lang="cs-CZ" noProof="0" dirty="0" err="1"/>
              <a:t>Hegela</a:t>
            </a:r>
            <a:r>
              <a:rPr lang="cs-CZ" noProof="0" dirty="0"/>
              <a:t> přebírá, aby tomu mohla konečně uniknout.</a:t>
            </a:r>
          </a:p>
          <a:p>
            <a:endParaRPr lang="cs-CZ" noProof="0" dirty="0"/>
          </a:p>
          <a:p>
            <a:r>
              <a:rPr lang="cs-CZ" noProof="0" dirty="0" err="1"/>
              <a:t>Foucaultovo</a:t>
            </a:r>
            <a:r>
              <a:rPr lang="cs-CZ" noProof="0" dirty="0"/>
              <a:t> starší dílo je produktem jeho snahy o porozumění společnosti skrze archeologii vědění. Jeho archeologická snaha se výrazně liší od klasického dějepisectví, protože se zabývá studii „diskurzů“ a „epistémé“ různých historických období, tj. jejich myšlenkových struktur, spíše než historickými daty a chronologickými spojitostmi. Kupříkladu, namísto faktického historického popisu vězeňských systémů se </a:t>
            </a:r>
            <a:r>
              <a:rPr lang="cs-CZ" noProof="0" dirty="0" err="1"/>
              <a:t>Foucaultova</a:t>
            </a:r>
            <a:r>
              <a:rPr lang="cs-CZ" noProof="0" dirty="0"/>
              <a:t> historická studie Dohlížet a trestat: Kniha o zrodu vězení snaží vysvětlit, jaké všeobecné myšlenkové pochody umožnily a zapříčinily způsob, jakým společnost trestá překročení zákona. Cílem tohoto </a:t>
            </a:r>
            <a:r>
              <a:rPr lang="cs-CZ" noProof="0" dirty="0" err="1"/>
              <a:t>Foucaultova</a:t>
            </a:r>
            <a:r>
              <a:rPr lang="cs-CZ" noProof="0" dirty="0"/>
              <a:t> dekonstruktivismu je uvědomění, že dogmatické uspořádání forem vědění a chápaní, stejně jako i univerzální systémy morálek, jsou produktem spontánních myšlenkových pochodů, které tvoří jednotlivé epistémé, a nesmějí být chápány jako absolutní.</a:t>
            </a:r>
          </a:p>
          <a:p>
            <a:endParaRPr lang="cs-CZ" noProof="0" dirty="0"/>
          </a:p>
          <a:p>
            <a:r>
              <a:rPr lang="cs-CZ" noProof="0" dirty="0"/>
              <a:t>Jeho práce se věnují kritice racionalismu a strukturalismu. Na strukturalismu kritizuje především jeho hypotézu univerzality a nadčasovosti dějin a zdůrazňuje naopak jejich diskontinuitu. Jeho dílo nese stopy vlivu S. </a:t>
            </a:r>
            <a:r>
              <a:rPr lang="cs-CZ" noProof="0" dirty="0" err="1"/>
              <a:t>Toulmina</a:t>
            </a:r>
            <a:r>
              <a:rPr lang="cs-CZ" noProof="0" dirty="0"/>
              <a:t> a P. </a:t>
            </a:r>
            <a:r>
              <a:rPr lang="cs-CZ" noProof="0" dirty="0" err="1"/>
              <a:t>Feyerabenda</a:t>
            </a:r>
            <a:r>
              <a:rPr lang="cs-CZ" noProof="0" dirty="0"/>
              <a:t>. Foucault je jedním z hybatelů postmoderního obratu ve filozofii. Jeho historicky orientované práce jsou zaměřeny na rekonstrukci </a:t>
            </a:r>
            <a:r>
              <a:rPr lang="cs-CZ" noProof="0" dirty="0" err="1"/>
              <a:t>uspořádávacích</a:t>
            </a:r>
            <a:r>
              <a:rPr lang="cs-CZ" noProof="0" dirty="0"/>
              <a:t> forem vědění. Otázka vědy je podle něj rovna otázce vědění. Ve svých prvních textech Foucault zkoumá řád „epistémé“, která je vymezena jako souhrn diskurzivní praxe určité doby. Diskurz se podle něj ukazuje jako prostředek k prosazení moci (pojem bio-moc), která utváří vědění, společenský řád i individuální pochopení. Moc je podle něj nadlidským faktorem. Rozum je v jeho podání subjekt, který se transformuje sám od sebe na základě náhodných mutací.</a:t>
            </a:r>
          </a:p>
          <a:p>
            <a:endParaRPr lang="cs-CZ" noProof="0" dirty="0"/>
          </a:p>
          <a:p>
            <a:r>
              <a:rPr lang="cs-CZ" noProof="0" dirty="0"/>
              <a:t>V knize rozhovorů Foucault říká: „Selekce, které bychom mohli provést, jsou nepřípustné a neměly by existovat. Měli bychom číst a studovat vše. Jinými slovy: musíme mít v daný moment k dispozici celkový archiv jistého období. A archeologie je, v striktním významu, vědou o tomto archivu.“ </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15</a:t>
            </a:fld>
            <a:endParaRPr lang="en-US"/>
          </a:p>
        </p:txBody>
      </p:sp>
    </p:spTree>
    <p:extLst>
      <p:ext uri="{BB962C8B-B14F-4D97-AF65-F5344CB8AC3E}">
        <p14:creationId xmlns:p14="http://schemas.microsoft.com/office/powerpoint/2010/main" val="211752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Diskurz je soubor praktik a společného vědomí. To jak kategorizujeme věci, jak se máme nebo jak se očekává, že se máme chovat. Co se smí a co se nesmí říkat a jaké důsledky to bude mít. Jaké významy nabírají slova a pojmy v jednotlivých diskurzech a jak si je přivlastňují lidé, kteří mají moc.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16</a:t>
            </a:fld>
            <a:endParaRPr lang="en-US"/>
          </a:p>
        </p:txBody>
      </p:sp>
    </p:spTree>
    <p:extLst>
      <p:ext uri="{BB962C8B-B14F-4D97-AF65-F5344CB8AC3E}">
        <p14:creationId xmlns:p14="http://schemas.microsoft.com/office/powerpoint/2010/main" val="2830790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Foucault se snaží rozbourat status quo. Ukazuje jak moc kontrolovat tělo ovlivňovala naše vědění a klasifikační systémy k tomu aby sama sebe reprodukovala – naprostá kontrola všeho deviantního. Foucault poukazuje na nutnost </a:t>
            </a:r>
            <a:r>
              <a:rPr lang="cs-CZ" dirty="0" err="1"/>
              <a:t>problematizace</a:t>
            </a:r>
            <a:r>
              <a:rPr lang="cs-CZ" dirty="0"/>
              <a:t> toho jak uvažujeme o nejen o věcech samotných ale také o tom proč jsou definované tak jak jsou. Proč existují diskurzy spásy a osvobození pro mentálně choré. Proč dohled a trest je akceptované řešení deviace zločince. </a:t>
            </a:r>
          </a:p>
          <a:p>
            <a:endParaRPr lang="cs-CZ" dirty="0"/>
          </a:p>
          <a:p>
            <a:r>
              <a:rPr lang="cs-CZ" dirty="0"/>
              <a:t>Panoptikon jako ideální věznice. </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17</a:t>
            </a:fld>
            <a:endParaRPr lang="en-US"/>
          </a:p>
        </p:txBody>
      </p:sp>
    </p:spTree>
    <p:extLst>
      <p:ext uri="{BB962C8B-B14F-4D97-AF65-F5344CB8AC3E}">
        <p14:creationId xmlns:p14="http://schemas.microsoft.com/office/powerpoint/2010/main" val="4117287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Bylo-li město prohlášeno za nakažené morem, došlo k přísnému prostorovému rozčlenění (uzavření města a okolní půdy, zákaz opustit město pod trestem smrti, rozdělení města na oddělené čtvrti a jmenování správce v každé z nich. Každý den se provádí inspekce. Tento dohled se opírá o systém permanentní registrace (hlášení syndiků správcům, konšelům či starostovi. Registrace musela být konstantní a centralizovaná. Všechny události jsou zaznamenávány. Moc působí nerozděleně podle souvislého hierarchického schématu, kde je každý jednotlivec vyhledáván, zkoušen a distribuován v prostředí živých, nemocných a mrtvých – to vše utváří kompaktní model disciplinárního </a:t>
            </a:r>
            <a:r>
              <a:rPr lang="cs-CZ" noProof="0" dirty="0" err="1"/>
              <a:t>dispozitivu</a:t>
            </a:r>
            <a:r>
              <a:rPr lang="cs-CZ" noProof="0" dirty="0"/>
              <a:t>. Na mor odpovídá řád, předepisuje každému jeho místo prostřednictvím všudypřítomné a vševědoucí moci, která se neustále rozděluje, až nakonec určuje jednotlivce. Proti moru, který je směsí, prosazuje disciplína svou moc, která je analytická. Zatímco mor podněcuje schémata disciplinární, lepra podněcovala vznik rituálů vyloučení. Mor vyžaduje množství separací, individualizující rozmístění, do hloubky organizovaný dohled a kontrolu, intenzifikaci a rozvětvení mocí. Lepra rozdělení na jedny a druhé, je zachycena v praktikách odmítnutí.</a:t>
            </a:r>
          </a:p>
          <a:p>
            <a:endParaRPr lang="cs-CZ" noProof="0" dirty="0"/>
          </a:p>
          <a:p>
            <a:r>
              <a:rPr lang="cs-CZ" noProof="0" dirty="0"/>
              <a:t>Lepra = oddělení – politický sen o čistém společenství</a:t>
            </a:r>
          </a:p>
          <a:p>
            <a:r>
              <a:rPr lang="cs-CZ" noProof="0" dirty="0"/>
              <a:t>Mor = rozčlenění – sen o disciplinární společnosti</a:t>
            </a:r>
          </a:p>
          <a:p>
            <a:endParaRPr lang="cs-CZ" noProof="0" dirty="0"/>
          </a:p>
          <a:p>
            <a:r>
              <a:rPr lang="cs-CZ" noProof="0" dirty="0"/>
              <a:t>Oba jsou způsoby, jak vykonávat moc nad lidmi, kontrolovat vztahy mezi nimi. Obraz moru stojí v pozadí disciplinárních schémat jako řešení všech zmatků a nepořádků. Obraz lepry stojí v pozadí schémat vyloučení. Jsou to schémata rozdílná, nikoli však neslučitelná. 19. st. Na prostor vyloučení aplikovalo techniku moci patřící k disciplinárnímu rozčlenění (zacházení s „malomocnými“ jako s „nakaženými morem“)- systém vězeňství, polepšovna, psychiatrický útulek. Všechny instance individuální kontroly pracovaly v dvojitém režimu: V režimu binárního oddělení a označení (blázen-duševně zdravý), a v režimu donucujícího vykázání, rozlišujícího rozdělení (kdo kým je, kde má být, jak jej rozeznat atd.). Všechny mocenské mechanismy, které se dodnes rozprostírají okolo nenormálního, aby jej označily jako to, co je třeba změnit, tvoří tyto dvě formy, z nichž jsou ony mechanismy vzdáleně odvozeny.</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18</a:t>
            </a:fld>
            <a:endParaRPr lang="en-US"/>
          </a:p>
        </p:txBody>
      </p:sp>
    </p:spTree>
    <p:extLst>
      <p:ext uri="{BB962C8B-B14F-4D97-AF65-F5344CB8AC3E}">
        <p14:creationId xmlns:p14="http://schemas.microsoft.com/office/powerpoint/2010/main" val="62173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historii proměnilo „umění milovat“ na „vědu o sexualitě“</a:t>
            </a:r>
          </a:p>
          <a:p>
            <a:r>
              <a:rPr lang="cs-CZ" dirty="0"/>
              <a:t>Asijská </a:t>
            </a:r>
            <a:r>
              <a:rPr lang="cs-CZ" dirty="0" err="1"/>
              <a:t>kamasutra</a:t>
            </a:r>
            <a:r>
              <a:rPr lang="cs-CZ" dirty="0"/>
              <a:t> jako milování vs. západní věda o sexualitě</a:t>
            </a:r>
          </a:p>
          <a:p>
            <a:endParaRPr lang="cs-CZ" dirty="0"/>
          </a:p>
          <a:p>
            <a:r>
              <a:rPr lang="cs-CZ" dirty="0"/>
              <a:t>Pěkně zpracovaná reflexe o všech třech svazcích dějin sexuality</a:t>
            </a:r>
          </a:p>
          <a:p>
            <a:r>
              <a:rPr lang="en-US" dirty="0"/>
              <a:t>https://www.reflexe.cz/Reflexe_26/Dejiny_sexuality_aneb_pozdni_Foucault.html</a:t>
            </a:r>
            <a:r>
              <a:rPr lang="cs-CZ" dirty="0"/>
              <a:t>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19</a:t>
            </a:fld>
            <a:endParaRPr lang="en-US"/>
          </a:p>
        </p:txBody>
      </p:sp>
    </p:spTree>
    <p:extLst>
      <p:ext uri="{BB962C8B-B14F-4D97-AF65-F5344CB8AC3E}">
        <p14:creationId xmlns:p14="http://schemas.microsoft.com/office/powerpoint/2010/main" val="95259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Vysvětlení procesu citování a jeho příklad na ISO 690:</a:t>
            </a:r>
          </a:p>
          <a:p>
            <a:r>
              <a:rPr lang="en-US" dirty="0"/>
              <a:t>https://www.iso690.zcu.cz/metody-citovani.html</a:t>
            </a:r>
            <a:r>
              <a:rPr lang="cs-CZ" dirty="0"/>
              <a:t> </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a:t>
            </a:fld>
            <a:endParaRPr lang="en-US"/>
          </a:p>
        </p:txBody>
      </p:sp>
    </p:spTree>
    <p:extLst>
      <p:ext uri="{BB962C8B-B14F-4D97-AF65-F5344CB8AC3E}">
        <p14:creationId xmlns:p14="http://schemas.microsoft.com/office/powerpoint/2010/main" val="4274117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20</a:t>
            </a:fld>
            <a:endParaRPr lang="en-US"/>
          </a:p>
        </p:txBody>
      </p:sp>
    </p:spTree>
    <p:extLst>
      <p:ext uri="{BB962C8B-B14F-4D97-AF65-F5344CB8AC3E}">
        <p14:creationId xmlns:p14="http://schemas.microsoft.com/office/powerpoint/2010/main" val="147963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21</a:t>
            </a:fld>
            <a:endParaRPr lang="en-US"/>
          </a:p>
        </p:txBody>
      </p:sp>
    </p:spTree>
    <p:extLst>
      <p:ext uri="{BB962C8B-B14F-4D97-AF65-F5344CB8AC3E}">
        <p14:creationId xmlns:p14="http://schemas.microsoft.com/office/powerpoint/2010/main" val="3385969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22</a:t>
            </a:fld>
            <a:endParaRPr lang="en-US"/>
          </a:p>
        </p:txBody>
      </p:sp>
    </p:spTree>
    <p:extLst>
      <p:ext uri="{BB962C8B-B14F-4D97-AF65-F5344CB8AC3E}">
        <p14:creationId xmlns:p14="http://schemas.microsoft.com/office/powerpoint/2010/main" val="2331999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Ukončovací znaménka se ve většině citačních stylech píší až ZA citační odkaz, ne za konec věty!</a:t>
            </a:r>
          </a:p>
          <a:p>
            <a:endParaRPr lang="cs-CZ" dirty="0"/>
          </a:p>
          <a:p>
            <a:r>
              <a:rPr lang="cs-CZ" dirty="0"/>
              <a:t>Čísla stránek v citačním odkazu uvádíme VŽDY když se jedná o přímou citaci, ale ideálně je uvádíme vždy kdy je to možné a nemluvíme obecně o celém díle (článku, knize atd.).</a:t>
            </a:r>
          </a:p>
          <a:p>
            <a:endParaRPr lang="cs-CZ" dirty="0"/>
          </a:p>
          <a:p>
            <a:r>
              <a:rPr lang="cs-CZ" dirty="0"/>
              <a:t>Ibid. = tamtéž; používané pro opakované citovaní stejné </a:t>
            </a:r>
            <a:r>
              <a:rPr lang="cs-CZ" dirty="0" err="1"/>
              <a:t>práco</a:t>
            </a:r>
            <a:r>
              <a:rPr lang="cs-CZ" dirty="0"/>
              <a:t> několikrát po sobě. Vždy se odkazuje POUZE k předchozímu citačnímu odkazu. Tedy pokud se v odstavci střídají dva autoři na přeskáčku, tak nelze ibid. použít. </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3</a:t>
            </a:fld>
            <a:endParaRPr lang="en-US"/>
          </a:p>
        </p:txBody>
      </p:sp>
    </p:spTree>
    <p:extLst>
      <p:ext uri="{BB962C8B-B14F-4D97-AF65-F5344CB8AC3E}">
        <p14:creationId xmlns:p14="http://schemas.microsoft.com/office/powerpoint/2010/main" val="3154419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4</a:t>
            </a:fld>
            <a:endParaRPr lang="en-US"/>
          </a:p>
        </p:txBody>
      </p:sp>
    </p:spTree>
    <p:extLst>
      <p:ext uri="{BB962C8B-B14F-4D97-AF65-F5344CB8AC3E}">
        <p14:creationId xmlns:p14="http://schemas.microsoft.com/office/powerpoint/2010/main" val="355418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5</a:t>
            </a:fld>
            <a:endParaRPr lang="en-US" dirty="0"/>
          </a:p>
        </p:txBody>
      </p:sp>
    </p:spTree>
    <p:extLst>
      <p:ext uri="{BB962C8B-B14F-4D97-AF65-F5344CB8AC3E}">
        <p14:creationId xmlns:p14="http://schemas.microsoft.com/office/powerpoint/2010/main" val="1775267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Structuralism and Semiotics: WTF? Saussure, </a:t>
            </a:r>
            <a:r>
              <a:rPr lang="en-US" dirty="0" err="1"/>
              <a:t>Lévi-Strauss</a:t>
            </a:r>
            <a:r>
              <a:rPr lang="en-US" dirty="0"/>
              <a:t>, Barthes and Structuralism Explained</a:t>
            </a:r>
            <a:endParaRPr lang="cs-CZ" dirty="0"/>
          </a:p>
          <a:p>
            <a:r>
              <a:rPr lang="cs-CZ" dirty="0"/>
              <a:t>Tom Nicholas</a:t>
            </a:r>
          </a:p>
          <a:p>
            <a:r>
              <a:rPr lang="en-US" dirty="0"/>
              <a:t>https://www.youtube.com/watch?v=rkDb9Nt1EBQ</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6</a:t>
            </a:fld>
            <a:endParaRPr lang="en-US"/>
          </a:p>
        </p:txBody>
      </p:sp>
    </p:spTree>
    <p:extLst>
      <p:ext uri="{BB962C8B-B14F-4D97-AF65-F5344CB8AC3E}">
        <p14:creationId xmlns:p14="http://schemas.microsoft.com/office/powerpoint/2010/main" val="616875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Ferdinand de </a:t>
            </a:r>
            <a:r>
              <a:rPr lang="cs-CZ" noProof="0" dirty="0" err="1"/>
              <a:t>Saussure</a:t>
            </a:r>
            <a:r>
              <a:rPr lang="cs-CZ" noProof="0" dirty="0"/>
              <a:t> [</a:t>
            </a:r>
            <a:r>
              <a:rPr lang="cs-CZ" noProof="0" dirty="0" err="1"/>
              <a:t>fɛʁdinɑ</a:t>
            </a:r>
            <a:r>
              <a:rPr lang="cs-CZ" noProof="0" dirty="0"/>
              <a:t>̃ </a:t>
            </a:r>
            <a:r>
              <a:rPr lang="cs-CZ" noProof="0" dirty="0" err="1"/>
              <a:t>də</a:t>
            </a:r>
            <a:r>
              <a:rPr lang="cs-CZ" noProof="0" dirty="0"/>
              <a:t> </a:t>
            </a:r>
            <a:r>
              <a:rPr lang="cs-CZ" noProof="0" dirty="0" err="1"/>
              <a:t>sosyʁ</a:t>
            </a:r>
            <a:r>
              <a:rPr lang="cs-CZ" noProof="0" dirty="0"/>
              <a:t>] (26. listopadu 1857, Ženeva – 22. února 1913, </a:t>
            </a:r>
            <a:r>
              <a:rPr lang="cs-CZ" noProof="0" dirty="0" err="1"/>
              <a:t>Vufflens-le-Château</a:t>
            </a:r>
            <a:r>
              <a:rPr lang="cs-CZ" noProof="0" dirty="0"/>
              <a:t> u Morges) byl švýcarský jazykovědec, profesor na univerzitě v Ženevě, jeden ze zakladatelů strukturalistické lingvistiky. Ovlivnil vývoj lingvistiky, sémiotiky, antropologie, literární vědy a estetiky. Navázali na něj autoři jako například Claude </a:t>
            </a:r>
            <a:r>
              <a:rPr lang="cs-CZ" noProof="0" dirty="0" err="1"/>
              <a:t>Lévi</a:t>
            </a:r>
            <a:r>
              <a:rPr lang="cs-CZ" noProof="0" dirty="0"/>
              <a:t>-Strauss, Edward </a:t>
            </a:r>
            <a:r>
              <a:rPr lang="cs-CZ" noProof="0" dirty="0" err="1"/>
              <a:t>Sapir</a:t>
            </a:r>
            <a:r>
              <a:rPr lang="cs-CZ" noProof="0" dirty="0"/>
              <a:t> nebo Noam </a:t>
            </a:r>
            <a:r>
              <a:rPr lang="cs-CZ" noProof="0" dirty="0" err="1"/>
              <a:t>Chomsky</a:t>
            </a:r>
            <a:r>
              <a:rPr lang="cs-CZ" noProof="0" dirty="0"/>
              <a:t>.</a:t>
            </a:r>
          </a:p>
          <a:p>
            <a:endParaRPr lang="cs-CZ" noProof="0" dirty="0"/>
          </a:p>
          <a:p>
            <a:r>
              <a:rPr lang="cs-CZ" noProof="0" dirty="0" err="1"/>
              <a:t>Saussurovo</a:t>
            </a:r>
            <a:r>
              <a:rPr lang="cs-CZ" noProof="0" dirty="0"/>
              <a:t> nejvlivnější dílo, Kurs obecné lingvistiky (</a:t>
            </a:r>
            <a:r>
              <a:rPr lang="cs-CZ" noProof="0" dirty="0" err="1"/>
              <a:t>Course</a:t>
            </a:r>
            <a:r>
              <a:rPr lang="cs-CZ" noProof="0" dirty="0"/>
              <a:t> de </a:t>
            </a:r>
            <a:r>
              <a:rPr lang="cs-CZ" noProof="0" dirty="0" err="1"/>
              <a:t>linguistique</a:t>
            </a:r>
            <a:r>
              <a:rPr lang="cs-CZ" noProof="0" dirty="0"/>
              <a:t> </a:t>
            </a:r>
            <a:r>
              <a:rPr lang="cs-CZ" noProof="0" dirty="0" err="1"/>
              <a:t>générale</a:t>
            </a:r>
            <a:r>
              <a:rPr lang="cs-CZ" noProof="0" dirty="0"/>
              <a:t>, česky 1989 v překladu Františka Čermáka), bylo vydáno po jeho smrti v roce 1916. Učinili tak jeho bývalí žáci Charles </a:t>
            </a:r>
            <a:r>
              <a:rPr lang="cs-CZ" noProof="0" dirty="0" err="1"/>
              <a:t>Bally</a:t>
            </a:r>
            <a:r>
              <a:rPr lang="cs-CZ" noProof="0" dirty="0"/>
              <a:t> a Albert </a:t>
            </a:r>
            <a:r>
              <a:rPr lang="cs-CZ" noProof="0" dirty="0" err="1"/>
              <a:t>Sechehaye</a:t>
            </a:r>
            <a:r>
              <a:rPr lang="cs-CZ" noProof="0" dirty="0"/>
              <a:t> na základě studentských poznámek ze </a:t>
            </a:r>
            <a:r>
              <a:rPr lang="cs-CZ" noProof="0" dirty="0" err="1"/>
              <a:t>Saussurových</a:t>
            </a:r>
            <a:r>
              <a:rPr lang="cs-CZ" noProof="0" dirty="0"/>
              <a:t> přednášek na Ženevské univerzitě. Kurs se stal jedním z kanonických děl lingvistiky 20. století. Nestalo se tak primárně kvůli jeho obsahu (mnoho myšlenek bylo již předtím předvídáno jinými jazykovědci 20. století), spíše pro inovativní přístup, který </a:t>
            </a:r>
            <a:r>
              <a:rPr lang="cs-CZ" noProof="0" dirty="0" err="1"/>
              <a:t>Saussure</a:t>
            </a:r>
            <a:r>
              <a:rPr lang="cs-CZ" noProof="0" dirty="0"/>
              <a:t> při pojednání lingvistických jevů použil.</a:t>
            </a:r>
          </a:p>
          <a:p>
            <a:endParaRPr lang="cs-CZ" noProof="0" dirty="0"/>
          </a:p>
          <a:p>
            <a:r>
              <a:rPr lang="cs-CZ" noProof="0" dirty="0"/>
              <a:t>V Kursu </a:t>
            </a:r>
            <a:r>
              <a:rPr lang="cs-CZ" noProof="0" dirty="0" err="1"/>
              <a:t>Saussure</a:t>
            </a:r>
            <a:r>
              <a:rPr lang="cs-CZ" noProof="0" dirty="0"/>
              <a:t> zavedl několik rozlišení, která se později stala důležitou součástí nejen lingvistiky, ale také dalších přístupů v různých oborech, které se opíraly o strukturalismus. Jazyk </a:t>
            </a:r>
            <a:r>
              <a:rPr lang="cs-CZ" noProof="0" dirty="0" err="1"/>
              <a:t>Saussure</a:t>
            </a:r>
            <a:r>
              <a:rPr lang="cs-CZ" noProof="0" dirty="0"/>
              <a:t> definoval jako systém, jehož části jsou vymezeny pozicí v celku, resp. odlišnostmi od ostatních prvků. </a:t>
            </a:r>
            <a:r>
              <a:rPr lang="cs-CZ" noProof="0" dirty="0" err="1"/>
              <a:t>Saussure</a:t>
            </a:r>
            <a:r>
              <a:rPr lang="cs-CZ" noProof="0" dirty="0"/>
              <a:t> tvrdil, že v jazyce existují pouze rozdíly. Jazyk coby systém nelze zaměňovat za konkrétní promluvy, které jsou jeho realizací. Zde má kořeny jeho rozlišení právě mezi jazykem jakožto systémem a samotnou mluvou. Studium jazyka rozštěpil na synchronní a diachronní. Synchronní lingvistika popisuje jazyk v jeho momentálním stavu. Zabývá se vztahy mezi jeho prvky, které vytvářejí systém. Zatímco diachronní lingvistika se zaměřuje na vývoj jazyka. Snaží se postihnout změny jazykových prvků.</a:t>
            </a:r>
          </a:p>
          <a:p>
            <a:endParaRPr lang="cs-CZ" noProof="0" dirty="0"/>
          </a:p>
          <a:p>
            <a:r>
              <a:rPr lang="cs-CZ" noProof="0" dirty="0"/>
              <a:t>Vlivnou se stala jeho koncepce jazykového znaku. Ten se skládá jednak z označujícího, který má být mentální reprezentací materiální stránky znaku, a jednak z označovaného, kterým je míněn obecně sdílený pojem. Vztah mezi označujícím a označovaným je arbitrární, tj. neexistuje žádná motivace, proč například označující "pes" označuje zrovna pojem psa.</a:t>
            </a:r>
          </a:p>
          <a:p>
            <a:endParaRPr lang="cs-CZ" noProof="0" dirty="0"/>
          </a:p>
          <a:p>
            <a:r>
              <a:rPr lang="cs-CZ" noProof="0" dirty="0" err="1"/>
              <a:t>Saussure</a:t>
            </a:r>
            <a:r>
              <a:rPr lang="cs-CZ" noProof="0" dirty="0"/>
              <a:t> rovněž vymezil dva typy vztahů, do kterých jazykové znaky vstupují: syntagmatické a asociativní. V syntagmatických jde o to, jak se k sobě znaky váží v řetězci promluvy, například do slovních spojení nebo do vět. Asociativní vztahy vytvářejí různé skupiny znaků podle toho, co mají společného. Může jít například o předpony, přípony, koncovky apod. Později se tyto vztahy začaly označovat výrazem paradigmatické.</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7</a:t>
            </a:fld>
            <a:endParaRPr lang="en-US"/>
          </a:p>
        </p:txBody>
      </p:sp>
    </p:spTree>
    <p:extLst>
      <p:ext uri="{BB962C8B-B14F-4D97-AF65-F5344CB8AC3E}">
        <p14:creationId xmlns:p14="http://schemas.microsoft.com/office/powerpoint/2010/main" val="2563140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Krásný příklad je třeba jak Nizozemský jazyk má mnoho výrazů pro různé typy počasí, značně více než angličtina či čeština.</a:t>
            </a:r>
          </a:p>
          <a:p>
            <a:r>
              <a:rPr lang="en-US" dirty="0"/>
              <a:t>https://9gag.com/gag/amPN8jX</a:t>
            </a:r>
            <a:endParaRPr lang="cs-CZ" dirty="0"/>
          </a:p>
          <a:p>
            <a:endParaRPr lang="cs-CZ" dirty="0"/>
          </a:p>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8</a:t>
            </a:fld>
            <a:endParaRPr lang="en-US"/>
          </a:p>
        </p:txBody>
      </p:sp>
    </p:spTree>
    <p:extLst>
      <p:ext uri="{BB962C8B-B14F-4D97-AF65-F5344CB8AC3E}">
        <p14:creationId xmlns:p14="http://schemas.microsoft.com/office/powerpoint/2010/main" val="2490323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Chapter 4.4: Structuralism, language and world</a:t>
            </a:r>
            <a:endParaRPr lang="cs-CZ" dirty="0"/>
          </a:p>
          <a:p>
            <a:r>
              <a:rPr lang="en-US" dirty="0"/>
              <a:t>Leiden University - Faculty of Humanities</a:t>
            </a:r>
            <a:endParaRPr lang="cs-CZ" dirty="0"/>
          </a:p>
          <a:p>
            <a:r>
              <a:rPr lang="en-US" dirty="0"/>
              <a:t>https://www.youtube.com/watch?v=2lPkoujvAvw</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9</a:t>
            </a:fld>
            <a:endParaRPr lang="en-US"/>
          </a:p>
        </p:txBody>
      </p:sp>
    </p:spTree>
    <p:extLst>
      <p:ext uri="{BB962C8B-B14F-4D97-AF65-F5344CB8AC3E}">
        <p14:creationId xmlns:p14="http://schemas.microsoft.com/office/powerpoint/2010/main" val="3450276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Thursday, November 30, 2023</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704966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Thursday, November 30, 2023</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70257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Thursday, November 30, 2023</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709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Thursday, November 30, 2023</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185082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Thursday, November 30, 2023</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48124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Thursday, November 30, 2023</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23311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Thursday, November 30, 2023</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183588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Thursday, November 30, 2023</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849050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Thursday, November 30, 2023</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663305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Thursday, November 30, 2023</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4535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Thursday, November 30, 2023</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694571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Thursday, November 30, 2023</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418366883"/>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58" r:id="rId6"/>
    <p:sldLayoutId id="2147483754" r:id="rId7"/>
    <p:sldLayoutId id="2147483755" r:id="rId8"/>
    <p:sldLayoutId id="2147483756" r:id="rId9"/>
    <p:sldLayoutId id="2147483757" r:id="rId10"/>
    <p:sldLayoutId id="21474837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ideo" Target="https://www.youtube.com/embed/RkXBLbZxmCY?feature=oembed" TargetMode="Externa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2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ideo" Target="https://www.youtube.com/embed/2lPkoujvAvw?feature=oembed"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59" name="Rectangle 103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7A81CABB-0357-D3D6-AD68-C5F981E995CC}"/>
              </a:ext>
            </a:extLst>
          </p:cNvPr>
          <p:cNvSpPr>
            <a:spLocks noGrp="1"/>
          </p:cNvSpPr>
          <p:nvPr>
            <p:ph type="ctrTitle"/>
          </p:nvPr>
        </p:nvSpPr>
        <p:spPr>
          <a:xfrm>
            <a:off x="550864" y="1007165"/>
            <a:ext cx="4981256" cy="2429284"/>
          </a:xfrm>
        </p:spPr>
        <p:txBody>
          <a:bodyPr anchor="b">
            <a:normAutofit/>
          </a:bodyPr>
          <a:lstStyle/>
          <a:p>
            <a:r>
              <a:rPr lang="cs-CZ" sz="4800" dirty="0">
                <a:latin typeface="Roboto" panose="02000000000000000000" pitchFamily="2" charset="0"/>
              </a:rPr>
              <a:t>Strukturalismus a postrukturalismus</a:t>
            </a:r>
            <a:endParaRPr lang="cs-CZ" sz="4800" dirty="0"/>
          </a:p>
        </p:txBody>
      </p:sp>
      <p:sp>
        <p:nvSpPr>
          <p:cNvPr id="3" name="Podnadpis 2">
            <a:extLst>
              <a:ext uri="{FF2B5EF4-FFF2-40B4-BE49-F238E27FC236}">
                <a16:creationId xmlns:a16="http://schemas.microsoft.com/office/drawing/2014/main" id="{F70F6FCA-9956-7A25-CA96-DB0253126575}"/>
              </a:ext>
            </a:extLst>
          </p:cNvPr>
          <p:cNvSpPr>
            <a:spLocks noGrp="1"/>
          </p:cNvSpPr>
          <p:nvPr>
            <p:ph type="subTitle" idx="1"/>
          </p:nvPr>
        </p:nvSpPr>
        <p:spPr>
          <a:xfrm>
            <a:off x="550863" y="3569008"/>
            <a:ext cx="3565525" cy="1731656"/>
          </a:xfrm>
        </p:spPr>
        <p:txBody>
          <a:bodyPr>
            <a:normAutofit/>
          </a:bodyPr>
          <a:lstStyle/>
          <a:p>
            <a:r>
              <a:rPr lang="en-US" sz="2000" b="0" i="0" dirty="0">
                <a:solidFill>
                  <a:schemeClr val="tx1">
                    <a:alpha val="60000"/>
                  </a:schemeClr>
                </a:solidFill>
                <a:effectLst/>
                <a:latin typeface="Roboto" panose="02000000000000000000" pitchFamily="2" charset="0"/>
              </a:rPr>
              <a:t>PBB011</a:t>
            </a:r>
            <a:r>
              <a:rPr lang="cs-CZ" sz="2000" b="0" i="0" dirty="0">
                <a:solidFill>
                  <a:schemeClr val="tx1">
                    <a:alpha val="60000"/>
                  </a:schemeClr>
                </a:solidFill>
                <a:effectLst/>
                <a:latin typeface="Roboto" panose="02000000000000000000" pitchFamily="2" charset="0"/>
              </a:rPr>
              <a:t> / </a:t>
            </a:r>
            <a:r>
              <a:rPr lang="en-US" sz="2000" b="0" i="0" dirty="0">
                <a:solidFill>
                  <a:schemeClr val="tx1">
                    <a:alpha val="60000"/>
                  </a:schemeClr>
                </a:solidFill>
                <a:effectLst/>
                <a:latin typeface="Roboto" panose="02000000000000000000" pitchFamily="2" charset="0"/>
              </a:rPr>
              <a:t>PGB005</a:t>
            </a:r>
            <a:br>
              <a:rPr lang="cs-CZ" sz="2000" dirty="0">
                <a:solidFill>
                  <a:schemeClr val="tx1">
                    <a:alpha val="60000"/>
                  </a:schemeClr>
                </a:solidFill>
                <a:latin typeface="Roboto" panose="02000000000000000000" pitchFamily="2" charset="0"/>
              </a:rPr>
            </a:br>
            <a:r>
              <a:rPr lang="cs-CZ" sz="2000" dirty="0">
                <a:solidFill>
                  <a:schemeClr val="tx1">
                    <a:alpha val="60000"/>
                  </a:schemeClr>
                </a:solidFill>
                <a:latin typeface="Roboto" panose="02000000000000000000" pitchFamily="2" charset="0"/>
              </a:rPr>
              <a:t>Mgr. Ondřej Klíma</a:t>
            </a:r>
            <a:br>
              <a:rPr lang="cs-CZ" sz="2000" dirty="0">
                <a:solidFill>
                  <a:schemeClr val="tx1">
                    <a:alpha val="60000"/>
                  </a:schemeClr>
                </a:solidFill>
                <a:latin typeface="Roboto" panose="02000000000000000000" pitchFamily="2" charset="0"/>
              </a:rPr>
            </a:br>
            <a:r>
              <a:rPr lang="cs-CZ" sz="2000" dirty="0">
                <a:solidFill>
                  <a:schemeClr val="tx1">
                    <a:alpha val="60000"/>
                  </a:schemeClr>
                </a:solidFill>
                <a:latin typeface="Roboto" panose="02000000000000000000" pitchFamily="2" charset="0"/>
              </a:rPr>
              <a:t>klima@fss.muni.cz</a:t>
            </a:r>
            <a:endParaRPr lang="cs-CZ" sz="2000" dirty="0">
              <a:solidFill>
                <a:schemeClr val="tx1">
                  <a:alpha val="60000"/>
                </a:schemeClr>
              </a:solidFill>
            </a:endParaRPr>
          </a:p>
        </p:txBody>
      </p:sp>
      <p:sp>
        <p:nvSpPr>
          <p:cNvPr id="1060" name="Oval 1041">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63" y="549274"/>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1" name="Rectangle 1043">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62" name="Group 1045">
            <a:extLst>
              <a:ext uri="{FF2B5EF4-FFF2-40B4-BE49-F238E27FC236}">
                <a16:creationId xmlns:a16="http://schemas.microsoft.com/office/drawing/2014/main" id="{9845873E-9C86-4496-87B7-3A6141D7D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69384" y="4508500"/>
            <a:ext cx="1468514" cy="1521012"/>
            <a:chOff x="5236793" y="2432482"/>
            <a:chExt cx="1468514" cy="1521012"/>
          </a:xfrm>
        </p:grpSpPr>
        <p:sp>
          <p:nvSpPr>
            <p:cNvPr id="1047" name="Freeform 5">
              <a:extLst>
                <a:ext uri="{FF2B5EF4-FFF2-40B4-BE49-F238E27FC236}">
                  <a16:creationId xmlns:a16="http://schemas.microsoft.com/office/drawing/2014/main" id="{67B3FE92-6018-4D9B-9B3E-264810BCB4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3" name="Freeform 6">
              <a:extLst>
                <a:ext uri="{FF2B5EF4-FFF2-40B4-BE49-F238E27FC236}">
                  <a16:creationId xmlns:a16="http://schemas.microsoft.com/office/drawing/2014/main" id="{6ADEA1A7-349B-4EC9-9458-EBB1E9BFDA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4" name="Freeform 8">
              <a:extLst>
                <a:ext uri="{FF2B5EF4-FFF2-40B4-BE49-F238E27FC236}">
                  <a16:creationId xmlns:a16="http://schemas.microsoft.com/office/drawing/2014/main" id="{83BB3CBA-4085-4566-9B1D-656DA46E3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1026" name="Picture 2" descr="Další zdroje informací | Možnosti distanční výuky | Masarykova univerzita">
            <a:extLst>
              <a:ext uri="{FF2B5EF4-FFF2-40B4-BE49-F238E27FC236}">
                <a16:creationId xmlns:a16="http://schemas.microsoft.com/office/drawing/2014/main" id="{56417356-D89C-E62D-DDBB-09AD8578F2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10" r="-1" b="9591"/>
          <a:stretch/>
        </p:blipFill>
        <p:spPr bwMode="auto">
          <a:xfrm>
            <a:off x="7121321" y="1951603"/>
            <a:ext cx="3677107" cy="3070321"/>
          </a:xfrm>
          <a:custGeom>
            <a:avLst/>
            <a:gdLst/>
            <a:ahLst/>
            <a:cxnLst/>
            <a:rect l="l" t="t" r="r" b="b"/>
            <a:pathLst>
              <a:path w="6897687" h="5759451">
                <a:moveTo>
                  <a:pt x="0" y="0"/>
                </a:moveTo>
                <a:lnTo>
                  <a:pt x="6897687" y="0"/>
                </a:lnTo>
                <a:lnTo>
                  <a:pt x="6897687" y="5759451"/>
                </a:lnTo>
                <a:lnTo>
                  <a:pt x="0" y="575945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938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Claude </a:t>
            </a:r>
            <a:r>
              <a:rPr lang="cs-CZ" sz="4100" dirty="0" err="1"/>
              <a:t>Lévi</a:t>
            </a:r>
            <a:r>
              <a:rPr lang="cs-CZ" sz="4100" dirty="0"/>
              <a:t>-Strauss</a:t>
            </a:r>
            <a:br>
              <a:rPr lang="cs-CZ" sz="4100" dirty="0"/>
            </a:br>
            <a:r>
              <a:rPr lang="cs-CZ" sz="2400" dirty="0"/>
              <a:t>Strukturální antropolog </a:t>
            </a:r>
            <a:br>
              <a:rPr lang="cs-CZ" sz="2400" dirty="0"/>
            </a:br>
            <a:r>
              <a:rPr lang="cs-CZ" sz="2400" dirty="0"/>
              <a:t>1908 - 2003</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lnSpcReduction="10000"/>
          </a:bodyPr>
          <a:lstStyle/>
          <a:p>
            <a:r>
              <a:rPr lang="cs-CZ" sz="2000" dirty="0"/>
              <a:t>Jako první začal šířit strukturalismus do sociálních věd pomocí aplikace </a:t>
            </a:r>
            <a:r>
              <a:rPr lang="cs-CZ" sz="2000" dirty="0" err="1"/>
              <a:t>Saussorových</a:t>
            </a:r>
            <a:r>
              <a:rPr lang="cs-CZ" sz="2000" dirty="0"/>
              <a:t> lingvistických teorií </a:t>
            </a:r>
          </a:p>
          <a:p>
            <a:r>
              <a:rPr lang="cs-CZ" sz="2000" dirty="0"/>
              <a:t>Studoval pravidla příbuzenství, primitivní klasifikační systémy, totemismus, mýty, hudbu a umění</a:t>
            </a:r>
          </a:p>
          <a:p>
            <a:r>
              <a:rPr lang="cs-CZ" sz="2000" dirty="0"/>
              <a:t>Hledal univerzální (nevědomá) pravidla v sociálních systémech skrze strukturální lingvistiku</a:t>
            </a:r>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51" b="751"/>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648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2C942B-6285-8AE9-9373-2ABFFB9E52F0}"/>
              </a:ext>
            </a:extLst>
          </p:cNvPr>
          <p:cNvSpPr>
            <a:spLocks noGrp="1"/>
          </p:cNvSpPr>
          <p:nvPr>
            <p:ph type="title"/>
          </p:nvPr>
        </p:nvSpPr>
        <p:spPr/>
        <p:txBody>
          <a:bodyPr>
            <a:normAutofit/>
          </a:bodyPr>
          <a:lstStyle/>
          <a:p>
            <a:r>
              <a:rPr lang="cs-CZ" dirty="0"/>
              <a:t>Manželství a </a:t>
            </a:r>
            <a:r>
              <a:rPr lang="cs-CZ" dirty="0" err="1"/>
              <a:t>Lévi</a:t>
            </a:r>
            <a:r>
              <a:rPr lang="cs-CZ" dirty="0"/>
              <a:t>-Strauss</a:t>
            </a:r>
            <a:br>
              <a:rPr lang="cs-CZ" dirty="0"/>
            </a:br>
            <a:r>
              <a:rPr lang="cs-CZ" sz="2800" dirty="0"/>
              <a:t>Les </a:t>
            </a:r>
            <a:r>
              <a:rPr lang="cs-CZ" sz="2800" dirty="0" err="1"/>
              <a:t>Structures</a:t>
            </a:r>
            <a:r>
              <a:rPr lang="cs-CZ" sz="2800" dirty="0"/>
              <a:t> </a:t>
            </a:r>
            <a:r>
              <a:rPr lang="cs-CZ" sz="2800" dirty="0" err="1"/>
              <a:t>élementaries</a:t>
            </a:r>
            <a:r>
              <a:rPr lang="cs-CZ" sz="2800" dirty="0"/>
              <a:t> de la </a:t>
            </a:r>
            <a:r>
              <a:rPr lang="cs-CZ" sz="2800" dirty="0" err="1"/>
              <a:t>parenté</a:t>
            </a:r>
            <a:r>
              <a:rPr lang="cs-CZ" sz="2800" dirty="0"/>
              <a:t> (1949)</a:t>
            </a:r>
            <a:endParaRPr lang="en-US" dirty="0"/>
          </a:p>
        </p:txBody>
      </p:sp>
      <p:sp>
        <p:nvSpPr>
          <p:cNvPr id="3" name="Zástupný obsah 2">
            <a:extLst>
              <a:ext uri="{FF2B5EF4-FFF2-40B4-BE49-F238E27FC236}">
                <a16:creationId xmlns:a16="http://schemas.microsoft.com/office/drawing/2014/main" id="{8FE31BA7-C61C-E483-AD98-C2F99B24D2D9}"/>
              </a:ext>
            </a:extLst>
          </p:cNvPr>
          <p:cNvSpPr>
            <a:spLocks noGrp="1"/>
          </p:cNvSpPr>
          <p:nvPr>
            <p:ph idx="1"/>
          </p:nvPr>
        </p:nvSpPr>
        <p:spPr/>
        <p:txBody>
          <a:bodyPr>
            <a:normAutofit fontScale="85000" lnSpcReduction="10000"/>
          </a:bodyPr>
          <a:lstStyle/>
          <a:p>
            <a:r>
              <a:rPr lang="cs-CZ" dirty="0"/>
              <a:t>Všechny společnosti dodržují omezení výběrů sexuálních partnerů a to skrze binární opozici „možný partner“ a „zakázaný partner“ </a:t>
            </a:r>
          </a:p>
          <a:p>
            <a:r>
              <a:rPr lang="cs-CZ" dirty="0"/>
              <a:t>Pravidla manželství upravují směnu žen – zákaz incestu není pravidlo se neženit s vlastní dcerou ale příkazem ji dát někomu jinému a tak napomáhat reprodukci v sociální skupině </a:t>
            </a:r>
          </a:p>
          <a:p>
            <a:r>
              <a:rPr lang="cs-CZ" dirty="0"/>
              <a:t>Incest jako přechod od biologických k sociálním vztahům – ty už museli být konstruované a zakotvené v jazyku jako systému a ty má antropologie a sociologie odhalit </a:t>
            </a:r>
          </a:p>
          <a:p>
            <a:r>
              <a:rPr lang="cs-CZ" dirty="0"/>
              <a:t>Tedy máme jít po strukturálních otázkách toho proč je manželství… manželství, co to je manželství, kdo se ho účastní a kdo je vyloučený a proč, jaké jsou zakotvené významy a mýty v manželství. Tyto informace najdeme v jazyku – kultura, videohry, filmy, text, konverzace</a:t>
            </a:r>
          </a:p>
        </p:txBody>
      </p:sp>
      <p:pic>
        <p:nvPicPr>
          <p:cNvPr id="5" name="Grafický objekt 4" descr="Dvě ženy se souvislou výplní">
            <a:extLst>
              <a:ext uri="{FF2B5EF4-FFF2-40B4-BE49-F238E27FC236}">
                <a16:creationId xmlns:a16="http://schemas.microsoft.com/office/drawing/2014/main" id="{6DEB754E-38F2-CC2B-FCC3-6D4CEA141B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33008" y="297473"/>
            <a:ext cx="1583802" cy="1583802"/>
          </a:xfrm>
          <a:prstGeom prst="rect">
            <a:avLst/>
          </a:prstGeom>
        </p:spPr>
      </p:pic>
    </p:spTree>
    <p:extLst>
      <p:ext uri="{BB962C8B-B14F-4D97-AF65-F5344CB8AC3E}">
        <p14:creationId xmlns:p14="http://schemas.microsoft.com/office/powerpoint/2010/main" val="4274097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Jacques </a:t>
            </a:r>
            <a:r>
              <a:rPr lang="cs-CZ" sz="4100" dirty="0" err="1"/>
              <a:t>Derrida</a:t>
            </a:r>
            <a:br>
              <a:rPr lang="cs-CZ" sz="4100" dirty="0"/>
            </a:br>
            <a:r>
              <a:rPr lang="cs-CZ" sz="2400" dirty="0" err="1"/>
              <a:t>Poststrukturální</a:t>
            </a:r>
            <a:r>
              <a:rPr lang="cs-CZ" sz="2400" dirty="0"/>
              <a:t> filosof </a:t>
            </a:r>
            <a:br>
              <a:rPr lang="cs-CZ" sz="2400" dirty="0"/>
            </a:br>
            <a:r>
              <a:rPr lang="cs-CZ" sz="2400" dirty="0"/>
              <a:t>1930 - 2004</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lnSpcReduction="10000"/>
          </a:bodyPr>
          <a:lstStyle/>
          <a:p>
            <a:r>
              <a:rPr lang="cs-CZ" sz="2000" dirty="0"/>
              <a:t>První </a:t>
            </a:r>
            <a:r>
              <a:rPr lang="cs-CZ" sz="2000" dirty="0" err="1"/>
              <a:t>poststrukturalista</a:t>
            </a:r>
            <a:r>
              <a:rPr lang="cs-CZ" sz="2000" dirty="0"/>
              <a:t> co radikalizoval strukturalismus </a:t>
            </a:r>
          </a:p>
          <a:p>
            <a:r>
              <a:rPr lang="cs-CZ" sz="2000" dirty="0"/>
              <a:t>Navázal na </a:t>
            </a:r>
            <a:r>
              <a:rPr lang="cs-CZ" sz="2000" dirty="0" err="1"/>
              <a:t>Saussura</a:t>
            </a:r>
            <a:r>
              <a:rPr lang="cs-CZ" sz="2000" dirty="0"/>
              <a:t> a </a:t>
            </a:r>
            <a:r>
              <a:rPr lang="cs-CZ" sz="2000" dirty="0" err="1"/>
              <a:t>Lévi</a:t>
            </a:r>
            <a:r>
              <a:rPr lang="cs-CZ" sz="2000" dirty="0"/>
              <a:t>-Strausse a chtěl posunout analýzu jazyka na novou úroveň a přidat i analýzu procesu psaní</a:t>
            </a:r>
          </a:p>
          <a:p>
            <a:r>
              <a:rPr lang="cs-CZ" sz="2000" dirty="0"/>
              <a:t>Vyhrazuje se proti „neustávajícímu spoléhání na západní filozofickou metafyziku“ a přichází s pojmy dekonstrukce, </a:t>
            </a:r>
            <a:r>
              <a:rPr lang="cs-CZ" sz="2000" dirty="0" err="1"/>
              <a:t>fenocentrismus</a:t>
            </a:r>
            <a:r>
              <a:rPr lang="cs-CZ" sz="2000" dirty="0"/>
              <a:t> a </a:t>
            </a:r>
            <a:r>
              <a:rPr lang="cs-CZ" sz="2000" dirty="0" err="1"/>
              <a:t>logocentrismus</a:t>
            </a:r>
            <a:r>
              <a:rPr lang="cs-CZ" sz="2000" dirty="0"/>
              <a:t> </a:t>
            </a:r>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166" r="6166"/>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814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79EE7E-5D80-C58B-8C02-C9C14064ADC3}"/>
              </a:ext>
            </a:extLst>
          </p:cNvPr>
          <p:cNvSpPr>
            <a:spLocks noGrp="1"/>
          </p:cNvSpPr>
          <p:nvPr>
            <p:ph type="title"/>
          </p:nvPr>
        </p:nvSpPr>
        <p:spPr/>
        <p:txBody>
          <a:bodyPr/>
          <a:lstStyle/>
          <a:p>
            <a:r>
              <a:rPr lang="cs-CZ" dirty="0" err="1"/>
              <a:t>Logocentrismus</a:t>
            </a:r>
            <a:r>
              <a:rPr lang="cs-CZ" dirty="0"/>
              <a:t> a </a:t>
            </a:r>
            <a:r>
              <a:rPr lang="cs-CZ" dirty="0" err="1"/>
              <a:t>fonocentrismus</a:t>
            </a:r>
            <a:endParaRPr lang="en-US" dirty="0"/>
          </a:p>
        </p:txBody>
      </p:sp>
      <p:sp>
        <p:nvSpPr>
          <p:cNvPr id="3" name="Zástupný obsah 2">
            <a:extLst>
              <a:ext uri="{FF2B5EF4-FFF2-40B4-BE49-F238E27FC236}">
                <a16:creationId xmlns:a16="http://schemas.microsoft.com/office/drawing/2014/main" id="{E2C7CB20-1733-2112-216B-C05BEF800E00}"/>
              </a:ext>
            </a:extLst>
          </p:cNvPr>
          <p:cNvSpPr>
            <a:spLocks noGrp="1"/>
          </p:cNvSpPr>
          <p:nvPr>
            <p:ph idx="1"/>
          </p:nvPr>
        </p:nvSpPr>
        <p:spPr/>
        <p:txBody>
          <a:bodyPr>
            <a:normAutofit fontScale="92500" lnSpcReduction="10000"/>
          </a:bodyPr>
          <a:lstStyle/>
          <a:p>
            <a:r>
              <a:rPr lang="cs-CZ" dirty="0" err="1"/>
              <a:t>Logocentrismus</a:t>
            </a:r>
            <a:r>
              <a:rPr lang="cs-CZ" dirty="0"/>
              <a:t> – pojmy dostávají čistou srozumitelnost (význam) dříve než se o nich mluví </a:t>
            </a:r>
          </a:p>
          <a:p>
            <a:r>
              <a:rPr lang="cs-CZ" dirty="0" err="1"/>
              <a:t>Fonocentrismus</a:t>
            </a:r>
            <a:r>
              <a:rPr lang="cs-CZ" dirty="0"/>
              <a:t> – řeč je nadřazená formám psaní, jelikož psaní je pouze záznamem řeči </a:t>
            </a:r>
          </a:p>
          <a:p>
            <a:r>
              <a:rPr lang="cs-CZ" dirty="0" err="1"/>
              <a:t>Derrida</a:t>
            </a:r>
            <a:r>
              <a:rPr lang="cs-CZ" dirty="0"/>
              <a:t> je přesvědčený, že </a:t>
            </a:r>
            <a:r>
              <a:rPr lang="cs-CZ"/>
              <a:t>nalezení čistoty </a:t>
            </a:r>
            <a:r>
              <a:rPr lang="cs-CZ" dirty="0"/>
              <a:t>není možné a představy čistého světa který my jen popisujeme jsou pouze důsledkem souhry jazyka a psaní. </a:t>
            </a:r>
          </a:p>
          <a:p>
            <a:r>
              <a:rPr lang="cs-CZ" dirty="0"/>
              <a:t>Tedy psaní a jiné formy komunikace jsou už od začátku vadné – to co reprezentují a jaké významy z nich odvozujeme podléhá rozdílným interpretacím a tzv. definitivní interpretace není možná – skrze jazyk není možné dosáhnout objektivní pravdy </a:t>
            </a:r>
            <a:endParaRPr lang="en-US" dirty="0"/>
          </a:p>
        </p:txBody>
      </p:sp>
    </p:spTree>
    <p:extLst>
      <p:ext uri="{BB962C8B-B14F-4D97-AF65-F5344CB8AC3E}">
        <p14:creationId xmlns:p14="http://schemas.microsoft.com/office/powerpoint/2010/main" val="3590298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5E3E58-00DB-6DCD-6CA0-98FD70252C5A}"/>
              </a:ext>
            </a:extLst>
          </p:cNvPr>
          <p:cNvSpPr>
            <a:spLocks noGrp="1"/>
          </p:cNvSpPr>
          <p:nvPr>
            <p:ph type="title"/>
          </p:nvPr>
        </p:nvSpPr>
        <p:spPr/>
        <p:txBody>
          <a:bodyPr/>
          <a:lstStyle/>
          <a:p>
            <a:r>
              <a:rPr lang="cs-CZ" dirty="0"/>
              <a:t>Dekonstrukce</a:t>
            </a:r>
            <a:endParaRPr lang="en-US" dirty="0"/>
          </a:p>
        </p:txBody>
      </p:sp>
      <p:sp>
        <p:nvSpPr>
          <p:cNvPr id="3" name="Zástupný obsah 2">
            <a:extLst>
              <a:ext uri="{FF2B5EF4-FFF2-40B4-BE49-F238E27FC236}">
                <a16:creationId xmlns:a16="http://schemas.microsoft.com/office/drawing/2014/main" id="{01167357-F4CA-2AC7-06DE-4F37775836F2}"/>
              </a:ext>
            </a:extLst>
          </p:cNvPr>
          <p:cNvSpPr>
            <a:spLocks noGrp="1"/>
          </p:cNvSpPr>
          <p:nvPr>
            <p:ph idx="1"/>
          </p:nvPr>
        </p:nvSpPr>
        <p:spPr/>
        <p:txBody>
          <a:bodyPr/>
          <a:lstStyle/>
          <a:p>
            <a:r>
              <a:rPr lang="cs-CZ" dirty="0"/>
              <a:t>Metodologie vytvořená </a:t>
            </a:r>
            <a:r>
              <a:rPr lang="cs-CZ" dirty="0" err="1"/>
              <a:t>Derridou</a:t>
            </a:r>
            <a:r>
              <a:rPr lang="cs-CZ" dirty="0"/>
              <a:t> k analýze textů </a:t>
            </a:r>
          </a:p>
          <a:p>
            <a:r>
              <a:rPr lang="cs-CZ" dirty="0"/>
              <a:t>Cílem je dostat se k těm nejhlubším významům skrytým běžným čtenářům</a:t>
            </a:r>
          </a:p>
          <a:p>
            <a:r>
              <a:rPr lang="cs-CZ" dirty="0"/>
              <a:t>Pracovat s binárním opozicemi významů v textu a odhalovat jejich skryté implikace čtenáři (hlavně muž X žena)</a:t>
            </a:r>
          </a:p>
          <a:p>
            <a:r>
              <a:rPr lang="cs-CZ" dirty="0"/>
              <a:t>Neexistuje žádné finální čtení textu – můžeme pouze vytvářet nekonečné množství dalších čtení které nám pomohou text pochopit a každý takový text bude </a:t>
            </a:r>
            <a:r>
              <a:rPr lang="cs-CZ" dirty="0" err="1"/>
              <a:t>biased</a:t>
            </a:r>
            <a:r>
              <a:rPr lang="cs-CZ" dirty="0"/>
              <a:t> (zabarvené)</a:t>
            </a:r>
            <a:endParaRPr lang="en-US" dirty="0"/>
          </a:p>
        </p:txBody>
      </p:sp>
    </p:spTree>
    <p:extLst>
      <p:ext uri="{BB962C8B-B14F-4D97-AF65-F5344CB8AC3E}">
        <p14:creationId xmlns:p14="http://schemas.microsoft.com/office/powerpoint/2010/main" val="1158998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Michel Foucault</a:t>
            </a:r>
            <a:br>
              <a:rPr lang="cs-CZ" sz="4100" dirty="0"/>
            </a:br>
            <a:r>
              <a:rPr lang="cs-CZ" sz="2400" dirty="0" err="1"/>
              <a:t>Poststrukturální</a:t>
            </a:r>
            <a:r>
              <a:rPr lang="cs-CZ" sz="2400" dirty="0"/>
              <a:t> filosof </a:t>
            </a:r>
            <a:br>
              <a:rPr lang="cs-CZ" sz="2400" dirty="0"/>
            </a:br>
            <a:r>
              <a:rPr lang="cs-CZ" sz="2400" dirty="0"/>
              <a:t>1926 - 1984</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fontScale="92500"/>
          </a:bodyPr>
          <a:lstStyle/>
          <a:p>
            <a:r>
              <a:rPr lang="cs-CZ" sz="2000" dirty="0"/>
              <a:t>Vstoupil do popředí pařížských intelektuálů s prací která rozebírala jak se tvoří lékařský diskurz a kategorizace deviantních uvězněných jedinců (on sám byl homosexuál)</a:t>
            </a:r>
          </a:p>
          <a:p>
            <a:r>
              <a:rPr lang="cs-CZ" sz="2000" dirty="0"/>
              <a:t>Také se věnoval studii moci a struktury státu – úlohy věznic, nemocnic, dohledu a kázně</a:t>
            </a:r>
          </a:p>
          <a:p>
            <a:r>
              <a:rPr lang="cs-CZ" sz="2000" dirty="0"/>
              <a:t>Nejznámější díla jsou </a:t>
            </a:r>
            <a:r>
              <a:rPr lang="cs-CZ" sz="2000" i="1" dirty="0"/>
              <a:t>Archeologie vědění (1966)</a:t>
            </a:r>
            <a:r>
              <a:rPr lang="cs-CZ" sz="2000" dirty="0"/>
              <a:t>, </a:t>
            </a:r>
            <a:r>
              <a:rPr lang="cs-CZ" sz="2000" i="1" dirty="0"/>
              <a:t>Dohlížet a trestat (1975) </a:t>
            </a:r>
            <a:r>
              <a:rPr lang="cs-CZ" sz="2000" dirty="0"/>
              <a:t>a </a:t>
            </a:r>
            <a:r>
              <a:rPr lang="cs-CZ" sz="2000" i="1" dirty="0"/>
              <a:t>Dějiny sexuality (1976, 1984)</a:t>
            </a:r>
            <a:endParaRPr lang="cs-CZ"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216" b="8216"/>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3770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FC7BF65-DE37-B59E-BA37-01426719E03F}"/>
              </a:ext>
            </a:extLst>
          </p:cNvPr>
          <p:cNvSpPr>
            <a:spLocks noGrp="1"/>
          </p:cNvSpPr>
          <p:nvPr>
            <p:ph type="title"/>
          </p:nvPr>
        </p:nvSpPr>
        <p:spPr>
          <a:xfrm>
            <a:off x="550863" y="549275"/>
            <a:ext cx="3565525" cy="5543549"/>
          </a:xfrm>
        </p:spPr>
        <p:txBody>
          <a:bodyPr wrap="square" anchor="ctr">
            <a:normAutofit/>
          </a:bodyPr>
          <a:lstStyle/>
          <a:p>
            <a:r>
              <a:rPr lang="cs-CZ" dirty="0"/>
              <a:t>Epistémé a diskurz</a:t>
            </a:r>
            <a:endParaRPr lang="en-US" dirty="0"/>
          </a:p>
        </p:txBody>
      </p:sp>
      <p:sp>
        <p:nvSpPr>
          <p:cNvPr id="11"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EC1EFA5E-ACA2-6168-C0D1-48F5389BB8B7}"/>
              </a:ext>
            </a:extLst>
          </p:cNvPr>
          <p:cNvGraphicFramePr>
            <a:graphicFrameLocks noGrp="1"/>
          </p:cNvGraphicFramePr>
          <p:nvPr>
            <p:ph idx="1"/>
            <p:extLst>
              <p:ext uri="{D42A27DB-BD31-4B8C-83A1-F6EECF244321}">
                <p14:modId xmlns:p14="http://schemas.microsoft.com/office/powerpoint/2010/main" val="4016530191"/>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40196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8AEFCC2-EC1B-A931-9763-6E3E17D5A2E0}"/>
              </a:ext>
            </a:extLst>
          </p:cNvPr>
          <p:cNvSpPr>
            <a:spLocks noGrp="1"/>
          </p:cNvSpPr>
          <p:nvPr>
            <p:ph type="title"/>
          </p:nvPr>
        </p:nvSpPr>
        <p:spPr>
          <a:xfrm>
            <a:off x="550863" y="549275"/>
            <a:ext cx="3565525" cy="5543549"/>
          </a:xfrm>
        </p:spPr>
        <p:txBody>
          <a:bodyPr wrap="square" anchor="ctr">
            <a:normAutofit/>
          </a:bodyPr>
          <a:lstStyle/>
          <a:p>
            <a:r>
              <a:rPr lang="cs-CZ" dirty="0"/>
              <a:t>Vztah moci a vědění</a:t>
            </a:r>
            <a:endParaRPr lang="en-US" dirty="0"/>
          </a:p>
        </p:txBody>
      </p:sp>
      <p:sp>
        <p:nvSpPr>
          <p:cNvPr id="11"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748AAB99-9B53-BF9B-3FBC-137A45E365D9}"/>
              </a:ext>
            </a:extLst>
          </p:cNvPr>
          <p:cNvGraphicFramePr>
            <a:graphicFrameLocks noGrp="1"/>
          </p:cNvGraphicFramePr>
          <p:nvPr>
            <p:ph idx="1"/>
            <p:extLst>
              <p:ext uri="{D42A27DB-BD31-4B8C-83A1-F6EECF244321}">
                <p14:modId xmlns:p14="http://schemas.microsoft.com/office/powerpoint/2010/main" val="2181568006"/>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3715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86F5C48-1D25-A79A-DCEF-136EFE87A34A}"/>
              </a:ext>
            </a:extLst>
          </p:cNvPr>
          <p:cNvSpPr>
            <a:spLocks noGrp="1"/>
          </p:cNvSpPr>
          <p:nvPr>
            <p:ph type="title"/>
          </p:nvPr>
        </p:nvSpPr>
        <p:spPr>
          <a:xfrm>
            <a:off x="550863" y="549275"/>
            <a:ext cx="3565525" cy="5543549"/>
          </a:xfrm>
        </p:spPr>
        <p:txBody>
          <a:bodyPr wrap="square" anchor="ctr">
            <a:normAutofit/>
          </a:bodyPr>
          <a:lstStyle/>
          <a:p>
            <a:r>
              <a:rPr lang="cs-CZ" dirty="0"/>
              <a:t>Dohlížet a trestat</a:t>
            </a:r>
            <a:endParaRPr lang="en-US" dirty="0"/>
          </a:p>
        </p:txBody>
      </p:sp>
      <p:sp>
        <p:nvSpPr>
          <p:cNvPr id="11"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8FB5565B-349F-00E0-7E13-CBA2BA752B61}"/>
              </a:ext>
            </a:extLst>
          </p:cNvPr>
          <p:cNvGraphicFramePr>
            <a:graphicFrameLocks noGrp="1"/>
          </p:cNvGraphicFramePr>
          <p:nvPr>
            <p:ph idx="1"/>
            <p:extLst>
              <p:ext uri="{D42A27DB-BD31-4B8C-83A1-F6EECF244321}">
                <p14:modId xmlns:p14="http://schemas.microsoft.com/office/powerpoint/2010/main" val="3386125146"/>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3985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49D966-0E34-8207-1E59-83B36ABFED5F}"/>
              </a:ext>
            </a:extLst>
          </p:cNvPr>
          <p:cNvSpPr>
            <a:spLocks noGrp="1"/>
          </p:cNvSpPr>
          <p:nvPr>
            <p:ph type="title"/>
          </p:nvPr>
        </p:nvSpPr>
        <p:spPr/>
        <p:txBody>
          <a:bodyPr/>
          <a:lstStyle/>
          <a:p>
            <a:r>
              <a:rPr lang="cs-CZ" dirty="0"/>
              <a:t>Dějiny sexuality</a:t>
            </a:r>
            <a:endParaRPr lang="en-US" dirty="0"/>
          </a:p>
        </p:txBody>
      </p:sp>
      <p:sp>
        <p:nvSpPr>
          <p:cNvPr id="3" name="Zástupný obsah 2">
            <a:extLst>
              <a:ext uri="{FF2B5EF4-FFF2-40B4-BE49-F238E27FC236}">
                <a16:creationId xmlns:a16="http://schemas.microsoft.com/office/drawing/2014/main" id="{B92390D5-05A7-2A76-959A-6FAD59845856}"/>
              </a:ext>
            </a:extLst>
          </p:cNvPr>
          <p:cNvSpPr>
            <a:spLocks noGrp="1"/>
          </p:cNvSpPr>
          <p:nvPr>
            <p:ph idx="1"/>
          </p:nvPr>
        </p:nvSpPr>
        <p:spPr/>
        <p:txBody>
          <a:bodyPr/>
          <a:lstStyle/>
          <a:p>
            <a:r>
              <a:rPr lang="cs-CZ" dirty="0"/>
              <a:t>Foucault problematizuje západní pohled na sexualitu a to jak je dominantní pohled reprodukován v institucích</a:t>
            </a:r>
          </a:p>
          <a:p>
            <a:r>
              <a:rPr lang="cs-CZ" dirty="0"/>
              <a:t>Ukazuje jak se postupně v historii proměnilo „umění milovat“ na „vědu o sexualitě“ – za účelem kategorizovat, dělit a léčit = kontrolovat tělo </a:t>
            </a:r>
          </a:p>
          <a:p>
            <a:r>
              <a:rPr lang="cs-CZ" dirty="0"/>
              <a:t>Foucault mluví o „pravdách o sobě“ jako novým formám podřízenosti stávajícímu systému v diskurzu sexu a sexuality – technologie sexu vytvářená medicínou a psychiatrií která určuje správné postupy a pomáhá léčit deviace od nich </a:t>
            </a:r>
            <a:endParaRPr lang="en-US" dirty="0"/>
          </a:p>
        </p:txBody>
      </p:sp>
    </p:spTree>
    <p:extLst>
      <p:ext uri="{BB962C8B-B14F-4D97-AF65-F5344CB8AC3E}">
        <p14:creationId xmlns:p14="http://schemas.microsoft.com/office/powerpoint/2010/main" val="2443881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A50B701-7A0C-36B6-8E28-276F0B833B7C}"/>
              </a:ext>
            </a:extLst>
          </p:cNvPr>
          <p:cNvSpPr>
            <a:spLocks noGrp="1"/>
          </p:cNvSpPr>
          <p:nvPr>
            <p:ph type="title"/>
          </p:nvPr>
        </p:nvSpPr>
        <p:spPr>
          <a:xfrm>
            <a:off x="6201412" y="549275"/>
            <a:ext cx="5437185" cy="1997855"/>
          </a:xfrm>
        </p:spPr>
        <p:txBody>
          <a:bodyPr vert="horz" wrap="square" lIns="0" tIns="0" rIns="0" bIns="0" rtlCol="0" anchor="b" anchorCtr="0">
            <a:normAutofit/>
          </a:bodyPr>
          <a:lstStyle/>
          <a:p>
            <a:r>
              <a:rPr lang="en-US"/>
              <a:t>Poznámky</a:t>
            </a:r>
            <a:r>
              <a:rPr lang="en-US" dirty="0"/>
              <a:t> k </a:t>
            </a:r>
            <a:r>
              <a:rPr lang="en-US"/>
              <a:t>seminárním</a:t>
            </a:r>
            <a:r>
              <a:rPr lang="en-US" dirty="0"/>
              <a:t> </a:t>
            </a:r>
            <a:r>
              <a:rPr lang="en-US"/>
              <a:t>pracím</a:t>
            </a:r>
            <a:endParaRPr lang="en-US" dirty="0"/>
          </a:p>
        </p:txBody>
      </p:sp>
      <p:pic>
        <p:nvPicPr>
          <p:cNvPr id="7" name="Graphic 6" descr="Chat">
            <a:extLst>
              <a:ext uri="{FF2B5EF4-FFF2-40B4-BE49-F238E27FC236}">
                <a16:creationId xmlns:a16="http://schemas.microsoft.com/office/drawing/2014/main" id="{7BEEF44A-6833-8168-AD02-253C68E0C5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3403" y="882969"/>
            <a:ext cx="5092062" cy="5092062"/>
          </a:xfrm>
          <a:custGeom>
            <a:avLst/>
            <a:gdLst/>
            <a:ahLst/>
            <a:cxnLst/>
            <a:rect l="l" t="t" r="r" b="b"/>
            <a:pathLst>
              <a:path w="5092062" h="5759450">
                <a:moveTo>
                  <a:pt x="0" y="0"/>
                </a:moveTo>
                <a:lnTo>
                  <a:pt x="5092062" y="0"/>
                </a:lnTo>
                <a:lnTo>
                  <a:pt x="5092062" y="5759450"/>
                </a:lnTo>
                <a:lnTo>
                  <a:pt x="0" y="5759450"/>
                </a:lnTo>
                <a:close/>
              </a:path>
            </a:pathLst>
          </a:custGeom>
        </p:spPr>
      </p:pic>
      <p:sp>
        <p:nvSpPr>
          <p:cNvPr id="4" name="TextovéPole 3">
            <a:extLst>
              <a:ext uri="{FF2B5EF4-FFF2-40B4-BE49-F238E27FC236}">
                <a16:creationId xmlns:a16="http://schemas.microsoft.com/office/drawing/2014/main" id="{F4AC00B5-88DD-B4BD-2D12-8E4723DA1FC2}"/>
              </a:ext>
            </a:extLst>
          </p:cNvPr>
          <p:cNvSpPr txBox="1"/>
          <p:nvPr/>
        </p:nvSpPr>
        <p:spPr>
          <a:xfrm>
            <a:off x="6201410" y="2677306"/>
            <a:ext cx="5437187" cy="3415519"/>
          </a:xfrm>
          <a:prstGeom prst="rect">
            <a:avLst/>
          </a:prstGeom>
        </p:spPr>
        <p:txBody>
          <a:bodyPr vert="horz" wrap="square" lIns="0" tIns="0" rIns="0" bIns="0" rtlCol="0" anchor="t">
            <a:normAutofit/>
          </a:bodyPr>
          <a:lstStyle/>
          <a:p>
            <a:pPr marL="285750" indent="-228600">
              <a:lnSpc>
                <a:spcPct val="110000"/>
              </a:lnSpc>
              <a:spcAft>
                <a:spcPts val="800"/>
              </a:spcAft>
              <a:buFont typeface="Arial" panose="020B0604020202020204" pitchFamily="34" charset="0"/>
              <a:buChar char="•"/>
            </a:pPr>
            <a:r>
              <a:rPr lang="cs-CZ" sz="2000" b="1" dirty="0">
                <a:solidFill>
                  <a:schemeClr val="tx1">
                    <a:alpha val="60000"/>
                  </a:schemeClr>
                </a:solidFill>
              </a:rPr>
              <a:t>Rozsah a vejce vejci</a:t>
            </a:r>
          </a:p>
          <a:p>
            <a:pPr marL="285750" indent="-228600">
              <a:lnSpc>
                <a:spcPct val="110000"/>
              </a:lnSpc>
              <a:spcAft>
                <a:spcPts val="800"/>
              </a:spcAft>
              <a:buFont typeface="Arial" panose="020B0604020202020204" pitchFamily="34" charset="0"/>
              <a:buChar char="•"/>
            </a:pPr>
            <a:r>
              <a:rPr lang="cs-CZ" sz="2000" b="1" dirty="0">
                <a:solidFill>
                  <a:schemeClr val="tx1">
                    <a:alpha val="60000"/>
                  </a:schemeClr>
                </a:solidFill>
              </a:rPr>
              <a:t>Jak citovat ve vědách, přímá citace a parafráze</a:t>
            </a:r>
          </a:p>
          <a:p>
            <a:pPr marL="57150">
              <a:lnSpc>
                <a:spcPct val="110000"/>
              </a:lnSpc>
              <a:spcAft>
                <a:spcPts val="800"/>
              </a:spcAft>
            </a:pPr>
            <a:endParaRPr lang="cs-CZ" sz="2000" dirty="0">
              <a:solidFill>
                <a:schemeClr val="tx1">
                  <a:alpha val="60000"/>
                </a:schemeClr>
              </a:solidFill>
            </a:endParaRPr>
          </a:p>
          <a:p>
            <a:pPr marL="285750" indent="-228600">
              <a:lnSpc>
                <a:spcPct val="110000"/>
              </a:lnSpc>
              <a:spcAft>
                <a:spcPts val="800"/>
              </a:spcAft>
              <a:buFont typeface="Arial" panose="020B0604020202020204" pitchFamily="34" charset="0"/>
              <a:buChar char="•"/>
            </a:pPr>
            <a:r>
              <a:rPr lang="cs-CZ" sz="2000" dirty="0">
                <a:solidFill>
                  <a:schemeClr val="tx1">
                    <a:alpha val="60000"/>
                  </a:schemeClr>
                </a:solidFill>
              </a:rPr>
              <a:t>Doporučení pro malé práce: obsah ne, číslování ano, podnadpisy minimálně</a:t>
            </a:r>
          </a:p>
          <a:p>
            <a:pPr marL="285750" indent="-228600">
              <a:lnSpc>
                <a:spcPct val="110000"/>
              </a:lnSpc>
              <a:spcAft>
                <a:spcPts val="800"/>
              </a:spcAft>
              <a:buFont typeface="Arial" panose="020B0604020202020204" pitchFamily="34" charset="0"/>
              <a:buChar char="•"/>
            </a:pPr>
            <a:r>
              <a:rPr lang="cs-CZ" sz="2000" dirty="0">
                <a:solidFill>
                  <a:schemeClr val="tx1">
                    <a:alpha val="60000"/>
                  </a:schemeClr>
                </a:solidFill>
              </a:rPr>
              <a:t>Napište mi, jestli odevzdáte dříve a chcete mít hodnocení dříve</a:t>
            </a:r>
          </a:p>
        </p:txBody>
      </p:sp>
    </p:spTree>
    <p:extLst>
      <p:ext uri="{BB962C8B-B14F-4D97-AF65-F5344CB8AC3E}">
        <p14:creationId xmlns:p14="http://schemas.microsoft.com/office/powerpoint/2010/main" val="1241318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édium 3" title="EP106&amp;3/4 Michel Foucault a Huxleyho Konec civilizace">
            <a:hlinkClick r:id="" action="ppaction://media"/>
            <a:extLst>
              <a:ext uri="{FF2B5EF4-FFF2-40B4-BE49-F238E27FC236}">
                <a16:creationId xmlns:a16="http://schemas.microsoft.com/office/drawing/2014/main" id="{98223592-E9E6-129A-D1A9-DEBB1ABE19B7}"/>
              </a:ext>
            </a:extLst>
          </p:cNvPr>
          <p:cNvPicPr>
            <a:picLocks noRot="1" noChangeAspect="1"/>
          </p:cNvPicPr>
          <p:nvPr>
            <a:videoFile r:link="rId1"/>
          </p:nvPr>
        </p:nvPicPr>
        <p:blipFill>
          <a:blip r:embed="rId4"/>
          <a:stretch>
            <a:fillRect/>
          </a:stretch>
        </p:blipFill>
        <p:spPr>
          <a:xfrm>
            <a:off x="258501" y="130813"/>
            <a:ext cx="11674998" cy="6596374"/>
          </a:xfrm>
          <a:prstGeom prst="rect">
            <a:avLst/>
          </a:prstGeom>
        </p:spPr>
      </p:pic>
    </p:spTree>
    <p:extLst>
      <p:ext uri="{BB962C8B-B14F-4D97-AF65-F5344CB8AC3E}">
        <p14:creationId xmlns:p14="http://schemas.microsoft.com/office/powerpoint/2010/main" val="707407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1988D6-3182-795D-8691-7D468FD50B12}"/>
              </a:ext>
            </a:extLst>
          </p:cNvPr>
          <p:cNvSpPr>
            <a:spLocks noGrp="1"/>
          </p:cNvSpPr>
          <p:nvPr>
            <p:ph type="title"/>
          </p:nvPr>
        </p:nvSpPr>
        <p:spPr>
          <a:xfrm>
            <a:off x="550863" y="550800"/>
            <a:ext cx="7308850" cy="986400"/>
          </a:xfrm>
        </p:spPr>
        <p:txBody>
          <a:bodyPr wrap="square" anchor="ctr">
            <a:normAutofit/>
          </a:bodyPr>
          <a:lstStyle/>
          <a:p>
            <a:r>
              <a:rPr lang="cs-CZ" dirty="0"/>
              <a:t>O čem jsme mluvili</a:t>
            </a:r>
            <a:endParaRPr lang="en-US" dirty="0"/>
          </a:p>
        </p:txBody>
      </p:sp>
      <p:graphicFrame>
        <p:nvGraphicFramePr>
          <p:cNvPr id="5" name="Zástupný obsah 2">
            <a:extLst>
              <a:ext uri="{FF2B5EF4-FFF2-40B4-BE49-F238E27FC236}">
                <a16:creationId xmlns:a16="http://schemas.microsoft.com/office/drawing/2014/main" id="{3F9AC063-EE43-3A52-92EA-DB164AB78FCC}"/>
              </a:ext>
            </a:extLst>
          </p:cNvPr>
          <p:cNvGraphicFramePr>
            <a:graphicFrameLocks noGrp="1"/>
          </p:cNvGraphicFramePr>
          <p:nvPr>
            <p:ph idx="1"/>
            <p:extLst>
              <p:ext uri="{D42A27DB-BD31-4B8C-83A1-F6EECF244321}">
                <p14:modId xmlns:p14="http://schemas.microsoft.com/office/powerpoint/2010/main" val="1391667727"/>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6334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7"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6C1E4CB-6DD4-2EE5-AF53-2EC9FA1D1E09}"/>
              </a:ext>
            </a:extLst>
          </p:cNvPr>
          <p:cNvSpPr>
            <a:spLocks noGrp="1"/>
          </p:cNvSpPr>
          <p:nvPr>
            <p:ph type="title"/>
          </p:nvPr>
        </p:nvSpPr>
        <p:spPr>
          <a:xfrm>
            <a:off x="6203950" y="549275"/>
            <a:ext cx="5437187" cy="2986234"/>
          </a:xfrm>
        </p:spPr>
        <p:txBody>
          <a:bodyPr vert="horz" wrap="square" lIns="0" tIns="0" rIns="0" bIns="0" rtlCol="0" anchor="b" anchorCtr="0">
            <a:normAutofit/>
          </a:bodyPr>
          <a:lstStyle/>
          <a:p>
            <a:r>
              <a:rPr lang="cs-CZ" sz="6400" dirty="0"/>
              <a:t>Příště</a:t>
            </a:r>
          </a:p>
        </p:txBody>
      </p:sp>
      <p:sp>
        <p:nvSpPr>
          <p:cNvPr id="3" name="Zástupný obsah 2">
            <a:extLst>
              <a:ext uri="{FF2B5EF4-FFF2-40B4-BE49-F238E27FC236}">
                <a16:creationId xmlns:a16="http://schemas.microsoft.com/office/drawing/2014/main" id="{5609133B-8834-B1B4-978A-FCA1F76450F4}"/>
              </a:ext>
            </a:extLst>
          </p:cNvPr>
          <p:cNvSpPr>
            <a:spLocks noGrp="1"/>
          </p:cNvSpPr>
          <p:nvPr>
            <p:ph idx="1"/>
          </p:nvPr>
        </p:nvSpPr>
        <p:spPr>
          <a:xfrm>
            <a:off x="6203950" y="3827610"/>
            <a:ext cx="5437187" cy="2265216"/>
          </a:xfrm>
        </p:spPr>
        <p:txBody>
          <a:bodyPr vert="horz" wrap="square" lIns="0" tIns="0" rIns="0" bIns="0" rtlCol="0">
            <a:normAutofit/>
          </a:bodyPr>
          <a:lstStyle/>
          <a:p>
            <a:pPr marL="0" indent="0">
              <a:lnSpc>
                <a:spcPct val="100000"/>
              </a:lnSpc>
              <a:buNone/>
            </a:pPr>
            <a:r>
              <a:rPr lang="pl-PL" dirty="0"/>
              <a:t>Struktura a jednání ve společnosti</a:t>
            </a:r>
            <a:endParaRPr lang="cs-CZ" dirty="0"/>
          </a:p>
        </p:txBody>
      </p:sp>
      <p:pic>
        <p:nvPicPr>
          <p:cNvPr id="7" name="Graphic 6" descr="Připojení">
            <a:extLst>
              <a:ext uri="{FF2B5EF4-FFF2-40B4-BE49-F238E27FC236}">
                <a16:creationId xmlns:a16="http://schemas.microsoft.com/office/drawing/2014/main" id="{CBD74662-356B-2222-F2DD-459C798F0C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63" y="878681"/>
            <a:ext cx="5102225" cy="5102225"/>
          </a:xfrm>
          <a:custGeom>
            <a:avLst/>
            <a:gdLst/>
            <a:ahLst/>
            <a:cxnLst/>
            <a:rect l="l" t="t" r="r" b="b"/>
            <a:pathLst>
              <a:path w="5102225" h="5761037">
                <a:moveTo>
                  <a:pt x="0" y="0"/>
                </a:moveTo>
                <a:lnTo>
                  <a:pt x="5102225" y="0"/>
                </a:lnTo>
                <a:lnTo>
                  <a:pt x="5102225" y="5761037"/>
                </a:lnTo>
                <a:lnTo>
                  <a:pt x="0" y="5761037"/>
                </a:lnTo>
                <a:close/>
              </a:path>
            </a:pathLst>
          </a:custGeom>
        </p:spPr>
      </p:pic>
    </p:spTree>
    <p:extLst>
      <p:ext uri="{BB962C8B-B14F-4D97-AF65-F5344CB8AC3E}">
        <p14:creationId xmlns:p14="http://schemas.microsoft.com/office/powerpoint/2010/main" val="467520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7"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8"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0931D03-99C6-6772-04AF-109D9638FC04}"/>
              </a:ext>
            </a:extLst>
          </p:cNvPr>
          <p:cNvSpPr>
            <a:spLocks noGrp="1"/>
          </p:cNvSpPr>
          <p:nvPr>
            <p:ph type="title"/>
          </p:nvPr>
        </p:nvSpPr>
        <p:spPr>
          <a:xfrm>
            <a:off x="550863" y="549275"/>
            <a:ext cx="5437187" cy="2986234"/>
          </a:xfrm>
        </p:spPr>
        <p:txBody>
          <a:bodyPr vert="horz" wrap="square" lIns="0" tIns="0" rIns="0" bIns="0" rtlCol="0" anchor="b" anchorCtr="0">
            <a:normAutofit/>
          </a:bodyPr>
          <a:lstStyle/>
          <a:p>
            <a:r>
              <a:rPr lang="cs-CZ" sz="6400" dirty="0"/>
              <a:t>Prostor pro dotazy</a:t>
            </a:r>
          </a:p>
        </p:txBody>
      </p:sp>
      <p:sp>
        <p:nvSpPr>
          <p:cNvPr id="24" name="Oval 23">
            <a:extLst>
              <a:ext uri="{FF2B5EF4-FFF2-40B4-BE49-F238E27FC236}">
                <a16:creationId xmlns:a16="http://schemas.microsoft.com/office/drawing/2014/main" id="{BEBFBB3C-FA07-4A06-A8D8-D690F92A2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6000" y="501282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Graphic 6" descr="Help">
            <a:extLst>
              <a:ext uri="{FF2B5EF4-FFF2-40B4-BE49-F238E27FC236}">
                <a16:creationId xmlns:a16="http://schemas.microsoft.com/office/drawing/2014/main" id="{1EAFDBE3-5CF9-F5AA-31E1-EBD7149333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3952" y="711200"/>
            <a:ext cx="5437187" cy="5437187"/>
          </a:xfrm>
          <a:custGeom>
            <a:avLst/>
            <a:gdLst/>
            <a:ahLst/>
            <a:cxnLst/>
            <a:rect l="l" t="t" r="r" b="b"/>
            <a:pathLst>
              <a:path w="5437187" h="5761037">
                <a:moveTo>
                  <a:pt x="0" y="0"/>
                </a:moveTo>
                <a:lnTo>
                  <a:pt x="5437187" y="0"/>
                </a:lnTo>
                <a:lnTo>
                  <a:pt x="5437187" y="5761037"/>
                </a:lnTo>
                <a:lnTo>
                  <a:pt x="0" y="5761037"/>
                </a:lnTo>
                <a:close/>
              </a:path>
            </a:pathLst>
          </a:custGeom>
        </p:spPr>
      </p:pic>
    </p:spTree>
    <p:extLst>
      <p:ext uri="{BB962C8B-B14F-4D97-AF65-F5344CB8AC3E}">
        <p14:creationId xmlns:p14="http://schemas.microsoft.com/office/powerpoint/2010/main" val="1957254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6A8B0B-AF79-AF14-897E-C644DED9040F}"/>
              </a:ext>
            </a:extLst>
          </p:cNvPr>
          <p:cNvSpPr>
            <a:spLocks noGrp="1"/>
          </p:cNvSpPr>
          <p:nvPr>
            <p:ph type="title"/>
          </p:nvPr>
        </p:nvSpPr>
        <p:spPr/>
        <p:txBody>
          <a:bodyPr/>
          <a:lstStyle/>
          <a:p>
            <a:r>
              <a:rPr lang="cs-CZ" dirty="0"/>
              <a:t>Příklady přímé citace a parafráze</a:t>
            </a:r>
            <a:endParaRPr lang="en-US" dirty="0"/>
          </a:p>
        </p:txBody>
      </p:sp>
      <p:sp>
        <p:nvSpPr>
          <p:cNvPr id="3" name="Zástupný obsah 2">
            <a:extLst>
              <a:ext uri="{FF2B5EF4-FFF2-40B4-BE49-F238E27FC236}">
                <a16:creationId xmlns:a16="http://schemas.microsoft.com/office/drawing/2014/main" id="{26C37C68-0946-A67F-86AB-9C9310E640D9}"/>
              </a:ext>
            </a:extLst>
          </p:cNvPr>
          <p:cNvSpPr>
            <a:spLocks noGrp="1"/>
          </p:cNvSpPr>
          <p:nvPr>
            <p:ph idx="1"/>
          </p:nvPr>
        </p:nvSpPr>
        <p:spPr/>
        <p:txBody>
          <a:bodyPr>
            <a:normAutofit fontScale="92500"/>
          </a:bodyPr>
          <a:lstStyle/>
          <a:p>
            <a:pPr marL="0" indent="0">
              <a:buNone/>
            </a:pPr>
            <a:r>
              <a:rPr lang="cs-CZ" dirty="0"/>
              <a:t>Jak píše Bourdieu: „v každém okamžiku každé společnosti máme co činit s určitým celkem sociálních pozic, který je homologicky spjatý s určitým celkem aktivit a statků, jež jsou rovněž charakterizovány vztahově“ (Bourdieu 1998, s. 12).</a:t>
            </a:r>
          </a:p>
          <a:p>
            <a:pPr marL="0" indent="0">
              <a:buNone/>
            </a:pPr>
            <a:r>
              <a:rPr lang="cs-CZ" dirty="0"/>
              <a:t>V zásadě tak ve většině případů lze hovořit o kulturních hnutích, která se snaží bránit lokální vůči globálnímu (</a:t>
            </a:r>
            <a:r>
              <a:rPr lang="cs-CZ" dirty="0" err="1"/>
              <a:t>Touraine</a:t>
            </a:r>
            <a:r>
              <a:rPr lang="cs-CZ" dirty="0"/>
              <a:t> 2009) Předvídatelnost pracovního života vůči flexibilitě práce a diverzitu kulturní tvořivosti vůči centralizované produkci masové kultury (ibid.).</a:t>
            </a:r>
          </a:p>
          <a:p>
            <a:pPr marL="0" indent="0">
              <a:buNone/>
            </a:pPr>
            <a:r>
              <a:rPr lang="cs-CZ" dirty="0"/>
              <a:t>S </a:t>
            </a:r>
            <a:r>
              <a:rPr lang="cs-CZ" dirty="0" err="1"/>
              <a:t>Bourdieuovým</a:t>
            </a:r>
            <a:r>
              <a:rPr lang="cs-CZ" dirty="0"/>
              <a:t> (1998) pojetím pojmu kapitál se setkáváme v rámci sociálního prostoru.</a:t>
            </a:r>
          </a:p>
        </p:txBody>
      </p:sp>
      <p:pic>
        <p:nvPicPr>
          <p:cNvPr id="5" name="Grafický objekt 4" descr="Tenká rovná šipka se souvislou výplní">
            <a:extLst>
              <a:ext uri="{FF2B5EF4-FFF2-40B4-BE49-F238E27FC236}">
                <a16:creationId xmlns:a16="http://schemas.microsoft.com/office/drawing/2014/main" id="{C28E21F2-B57E-F4B6-992C-432A258EDC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4007" y="4306082"/>
            <a:ext cx="914400" cy="914400"/>
          </a:xfrm>
          <a:prstGeom prst="rect">
            <a:avLst/>
          </a:prstGeom>
        </p:spPr>
      </p:pic>
      <p:pic>
        <p:nvPicPr>
          <p:cNvPr id="6" name="Grafický objekt 5" descr="Tenká rovná šipka se souvislou výplní">
            <a:extLst>
              <a:ext uri="{FF2B5EF4-FFF2-40B4-BE49-F238E27FC236}">
                <a16:creationId xmlns:a16="http://schemas.microsoft.com/office/drawing/2014/main" id="{DFAC2936-349A-97F8-B1E4-2F1B77C102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17307" y="2661213"/>
            <a:ext cx="914400" cy="914400"/>
          </a:xfrm>
          <a:prstGeom prst="rect">
            <a:avLst/>
          </a:prstGeom>
        </p:spPr>
      </p:pic>
    </p:spTree>
    <p:extLst>
      <p:ext uri="{BB962C8B-B14F-4D97-AF65-F5344CB8AC3E}">
        <p14:creationId xmlns:p14="http://schemas.microsoft.com/office/powerpoint/2010/main" val="2969448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14515A-AAD3-7A30-4EB1-91DE39154001}"/>
              </a:ext>
            </a:extLst>
          </p:cNvPr>
          <p:cNvSpPr>
            <a:spLocks noGrp="1"/>
          </p:cNvSpPr>
          <p:nvPr>
            <p:ph type="title"/>
          </p:nvPr>
        </p:nvSpPr>
        <p:spPr/>
        <p:txBody>
          <a:bodyPr/>
          <a:lstStyle/>
          <a:p>
            <a:r>
              <a:rPr lang="cs-CZ" dirty="0"/>
              <a:t>Další variace pro více autorů apod.</a:t>
            </a:r>
            <a:endParaRPr lang="en-US" dirty="0"/>
          </a:p>
        </p:txBody>
      </p:sp>
      <p:sp>
        <p:nvSpPr>
          <p:cNvPr id="3" name="Zástupný obsah 2">
            <a:extLst>
              <a:ext uri="{FF2B5EF4-FFF2-40B4-BE49-F238E27FC236}">
                <a16:creationId xmlns:a16="http://schemas.microsoft.com/office/drawing/2014/main" id="{B059A4F7-9E5B-BA44-00CD-BD66A01A0B6A}"/>
              </a:ext>
            </a:extLst>
          </p:cNvPr>
          <p:cNvSpPr>
            <a:spLocks noGrp="1"/>
          </p:cNvSpPr>
          <p:nvPr>
            <p:ph idx="1"/>
          </p:nvPr>
        </p:nvSpPr>
        <p:spPr/>
        <p:txBody>
          <a:bodyPr/>
          <a:lstStyle/>
          <a:p>
            <a:r>
              <a:rPr lang="en-US" dirty="0"/>
              <a:t>(Kotler a Armstrong 2001)</a:t>
            </a:r>
            <a:r>
              <a:rPr lang="cs-CZ" dirty="0"/>
              <a:t> – dva autoři</a:t>
            </a:r>
          </a:p>
          <a:p>
            <a:r>
              <a:rPr lang="en-US" dirty="0"/>
              <a:t>(</a:t>
            </a:r>
            <a:r>
              <a:rPr lang="en-US" dirty="0" err="1"/>
              <a:t>Hromádko</a:t>
            </a:r>
            <a:r>
              <a:rPr lang="en-US" dirty="0"/>
              <a:t> et al. 2010)</a:t>
            </a:r>
            <a:r>
              <a:rPr lang="cs-CZ" dirty="0"/>
              <a:t> – tři a více autorů</a:t>
            </a:r>
          </a:p>
          <a:p>
            <a:r>
              <a:rPr lang="en-US" dirty="0"/>
              <a:t>(Council for British Archaeology 1970)</a:t>
            </a:r>
            <a:r>
              <a:rPr lang="cs-CZ" dirty="0"/>
              <a:t> - instituce</a:t>
            </a:r>
          </a:p>
          <a:p>
            <a:r>
              <a:rPr lang="en-US" dirty="0" err="1"/>
              <a:t>Někteří</a:t>
            </a:r>
            <a:r>
              <a:rPr lang="en-US" dirty="0"/>
              <a:t> </a:t>
            </a:r>
            <a:r>
              <a:rPr lang="en-US" dirty="0" err="1"/>
              <a:t>autoři</a:t>
            </a:r>
            <a:r>
              <a:rPr lang="en-US" dirty="0"/>
              <a:t> (</a:t>
            </a:r>
            <a:r>
              <a:rPr lang="en-US" dirty="0" err="1"/>
              <a:t>Novák</a:t>
            </a:r>
            <a:r>
              <a:rPr lang="en-US" dirty="0"/>
              <a:t> 2008, </a:t>
            </a:r>
            <a:r>
              <a:rPr lang="en-US" dirty="0" err="1"/>
              <a:t>Kolářová</a:t>
            </a:r>
            <a:r>
              <a:rPr lang="en-US" dirty="0"/>
              <a:t> 2009, Black 2011) </a:t>
            </a:r>
            <a:r>
              <a:rPr lang="en-US" dirty="0" err="1"/>
              <a:t>dokazují</a:t>
            </a:r>
            <a:r>
              <a:rPr lang="en-US" dirty="0"/>
              <a:t>…</a:t>
            </a:r>
            <a:r>
              <a:rPr lang="cs-CZ" dirty="0"/>
              <a:t> - výčet</a:t>
            </a:r>
          </a:p>
          <a:p>
            <a:r>
              <a:rPr lang="cs-CZ" dirty="0"/>
              <a:t>(ibid., s. 69) – opakovaný odkaz, jiná strana</a:t>
            </a:r>
          </a:p>
          <a:p>
            <a:r>
              <a:rPr lang="cs-CZ" dirty="0"/>
              <a:t>(Záleská 2020, s. 60–71</a:t>
            </a:r>
            <a:r>
              <a:rPr lang="cs-CZ"/>
              <a:t>) – rozsah stran</a:t>
            </a:r>
            <a:endParaRPr lang="en-US" dirty="0"/>
          </a:p>
        </p:txBody>
      </p:sp>
    </p:spTree>
    <p:extLst>
      <p:ext uri="{BB962C8B-B14F-4D97-AF65-F5344CB8AC3E}">
        <p14:creationId xmlns:p14="http://schemas.microsoft.com/office/powerpoint/2010/main" val="2268401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D9117-BB69-DBC1-1A5C-40A2196DF738}"/>
              </a:ext>
            </a:extLst>
          </p:cNvPr>
          <p:cNvSpPr>
            <a:spLocks noGrp="1"/>
          </p:cNvSpPr>
          <p:nvPr>
            <p:ph type="title"/>
          </p:nvPr>
        </p:nvSpPr>
        <p:spPr>
          <a:xfrm>
            <a:off x="550863" y="549275"/>
            <a:ext cx="3565525" cy="5543549"/>
          </a:xfrm>
        </p:spPr>
        <p:txBody>
          <a:bodyPr wrap="square" anchor="ctr">
            <a:normAutofit/>
          </a:bodyPr>
          <a:lstStyle/>
          <a:p>
            <a:r>
              <a:rPr lang="cs-CZ" dirty="0"/>
              <a:t>Dneska projdeme</a:t>
            </a:r>
            <a:endParaRPr lang="en-US" dirty="0"/>
          </a:p>
        </p:txBody>
      </p:sp>
      <p:graphicFrame>
        <p:nvGraphicFramePr>
          <p:cNvPr id="5" name="Zástupný obsah 2">
            <a:extLst>
              <a:ext uri="{FF2B5EF4-FFF2-40B4-BE49-F238E27FC236}">
                <a16:creationId xmlns:a16="http://schemas.microsoft.com/office/drawing/2014/main" id="{8C65F979-AAF3-07C7-A6EE-9B312F954BE9}"/>
              </a:ext>
            </a:extLst>
          </p:cNvPr>
          <p:cNvGraphicFramePr>
            <a:graphicFrameLocks noGrp="1"/>
          </p:cNvGraphicFramePr>
          <p:nvPr>
            <p:ph idx="1"/>
            <p:extLst>
              <p:ext uri="{D42A27DB-BD31-4B8C-83A1-F6EECF244321}">
                <p14:modId xmlns:p14="http://schemas.microsoft.com/office/powerpoint/2010/main" val="1881291978"/>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0082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0C24795-8F04-93A1-BB58-EC1717B589A8}"/>
              </a:ext>
            </a:extLst>
          </p:cNvPr>
          <p:cNvSpPr>
            <a:spLocks noGrp="1"/>
          </p:cNvSpPr>
          <p:nvPr>
            <p:ph type="title"/>
          </p:nvPr>
        </p:nvSpPr>
        <p:spPr>
          <a:xfrm>
            <a:off x="550863" y="549275"/>
            <a:ext cx="3565525" cy="5543549"/>
          </a:xfrm>
        </p:spPr>
        <p:txBody>
          <a:bodyPr wrap="square" anchor="ctr">
            <a:normAutofit/>
          </a:bodyPr>
          <a:lstStyle/>
          <a:p>
            <a:r>
              <a:rPr lang="cs-CZ" sz="3400"/>
              <a:t>Strukturalismus a postrukturalismus </a:t>
            </a:r>
            <a:endParaRPr lang="en-US" sz="3400"/>
          </a:p>
        </p:txBody>
      </p:sp>
      <p:sp>
        <p:nvSpPr>
          <p:cNvPr id="35"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6" name="Zástupný obsah 2">
            <a:extLst>
              <a:ext uri="{FF2B5EF4-FFF2-40B4-BE49-F238E27FC236}">
                <a16:creationId xmlns:a16="http://schemas.microsoft.com/office/drawing/2014/main" id="{F8515FA3-FBCB-B5BA-B21E-3B38AB51ADE0}"/>
              </a:ext>
            </a:extLst>
          </p:cNvPr>
          <p:cNvGraphicFramePr>
            <a:graphicFrameLocks noGrp="1"/>
          </p:cNvGraphicFramePr>
          <p:nvPr>
            <p:ph idx="1"/>
            <p:extLst>
              <p:ext uri="{D42A27DB-BD31-4B8C-83A1-F6EECF244321}">
                <p14:modId xmlns:p14="http://schemas.microsoft.com/office/powerpoint/2010/main" val="3217027570"/>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0800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Ferdinand de </a:t>
            </a:r>
            <a:r>
              <a:rPr lang="cs-CZ" sz="4100" dirty="0" err="1"/>
              <a:t>Saussure</a:t>
            </a:r>
            <a:br>
              <a:rPr lang="cs-CZ" sz="4100" dirty="0"/>
            </a:br>
            <a:r>
              <a:rPr lang="cs-CZ" sz="2400" dirty="0"/>
              <a:t>Strukturální lingvista</a:t>
            </a:r>
            <a:br>
              <a:rPr lang="cs-CZ" sz="2400" dirty="0"/>
            </a:br>
            <a:r>
              <a:rPr lang="cs-CZ" sz="2400" dirty="0"/>
              <a:t>1857 - 1913</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fontScale="92500" lnSpcReduction="20000"/>
          </a:bodyPr>
          <a:lstStyle/>
          <a:p>
            <a:r>
              <a:rPr lang="cs-CZ" sz="2000" dirty="0"/>
              <a:t>Vypracoval výklad jazyka jako systému znaků, které existují pouze v kontextu znaků jiných</a:t>
            </a:r>
          </a:p>
          <a:p>
            <a:r>
              <a:rPr lang="cs-CZ" sz="2000" dirty="0"/>
              <a:t>Vyhraňoval se proti studiu jazyka jako přirozeného a daného (naturalistické pojetí)</a:t>
            </a:r>
          </a:p>
          <a:p>
            <a:r>
              <a:rPr lang="cs-CZ" sz="2000" dirty="0"/>
              <a:t>Podle </a:t>
            </a:r>
            <a:r>
              <a:rPr lang="cs-CZ" sz="2000" dirty="0" err="1"/>
              <a:t>Saussura</a:t>
            </a:r>
            <a:r>
              <a:rPr lang="cs-CZ" sz="2000" dirty="0"/>
              <a:t> znaky jsou arbitrární – ustanovují se pouze na základě konverzace (kontextu) </a:t>
            </a:r>
          </a:p>
          <a:p>
            <a:r>
              <a:rPr lang="cs-CZ" sz="2000" dirty="0"/>
              <a:t>Významy znaků jsou pak vždy diferenční – vznikají prostřednictvím rozdílů co daná věc vše není</a:t>
            </a:r>
          </a:p>
          <a:p>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563" b="11563"/>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044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4D2BA3-7853-8FD0-1B46-4C4C11C081FE}"/>
              </a:ext>
            </a:extLst>
          </p:cNvPr>
          <p:cNvSpPr>
            <a:spLocks noGrp="1"/>
          </p:cNvSpPr>
          <p:nvPr>
            <p:ph type="title"/>
          </p:nvPr>
        </p:nvSpPr>
        <p:spPr/>
        <p:txBody>
          <a:bodyPr>
            <a:normAutofit/>
          </a:bodyPr>
          <a:lstStyle/>
          <a:p>
            <a:r>
              <a:rPr lang="cs-CZ" dirty="0"/>
              <a:t>Strukturální lingvistika</a:t>
            </a:r>
            <a:br>
              <a:rPr lang="cs-CZ" dirty="0"/>
            </a:br>
            <a:r>
              <a:rPr lang="cs-CZ" sz="3200" i="1" dirty="0"/>
              <a:t>Kurs obecné lingvistiky (1916)</a:t>
            </a:r>
            <a:endParaRPr lang="en-US" i="1" dirty="0"/>
          </a:p>
        </p:txBody>
      </p:sp>
      <p:sp>
        <p:nvSpPr>
          <p:cNvPr id="3" name="Zástupný obsah 2">
            <a:extLst>
              <a:ext uri="{FF2B5EF4-FFF2-40B4-BE49-F238E27FC236}">
                <a16:creationId xmlns:a16="http://schemas.microsoft.com/office/drawing/2014/main" id="{8F21480E-2271-A642-A96A-575D96E62092}"/>
              </a:ext>
            </a:extLst>
          </p:cNvPr>
          <p:cNvSpPr>
            <a:spLocks noGrp="1"/>
          </p:cNvSpPr>
          <p:nvPr>
            <p:ph idx="1"/>
          </p:nvPr>
        </p:nvSpPr>
        <p:spPr/>
        <p:txBody>
          <a:bodyPr>
            <a:normAutofit fontScale="85000" lnSpcReduction="20000"/>
          </a:bodyPr>
          <a:lstStyle/>
          <a:p>
            <a:r>
              <a:rPr lang="cs-CZ" dirty="0"/>
              <a:t>Označující (</a:t>
            </a:r>
            <a:r>
              <a:rPr lang="cs-CZ" dirty="0" err="1"/>
              <a:t>Signifier</a:t>
            </a:r>
            <a:r>
              <a:rPr lang="cs-CZ" dirty="0"/>
              <a:t>) – zvuk nebo obraz (písmeno či obrázek na papíře, zvonek kola)</a:t>
            </a:r>
          </a:p>
          <a:p>
            <a:r>
              <a:rPr lang="cs-CZ" dirty="0"/>
              <a:t>Označované (</a:t>
            </a:r>
            <a:r>
              <a:rPr lang="cs-CZ" dirty="0" err="1"/>
              <a:t>Signified</a:t>
            </a:r>
            <a:r>
              <a:rPr lang="cs-CZ" dirty="0"/>
              <a:t>) – pojem nebo představa (</a:t>
            </a:r>
            <a:r>
              <a:rPr lang="cs-CZ" dirty="0" err="1"/>
              <a:t>písméno</a:t>
            </a:r>
            <a:r>
              <a:rPr lang="cs-CZ" dirty="0"/>
              <a:t> „G“, „pozor někdo jede“)</a:t>
            </a:r>
          </a:p>
          <a:p>
            <a:r>
              <a:rPr lang="cs-CZ" dirty="0"/>
              <a:t>Označující + označované = znak</a:t>
            </a:r>
          </a:p>
          <a:p>
            <a:r>
              <a:rPr lang="cs-CZ" dirty="0" err="1"/>
              <a:t>Arbitrarita</a:t>
            </a:r>
            <a:r>
              <a:rPr lang="cs-CZ" dirty="0"/>
              <a:t> – různá slova mají různé významy napříč jazyky </a:t>
            </a:r>
          </a:p>
          <a:p>
            <a:r>
              <a:rPr lang="cs-CZ" dirty="0"/>
              <a:t>Nejdůležitější jsou lingvistické systémy do kterých náležíme – kulturou, národnostní, zájmy, znalostí </a:t>
            </a:r>
          </a:p>
          <a:p>
            <a:r>
              <a:rPr lang="cs-CZ" dirty="0"/>
              <a:t>Cílem je studovat jazyk jako nezávislý objektivní systém – studovat struktury jazyka a jak jsou utvářené (synchronně)</a:t>
            </a:r>
          </a:p>
          <a:p>
            <a:r>
              <a:rPr lang="cs-CZ" dirty="0"/>
              <a:t>Jazyk je strukturující předpoklad myšlení – jazyk není dán jedinci, jedinec je k dispozici jazyku</a:t>
            </a:r>
            <a:endParaRPr lang="en-US" dirty="0"/>
          </a:p>
        </p:txBody>
      </p:sp>
      <p:pic>
        <p:nvPicPr>
          <p:cNvPr id="5" name="Grafický objekt 4" descr="Bageta se souvislou výplní">
            <a:extLst>
              <a:ext uri="{FF2B5EF4-FFF2-40B4-BE49-F238E27FC236}">
                <a16:creationId xmlns:a16="http://schemas.microsoft.com/office/drawing/2014/main" id="{B7182AAA-8B2D-055A-D91F-135B86B1A5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09735" y="151464"/>
            <a:ext cx="1697620" cy="1697620"/>
          </a:xfrm>
          <a:prstGeom prst="rect">
            <a:avLst/>
          </a:prstGeom>
        </p:spPr>
      </p:pic>
    </p:spTree>
    <p:extLst>
      <p:ext uri="{BB962C8B-B14F-4D97-AF65-F5344CB8AC3E}">
        <p14:creationId xmlns:p14="http://schemas.microsoft.com/office/powerpoint/2010/main" val="2748271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édium 3" title="Chapter 4.4: Structuralism, language and world">
            <a:hlinkClick r:id="" action="ppaction://media"/>
            <a:extLst>
              <a:ext uri="{FF2B5EF4-FFF2-40B4-BE49-F238E27FC236}">
                <a16:creationId xmlns:a16="http://schemas.microsoft.com/office/drawing/2014/main" id="{3C5C7F4A-8441-BCF0-41D6-BF86AFBAFA86}"/>
              </a:ext>
            </a:extLst>
          </p:cNvPr>
          <p:cNvPicPr>
            <a:picLocks noRot="1" noChangeAspect="1"/>
          </p:cNvPicPr>
          <p:nvPr>
            <a:videoFile r:link="rId1"/>
          </p:nvPr>
        </p:nvPicPr>
        <p:blipFill>
          <a:blip r:embed="rId4"/>
          <a:stretch>
            <a:fillRect/>
          </a:stretch>
        </p:blipFill>
        <p:spPr>
          <a:xfrm>
            <a:off x="281651" y="143893"/>
            <a:ext cx="11628698" cy="6570214"/>
          </a:xfrm>
          <a:prstGeom prst="rect">
            <a:avLst/>
          </a:prstGeom>
        </p:spPr>
      </p:pic>
    </p:spTree>
    <p:extLst>
      <p:ext uri="{BB962C8B-B14F-4D97-AF65-F5344CB8AC3E}">
        <p14:creationId xmlns:p14="http://schemas.microsoft.com/office/powerpoint/2010/main" val="2947944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1746</TotalTime>
  <Words>3908</Words>
  <Application>Microsoft Office PowerPoint</Application>
  <PresentationFormat>Širokoúhlá obrazovka</PresentationFormat>
  <Paragraphs>186</Paragraphs>
  <Slides>23</Slides>
  <Notes>22</Notes>
  <HiddenSlides>0</HiddenSlides>
  <MMClips>2</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23</vt:i4>
      </vt:variant>
    </vt:vector>
  </HeadingPairs>
  <TitlesOfParts>
    <vt:vector size="28" baseType="lpstr">
      <vt:lpstr>Arial</vt:lpstr>
      <vt:lpstr>Avenir Next LT Pro</vt:lpstr>
      <vt:lpstr>Calibri</vt:lpstr>
      <vt:lpstr>Roboto</vt:lpstr>
      <vt:lpstr>3DFloatVTI</vt:lpstr>
      <vt:lpstr>Strukturalismus a postrukturalismus</vt:lpstr>
      <vt:lpstr>Poznámky k seminárním pracím</vt:lpstr>
      <vt:lpstr>Příklady přímé citace a parafráze</vt:lpstr>
      <vt:lpstr>Další variace pro více autorů apod.</vt:lpstr>
      <vt:lpstr>Dneska projdeme</vt:lpstr>
      <vt:lpstr>Strukturalismus a postrukturalismus </vt:lpstr>
      <vt:lpstr>Ferdinand de Saussure Strukturální lingvista 1857 - 1913</vt:lpstr>
      <vt:lpstr>Strukturální lingvistika Kurs obecné lingvistiky (1916)</vt:lpstr>
      <vt:lpstr>Prezentace aplikace PowerPoint</vt:lpstr>
      <vt:lpstr>Claude Lévi-Strauss Strukturální antropolog  1908 - 2003</vt:lpstr>
      <vt:lpstr>Manželství a Lévi-Strauss Les Structures élementaries de la parenté (1949)</vt:lpstr>
      <vt:lpstr>Jacques Derrida Poststrukturální filosof  1930 - 2004</vt:lpstr>
      <vt:lpstr>Logocentrismus a fonocentrismus</vt:lpstr>
      <vt:lpstr>Dekonstrukce</vt:lpstr>
      <vt:lpstr>Michel Foucault Poststrukturální filosof  1926 - 1984</vt:lpstr>
      <vt:lpstr>Epistémé a diskurz</vt:lpstr>
      <vt:lpstr>Vztah moci a vědění</vt:lpstr>
      <vt:lpstr>Dohlížet a trestat</vt:lpstr>
      <vt:lpstr>Dějiny sexuality</vt:lpstr>
      <vt:lpstr>Prezentace aplikace PowerPoint</vt:lpstr>
      <vt:lpstr>O čem jsme mluvili</vt:lpstr>
      <vt:lpstr>Příště</vt:lpstr>
      <vt:lpstr>Prostor pro dotazy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sociologie</dc:title>
  <dc:creator>Ondra Klíma</dc:creator>
  <cp:lastModifiedBy>Ondra Klíma</cp:lastModifiedBy>
  <cp:revision>1</cp:revision>
  <dcterms:created xsi:type="dcterms:W3CDTF">2022-09-22T03:51:35Z</dcterms:created>
  <dcterms:modified xsi:type="dcterms:W3CDTF">2023-11-30T10:19:14Z</dcterms:modified>
</cp:coreProperties>
</file>