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15"/>
  </p:notesMasterIdLst>
  <p:sldIdLst>
    <p:sldId id="256" r:id="rId2"/>
    <p:sldId id="259" r:id="rId3"/>
    <p:sldId id="279" r:id="rId4"/>
    <p:sldId id="280" r:id="rId5"/>
    <p:sldId id="281" r:id="rId6"/>
    <p:sldId id="282" r:id="rId7"/>
    <p:sldId id="283" r:id="rId8"/>
    <p:sldId id="284" r:id="rId9"/>
    <p:sldId id="286" r:id="rId10"/>
    <p:sldId id="288" r:id="rId11"/>
    <p:sldId id="289" r:id="rId12"/>
    <p:sldId id="285"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3C4A0-327E-42D0-B334-06485C8118B1}" v="214" dt="2023-12-20T09:58:28.912"/>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45" autoAdjust="0"/>
  </p:normalViewPr>
  <p:slideViewPr>
    <p:cSldViewPr snapToGrid="0">
      <p:cViewPr varScale="1">
        <p:scale>
          <a:sx n="118" d="100"/>
          <a:sy n="118" d="100"/>
        </p:scale>
        <p:origin x="1400"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98F6CE0A-78C3-4423-AB16-6E035F260521}"/>
    <pc:docChg chg="undo redo custSel addSld delSld modSld sldOrd">
      <pc:chgData name="Ondra Klíma" userId="381e0c8e360e8536" providerId="LiveId" clId="{98F6CE0A-78C3-4423-AB16-6E035F260521}" dt="2022-11-24T09:38:06.331" v="9845" actId="20577"/>
      <pc:docMkLst>
        <pc:docMk/>
      </pc:docMkLst>
      <pc:sldChg chg="modSp modNotesTx">
        <pc:chgData name="Ondra Klíma" userId="381e0c8e360e8536" providerId="LiveId" clId="{98F6CE0A-78C3-4423-AB16-6E035F260521}" dt="2022-11-24T08:26:13.075" v="8369" actId="6549"/>
        <pc:sldMkLst>
          <pc:docMk/>
          <pc:sldMk cId="820938414" sldId="256"/>
        </pc:sldMkLst>
        <pc:spChg chg="mod">
          <ac:chgData name="Ondra Klíma" userId="381e0c8e360e8536" providerId="LiveId" clId="{98F6CE0A-78C3-4423-AB16-6E035F260521}" dt="2022-11-23T22:12:16.955" v="7"/>
          <ac:spMkLst>
            <pc:docMk/>
            <pc:sldMk cId="820938414" sldId="256"/>
            <ac:spMk id="2" creationId="{7A81CABB-0357-D3D6-AD68-C5F981E995CC}"/>
          </ac:spMkLst>
        </pc:spChg>
      </pc:sldChg>
      <pc:sldChg chg="modSp">
        <pc:chgData name="Ondra Klíma" userId="381e0c8e360e8536" providerId="LiveId" clId="{98F6CE0A-78C3-4423-AB16-6E035F260521}" dt="2022-11-24T00:42:40.372" v="8337" actId="20577"/>
        <pc:sldMkLst>
          <pc:docMk/>
          <pc:sldMk cId="2240082487" sldId="259"/>
        </pc:sldMkLst>
        <pc:graphicFrameChg chg="mod">
          <ac:chgData name="Ondra Klíma" userId="381e0c8e360e8536" providerId="LiveId" clId="{98F6CE0A-78C3-4423-AB16-6E035F260521}" dt="2022-11-24T00:42:40.372" v="8337" actId="20577"/>
          <ac:graphicFrameMkLst>
            <pc:docMk/>
            <pc:sldMk cId="2240082487" sldId="259"/>
            <ac:graphicFrameMk id="5" creationId="{8C65F979-AAF3-07C7-A6EE-9B312F954BE9}"/>
          </ac:graphicFrameMkLst>
        </pc:graphicFrameChg>
      </pc:sldChg>
      <pc:sldChg chg="modSp">
        <pc:chgData name="Ondra Klíma" userId="381e0c8e360e8536" providerId="LiveId" clId="{98F6CE0A-78C3-4423-AB16-6E035F260521}" dt="2022-11-24T00:42:49.522" v="8338"/>
        <pc:sldMkLst>
          <pc:docMk/>
          <pc:sldMk cId="1496334493" sldId="270"/>
        </pc:sldMkLst>
        <pc:graphicFrameChg chg="mod">
          <ac:chgData name="Ondra Klíma" userId="381e0c8e360e8536" providerId="LiveId" clId="{98F6CE0A-78C3-4423-AB16-6E035F260521}" dt="2022-11-24T00:42:49.522" v="8338"/>
          <ac:graphicFrameMkLst>
            <pc:docMk/>
            <pc:sldMk cId="1496334493" sldId="270"/>
            <ac:graphicFrameMk id="5" creationId="{3F9AC063-EE43-3A52-92EA-DB164AB78FCC}"/>
          </ac:graphicFrameMkLst>
        </pc:graphicFrameChg>
      </pc:sldChg>
      <pc:sldChg chg="modSp mod">
        <pc:chgData name="Ondra Klíma" userId="381e0c8e360e8536" providerId="LiveId" clId="{98F6CE0A-78C3-4423-AB16-6E035F260521}" dt="2022-11-23T22:11:45.800" v="6"/>
        <pc:sldMkLst>
          <pc:docMk/>
          <pc:sldMk cId="467520318" sldId="272"/>
        </pc:sldMkLst>
        <pc:spChg chg="mod">
          <ac:chgData name="Ondra Klíma" userId="381e0c8e360e8536" providerId="LiveId" clId="{98F6CE0A-78C3-4423-AB16-6E035F260521}" dt="2022-11-23T22:11:45.800" v="6"/>
          <ac:spMkLst>
            <pc:docMk/>
            <pc:sldMk cId="467520318" sldId="272"/>
            <ac:spMk id="3" creationId="{5609133B-8834-B1B4-978A-FCA1F76450F4}"/>
          </ac:spMkLst>
        </pc:spChg>
      </pc:sldChg>
      <pc:sldChg chg="modSp add del mod modNotesTx">
        <pc:chgData name="Ondra Klíma" userId="381e0c8e360e8536" providerId="LiveId" clId="{98F6CE0A-78C3-4423-AB16-6E035F260521}" dt="2022-11-23T22:26:56.281" v="1165" actId="20577"/>
        <pc:sldMkLst>
          <pc:docMk/>
          <pc:sldMk cId="4092044334" sldId="279"/>
        </pc:sldMkLst>
        <pc:spChg chg="mod">
          <ac:chgData name="Ondra Klíma" userId="381e0c8e360e8536" providerId="LiveId" clId="{98F6CE0A-78C3-4423-AB16-6E035F260521}" dt="2022-11-23T22:22:37.491" v="726" actId="20577"/>
          <ac:spMkLst>
            <pc:docMk/>
            <pc:sldMk cId="4092044334" sldId="279"/>
            <ac:spMk id="2" creationId="{A27FD7AB-131E-CE83-31BE-AE78AE36EB3A}"/>
          </ac:spMkLst>
        </pc:spChg>
        <pc:spChg chg="mod">
          <ac:chgData name="Ondra Klíma" userId="381e0c8e360e8536" providerId="LiveId" clId="{98F6CE0A-78C3-4423-AB16-6E035F260521}" dt="2022-11-23T22:26:56.281" v="1165" actId="20577"/>
          <ac:spMkLst>
            <pc:docMk/>
            <pc:sldMk cId="4092044334" sldId="279"/>
            <ac:spMk id="3" creationId="{70E2C7FD-D8E0-E985-ABAE-6F29E2C41114}"/>
          </ac:spMkLst>
        </pc:spChg>
        <pc:picChg chg="mod">
          <ac:chgData name="Ondra Klíma" userId="381e0c8e360e8536" providerId="LiveId" clId="{98F6CE0A-78C3-4423-AB16-6E035F260521}" dt="2022-11-23T22:21:26.633" v="679" actId="14826"/>
          <ac:picMkLst>
            <pc:docMk/>
            <pc:sldMk cId="4092044334" sldId="279"/>
            <ac:picMk id="1026" creationId="{9E74FEC4-FF5D-7861-CC97-315264433CBC}"/>
          </ac:picMkLst>
        </pc:picChg>
      </pc:sldChg>
      <pc:sldChg chg="addSp delSp modSp new mod setBg modNotesTx">
        <pc:chgData name="Ondra Klíma" userId="381e0c8e360e8536" providerId="LiveId" clId="{98F6CE0A-78C3-4423-AB16-6E035F260521}" dt="2022-11-24T08:25:29.265" v="8368" actId="20577"/>
        <pc:sldMkLst>
          <pc:docMk/>
          <pc:sldMk cId="2910800729" sldId="280"/>
        </pc:sldMkLst>
        <pc:spChg chg="mod">
          <ac:chgData name="Ondra Klíma" userId="381e0c8e360e8536" providerId="LiveId" clId="{98F6CE0A-78C3-4423-AB16-6E035F260521}" dt="2022-11-23T22:19:37.720" v="658" actId="26606"/>
          <ac:spMkLst>
            <pc:docMk/>
            <pc:sldMk cId="2910800729" sldId="280"/>
            <ac:spMk id="2" creationId="{C0C24795-8F04-93A1-BB58-EC1717B589A8}"/>
          </ac:spMkLst>
        </pc:spChg>
        <pc:spChg chg="add del mod">
          <ac:chgData name="Ondra Klíma" userId="381e0c8e360e8536" providerId="LiveId" clId="{98F6CE0A-78C3-4423-AB16-6E035F260521}" dt="2022-11-23T22:19:37.720" v="658" actId="26606"/>
          <ac:spMkLst>
            <pc:docMk/>
            <pc:sldMk cId="2910800729" sldId="280"/>
            <ac:spMk id="3" creationId="{F336EFD2-FBAA-E9D6-5E70-01B8587EA081}"/>
          </ac:spMkLst>
        </pc:spChg>
        <pc:spChg chg="add del">
          <ac:chgData name="Ondra Klíma" userId="381e0c8e360e8536" providerId="LiveId" clId="{98F6CE0A-78C3-4423-AB16-6E035F260521}" dt="2022-11-23T22:19:26.171" v="651" actId="26606"/>
          <ac:spMkLst>
            <pc:docMk/>
            <pc:sldMk cId="2910800729" sldId="280"/>
            <ac:spMk id="9" creationId="{60B7752B-728D-4CA3-8923-C4F7F77029E3}"/>
          </ac:spMkLst>
        </pc:spChg>
        <pc:spChg chg="add del">
          <ac:chgData name="Ondra Klíma" userId="381e0c8e360e8536" providerId="LiveId" clId="{98F6CE0A-78C3-4423-AB16-6E035F260521}" dt="2022-11-23T22:19:26.171" v="651" actId="26606"/>
          <ac:spMkLst>
            <pc:docMk/>
            <pc:sldMk cId="2910800729" sldId="280"/>
            <ac:spMk id="11" creationId="{AFF323B2-FCDB-4497-8AF0-2F7A3C881B85}"/>
          </ac:spMkLst>
        </pc:spChg>
        <pc:spChg chg="add del">
          <ac:chgData name="Ondra Klíma" userId="381e0c8e360e8536" providerId="LiveId" clId="{98F6CE0A-78C3-4423-AB16-6E035F260521}" dt="2022-11-23T22:19:27.794" v="653" actId="26606"/>
          <ac:spMkLst>
            <pc:docMk/>
            <pc:sldMk cId="2910800729" sldId="280"/>
            <ac:spMk id="22" creationId="{60B7752B-728D-4CA3-8923-C4F7F77029E3}"/>
          </ac:spMkLst>
        </pc:spChg>
        <pc:spChg chg="add del">
          <ac:chgData name="Ondra Klíma" userId="381e0c8e360e8536" providerId="LiveId" clId="{98F6CE0A-78C3-4423-AB16-6E035F260521}" dt="2022-11-23T22:19:27.794" v="653" actId="26606"/>
          <ac:spMkLst>
            <pc:docMk/>
            <pc:sldMk cId="2910800729" sldId="280"/>
            <ac:spMk id="23" creationId="{429899A3-416E-4DB5-846D-023526052013}"/>
          </ac:spMkLst>
        </pc:spChg>
        <pc:spChg chg="add del">
          <ac:chgData name="Ondra Klíma" userId="381e0c8e360e8536" providerId="LiveId" clId="{98F6CE0A-78C3-4423-AB16-6E035F260521}" dt="2022-11-23T22:19:29.892" v="655" actId="26606"/>
          <ac:spMkLst>
            <pc:docMk/>
            <pc:sldMk cId="2910800729" sldId="280"/>
            <ac:spMk id="26" creationId="{60B7752B-728D-4CA3-8923-C4F7F77029E3}"/>
          </ac:spMkLst>
        </pc:spChg>
        <pc:spChg chg="add del">
          <ac:chgData name="Ondra Klíma" userId="381e0c8e360e8536" providerId="LiveId" clId="{98F6CE0A-78C3-4423-AB16-6E035F260521}" dt="2022-11-23T22:19:29.892" v="655" actId="26606"/>
          <ac:spMkLst>
            <pc:docMk/>
            <pc:sldMk cId="2910800729" sldId="280"/>
            <ac:spMk id="27" creationId="{88392DC7-0988-443B-A0D0-E726C7DB622B}"/>
          </ac:spMkLst>
        </pc:spChg>
        <pc:spChg chg="add del">
          <ac:chgData name="Ondra Klíma" userId="381e0c8e360e8536" providerId="LiveId" clId="{98F6CE0A-78C3-4423-AB16-6E035F260521}" dt="2022-11-23T22:19:37.707" v="657" actId="26606"/>
          <ac:spMkLst>
            <pc:docMk/>
            <pc:sldMk cId="2910800729" sldId="280"/>
            <ac:spMk id="30" creationId="{60B7752B-728D-4CA3-8923-C4F7F77029E3}"/>
          </ac:spMkLst>
        </pc:spChg>
        <pc:spChg chg="add del">
          <ac:chgData name="Ondra Klíma" userId="381e0c8e360e8536" providerId="LiveId" clId="{98F6CE0A-78C3-4423-AB16-6E035F260521}" dt="2022-11-23T22:19:37.707" v="657" actId="26606"/>
          <ac:spMkLst>
            <pc:docMk/>
            <pc:sldMk cId="2910800729" sldId="280"/>
            <ac:spMk id="31" creationId="{429899A3-416E-4DB5-846D-023526052013}"/>
          </ac:spMkLst>
        </pc:spChg>
        <pc:spChg chg="add">
          <ac:chgData name="Ondra Klíma" userId="381e0c8e360e8536" providerId="LiveId" clId="{98F6CE0A-78C3-4423-AB16-6E035F260521}" dt="2022-11-23T22:19:37.720" v="658" actId="26606"/>
          <ac:spMkLst>
            <pc:docMk/>
            <pc:sldMk cId="2910800729" sldId="280"/>
            <ac:spMk id="34" creationId="{60B7752B-728D-4CA3-8923-C4F7F77029E3}"/>
          </ac:spMkLst>
        </pc:spChg>
        <pc:spChg chg="add">
          <ac:chgData name="Ondra Klíma" userId="381e0c8e360e8536" providerId="LiveId" clId="{98F6CE0A-78C3-4423-AB16-6E035F260521}" dt="2022-11-23T22:19:37.720" v="658" actId="26606"/>
          <ac:spMkLst>
            <pc:docMk/>
            <pc:sldMk cId="2910800729" sldId="280"/>
            <ac:spMk id="35" creationId="{429899A3-416E-4DB5-846D-023526052013}"/>
          </ac:spMkLst>
        </pc:spChg>
        <pc:grpChg chg="add del">
          <ac:chgData name="Ondra Klíma" userId="381e0c8e360e8536" providerId="LiveId" clId="{98F6CE0A-78C3-4423-AB16-6E035F260521}" dt="2022-11-23T22:19:26.171" v="651" actId="26606"/>
          <ac:grpSpMkLst>
            <pc:docMk/>
            <pc:sldMk cId="2910800729" sldId="280"/>
            <ac:grpSpMk id="13" creationId="{7B7CADF7-83F2-4D18-8E02-975078DBAAB2}"/>
          </ac:grpSpMkLst>
        </pc:grpChg>
        <pc:grpChg chg="add del">
          <ac:chgData name="Ondra Klíma" userId="381e0c8e360e8536" providerId="LiveId" clId="{98F6CE0A-78C3-4423-AB16-6E035F260521}" dt="2022-11-23T22:19:26.171" v="651" actId="26606"/>
          <ac:grpSpMkLst>
            <pc:docMk/>
            <pc:sldMk cId="2910800729" sldId="280"/>
            <ac:grpSpMk id="18" creationId="{F76A531C-147A-4C94-B721-EA95D8E88BB2}"/>
          </ac:grpSpMkLst>
        </pc:grpChg>
        <pc:graphicFrameChg chg="add del">
          <ac:chgData name="Ondra Klíma" userId="381e0c8e360e8536" providerId="LiveId" clId="{98F6CE0A-78C3-4423-AB16-6E035F260521}" dt="2022-11-23T22:19:26.171" v="651" actId="26606"/>
          <ac:graphicFrameMkLst>
            <pc:docMk/>
            <pc:sldMk cId="2910800729" sldId="280"/>
            <ac:graphicFrameMk id="5" creationId="{0486A14E-A81D-6F64-CD63-795D96B2DB8C}"/>
          </ac:graphicFrameMkLst>
        </pc:graphicFrameChg>
        <pc:graphicFrameChg chg="add del">
          <ac:chgData name="Ondra Klíma" userId="381e0c8e360e8536" providerId="LiveId" clId="{98F6CE0A-78C3-4423-AB16-6E035F260521}" dt="2022-11-23T22:19:27.794" v="653" actId="26606"/>
          <ac:graphicFrameMkLst>
            <pc:docMk/>
            <pc:sldMk cId="2910800729" sldId="280"/>
            <ac:graphicFrameMk id="24" creationId="{19AB418F-1987-A08D-9DD3-4B17A80DFB94}"/>
          </ac:graphicFrameMkLst>
        </pc:graphicFrameChg>
        <pc:graphicFrameChg chg="add del">
          <ac:chgData name="Ondra Klíma" userId="381e0c8e360e8536" providerId="LiveId" clId="{98F6CE0A-78C3-4423-AB16-6E035F260521}" dt="2022-11-23T22:19:29.892" v="655" actId="26606"/>
          <ac:graphicFrameMkLst>
            <pc:docMk/>
            <pc:sldMk cId="2910800729" sldId="280"/>
            <ac:graphicFrameMk id="28" creationId="{286398E9-6A08-08EC-C6B8-83D54ADD8F2E}"/>
          </ac:graphicFrameMkLst>
        </pc:graphicFrameChg>
        <pc:graphicFrameChg chg="add del">
          <ac:chgData name="Ondra Klíma" userId="381e0c8e360e8536" providerId="LiveId" clId="{98F6CE0A-78C3-4423-AB16-6E035F260521}" dt="2022-11-23T22:19:37.707" v="657" actId="26606"/>
          <ac:graphicFrameMkLst>
            <pc:docMk/>
            <pc:sldMk cId="2910800729" sldId="280"/>
            <ac:graphicFrameMk id="32" creationId="{19AB418F-1987-A08D-9DD3-4B17A80DFB94}"/>
          </ac:graphicFrameMkLst>
        </pc:graphicFrameChg>
        <pc:graphicFrameChg chg="add mod">
          <ac:chgData name="Ondra Klíma" userId="381e0c8e360e8536" providerId="LiveId" clId="{98F6CE0A-78C3-4423-AB16-6E035F260521}" dt="2022-11-24T08:25:29.265" v="8368" actId="20577"/>
          <ac:graphicFrameMkLst>
            <pc:docMk/>
            <pc:sldMk cId="2910800729" sldId="280"/>
            <ac:graphicFrameMk id="36" creationId="{F8515FA3-FBCB-B5BA-B21E-3B38AB51ADE0}"/>
          </ac:graphicFrameMkLst>
        </pc:graphicFrameChg>
      </pc:sldChg>
      <pc:sldChg chg="del">
        <pc:chgData name="Ondra Klíma" userId="381e0c8e360e8536" providerId="LiveId" clId="{98F6CE0A-78C3-4423-AB16-6E035F260521}" dt="2022-11-23T22:14:19.153" v="175" actId="47"/>
        <pc:sldMkLst>
          <pc:docMk/>
          <pc:sldMk cId="3275703795" sldId="280"/>
        </pc:sldMkLst>
      </pc:sldChg>
      <pc:sldChg chg="del">
        <pc:chgData name="Ondra Klíma" userId="381e0c8e360e8536" providerId="LiveId" clId="{98F6CE0A-78C3-4423-AB16-6E035F260521}" dt="2022-11-23T22:11:27.783" v="4" actId="47"/>
        <pc:sldMkLst>
          <pc:docMk/>
          <pc:sldMk cId="450706711" sldId="281"/>
        </pc:sldMkLst>
      </pc:sldChg>
      <pc:sldChg chg="addSp modSp new mod modNotesTx">
        <pc:chgData name="Ondra Klíma" userId="381e0c8e360e8536" providerId="LiveId" clId="{98F6CE0A-78C3-4423-AB16-6E035F260521}" dt="2022-11-24T08:32:25.046" v="8395" actId="1076"/>
        <pc:sldMkLst>
          <pc:docMk/>
          <pc:sldMk cId="2748271008" sldId="281"/>
        </pc:sldMkLst>
        <pc:spChg chg="mod">
          <ac:chgData name="Ondra Klíma" userId="381e0c8e360e8536" providerId="LiveId" clId="{98F6CE0A-78C3-4423-AB16-6E035F260521}" dt="2022-11-24T08:32:25.046" v="8395" actId="1076"/>
          <ac:spMkLst>
            <pc:docMk/>
            <pc:sldMk cId="2748271008" sldId="281"/>
            <ac:spMk id="2" creationId="{F74D2BA3-7853-8FD0-1B46-4C4C11C081FE}"/>
          </ac:spMkLst>
        </pc:spChg>
        <pc:spChg chg="mod">
          <ac:chgData name="Ondra Klíma" userId="381e0c8e360e8536" providerId="LiveId" clId="{98F6CE0A-78C3-4423-AB16-6E035F260521}" dt="2022-11-24T08:31:56.216" v="8393" actId="20577"/>
          <ac:spMkLst>
            <pc:docMk/>
            <pc:sldMk cId="2748271008" sldId="281"/>
            <ac:spMk id="3" creationId="{8F21480E-2271-A642-A96A-575D96E62092}"/>
          </ac:spMkLst>
        </pc:spChg>
        <pc:picChg chg="add mod">
          <ac:chgData name="Ondra Klíma" userId="381e0c8e360e8536" providerId="LiveId" clId="{98F6CE0A-78C3-4423-AB16-6E035F260521}" dt="2022-11-23T22:49:32.111" v="2054" actId="207"/>
          <ac:picMkLst>
            <pc:docMk/>
            <pc:sldMk cId="2748271008" sldId="281"/>
            <ac:picMk id="5" creationId="{B7182AAA-8B2D-055A-D91F-135B86B1A50E}"/>
          </ac:picMkLst>
        </pc:picChg>
      </pc:sldChg>
      <pc:sldChg chg="del">
        <pc:chgData name="Ondra Klíma" userId="381e0c8e360e8536" providerId="LiveId" clId="{98F6CE0A-78C3-4423-AB16-6E035F260521}" dt="2022-11-23T22:11:27.783" v="4" actId="47"/>
        <pc:sldMkLst>
          <pc:docMk/>
          <pc:sldMk cId="523539920" sldId="282"/>
        </pc:sldMkLst>
      </pc:sldChg>
      <pc:sldChg chg="addSp delSp modSp new mod ord modClrScheme modAnim chgLayout modNotesTx">
        <pc:chgData name="Ondra Klíma" userId="381e0c8e360e8536" providerId="LiveId" clId="{98F6CE0A-78C3-4423-AB16-6E035F260521}" dt="2022-11-23T22:55:37.924" v="2183"/>
        <pc:sldMkLst>
          <pc:docMk/>
          <pc:sldMk cId="2947944658" sldId="282"/>
        </pc:sldMkLst>
        <pc:spChg chg="del">
          <ac:chgData name="Ondra Klíma" userId="381e0c8e360e8536" providerId="LiveId" clId="{98F6CE0A-78C3-4423-AB16-6E035F260521}" dt="2022-11-23T22:46:10.823" v="1937" actId="700"/>
          <ac:spMkLst>
            <pc:docMk/>
            <pc:sldMk cId="2947944658" sldId="282"/>
            <ac:spMk id="2" creationId="{A1555EE9-682A-BC4C-A2F2-274CE35177A6}"/>
          </ac:spMkLst>
        </pc:spChg>
        <pc:spChg chg="del">
          <ac:chgData name="Ondra Klíma" userId="381e0c8e360e8536" providerId="LiveId" clId="{98F6CE0A-78C3-4423-AB16-6E035F260521}" dt="2022-11-23T22:46:10.823" v="1937" actId="700"/>
          <ac:spMkLst>
            <pc:docMk/>
            <pc:sldMk cId="2947944658" sldId="282"/>
            <ac:spMk id="3" creationId="{EBA304CA-7CEF-8DE5-B3E6-51052AC55FB2}"/>
          </ac:spMkLst>
        </pc:spChg>
        <pc:picChg chg="add mod">
          <ac:chgData name="Ondra Klíma" userId="381e0c8e360e8536" providerId="LiveId" clId="{98F6CE0A-78C3-4423-AB16-6E035F260521}" dt="2022-11-23T22:46:32.904" v="1939" actId="14100"/>
          <ac:picMkLst>
            <pc:docMk/>
            <pc:sldMk cId="2947944658" sldId="282"/>
            <ac:picMk id="4" creationId="{3C5C7F4A-8441-BCF0-41D6-BF86AFBAFA86}"/>
          </ac:picMkLst>
        </pc:picChg>
      </pc:sldChg>
      <pc:sldChg chg="modSp add mod modNotesTx">
        <pc:chgData name="Ondra Klíma" userId="381e0c8e360e8536" providerId="LiveId" clId="{98F6CE0A-78C3-4423-AB16-6E035F260521}" dt="2022-11-23T22:59:59.125" v="2539" actId="313"/>
        <pc:sldMkLst>
          <pc:docMk/>
          <pc:sldMk cId="1936648039" sldId="283"/>
        </pc:sldMkLst>
        <pc:spChg chg="mod">
          <ac:chgData name="Ondra Klíma" userId="381e0c8e360e8536" providerId="LiveId" clId="{98F6CE0A-78C3-4423-AB16-6E035F260521}" dt="2022-11-23T22:56:41.126" v="2219" actId="20577"/>
          <ac:spMkLst>
            <pc:docMk/>
            <pc:sldMk cId="1936648039" sldId="283"/>
            <ac:spMk id="2" creationId="{A27FD7AB-131E-CE83-31BE-AE78AE36EB3A}"/>
          </ac:spMkLst>
        </pc:spChg>
        <pc:spChg chg="mod">
          <ac:chgData name="Ondra Klíma" userId="381e0c8e360e8536" providerId="LiveId" clId="{98F6CE0A-78C3-4423-AB16-6E035F260521}" dt="2022-11-23T22:59:59.125" v="2539" actId="313"/>
          <ac:spMkLst>
            <pc:docMk/>
            <pc:sldMk cId="1936648039" sldId="283"/>
            <ac:spMk id="3" creationId="{70E2C7FD-D8E0-E985-ABAE-6F29E2C41114}"/>
          </ac:spMkLst>
        </pc:spChg>
        <pc:picChg chg="mod">
          <ac:chgData name="Ondra Klíma" userId="381e0c8e360e8536" providerId="LiveId" clId="{98F6CE0A-78C3-4423-AB16-6E035F260521}" dt="2022-11-23T22:56:29.413" v="2211" actId="14826"/>
          <ac:picMkLst>
            <pc:docMk/>
            <pc:sldMk cId="1936648039" sldId="283"/>
            <ac:picMk id="1026" creationId="{9E74FEC4-FF5D-7861-CC97-315264433CBC}"/>
          </ac:picMkLst>
        </pc:picChg>
      </pc:sldChg>
      <pc:sldChg chg="del">
        <pc:chgData name="Ondra Klíma" userId="381e0c8e360e8536" providerId="LiveId" clId="{98F6CE0A-78C3-4423-AB16-6E035F260521}" dt="2022-11-23T22:11:27.783" v="4" actId="47"/>
        <pc:sldMkLst>
          <pc:docMk/>
          <pc:sldMk cId="2250518616" sldId="283"/>
        </pc:sldMkLst>
      </pc:sldChg>
      <pc:sldChg chg="del">
        <pc:chgData name="Ondra Klíma" userId="381e0c8e360e8536" providerId="LiveId" clId="{98F6CE0A-78C3-4423-AB16-6E035F260521}" dt="2022-11-23T22:11:27.783" v="4" actId="47"/>
        <pc:sldMkLst>
          <pc:docMk/>
          <pc:sldMk cId="2342537529" sldId="284"/>
        </pc:sldMkLst>
      </pc:sldChg>
      <pc:sldChg chg="addSp modSp new mod">
        <pc:chgData name="Ondra Klíma" userId="381e0c8e360e8536" providerId="LiveId" clId="{98F6CE0A-78C3-4423-AB16-6E035F260521}" dt="2022-11-23T23:16:01.476" v="3702" actId="20577"/>
        <pc:sldMkLst>
          <pc:docMk/>
          <pc:sldMk cId="4274097881" sldId="284"/>
        </pc:sldMkLst>
        <pc:spChg chg="mod">
          <ac:chgData name="Ondra Klíma" userId="381e0c8e360e8536" providerId="LiveId" clId="{98F6CE0A-78C3-4423-AB16-6E035F260521}" dt="2022-11-23T23:02:04.104" v="2627" actId="404"/>
          <ac:spMkLst>
            <pc:docMk/>
            <pc:sldMk cId="4274097881" sldId="284"/>
            <ac:spMk id="2" creationId="{682C942B-6285-8AE9-9373-2ABFFB9E52F0}"/>
          </ac:spMkLst>
        </pc:spChg>
        <pc:spChg chg="mod">
          <ac:chgData name="Ondra Klíma" userId="381e0c8e360e8536" providerId="LiveId" clId="{98F6CE0A-78C3-4423-AB16-6E035F260521}" dt="2022-11-23T23:16:01.476" v="3702" actId="20577"/>
          <ac:spMkLst>
            <pc:docMk/>
            <pc:sldMk cId="4274097881" sldId="284"/>
            <ac:spMk id="3" creationId="{8FE31BA7-C61C-E483-AD98-C2F99B24D2D9}"/>
          </ac:spMkLst>
        </pc:spChg>
        <pc:picChg chg="add mod">
          <ac:chgData name="Ondra Klíma" userId="381e0c8e360e8536" providerId="LiveId" clId="{98F6CE0A-78C3-4423-AB16-6E035F260521}" dt="2022-11-23T23:12:58.371" v="3563" actId="207"/>
          <ac:picMkLst>
            <pc:docMk/>
            <pc:sldMk cId="4274097881" sldId="284"/>
            <ac:picMk id="5" creationId="{6DEB754E-38F2-CC2B-FCC3-6D4CEA141B35}"/>
          </ac:picMkLst>
        </pc:picChg>
      </pc:sldChg>
      <pc:sldChg chg="modSp add mod modNotesTx">
        <pc:chgData name="Ondra Klíma" userId="381e0c8e360e8536" providerId="LiveId" clId="{98F6CE0A-78C3-4423-AB16-6E035F260521}" dt="2022-11-24T08:44:34.084" v="8451" actId="20577"/>
        <pc:sldMkLst>
          <pc:docMk/>
          <pc:sldMk cId="504814497" sldId="285"/>
        </pc:sldMkLst>
        <pc:spChg chg="mod">
          <ac:chgData name="Ondra Klíma" userId="381e0c8e360e8536" providerId="LiveId" clId="{98F6CE0A-78C3-4423-AB16-6E035F260521}" dt="2022-11-23T23:21:01.360" v="3786" actId="20577"/>
          <ac:spMkLst>
            <pc:docMk/>
            <pc:sldMk cId="504814497" sldId="285"/>
            <ac:spMk id="2" creationId="{A27FD7AB-131E-CE83-31BE-AE78AE36EB3A}"/>
          </ac:spMkLst>
        </pc:spChg>
        <pc:spChg chg="mod">
          <ac:chgData name="Ondra Klíma" userId="381e0c8e360e8536" providerId="LiveId" clId="{98F6CE0A-78C3-4423-AB16-6E035F260521}" dt="2022-11-24T08:40:47.260" v="8434" actId="20577"/>
          <ac:spMkLst>
            <pc:docMk/>
            <pc:sldMk cId="504814497" sldId="285"/>
            <ac:spMk id="3" creationId="{70E2C7FD-D8E0-E985-ABAE-6F29E2C41114}"/>
          </ac:spMkLst>
        </pc:spChg>
        <pc:picChg chg="mod">
          <ac:chgData name="Ondra Klíma" userId="381e0c8e360e8536" providerId="LiveId" clId="{98F6CE0A-78C3-4423-AB16-6E035F260521}" dt="2022-11-23T23:17:51.672" v="3705" actId="14826"/>
          <ac:picMkLst>
            <pc:docMk/>
            <pc:sldMk cId="504814497" sldId="285"/>
            <ac:picMk id="1026" creationId="{9E74FEC4-FF5D-7861-CC97-315264433CBC}"/>
          </ac:picMkLst>
        </pc:picChg>
      </pc:sldChg>
      <pc:sldChg chg="del">
        <pc:chgData name="Ondra Klíma" userId="381e0c8e360e8536" providerId="LiveId" clId="{98F6CE0A-78C3-4423-AB16-6E035F260521}" dt="2022-11-23T22:11:27.783" v="4" actId="47"/>
        <pc:sldMkLst>
          <pc:docMk/>
          <pc:sldMk cId="2484996275" sldId="285"/>
        </pc:sldMkLst>
      </pc:sldChg>
      <pc:sldChg chg="del">
        <pc:chgData name="Ondra Klíma" userId="381e0c8e360e8536" providerId="LiveId" clId="{98F6CE0A-78C3-4423-AB16-6E035F260521}" dt="2022-11-23T22:11:27.783" v="4" actId="47"/>
        <pc:sldMkLst>
          <pc:docMk/>
          <pc:sldMk cId="2541320516" sldId="286"/>
        </pc:sldMkLst>
      </pc:sldChg>
      <pc:sldChg chg="modSp new mod modNotesTx">
        <pc:chgData name="Ondra Klíma" userId="381e0c8e360e8536" providerId="LiveId" clId="{98F6CE0A-78C3-4423-AB16-6E035F260521}" dt="2022-11-23T23:32:54.730" v="4776" actId="6549"/>
        <pc:sldMkLst>
          <pc:docMk/>
          <pc:sldMk cId="3590298545" sldId="286"/>
        </pc:sldMkLst>
        <pc:spChg chg="mod">
          <ac:chgData name="Ondra Klíma" userId="381e0c8e360e8536" providerId="LiveId" clId="{98F6CE0A-78C3-4423-AB16-6E035F260521}" dt="2022-11-23T23:26:48.038" v="4321" actId="20577"/>
          <ac:spMkLst>
            <pc:docMk/>
            <pc:sldMk cId="3590298545" sldId="286"/>
            <ac:spMk id="2" creationId="{A079EE7E-5D80-C58B-8C02-C9C14064ADC3}"/>
          </ac:spMkLst>
        </pc:spChg>
        <pc:spChg chg="mod">
          <ac:chgData name="Ondra Klíma" userId="381e0c8e360e8536" providerId="LiveId" clId="{98F6CE0A-78C3-4423-AB16-6E035F260521}" dt="2022-11-23T23:32:21.264" v="4767" actId="313"/>
          <ac:spMkLst>
            <pc:docMk/>
            <pc:sldMk cId="3590298545" sldId="286"/>
            <ac:spMk id="3" creationId="{E2C7CB20-1733-2112-216B-C05BEF800E00}"/>
          </ac:spMkLst>
        </pc:spChg>
      </pc:sldChg>
      <pc:sldChg chg="modSp new mod modNotesTx">
        <pc:chgData name="Ondra Klíma" userId="381e0c8e360e8536" providerId="LiveId" clId="{98F6CE0A-78C3-4423-AB16-6E035F260521}" dt="2022-11-23T23:52:48.464" v="5775" actId="20577"/>
        <pc:sldMkLst>
          <pc:docMk/>
          <pc:sldMk cId="1158998319" sldId="287"/>
        </pc:sldMkLst>
        <pc:spChg chg="mod">
          <ac:chgData name="Ondra Klíma" userId="381e0c8e360e8536" providerId="LiveId" clId="{98F6CE0A-78C3-4423-AB16-6E035F260521}" dt="2022-11-23T23:33:31.167" v="4789" actId="20577"/>
          <ac:spMkLst>
            <pc:docMk/>
            <pc:sldMk cId="1158998319" sldId="287"/>
            <ac:spMk id="2" creationId="{7B5E3E58-00DB-6DCD-6CA0-98FD70252C5A}"/>
          </ac:spMkLst>
        </pc:spChg>
        <pc:spChg chg="mod">
          <ac:chgData name="Ondra Klíma" userId="381e0c8e360e8536" providerId="LiveId" clId="{98F6CE0A-78C3-4423-AB16-6E035F260521}" dt="2022-11-23T23:46:47.667" v="5195" actId="20577"/>
          <ac:spMkLst>
            <pc:docMk/>
            <pc:sldMk cId="1158998319" sldId="287"/>
            <ac:spMk id="3" creationId="{01167357-F4CA-2AC7-06DE-4F37775836F2}"/>
          </ac:spMkLst>
        </pc:spChg>
      </pc:sldChg>
      <pc:sldChg chg="del">
        <pc:chgData name="Ondra Klíma" userId="381e0c8e360e8536" providerId="LiveId" clId="{98F6CE0A-78C3-4423-AB16-6E035F260521}" dt="2022-11-23T22:11:27.783" v="4" actId="47"/>
        <pc:sldMkLst>
          <pc:docMk/>
          <pc:sldMk cId="1651885377" sldId="287"/>
        </pc:sldMkLst>
      </pc:sldChg>
      <pc:sldChg chg="addSp delSp modSp new mod modClrScheme modAnim chgLayout">
        <pc:chgData name="Ondra Klíma" userId="381e0c8e360e8536" providerId="LiveId" clId="{98F6CE0A-78C3-4423-AB16-6E035F260521}" dt="2022-11-23T23:59:00.629" v="5779" actId="14100"/>
        <pc:sldMkLst>
          <pc:docMk/>
          <pc:sldMk cId="707407890" sldId="288"/>
        </pc:sldMkLst>
        <pc:spChg chg="del">
          <ac:chgData name="Ondra Klíma" userId="381e0c8e360e8536" providerId="LiveId" clId="{98F6CE0A-78C3-4423-AB16-6E035F260521}" dt="2022-11-23T23:58:46.641" v="5777" actId="700"/>
          <ac:spMkLst>
            <pc:docMk/>
            <pc:sldMk cId="707407890" sldId="288"/>
            <ac:spMk id="2" creationId="{DED48E84-85FF-E339-BE4F-6FD643E5ECFF}"/>
          </ac:spMkLst>
        </pc:spChg>
        <pc:spChg chg="del">
          <ac:chgData name="Ondra Klíma" userId="381e0c8e360e8536" providerId="LiveId" clId="{98F6CE0A-78C3-4423-AB16-6E035F260521}" dt="2022-11-23T23:58:46.641" v="5777" actId="700"/>
          <ac:spMkLst>
            <pc:docMk/>
            <pc:sldMk cId="707407890" sldId="288"/>
            <ac:spMk id="3" creationId="{DC8BBAAC-62CF-4CF2-ED19-F3D8032F535E}"/>
          </ac:spMkLst>
        </pc:spChg>
        <pc:picChg chg="add mod">
          <ac:chgData name="Ondra Klíma" userId="381e0c8e360e8536" providerId="LiveId" clId="{98F6CE0A-78C3-4423-AB16-6E035F260521}" dt="2022-11-23T23:59:00.629" v="5779" actId="14100"/>
          <ac:picMkLst>
            <pc:docMk/>
            <pc:sldMk cId="707407890" sldId="288"/>
            <ac:picMk id="4" creationId="{98223592-E9E6-129A-D1A9-DEBB1ABE19B7}"/>
          </ac:picMkLst>
        </pc:picChg>
      </pc:sldChg>
      <pc:sldChg chg="del">
        <pc:chgData name="Ondra Klíma" userId="381e0c8e360e8536" providerId="LiveId" clId="{98F6CE0A-78C3-4423-AB16-6E035F260521}" dt="2022-11-23T22:11:27.783" v="4" actId="47"/>
        <pc:sldMkLst>
          <pc:docMk/>
          <pc:sldMk cId="1370060800" sldId="288"/>
        </pc:sldMkLst>
      </pc:sldChg>
      <pc:sldChg chg="del">
        <pc:chgData name="Ondra Klíma" userId="381e0c8e360e8536" providerId="LiveId" clId="{98F6CE0A-78C3-4423-AB16-6E035F260521}" dt="2022-11-23T22:11:27.783" v="4" actId="47"/>
        <pc:sldMkLst>
          <pc:docMk/>
          <pc:sldMk cId="666576771" sldId="289"/>
        </pc:sldMkLst>
      </pc:sldChg>
      <pc:sldChg chg="addSp delSp modSp add mod modNotesTx">
        <pc:chgData name="Ondra Klíma" userId="381e0c8e360e8536" providerId="LiveId" clId="{98F6CE0A-78C3-4423-AB16-6E035F260521}" dt="2022-11-24T00:10:23.528" v="6238" actId="27636"/>
        <pc:sldMkLst>
          <pc:docMk/>
          <pc:sldMk cId="1155377068" sldId="289"/>
        </pc:sldMkLst>
        <pc:spChg chg="mod">
          <ac:chgData name="Ondra Klíma" userId="381e0c8e360e8536" providerId="LiveId" clId="{98F6CE0A-78C3-4423-AB16-6E035F260521}" dt="2022-11-24T00:02:10.765" v="5794" actId="20577"/>
          <ac:spMkLst>
            <pc:docMk/>
            <pc:sldMk cId="1155377068" sldId="289"/>
            <ac:spMk id="2" creationId="{A27FD7AB-131E-CE83-31BE-AE78AE36EB3A}"/>
          </ac:spMkLst>
        </pc:spChg>
        <pc:spChg chg="mod">
          <ac:chgData name="Ondra Klíma" userId="381e0c8e360e8536" providerId="LiveId" clId="{98F6CE0A-78C3-4423-AB16-6E035F260521}" dt="2022-11-24T00:10:23.528" v="6238" actId="27636"/>
          <ac:spMkLst>
            <pc:docMk/>
            <pc:sldMk cId="1155377068" sldId="289"/>
            <ac:spMk id="3" creationId="{70E2C7FD-D8E0-E985-ABAE-6F29E2C41114}"/>
          </ac:spMkLst>
        </pc:spChg>
        <pc:picChg chg="add del">
          <ac:chgData name="Ondra Klíma" userId="381e0c8e360e8536" providerId="LiveId" clId="{98F6CE0A-78C3-4423-AB16-6E035F260521}" dt="2022-11-24T00:01:39.494" v="5783" actId="22"/>
          <ac:picMkLst>
            <pc:docMk/>
            <pc:sldMk cId="1155377068" sldId="289"/>
            <ac:picMk id="5" creationId="{6D8214A8-D96D-0292-9D15-BD88F4A3CF6A}"/>
          </ac:picMkLst>
        </pc:picChg>
        <pc:picChg chg="mod">
          <ac:chgData name="Ondra Klíma" userId="381e0c8e360e8536" providerId="LiveId" clId="{98F6CE0A-78C3-4423-AB16-6E035F260521}" dt="2022-11-24T00:01:29.067" v="5781" actId="14826"/>
          <ac:picMkLst>
            <pc:docMk/>
            <pc:sldMk cId="1155377068" sldId="289"/>
            <ac:picMk id="1026" creationId="{9E74FEC4-FF5D-7861-CC97-315264433CBC}"/>
          </ac:picMkLst>
        </pc:picChg>
      </pc:sldChg>
      <pc:sldChg chg="addSp delSp modSp new mod setBg modNotesTx">
        <pc:chgData name="Ondra Klíma" userId="381e0c8e360e8536" providerId="LiveId" clId="{98F6CE0A-78C3-4423-AB16-6E035F260521}" dt="2022-11-24T00:16:23.667" v="6841" actId="20577"/>
        <pc:sldMkLst>
          <pc:docMk/>
          <pc:sldMk cId="3374019653" sldId="290"/>
        </pc:sldMkLst>
        <pc:spChg chg="mod">
          <ac:chgData name="Ondra Klíma" userId="381e0c8e360e8536" providerId="LiveId" clId="{98F6CE0A-78C3-4423-AB16-6E035F260521}" dt="2022-11-24T00:14:41.129" v="6482" actId="26606"/>
          <ac:spMkLst>
            <pc:docMk/>
            <pc:sldMk cId="3374019653" sldId="290"/>
            <ac:spMk id="2" creationId="{5FC7BF65-DE37-B59E-BA37-01426719E03F}"/>
          </ac:spMkLst>
        </pc:spChg>
        <pc:spChg chg="del mod">
          <ac:chgData name="Ondra Klíma" userId="381e0c8e360e8536" providerId="LiveId" clId="{98F6CE0A-78C3-4423-AB16-6E035F260521}" dt="2022-11-24T00:14:41.129" v="6482" actId="26606"/>
          <ac:spMkLst>
            <pc:docMk/>
            <pc:sldMk cId="3374019653" sldId="290"/>
            <ac:spMk id="3" creationId="{2FD80C10-0CD3-EF6A-5596-12CA21443957}"/>
          </ac:spMkLst>
        </pc:spChg>
        <pc:spChg chg="add">
          <ac:chgData name="Ondra Klíma" userId="381e0c8e360e8536" providerId="LiveId" clId="{98F6CE0A-78C3-4423-AB16-6E035F260521}" dt="2022-11-24T00:14:41.129" v="6482" actId="26606"/>
          <ac:spMkLst>
            <pc:docMk/>
            <pc:sldMk cId="3374019653" sldId="290"/>
            <ac:spMk id="9" creationId="{60B7752B-728D-4CA3-8923-C4F7F77029E3}"/>
          </ac:spMkLst>
        </pc:spChg>
        <pc:spChg chg="add">
          <ac:chgData name="Ondra Klíma" userId="381e0c8e360e8536" providerId="LiveId" clId="{98F6CE0A-78C3-4423-AB16-6E035F260521}" dt="2022-11-24T00:14:41.129" v="6482" actId="26606"/>
          <ac:spMkLst>
            <pc:docMk/>
            <pc:sldMk cId="3374019653" sldId="290"/>
            <ac:spMk id="11" creationId="{429899A3-416E-4DB5-846D-023526052013}"/>
          </ac:spMkLst>
        </pc:spChg>
        <pc:graphicFrameChg chg="add">
          <ac:chgData name="Ondra Klíma" userId="381e0c8e360e8536" providerId="LiveId" clId="{98F6CE0A-78C3-4423-AB16-6E035F260521}" dt="2022-11-24T00:14:41.129" v="6482" actId="26606"/>
          <ac:graphicFrameMkLst>
            <pc:docMk/>
            <pc:sldMk cId="3374019653" sldId="290"/>
            <ac:graphicFrameMk id="5" creationId="{EC1EFA5E-ACA2-6168-C0D1-48F5389BB8B7}"/>
          </ac:graphicFrameMkLst>
        </pc:graphicFrameChg>
      </pc:sldChg>
      <pc:sldChg chg="del">
        <pc:chgData name="Ondra Klíma" userId="381e0c8e360e8536" providerId="LiveId" clId="{98F6CE0A-78C3-4423-AB16-6E035F260521}" dt="2022-11-23T22:11:27.783" v="4" actId="47"/>
        <pc:sldMkLst>
          <pc:docMk/>
          <pc:sldMk cId="4108992682" sldId="290"/>
        </pc:sldMkLst>
      </pc:sldChg>
      <pc:sldChg chg="addSp delSp modSp new mod setBg modNotesTx">
        <pc:chgData name="Ondra Klíma" userId="381e0c8e360e8536" providerId="LiveId" clId="{98F6CE0A-78C3-4423-AB16-6E035F260521}" dt="2022-11-24T00:41:55.262" v="8318" actId="20577"/>
        <pc:sldMkLst>
          <pc:docMk/>
          <pc:sldMk cId="553715824" sldId="291"/>
        </pc:sldMkLst>
        <pc:spChg chg="mod">
          <ac:chgData name="Ondra Klíma" userId="381e0c8e360e8536" providerId="LiveId" clId="{98F6CE0A-78C3-4423-AB16-6E035F260521}" dt="2022-11-24T00:19:38.724" v="6892" actId="26606"/>
          <ac:spMkLst>
            <pc:docMk/>
            <pc:sldMk cId="553715824" sldId="291"/>
            <ac:spMk id="2" creationId="{28AEFCC2-EC1B-A931-9763-6E3E17D5A2E0}"/>
          </ac:spMkLst>
        </pc:spChg>
        <pc:spChg chg="del mod">
          <ac:chgData name="Ondra Klíma" userId="381e0c8e360e8536" providerId="LiveId" clId="{98F6CE0A-78C3-4423-AB16-6E035F260521}" dt="2022-11-24T00:19:38.724" v="6892" actId="26606"/>
          <ac:spMkLst>
            <pc:docMk/>
            <pc:sldMk cId="553715824" sldId="291"/>
            <ac:spMk id="3" creationId="{4BE2FF13-2F99-212E-D353-138587673E83}"/>
          </ac:spMkLst>
        </pc:spChg>
        <pc:spChg chg="add">
          <ac:chgData name="Ondra Klíma" userId="381e0c8e360e8536" providerId="LiveId" clId="{98F6CE0A-78C3-4423-AB16-6E035F260521}" dt="2022-11-24T00:19:38.724" v="6892" actId="26606"/>
          <ac:spMkLst>
            <pc:docMk/>
            <pc:sldMk cId="553715824" sldId="291"/>
            <ac:spMk id="9" creationId="{60B7752B-728D-4CA3-8923-C4F7F77029E3}"/>
          </ac:spMkLst>
        </pc:spChg>
        <pc:spChg chg="add">
          <ac:chgData name="Ondra Klíma" userId="381e0c8e360e8536" providerId="LiveId" clId="{98F6CE0A-78C3-4423-AB16-6E035F260521}" dt="2022-11-24T00:19:38.724" v="6892" actId="26606"/>
          <ac:spMkLst>
            <pc:docMk/>
            <pc:sldMk cId="553715824" sldId="291"/>
            <ac:spMk id="11" creationId="{429899A3-416E-4DB5-846D-023526052013}"/>
          </ac:spMkLst>
        </pc:spChg>
        <pc:graphicFrameChg chg="add">
          <ac:chgData name="Ondra Klíma" userId="381e0c8e360e8536" providerId="LiveId" clId="{98F6CE0A-78C3-4423-AB16-6E035F260521}" dt="2022-11-24T00:19:38.724" v="6892" actId="26606"/>
          <ac:graphicFrameMkLst>
            <pc:docMk/>
            <pc:sldMk cId="553715824" sldId="291"/>
            <ac:graphicFrameMk id="5" creationId="{748AAB99-9B53-BF9B-3FBC-137A45E365D9}"/>
          </ac:graphicFrameMkLst>
        </pc:graphicFrameChg>
      </pc:sldChg>
      <pc:sldChg chg="del">
        <pc:chgData name="Ondra Klíma" userId="381e0c8e360e8536" providerId="LiveId" clId="{98F6CE0A-78C3-4423-AB16-6E035F260521}" dt="2022-11-23T22:11:27.783" v="4" actId="47"/>
        <pc:sldMkLst>
          <pc:docMk/>
          <pc:sldMk cId="608722513" sldId="291"/>
        </pc:sldMkLst>
      </pc:sldChg>
      <pc:sldChg chg="del">
        <pc:chgData name="Ondra Klíma" userId="381e0c8e360e8536" providerId="LiveId" clId="{98F6CE0A-78C3-4423-AB16-6E035F260521}" dt="2022-11-23T22:11:27.783" v="4" actId="47"/>
        <pc:sldMkLst>
          <pc:docMk/>
          <pc:sldMk cId="2155022080" sldId="292"/>
        </pc:sldMkLst>
      </pc:sldChg>
      <pc:sldChg chg="addSp delSp modSp new mod setBg modNotesTx">
        <pc:chgData name="Ondra Klíma" userId="381e0c8e360e8536" providerId="LiveId" clId="{98F6CE0A-78C3-4423-AB16-6E035F260521}" dt="2022-11-24T00:26:47.747" v="7607"/>
        <pc:sldMkLst>
          <pc:docMk/>
          <pc:sldMk cId="2803985307" sldId="292"/>
        </pc:sldMkLst>
        <pc:spChg chg="mod">
          <ac:chgData name="Ondra Klíma" userId="381e0c8e360e8536" providerId="LiveId" clId="{98F6CE0A-78C3-4423-AB16-6E035F260521}" dt="2022-11-24T00:25:27.340" v="7590" actId="20577"/>
          <ac:spMkLst>
            <pc:docMk/>
            <pc:sldMk cId="2803985307" sldId="292"/>
            <ac:spMk id="2" creationId="{B86F5C48-1D25-A79A-DCEF-136EFE87A34A}"/>
          </ac:spMkLst>
        </pc:spChg>
        <pc:spChg chg="del mod">
          <ac:chgData name="Ondra Klíma" userId="381e0c8e360e8536" providerId="LiveId" clId="{98F6CE0A-78C3-4423-AB16-6E035F260521}" dt="2022-11-24T00:25:06.199" v="7559" actId="26606"/>
          <ac:spMkLst>
            <pc:docMk/>
            <pc:sldMk cId="2803985307" sldId="292"/>
            <ac:spMk id="3" creationId="{46CF0D3E-2EA5-9322-B25B-016140299926}"/>
          </ac:spMkLst>
        </pc:spChg>
        <pc:spChg chg="add">
          <ac:chgData name="Ondra Klíma" userId="381e0c8e360e8536" providerId="LiveId" clId="{98F6CE0A-78C3-4423-AB16-6E035F260521}" dt="2022-11-24T00:25:06.199" v="7559" actId="26606"/>
          <ac:spMkLst>
            <pc:docMk/>
            <pc:sldMk cId="2803985307" sldId="292"/>
            <ac:spMk id="9" creationId="{60B7752B-728D-4CA3-8923-C4F7F77029E3}"/>
          </ac:spMkLst>
        </pc:spChg>
        <pc:spChg chg="add">
          <ac:chgData name="Ondra Klíma" userId="381e0c8e360e8536" providerId="LiveId" clId="{98F6CE0A-78C3-4423-AB16-6E035F260521}" dt="2022-11-24T00:25:06.199" v="7559" actId="26606"/>
          <ac:spMkLst>
            <pc:docMk/>
            <pc:sldMk cId="2803985307" sldId="292"/>
            <ac:spMk id="11" creationId="{429899A3-416E-4DB5-846D-023526052013}"/>
          </ac:spMkLst>
        </pc:spChg>
        <pc:graphicFrameChg chg="add mod">
          <ac:chgData name="Ondra Klíma" userId="381e0c8e360e8536" providerId="LiveId" clId="{98F6CE0A-78C3-4423-AB16-6E035F260521}" dt="2022-11-24T00:25:17.949" v="7572" actId="20577"/>
          <ac:graphicFrameMkLst>
            <pc:docMk/>
            <pc:sldMk cId="2803985307" sldId="292"/>
            <ac:graphicFrameMk id="5" creationId="{8FB5565B-349F-00E0-7E13-CBA2BA752B61}"/>
          </ac:graphicFrameMkLst>
        </pc:graphicFrameChg>
      </pc:sldChg>
      <pc:sldChg chg="del">
        <pc:chgData name="Ondra Klíma" userId="381e0c8e360e8536" providerId="LiveId" clId="{98F6CE0A-78C3-4423-AB16-6E035F260521}" dt="2022-11-23T22:11:27.783" v="4" actId="47"/>
        <pc:sldMkLst>
          <pc:docMk/>
          <pc:sldMk cId="671397153" sldId="293"/>
        </pc:sldMkLst>
      </pc:sldChg>
      <pc:sldChg chg="addSp delSp modSp new mod modNotesTx">
        <pc:chgData name="Ondra Klíma" userId="381e0c8e360e8536" providerId="LiveId" clId="{98F6CE0A-78C3-4423-AB16-6E035F260521}" dt="2022-11-24T00:41:00.641" v="8246" actId="20577"/>
        <pc:sldMkLst>
          <pc:docMk/>
          <pc:sldMk cId="2443881765" sldId="293"/>
        </pc:sldMkLst>
        <pc:spChg chg="mod">
          <ac:chgData name="Ondra Klíma" userId="381e0c8e360e8536" providerId="LiveId" clId="{98F6CE0A-78C3-4423-AB16-6E035F260521}" dt="2022-11-24T00:33:40.282" v="7649" actId="20577"/>
          <ac:spMkLst>
            <pc:docMk/>
            <pc:sldMk cId="2443881765" sldId="293"/>
            <ac:spMk id="2" creationId="{0E49D966-0E34-8207-1E59-83B36ABFED5F}"/>
          </ac:spMkLst>
        </pc:spChg>
        <pc:spChg chg="mod">
          <ac:chgData name="Ondra Klíma" userId="381e0c8e360e8536" providerId="LiveId" clId="{98F6CE0A-78C3-4423-AB16-6E035F260521}" dt="2022-11-24T00:41:00.641" v="8246" actId="20577"/>
          <ac:spMkLst>
            <pc:docMk/>
            <pc:sldMk cId="2443881765" sldId="293"/>
            <ac:spMk id="3" creationId="{B92390D5-05A7-2A76-959A-6FAD59845856}"/>
          </ac:spMkLst>
        </pc:spChg>
        <pc:picChg chg="add del mod">
          <ac:chgData name="Ondra Klíma" userId="381e0c8e360e8536" providerId="LiveId" clId="{98F6CE0A-78C3-4423-AB16-6E035F260521}" dt="2022-11-24T00:40:06.234" v="8227" actId="478"/>
          <ac:picMkLst>
            <pc:docMk/>
            <pc:sldMk cId="2443881765" sldId="293"/>
            <ac:picMk id="5" creationId="{D1FA1923-06F0-E047-02FF-746960820877}"/>
          </ac:picMkLst>
        </pc:picChg>
      </pc:sldChg>
      <pc:sldChg chg="addSp delSp modSp new mod setBg modNotesTx">
        <pc:chgData name="Ondra Klíma" userId="381e0c8e360e8536" providerId="LiveId" clId="{98F6CE0A-78C3-4423-AB16-6E035F260521}" dt="2022-11-24T09:32:27.675" v="9454" actId="20577"/>
        <pc:sldMkLst>
          <pc:docMk/>
          <pc:sldMk cId="1241318019" sldId="294"/>
        </pc:sldMkLst>
        <pc:spChg chg="mod">
          <ac:chgData name="Ondra Klíma" userId="381e0c8e360e8536" providerId="LiveId" clId="{98F6CE0A-78C3-4423-AB16-6E035F260521}" dt="2022-11-24T09:02:02.296" v="8588" actId="26606"/>
          <ac:spMkLst>
            <pc:docMk/>
            <pc:sldMk cId="1241318019" sldId="294"/>
            <ac:spMk id="2" creationId="{3A50B701-7A0C-36B6-8E28-276F0B833B7C}"/>
          </ac:spMkLst>
        </pc:spChg>
        <pc:spChg chg="add del">
          <ac:chgData name="Ondra Klíma" userId="381e0c8e360e8536" providerId="LiveId" clId="{98F6CE0A-78C3-4423-AB16-6E035F260521}" dt="2022-11-24T09:01:10.516" v="8491" actId="26606"/>
          <ac:spMkLst>
            <pc:docMk/>
            <pc:sldMk cId="1241318019" sldId="294"/>
            <ac:spMk id="3" creationId="{6B541651-90C0-0FDC-12F7-E5AA3273667F}"/>
          </ac:spMkLst>
        </pc:spChg>
        <pc:spChg chg="add mod">
          <ac:chgData name="Ondra Klíma" userId="381e0c8e360e8536" providerId="LiveId" clId="{98F6CE0A-78C3-4423-AB16-6E035F260521}" dt="2022-11-24T09:32:27.675" v="9454" actId="20577"/>
          <ac:spMkLst>
            <pc:docMk/>
            <pc:sldMk cId="1241318019" sldId="294"/>
            <ac:spMk id="4" creationId="{F4AC00B5-88DD-B4BD-2D12-8E4723DA1FC2}"/>
          </ac:spMkLst>
        </pc:spChg>
        <pc:spChg chg="add del">
          <ac:chgData name="Ondra Klíma" userId="381e0c8e360e8536" providerId="LiveId" clId="{98F6CE0A-78C3-4423-AB16-6E035F260521}" dt="2022-11-24T09:01:05.869" v="8488" actId="26606"/>
          <ac:spMkLst>
            <pc:docMk/>
            <pc:sldMk cId="1241318019" sldId="294"/>
            <ac:spMk id="9" creationId="{82184FF4-7029-4ED7-813A-192E60608764}"/>
          </ac:spMkLst>
        </pc:spChg>
        <pc:spChg chg="add del">
          <ac:chgData name="Ondra Klíma" userId="381e0c8e360e8536" providerId="LiveId" clId="{98F6CE0A-78C3-4423-AB16-6E035F260521}" dt="2022-11-24T09:02:02.296" v="8588" actId="26606"/>
          <ac:spMkLst>
            <pc:docMk/>
            <pc:sldMk cId="1241318019" sldId="294"/>
            <ac:spMk id="10" creationId="{82184FF4-7029-4ED7-813A-192E60608764}"/>
          </ac:spMkLst>
        </pc:spChg>
        <pc:spChg chg="add del">
          <ac:chgData name="Ondra Klíma" userId="381e0c8e360e8536" providerId="LiveId" clId="{98F6CE0A-78C3-4423-AB16-6E035F260521}" dt="2022-11-24T09:01:05.869" v="8488" actId="26606"/>
          <ac:spMkLst>
            <pc:docMk/>
            <pc:sldMk cId="1241318019" sldId="294"/>
            <ac:spMk id="11" creationId="{AAA7AB09-557C-41AD-9113-FF9F68FA1035}"/>
          </ac:spMkLst>
        </pc:spChg>
        <pc:spChg chg="add del">
          <ac:chgData name="Ondra Klíma" userId="381e0c8e360e8536" providerId="LiveId" clId="{98F6CE0A-78C3-4423-AB16-6E035F260521}" dt="2022-11-24T09:02:02.296" v="8588" actId="26606"/>
          <ac:spMkLst>
            <pc:docMk/>
            <pc:sldMk cId="1241318019" sldId="294"/>
            <ac:spMk id="12" creationId="{AAA7AB09-557C-41AD-9113-FF9F68FA1035}"/>
          </ac:spMkLst>
        </pc:spChg>
        <pc:spChg chg="add del">
          <ac:chgData name="Ondra Klíma" userId="381e0c8e360e8536" providerId="LiveId" clId="{98F6CE0A-78C3-4423-AB16-6E035F260521}" dt="2022-11-24T09:01:05.869" v="8488" actId="26606"/>
          <ac:spMkLst>
            <pc:docMk/>
            <pc:sldMk cId="1241318019" sldId="294"/>
            <ac:spMk id="13" creationId="{EF99ECAA-1F11-4937-BBA6-51935AB44C9D}"/>
          </ac:spMkLst>
        </pc:spChg>
        <pc:spChg chg="add del">
          <ac:chgData name="Ondra Klíma" userId="381e0c8e360e8536" providerId="LiveId" clId="{98F6CE0A-78C3-4423-AB16-6E035F260521}" dt="2022-11-24T09:02:02.296" v="8588" actId="26606"/>
          <ac:spMkLst>
            <pc:docMk/>
            <pc:sldMk cId="1241318019" sldId="294"/>
            <ac:spMk id="14" creationId="{EF99ECAA-1F11-4937-BBA6-51935AB44C9D}"/>
          </ac:spMkLst>
        </pc:spChg>
        <pc:spChg chg="add del">
          <ac:chgData name="Ondra Klíma" userId="381e0c8e360e8536" providerId="LiveId" clId="{98F6CE0A-78C3-4423-AB16-6E035F260521}" dt="2022-11-24T09:01:05.869" v="8488" actId="26606"/>
          <ac:spMkLst>
            <pc:docMk/>
            <pc:sldMk cId="1241318019" sldId="294"/>
            <ac:spMk id="21" creationId="{1DB043B4-68C6-45B9-82AC-A5800EADB8DB}"/>
          </ac:spMkLst>
        </pc:spChg>
        <pc:spChg chg="add del">
          <ac:chgData name="Ondra Klíma" userId="381e0c8e360e8536" providerId="LiveId" clId="{98F6CE0A-78C3-4423-AB16-6E035F260521}" dt="2022-11-24T09:02:02.296" v="8588" actId="26606"/>
          <ac:spMkLst>
            <pc:docMk/>
            <pc:sldMk cId="1241318019" sldId="294"/>
            <ac:spMk id="22" creationId="{1DB043B4-68C6-45B9-82AC-A5800EADB8DB}"/>
          </ac:spMkLst>
        </pc:spChg>
        <pc:spChg chg="add del">
          <ac:chgData name="Ondra Klíma" userId="381e0c8e360e8536" providerId="LiveId" clId="{98F6CE0A-78C3-4423-AB16-6E035F260521}" dt="2022-11-24T09:01:05.869" v="8488" actId="26606"/>
          <ac:spMkLst>
            <pc:docMk/>
            <pc:sldMk cId="1241318019" sldId="294"/>
            <ac:spMk id="23" creationId="{AD4EA4DF-0E7C-4098-86F6-7D0ACAEFC0BF}"/>
          </ac:spMkLst>
        </pc:spChg>
        <pc:spChg chg="add del">
          <ac:chgData name="Ondra Klíma" userId="381e0c8e360e8536" providerId="LiveId" clId="{98F6CE0A-78C3-4423-AB16-6E035F260521}" dt="2022-11-24T09:02:02.296" v="8588" actId="26606"/>
          <ac:spMkLst>
            <pc:docMk/>
            <pc:sldMk cId="1241318019" sldId="294"/>
            <ac:spMk id="24" creationId="{28A00A08-E4E6-4184-B484-E0E034072AE0}"/>
          </ac:spMkLst>
        </pc:spChg>
        <pc:spChg chg="add del">
          <ac:chgData name="Ondra Klíma" userId="381e0c8e360e8536" providerId="LiveId" clId="{98F6CE0A-78C3-4423-AB16-6E035F260521}" dt="2022-11-24T09:01:05.869" v="8488" actId="26606"/>
          <ac:spMkLst>
            <pc:docMk/>
            <pc:sldMk cId="1241318019" sldId="294"/>
            <ac:spMk id="25" creationId="{FE05BC49-0F00-4C85-9AF5-A0CC5B39C8D2}"/>
          </ac:spMkLst>
        </pc:spChg>
        <pc:spChg chg="add del">
          <ac:chgData name="Ondra Klíma" userId="381e0c8e360e8536" providerId="LiveId" clId="{98F6CE0A-78C3-4423-AB16-6E035F260521}" dt="2022-11-24T09:01:10.504" v="8490" actId="26606"/>
          <ac:spMkLst>
            <pc:docMk/>
            <pc:sldMk cId="1241318019" sldId="294"/>
            <ac:spMk id="27" creationId="{82184FF4-7029-4ED7-813A-192E60608764}"/>
          </ac:spMkLst>
        </pc:spChg>
        <pc:spChg chg="add del">
          <ac:chgData name="Ondra Klíma" userId="381e0c8e360e8536" providerId="LiveId" clId="{98F6CE0A-78C3-4423-AB16-6E035F260521}" dt="2022-11-24T09:01:10.504" v="8490" actId="26606"/>
          <ac:spMkLst>
            <pc:docMk/>
            <pc:sldMk cId="1241318019" sldId="294"/>
            <ac:spMk id="28" creationId="{AAA7AB09-557C-41AD-9113-FF9F68FA1035}"/>
          </ac:spMkLst>
        </pc:spChg>
        <pc:spChg chg="add del">
          <ac:chgData name="Ondra Klíma" userId="381e0c8e360e8536" providerId="LiveId" clId="{98F6CE0A-78C3-4423-AB16-6E035F260521}" dt="2022-11-24T09:01:10.504" v="8490" actId="26606"/>
          <ac:spMkLst>
            <pc:docMk/>
            <pc:sldMk cId="1241318019" sldId="294"/>
            <ac:spMk id="29" creationId="{EF99ECAA-1F11-4937-BBA6-51935AB44C9D}"/>
          </ac:spMkLst>
        </pc:spChg>
        <pc:spChg chg="add del">
          <ac:chgData name="Ondra Klíma" userId="381e0c8e360e8536" providerId="LiveId" clId="{98F6CE0A-78C3-4423-AB16-6E035F260521}" dt="2022-11-24T09:01:10.504" v="8490" actId="26606"/>
          <ac:spMkLst>
            <pc:docMk/>
            <pc:sldMk cId="1241318019" sldId="294"/>
            <ac:spMk id="35" creationId="{1DB043B4-68C6-45B9-82AC-A5800EADB8DB}"/>
          </ac:spMkLst>
        </pc:spChg>
        <pc:spChg chg="add del">
          <ac:chgData name="Ondra Klíma" userId="381e0c8e360e8536" providerId="LiveId" clId="{98F6CE0A-78C3-4423-AB16-6E035F260521}" dt="2022-11-24T09:01:10.504" v="8490" actId="26606"/>
          <ac:spMkLst>
            <pc:docMk/>
            <pc:sldMk cId="1241318019" sldId="294"/>
            <ac:spMk id="37" creationId="{E49CA12F-6E27-4C54-88C4-EE6CE7C473F1}"/>
          </ac:spMkLst>
        </pc:spChg>
        <pc:spChg chg="add del">
          <ac:chgData name="Ondra Klíma" userId="381e0c8e360e8536" providerId="LiveId" clId="{98F6CE0A-78C3-4423-AB16-6E035F260521}" dt="2022-11-24T09:01:10.504" v="8490" actId="26606"/>
          <ac:spMkLst>
            <pc:docMk/>
            <pc:sldMk cId="1241318019" sldId="294"/>
            <ac:spMk id="38" creationId="{5337EA23-6703-4C96-9EEB-A408CBDD67BD}"/>
          </ac:spMkLst>
        </pc:spChg>
        <pc:spChg chg="add">
          <ac:chgData name="Ondra Klíma" userId="381e0c8e360e8536" providerId="LiveId" clId="{98F6CE0A-78C3-4423-AB16-6E035F260521}" dt="2022-11-24T09:02:02.296" v="8588" actId="26606"/>
          <ac:spMkLst>
            <pc:docMk/>
            <pc:sldMk cId="1241318019" sldId="294"/>
            <ac:spMk id="50" creationId="{A5931BE0-4B93-4D6C-878E-ACC59D6B4587}"/>
          </ac:spMkLst>
        </pc:spChg>
        <pc:grpChg chg="add del">
          <ac:chgData name="Ondra Klíma" userId="381e0c8e360e8536" providerId="LiveId" clId="{98F6CE0A-78C3-4423-AB16-6E035F260521}" dt="2022-11-24T09:01:05.869" v="8488" actId="26606"/>
          <ac:grpSpMkLst>
            <pc:docMk/>
            <pc:sldMk cId="1241318019" sldId="294"/>
            <ac:grpSpMk id="15"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16"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26" creationId="{0780E404-3121-4F33-AF2D-65F659A97798}"/>
          </ac:grpSpMkLst>
        </pc:grpChg>
        <pc:grpChg chg="add del">
          <ac:chgData name="Ondra Klíma" userId="381e0c8e360e8536" providerId="LiveId" clId="{98F6CE0A-78C3-4423-AB16-6E035F260521}" dt="2022-11-24T09:01:10.504" v="8490" actId="26606"/>
          <ac:grpSpMkLst>
            <pc:docMk/>
            <pc:sldMk cId="1241318019" sldId="294"/>
            <ac:grpSpMk id="30"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42" creationId="{4B158E9A-DBF4-4AA7-B6B7-8C8EB2FBDD68}"/>
          </ac:grpSpMkLst>
        </pc:grpChg>
        <pc:picChg chg="add del">
          <ac:chgData name="Ondra Klíma" userId="381e0c8e360e8536" providerId="LiveId" clId="{98F6CE0A-78C3-4423-AB16-6E035F260521}" dt="2022-11-24T09:01:05.869" v="8488" actId="26606"/>
          <ac:picMkLst>
            <pc:docMk/>
            <pc:sldMk cId="1241318019" sldId="294"/>
            <ac:picMk id="5" creationId="{7D9C6492-1EFC-82B5-D1AF-E42EA1DF8595}"/>
          </ac:picMkLst>
        </pc:picChg>
        <pc:picChg chg="add mod">
          <ac:chgData name="Ondra Klíma" userId="381e0c8e360e8536" providerId="LiveId" clId="{98F6CE0A-78C3-4423-AB16-6E035F260521}" dt="2022-11-24T09:02:02.296" v="8588" actId="26606"/>
          <ac:picMkLst>
            <pc:docMk/>
            <pc:sldMk cId="1241318019" sldId="294"/>
            <ac:picMk id="7" creationId="{7BEEF44A-6833-8168-AD02-253C68E0C504}"/>
          </ac:picMkLst>
        </pc:picChg>
        <pc:picChg chg="add del">
          <ac:chgData name="Ondra Klíma" userId="381e0c8e360e8536" providerId="LiveId" clId="{98F6CE0A-78C3-4423-AB16-6E035F260521}" dt="2022-11-24T09:01:10.504" v="8490" actId="26606"/>
          <ac:picMkLst>
            <pc:docMk/>
            <pc:sldMk cId="1241318019" sldId="294"/>
            <ac:picMk id="36" creationId="{70C6E17E-F63E-9B34-03BD-2460F5517BE8}"/>
          </ac:picMkLst>
        </pc:picChg>
      </pc:sldChg>
      <pc:sldChg chg="addSp modSp new mod modNotesTx">
        <pc:chgData name="Ondra Klíma" userId="381e0c8e360e8536" providerId="LiveId" clId="{98F6CE0A-78C3-4423-AB16-6E035F260521}" dt="2022-11-24T09:38:06.331" v="9845" actId="20577"/>
        <pc:sldMkLst>
          <pc:docMk/>
          <pc:sldMk cId="2969448715" sldId="295"/>
        </pc:sldMkLst>
        <pc:spChg chg="mod">
          <ac:chgData name="Ondra Klíma" userId="381e0c8e360e8536" providerId="LiveId" clId="{98F6CE0A-78C3-4423-AB16-6E035F260521}" dt="2022-11-24T09:25:09.996" v="9149" actId="20577"/>
          <ac:spMkLst>
            <pc:docMk/>
            <pc:sldMk cId="2969448715" sldId="295"/>
            <ac:spMk id="2" creationId="{5B6A8B0B-AF79-AF14-897E-C644DED9040F}"/>
          </ac:spMkLst>
        </pc:spChg>
        <pc:spChg chg="mod">
          <ac:chgData name="Ondra Klíma" userId="381e0c8e360e8536" providerId="LiveId" clId="{98F6CE0A-78C3-4423-AB16-6E035F260521}" dt="2022-11-24T09:30:38.741" v="9443" actId="20577"/>
          <ac:spMkLst>
            <pc:docMk/>
            <pc:sldMk cId="2969448715" sldId="295"/>
            <ac:spMk id="3" creationId="{26C37C68-0946-A67F-86AB-9C9310E640D9}"/>
          </ac:spMkLst>
        </pc:spChg>
        <pc:picChg chg="add mod">
          <ac:chgData name="Ondra Klíma" userId="381e0c8e360e8536" providerId="LiveId" clId="{98F6CE0A-78C3-4423-AB16-6E035F260521}" dt="2022-11-24T09:28:08.670" v="9185" actId="1076"/>
          <ac:picMkLst>
            <pc:docMk/>
            <pc:sldMk cId="2969448715" sldId="295"/>
            <ac:picMk id="5" creationId="{C28E21F2-B57E-F4B6-992C-432A258EDCD7}"/>
          </ac:picMkLst>
        </pc:picChg>
        <pc:picChg chg="add mod">
          <ac:chgData name="Ondra Klíma" userId="381e0c8e360e8536" providerId="LiveId" clId="{98F6CE0A-78C3-4423-AB16-6E035F260521}" dt="2022-11-24T09:27:09.016" v="9172" actId="1076"/>
          <ac:picMkLst>
            <pc:docMk/>
            <pc:sldMk cId="2969448715" sldId="295"/>
            <ac:picMk id="6" creationId="{DFAC2936-349A-97F8-B1E4-2F1B77C102FC}"/>
          </ac:picMkLst>
        </pc:pic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BA3B1057-900F-4004-978C-79723F30D52B}"/>
    <pc:docChg chg="modSld">
      <pc:chgData name="Ondra Klíma" userId="381e0c8e360e8536" providerId="LiveId" clId="{BA3B1057-900F-4004-978C-79723F30D52B}" dt="2022-12-08T10:54:56.153" v="1" actId="20577"/>
      <pc:docMkLst>
        <pc:docMk/>
      </pc:docMkLst>
      <pc:sldChg chg="modSp mod">
        <pc:chgData name="Ondra Klíma" userId="381e0c8e360e8536" providerId="LiveId" clId="{BA3B1057-900F-4004-978C-79723F30D52B}" dt="2022-12-08T10:54:56.153" v="1" actId="20577"/>
        <pc:sldMkLst>
          <pc:docMk/>
          <pc:sldMk cId="1729081766" sldId="280"/>
        </pc:sldMkLst>
        <pc:spChg chg="mod">
          <ac:chgData name="Ondra Klíma" userId="381e0c8e360e8536" providerId="LiveId" clId="{BA3B1057-900F-4004-978C-79723F30D52B}" dt="2022-12-08T10:54:56.153" v="1" actId="20577"/>
          <ac:spMkLst>
            <pc:docMk/>
            <pc:sldMk cId="1729081766" sldId="280"/>
            <ac:spMk id="2" creationId="{83A303D1-D2A0-FE65-6EF7-E23ECA7C3708}"/>
          </ac:spMkLst>
        </pc:spChg>
      </pc:sldChg>
    </pc:docChg>
  </pc:docChgLst>
  <pc:docChgLst>
    <pc:chgData name="Ondra Klíma" userId="381e0c8e360e8536" providerId="LiveId" clId="{4444D546-4F39-4D16-A941-F58080B36B23}"/>
    <pc:docChg chg="undo custSel addSld delSld modSld">
      <pc:chgData name="Ondra Klíma" userId="381e0c8e360e8536" providerId="LiveId" clId="{4444D546-4F39-4D16-A941-F58080B36B23}" dt="2022-10-27T08:29:23.988" v="13008" actId="20577"/>
      <pc:docMkLst>
        <pc:docMk/>
      </pc:docMkLst>
      <pc:sldChg chg="modSp">
        <pc:chgData name="Ondra Klíma" userId="381e0c8e360e8536" providerId="LiveId" clId="{4444D546-4F39-4D16-A941-F58080B36B23}" dt="2022-10-26T20:23:37.743" v="0"/>
        <pc:sldMkLst>
          <pc:docMk/>
          <pc:sldMk cId="820938414" sldId="256"/>
        </pc:sldMkLst>
        <pc:spChg chg="mod">
          <ac:chgData name="Ondra Klíma" userId="381e0c8e360e8536" providerId="LiveId" clId="{4444D546-4F39-4D16-A941-F58080B36B23}" dt="2022-10-26T20:23:37.743" v="0"/>
          <ac:spMkLst>
            <pc:docMk/>
            <pc:sldMk cId="820938414" sldId="256"/>
            <ac:spMk id="2" creationId="{7A81CABB-0357-D3D6-AD68-C5F981E995CC}"/>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2-10-26T23:12:10.409" v="1141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0-26T23:12:10.409" v="114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docChg>
  </pc:docChgLst>
  <pc:docChgLst>
    <pc:chgData name="Ondra Klíma" userId="381e0c8e360e8536" providerId="LiveId" clId="{06C3C4A0-327E-42D0-B334-06485C8118B1}"/>
    <pc:docChg chg="undo redo custSel addSld delSld modSld sldOrd">
      <pc:chgData name="Ondra Klíma" userId="381e0c8e360e8536" providerId="LiveId" clId="{06C3C4A0-327E-42D0-B334-06485C8118B1}" dt="2023-12-20T09:58:28.911" v="5964"/>
      <pc:docMkLst>
        <pc:docMk/>
      </pc:docMkLst>
      <pc:sldChg chg="modSp">
        <pc:chgData name="Ondra Klíma" userId="381e0c8e360e8536" providerId="LiveId" clId="{06C3C4A0-327E-42D0-B334-06485C8118B1}" dt="2023-12-19T11:56:49.482" v="5026" actId="20577"/>
        <pc:sldMkLst>
          <pc:docMk/>
          <pc:sldMk cId="820938414" sldId="256"/>
        </pc:sldMkLst>
        <pc:spChg chg="mod">
          <ac:chgData name="Ondra Klíma" userId="381e0c8e360e8536" providerId="LiveId" clId="{06C3C4A0-327E-42D0-B334-06485C8118B1}" dt="2023-12-19T11:56:49.482" v="5026" actId="20577"/>
          <ac:spMkLst>
            <pc:docMk/>
            <pc:sldMk cId="820938414" sldId="256"/>
            <ac:spMk id="2" creationId="{7A81CABB-0357-D3D6-AD68-C5F981E995CC}"/>
          </ac:spMkLst>
        </pc:spChg>
        <pc:spChg chg="mod">
          <ac:chgData name="Ondra Klíma" userId="381e0c8e360e8536" providerId="LiveId" clId="{06C3C4A0-327E-42D0-B334-06485C8118B1}" dt="2023-12-14T09:09:54.130" v="4526" actId="20577"/>
          <ac:spMkLst>
            <pc:docMk/>
            <pc:sldMk cId="820938414" sldId="256"/>
            <ac:spMk id="3" creationId="{F70F6FCA-9956-7A25-CA96-DB0253126575}"/>
          </ac:spMkLst>
        </pc:spChg>
      </pc:sldChg>
      <pc:sldChg chg="modSp">
        <pc:chgData name="Ondra Klíma" userId="381e0c8e360e8536" providerId="LiveId" clId="{06C3C4A0-327E-42D0-B334-06485C8118B1}" dt="2023-12-20T09:58:28.911" v="5964"/>
        <pc:sldMkLst>
          <pc:docMk/>
          <pc:sldMk cId="2240082487" sldId="259"/>
        </pc:sldMkLst>
        <pc:graphicFrameChg chg="mod">
          <ac:chgData name="Ondra Klíma" userId="381e0c8e360e8536" providerId="LiveId" clId="{06C3C4A0-327E-42D0-B334-06485C8118B1}" dt="2023-12-20T09:58:28.911" v="5964"/>
          <ac:graphicFrameMkLst>
            <pc:docMk/>
            <pc:sldMk cId="2240082487" sldId="259"/>
            <ac:graphicFrameMk id="5" creationId="{8C65F979-AAF3-07C7-A6EE-9B312F954BE9}"/>
          </ac:graphicFrameMkLst>
        </pc:graphicFrameChg>
      </pc:sldChg>
      <pc:sldChg chg="modSp modNotesTx">
        <pc:chgData name="Ondra Klíma" userId="381e0c8e360e8536" providerId="LiveId" clId="{06C3C4A0-327E-42D0-B334-06485C8118B1}" dt="2023-12-20T09:57:52.301" v="5913" actId="20577"/>
        <pc:sldMkLst>
          <pc:docMk/>
          <pc:sldMk cId="1496334493" sldId="270"/>
        </pc:sldMkLst>
        <pc:graphicFrameChg chg="mod">
          <ac:chgData name="Ondra Klíma" userId="381e0c8e360e8536" providerId="LiveId" clId="{06C3C4A0-327E-42D0-B334-06485C8118B1}" dt="2023-12-20T09:57:52.301" v="5913" actId="20577"/>
          <ac:graphicFrameMkLst>
            <pc:docMk/>
            <pc:sldMk cId="1496334493" sldId="270"/>
            <ac:graphicFrameMk id="5" creationId="{3F9AC063-EE43-3A52-92EA-DB164AB78FCC}"/>
          </ac:graphicFrameMkLst>
        </pc:graphicFrameChg>
      </pc:sldChg>
      <pc:sldChg chg="del">
        <pc:chgData name="Ondra Klíma" userId="381e0c8e360e8536" providerId="LiveId" clId="{06C3C4A0-327E-42D0-B334-06485C8118B1}" dt="2023-08-19T10:07:19.471" v="4504" actId="47"/>
        <pc:sldMkLst>
          <pc:docMk/>
          <pc:sldMk cId="1957254463" sldId="271"/>
        </pc:sldMkLst>
      </pc:sldChg>
      <pc:sldChg chg="del">
        <pc:chgData name="Ondra Klíma" userId="381e0c8e360e8536" providerId="LiveId" clId="{06C3C4A0-327E-42D0-B334-06485C8118B1}" dt="2022-12-14T13:14:19.389" v="8" actId="47"/>
        <pc:sldMkLst>
          <pc:docMk/>
          <pc:sldMk cId="467520318" sldId="272"/>
        </pc:sldMkLst>
      </pc:sldChg>
      <pc:sldChg chg="modSp mod ord modNotesTx">
        <pc:chgData name="Ondra Klíma" userId="381e0c8e360e8536" providerId="LiveId" clId="{06C3C4A0-327E-42D0-B334-06485C8118B1}" dt="2022-12-14T14:32:49.454" v="4302" actId="20577"/>
        <pc:sldMkLst>
          <pc:docMk/>
          <pc:sldMk cId="4092044334" sldId="279"/>
        </pc:sldMkLst>
        <pc:spChg chg="mod">
          <ac:chgData name="Ondra Klíma" userId="381e0c8e360e8536" providerId="LiveId" clId="{06C3C4A0-327E-42D0-B334-06485C8118B1}" dt="2022-12-14T13:32:59.072" v="646" actId="20577"/>
          <ac:spMkLst>
            <pc:docMk/>
            <pc:sldMk cId="4092044334" sldId="279"/>
            <ac:spMk id="2" creationId="{A27FD7AB-131E-CE83-31BE-AE78AE36EB3A}"/>
          </ac:spMkLst>
        </pc:spChg>
        <pc:spChg chg="mod">
          <ac:chgData name="Ondra Klíma" userId="381e0c8e360e8536" providerId="LiveId" clId="{06C3C4A0-327E-42D0-B334-06485C8118B1}" dt="2022-12-14T14:32:49.454" v="4302" actId="20577"/>
          <ac:spMkLst>
            <pc:docMk/>
            <pc:sldMk cId="4092044334" sldId="279"/>
            <ac:spMk id="3" creationId="{70E2C7FD-D8E0-E985-ABAE-6F29E2C41114}"/>
          </ac:spMkLst>
        </pc:spChg>
        <pc:picChg chg="mod">
          <ac:chgData name="Ondra Klíma" userId="381e0c8e360e8536" providerId="LiveId" clId="{06C3C4A0-327E-42D0-B334-06485C8118B1}" dt="2022-12-14T13:20:50.429" v="118" actId="14826"/>
          <ac:picMkLst>
            <pc:docMk/>
            <pc:sldMk cId="4092044334" sldId="279"/>
            <ac:picMk id="1026" creationId="{9E74FEC4-FF5D-7861-CC97-315264433CBC}"/>
          </ac:picMkLst>
        </pc:picChg>
      </pc:sldChg>
      <pc:sldChg chg="del">
        <pc:chgData name="Ondra Klíma" userId="381e0c8e360e8536" providerId="LiveId" clId="{06C3C4A0-327E-42D0-B334-06485C8118B1}" dt="2022-12-14T13:14:07.764" v="5" actId="47"/>
        <pc:sldMkLst>
          <pc:docMk/>
          <pc:sldMk cId="1729081766" sldId="280"/>
        </pc:sldMkLst>
      </pc:sldChg>
      <pc:sldChg chg="addSp delSp modSp new mod setBg">
        <pc:chgData name="Ondra Klíma" userId="381e0c8e360e8536" providerId="LiveId" clId="{06C3C4A0-327E-42D0-B334-06485C8118B1}" dt="2022-12-14T13:41:50.268" v="1837" actId="26606"/>
        <pc:sldMkLst>
          <pc:docMk/>
          <pc:sldMk cId="2272349850" sldId="280"/>
        </pc:sldMkLst>
        <pc:spChg chg="mod">
          <ac:chgData name="Ondra Klíma" userId="381e0c8e360e8536" providerId="LiveId" clId="{06C3C4A0-327E-42D0-B334-06485C8118B1}" dt="2022-12-14T13:41:50.268" v="1837" actId="26606"/>
          <ac:spMkLst>
            <pc:docMk/>
            <pc:sldMk cId="2272349850" sldId="280"/>
            <ac:spMk id="2" creationId="{A7FFFB02-5CE1-24C1-3981-74F2FAF54AD3}"/>
          </ac:spMkLst>
        </pc:spChg>
        <pc:spChg chg="add del mod">
          <ac:chgData name="Ondra Klíma" userId="381e0c8e360e8536" providerId="LiveId" clId="{06C3C4A0-327E-42D0-B334-06485C8118B1}" dt="2022-12-14T13:41:50.268" v="1837" actId="26606"/>
          <ac:spMkLst>
            <pc:docMk/>
            <pc:sldMk cId="2272349850" sldId="280"/>
            <ac:spMk id="3" creationId="{37378EEB-EA94-3580-4E86-9DEF46B51A8C}"/>
          </ac:spMkLst>
        </pc:spChg>
        <pc:spChg chg="add del">
          <ac:chgData name="Ondra Klíma" userId="381e0c8e360e8536" providerId="LiveId" clId="{06C3C4A0-327E-42D0-B334-06485C8118B1}" dt="2022-12-14T13:41:37.395" v="1831" actId="26606"/>
          <ac:spMkLst>
            <pc:docMk/>
            <pc:sldMk cId="2272349850" sldId="280"/>
            <ac:spMk id="9" creationId="{60B7752B-728D-4CA3-8923-C4F7F77029E3}"/>
          </ac:spMkLst>
        </pc:spChg>
        <pc:spChg chg="add del">
          <ac:chgData name="Ondra Klíma" userId="381e0c8e360e8536" providerId="LiveId" clId="{06C3C4A0-327E-42D0-B334-06485C8118B1}" dt="2022-12-14T13:41:37.395" v="1831" actId="26606"/>
          <ac:spMkLst>
            <pc:docMk/>
            <pc:sldMk cId="2272349850" sldId="280"/>
            <ac:spMk id="11" creationId="{88392DC7-0988-443B-A0D0-E726C7DB622B}"/>
          </ac:spMkLst>
        </pc:spChg>
        <pc:spChg chg="add del">
          <ac:chgData name="Ondra Klíma" userId="381e0c8e360e8536" providerId="LiveId" clId="{06C3C4A0-327E-42D0-B334-06485C8118B1}" dt="2022-12-14T13:41:39.443" v="1833" actId="26606"/>
          <ac:spMkLst>
            <pc:docMk/>
            <pc:sldMk cId="2272349850" sldId="280"/>
            <ac:spMk id="13" creationId="{60B7752B-728D-4CA3-8923-C4F7F77029E3}"/>
          </ac:spMkLst>
        </pc:spChg>
        <pc:spChg chg="add del">
          <ac:chgData name="Ondra Klíma" userId="381e0c8e360e8536" providerId="LiveId" clId="{06C3C4A0-327E-42D0-B334-06485C8118B1}" dt="2022-12-14T13:41:39.443" v="1833" actId="26606"/>
          <ac:spMkLst>
            <pc:docMk/>
            <pc:sldMk cId="2272349850" sldId="280"/>
            <ac:spMk id="14" creationId="{429899A3-416E-4DB5-846D-023526052013}"/>
          </ac:spMkLst>
        </pc:spChg>
        <pc:spChg chg="add del">
          <ac:chgData name="Ondra Klíma" userId="381e0c8e360e8536" providerId="LiveId" clId="{06C3C4A0-327E-42D0-B334-06485C8118B1}" dt="2022-12-14T13:41:41.439" v="1835" actId="26606"/>
          <ac:spMkLst>
            <pc:docMk/>
            <pc:sldMk cId="2272349850" sldId="280"/>
            <ac:spMk id="17" creationId="{60B7752B-728D-4CA3-8923-C4F7F77029E3}"/>
          </ac:spMkLst>
        </pc:spChg>
        <pc:spChg chg="add del">
          <ac:chgData name="Ondra Klíma" userId="381e0c8e360e8536" providerId="LiveId" clId="{06C3C4A0-327E-42D0-B334-06485C8118B1}" dt="2022-12-14T13:41:41.439" v="1835" actId="26606"/>
          <ac:spMkLst>
            <pc:docMk/>
            <pc:sldMk cId="2272349850" sldId="280"/>
            <ac:spMk id="18" creationId="{88392DC7-0988-443B-A0D0-E726C7DB622B}"/>
          </ac:spMkLst>
        </pc:spChg>
        <pc:spChg chg="add del">
          <ac:chgData name="Ondra Klíma" userId="381e0c8e360e8536" providerId="LiveId" clId="{06C3C4A0-327E-42D0-B334-06485C8118B1}" dt="2022-12-14T13:41:50.268" v="1837" actId="26606"/>
          <ac:spMkLst>
            <pc:docMk/>
            <pc:sldMk cId="2272349850" sldId="280"/>
            <ac:spMk id="21" creationId="{60B7752B-728D-4CA3-8923-C4F7F77029E3}"/>
          </ac:spMkLst>
        </pc:spChg>
        <pc:spChg chg="add del">
          <ac:chgData name="Ondra Klíma" userId="381e0c8e360e8536" providerId="LiveId" clId="{06C3C4A0-327E-42D0-B334-06485C8118B1}" dt="2022-12-14T13:41:50.268" v="1837" actId="26606"/>
          <ac:spMkLst>
            <pc:docMk/>
            <pc:sldMk cId="2272349850" sldId="280"/>
            <ac:spMk id="22" creationId="{429899A3-416E-4DB5-846D-023526052013}"/>
          </ac:spMkLst>
        </pc:spChg>
        <pc:graphicFrameChg chg="add del">
          <ac:chgData name="Ondra Klíma" userId="381e0c8e360e8536" providerId="LiveId" clId="{06C3C4A0-327E-42D0-B334-06485C8118B1}" dt="2022-12-14T13:41:37.395" v="1831" actId="26606"/>
          <ac:graphicFrameMkLst>
            <pc:docMk/>
            <pc:sldMk cId="2272349850" sldId="280"/>
            <ac:graphicFrameMk id="5" creationId="{C0E1D773-8D8E-5E19-B3F5-9AD5D0507AA9}"/>
          </ac:graphicFrameMkLst>
        </pc:graphicFrameChg>
        <pc:graphicFrameChg chg="add del">
          <ac:chgData name="Ondra Klíma" userId="381e0c8e360e8536" providerId="LiveId" clId="{06C3C4A0-327E-42D0-B334-06485C8118B1}" dt="2022-12-14T13:41:39.443" v="1833" actId="26606"/>
          <ac:graphicFrameMkLst>
            <pc:docMk/>
            <pc:sldMk cId="2272349850" sldId="280"/>
            <ac:graphicFrameMk id="15" creationId="{D1A2CEDE-9F08-E25D-F23B-A4AD371BB5E3}"/>
          </ac:graphicFrameMkLst>
        </pc:graphicFrameChg>
        <pc:graphicFrameChg chg="add del">
          <ac:chgData name="Ondra Klíma" userId="381e0c8e360e8536" providerId="LiveId" clId="{06C3C4A0-327E-42D0-B334-06485C8118B1}" dt="2022-12-14T13:41:41.439" v="1835" actId="26606"/>
          <ac:graphicFrameMkLst>
            <pc:docMk/>
            <pc:sldMk cId="2272349850" sldId="280"/>
            <ac:graphicFrameMk id="19" creationId="{C0E1D773-8D8E-5E19-B3F5-9AD5D0507AA9}"/>
          </ac:graphicFrameMkLst>
        </pc:graphicFrameChg>
        <pc:graphicFrameChg chg="add del">
          <ac:chgData name="Ondra Klíma" userId="381e0c8e360e8536" providerId="LiveId" clId="{06C3C4A0-327E-42D0-B334-06485C8118B1}" dt="2022-12-14T13:41:50.268" v="1837" actId="26606"/>
          <ac:graphicFrameMkLst>
            <pc:docMk/>
            <pc:sldMk cId="2272349850" sldId="280"/>
            <ac:graphicFrameMk id="23" creationId="{D1A2CEDE-9F08-E25D-F23B-A4AD371BB5E3}"/>
          </ac:graphicFrameMkLst>
        </pc:graphicFrameChg>
      </pc:sldChg>
      <pc:sldChg chg="new del">
        <pc:chgData name="Ondra Klíma" userId="381e0c8e360e8536" providerId="LiveId" clId="{06C3C4A0-327E-42D0-B334-06485C8118B1}" dt="2022-12-14T13:17:14.315" v="65" actId="680"/>
        <pc:sldMkLst>
          <pc:docMk/>
          <pc:sldMk cId="2920304487" sldId="280"/>
        </pc:sldMkLst>
      </pc:sldChg>
      <pc:sldChg chg="del">
        <pc:chgData name="Ondra Klíma" userId="381e0c8e360e8536" providerId="LiveId" clId="{06C3C4A0-327E-42D0-B334-06485C8118B1}" dt="2022-12-14T13:14:07.764" v="5" actId="47"/>
        <pc:sldMkLst>
          <pc:docMk/>
          <pc:sldMk cId="607185571" sldId="281"/>
        </pc:sldMkLst>
      </pc:sldChg>
      <pc:sldChg chg="addSp delSp modSp new mod setBg modNotesTx">
        <pc:chgData name="Ondra Klíma" userId="381e0c8e360e8536" providerId="LiveId" clId="{06C3C4A0-327E-42D0-B334-06485C8118B1}" dt="2023-12-19T11:46:59.709" v="4990" actId="20577"/>
        <pc:sldMkLst>
          <pc:docMk/>
          <pc:sldMk cId="1638896788" sldId="281"/>
        </pc:sldMkLst>
        <pc:spChg chg="mod">
          <ac:chgData name="Ondra Klíma" userId="381e0c8e360e8536" providerId="LiveId" clId="{06C3C4A0-327E-42D0-B334-06485C8118B1}" dt="2022-12-14T13:41:58.752" v="1839" actId="26606"/>
          <ac:spMkLst>
            <pc:docMk/>
            <pc:sldMk cId="1638896788" sldId="281"/>
            <ac:spMk id="2" creationId="{80B8748D-38E2-603F-91D2-0B69F3DD4229}"/>
          </ac:spMkLst>
        </pc:spChg>
        <pc:spChg chg="mod">
          <ac:chgData name="Ondra Klíma" userId="381e0c8e360e8536" providerId="LiveId" clId="{06C3C4A0-327E-42D0-B334-06485C8118B1}" dt="2022-12-14T13:41:58.752" v="1839" actId="26606"/>
          <ac:spMkLst>
            <pc:docMk/>
            <pc:sldMk cId="1638896788" sldId="281"/>
            <ac:spMk id="3" creationId="{4ECEEED9-BB1E-D833-2DA8-ED69731017FB}"/>
          </ac:spMkLst>
        </pc:spChg>
        <pc:spChg chg="add del">
          <ac:chgData name="Ondra Klíma" userId="381e0c8e360e8536" providerId="LiveId" clId="{06C3C4A0-327E-42D0-B334-06485C8118B1}" dt="2022-12-14T13:41:24.018" v="1828" actId="26606"/>
          <ac:spMkLst>
            <pc:docMk/>
            <pc:sldMk cId="1638896788" sldId="281"/>
            <ac:spMk id="9" creationId="{A5931BE0-4B93-4D6C-878E-ACC59D6B4587}"/>
          </ac:spMkLst>
        </pc:spChg>
        <pc:spChg chg="add del">
          <ac:chgData name="Ondra Klíma" userId="381e0c8e360e8536" providerId="LiveId" clId="{06C3C4A0-327E-42D0-B334-06485C8118B1}" dt="2022-12-14T13:41:58.752" v="1839" actId="26606"/>
          <ac:spMkLst>
            <pc:docMk/>
            <pc:sldMk cId="1638896788" sldId="281"/>
            <ac:spMk id="10" creationId="{A5931BE0-4B93-4D6C-878E-ACC59D6B4587}"/>
          </ac:spMkLst>
        </pc:spChg>
        <pc:spChg chg="add del">
          <ac:chgData name="Ondra Klíma" userId="381e0c8e360e8536" providerId="LiveId" clId="{06C3C4A0-327E-42D0-B334-06485C8118B1}" dt="2022-12-14T13:41:24.018" v="1828" actId="26606"/>
          <ac:spMkLst>
            <pc:docMk/>
            <pc:sldMk cId="1638896788" sldId="281"/>
            <ac:spMk id="11" creationId="{6FF3A87B-2255-45E0-A551-C11FAF93290C}"/>
          </ac:spMkLst>
        </pc:spChg>
        <pc:picChg chg="add del">
          <ac:chgData name="Ondra Klíma" userId="381e0c8e360e8536" providerId="LiveId" clId="{06C3C4A0-327E-42D0-B334-06485C8118B1}" dt="2022-12-14T13:41:24.018" v="1828" actId="26606"/>
          <ac:picMkLst>
            <pc:docMk/>
            <pc:sldMk cId="1638896788" sldId="281"/>
            <ac:picMk id="5" creationId="{2DFCD145-913D-03C8-F8B8-D9F34BF47A97}"/>
          </ac:picMkLst>
        </pc:picChg>
        <pc:picChg chg="add del">
          <ac:chgData name="Ondra Klíma" userId="381e0c8e360e8536" providerId="LiveId" clId="{06C3C4A0-327E-42D0-B334-06485C8118B1}" dt="2022-12-14T13:41:58.752" v="1839" actId="26606"/>
          <ac:picMkLst>
            <pc:docMk/>
            <pc:sldMk cId="1638896788" sldId="281"/>
            <ac:picMk id="7" creationId="{26B2DDF6-04FD-4520-4E15-C3D7A5863D40}"/>
          </ac:picMkLst>
        </pc:picChg>
      </pc:sldChg>
      <pc:sldChg chg="del">
        <pc:chgData name="Ondra Klíma" userId="381e0c8e360e8536" providerId="LiveId" clId="{06C3C4A0-327E-42D0-B334-06485C8118B1}" dt="2022-12-14T13:14:07.764" v="5" actId="47"/>
        <pc:sldMkLst>
          <pc:docMk/>
          <pc:sldMk cId="539635614" sldId="282"/>
        </pc:sldMkLst>
      </pc:sldChg>
      <pc:sldChg chg="addSp delSp modSp new mod setBg modNotesTx">
        <pc:chgData name="Ondra Klíma" userId="381e0c8e360e8536" providerId="LiveId" clId="{06C3C4A0-327E-42D0-B334-06485C8118B1}" dt="2023-12-19T12:02:20.670" v="5041" actId="790"/>
        <pc:sldMkLst>
          <pc:docMk/>
          <pc:sldMk cId="4174715176" sldId="282"/>
        </pc:sldMkLst>
        <pc:spChg chg="mod">
          <ac:chgData name="Ondra Klíma" userId="381e0c8e360e8536" providerId="LiveId" clId="{06C3C4A0-327E-42D0-B334-06485C8118B1}" dt="2022-12-14T13:49:11.721" v="2435" actId="26606"/>
          <ac:spMkLst>
            <pc:docMk/>
            <pc:sldMk cId="4174715176" sldId="282"/>
            <ac:spMk id="2" creationId="{52277D02-6F1B-5CB1-E8DE-3EB7E7C60EC9}"/>
          </ac:spMkLst>
        </pc:spChg>
        <pc:spChg chg="mod">
          <ac:chgData name="Ondra Klíma" userId="381e0c8e360e8536" providerId="LiveId" clId="{06C3C4A0-327E-42D0-B334-06485C8118B1}" dt="2023-12-19T11:48:14.210" v="4991" actId="6549"/>
          <ac:spMkLst>
            <pc:docMk/>
            <pc:sldMk cId="4174715176" sldId="282"/>
            <ac:spMk id="3" creationId="{B8EADE0F-F9A3-4526-D386-7C2088DEA104}"/>
          </ac:spMkLst>
        </pc:spChg>
        <pc:spChg chg="add del">
          <ac:chgData name="Ondra Klíma" userId="381e0c8e360e8536" providerId="LiveId" clId="{06C3C4A0-327E-42D0-B334-06485C8118B1}" dt="2022-12-14T13:49:11.716" v="2434" actId="26606"/>
          <ac:spMkLst>
            <pc:docMk/>
            <pc:sldMk cId="4174715176" sldId="282"/>
            <ac:spMk id="10" creationId="{A5931BE0-4B93-4D6C-878E-ACC59D6B4587}"/>
          </ac:spMkLst>
        </pc:spChg>
        <pc:spChg chg="add">
          <ac:chgData name="Ondra Klíma" userId="381e0c8e360e8536" providerId="LiveId" clId="{06C3C4A0-327E-42D0-B334-06485C8118B1}" dt="2022-12-14T13:49:11.721" v="2435" actId="26606"/>
          <ac:spMkLst>
            <pc:docMk/>
            <pc:sldMk cId="4174715176" sldId="282"/>
            <ac:spMk id="12" creationId="{A5931BE0-4B93-4D6C-878E-ACC59D6B4587}"/>
          </ac:spMkLst>
        </pc:spChg>
        <pc:picChg chg="add del">
          <ac:chgData name="Ondra Klíma" userId="381e0c8e360e8536" providerId="LiveId" clId="{06C3C4A0-327E-42D0-B334-06485C8118B1}" dt="2022-12-14T13:49:11.716" v="2434" actId="26606"/>
          <ac:picMkLst>
            <pc:docMk/>
            <pc:sldMk cId="4174715176" sldId="282"/>
            <ac:picMk id="7" creationId="{E4562459-98B1-2DE6-63E3-54801731A832}"/>
          </ac:picMkLst>
        </pc:picChg>
        <pc:picChg chg="add">
          <ac:chgData name="Ondra Klíma" userId="381e0c8e360e8536" providerId="LiveId" clId="{06C3C4A0-327E-42D0-B334-06485C8118B1}" dt="2022-12-14T13:49:11.721" v="2435" actId="26606"/>
          <ac:picMkLst>
            <pc:docMk/>
            <pc:sldMk cId="4174715176" sldId="282"/>
            <ac:picMk id="13" creationId="{D9D12426-EB2F-2138-13F3-C3D077747B76}"/>
          </ac:picMkLst>
        </pc:picChg>
      </pc:sldChg>
      <pc:sldChg chg="del">
        <pc:chgData name="Ondra Klíma" userId="381e0c8e360e8536" providerId="LiveId" clId="{06C3C4A0-327E-42D0-B334-06485C8118B1}" dt="2022-12-14T13:14:07.764" v="5" actId="47"/>
        <pc:sldMkLst>
          <pc:docMk/>
          <pc:sldMk cId="442434366" sldId="283"/>
        </pc:sldMkLst>
      </pc:sldChg>
      <pc:sldChg chg="addSp delSp modSp new mod setBg modNotesTx">
        <pc:chgData name="Ondra Klíma" userId="381e0c8e360e8536" providerId="LiveId" clId="{06C3C4A0-327E-42D0-B334-06485C8118B1}" dt="2022-12-14T14:16:30.972" v="3999" actId="26606"/>
        <pc:sldMkLst>
          <pc:docMk/>
          <pc:sldMk cId="1192776279" sldId="283"/>
        </pc:sldMkLst>
        <pc:spChg chg="mod">
          <ac:chgData name="Ondra Klíma" userId="381e0c8e360e8536" providerId="LiveId" clId="{06C3C4A0-327E-42D0-B334-06485C8118B1}" dt="2022-12-14T14:16:30.972" v="3999" actId="26606"/>
          <ac:spMkLst>
            <pc:docMk/>
            <pc:sldMk cId="1192776279" sldId="283"/>
            <ac:spMk id="2" creationId="{2BC301C7-3DAC-5C1C-4692-EE84E9C20DC1}"/>
          </ac:spMkLst>
        </pc:spChg>
        <pc:spChg chg="del mod">
          <ac:chgData name="Ondra Klíma" userId="381e0c8e360e8536" providerId="LiveId" clId="{06C3C4A0-327E-42D0-B334-06485C8118B1}" dt="2022-12-14T14:16:30.972" v="3999" actId="26606"/>
          <ac:spMkLst>
            <pc:docMk/>
            <pc:sldMk cId="1192776279" sldId="283"/>
            <ac:spMk id="3" creationId="{B09C93DD-F1AE-65C7-07DF-C689B3E32ED9}"/>
          </ac:spMkLst>
        </pc:spChg>
        <pc:spChg chg="add">
          <ac:chgData name="Ondra Klíma" userId="381e0c8e360e8536" providerId="LiveId" clId="{06C3C4A0-327E-42D0-B334-06485C8118B1}" dt="2022-12-14T14:16:30.972" v="3999" actId="26606"/>
          <ac:spMkLst>
            <pc:docMk/>
            <pc:sldMk cId="1192776279" sldId="283"/>
            <ac:spMk id="9" creationId="{60B7752B-728D-4CA3-8923-C4F7F77029E3}"/>
          </ac:spMkLst>
        </pc:spChg>
        <pc:spChg chg="add">
          <ac:chgData name="Ondra Klíma" userId="381e0c8e360e8536" providerId="LiveId" clId="{06C3C4A0-327E-42D0-B334-06485C8118B1}" dt="2022-12-14T14:16:30.972" v="3999" actId="26606"/>
          <ac:spMkLst>
            <pc:docMk/>
            <pc:sldMk cId="1192776279" sldId="283"/>
            <ac:spMk id="11" creationId="{429899A3-416E-4DB5-846D-023526052013}"/>
          </ac:spMkLst>
        </pc:spChg>
        <pc:graphicFrameChg chg="add">
          <ac:chgData name="Ondra Klíma" userId="381e0c8e360e8536" providerId="LiveId" clId="{06C3C4A0-327E-42D0-B334-06485C8118B1}" dt="2022-12-14T14:16:30.972" v="3999" actId="26606"/>
          <ac:graphicFrameMkLst>
            <pc:docMk/>
            <pc:sldMk cId="1192776279" sldId="283"/>
            <ac:graphicFrameMk id="5" creationId="{98F20D18-F20E-57F1-46E1-21B174707BBB}"/>
          </ac:graphicFrameMkLst>
        </pc:graphicFrameChg>
      </pc:sldChg>
      <pc:sldChg chg="addSp delSp modSp new mod setBg modNotesTx">
        <pc:chgData name="Ondra Klíma" userId="381e0c8e360e8536" providerId="LiveId" clId="{06C3C4A0-327E-42D0-B334-06485C8118B1}" dt="2023-12-19T11:59:09.810" v="5033" actId="790"/>
        <pc:sldMkLst>
          <pc:docMk/>
          <pc:sldMk cId="2434161474" sldId="284"/>
        </pc:sldMkLst>
        <pc:spChg chg="mod">
          <ac:chgData name="Ondra Klíma" userId="381e0c8e360e8536" providerId="LiveId" clId="{06C3C4A0-327E-42D0-B334-06485C8118B1}" dt="2022-12-14T14:16:24.031" v="3998" actId="26606"/>
          <ac:spMkLst>
            <pc:docMk/>
            <pc:sldMk cId="2434161474" sldId="284"/>
            <ac:spMk id="2" creationId="{9169A47D-50CC-3E83-D8DD-8411537E736B}"/>
          </ac:spMkLst>
        </pc:spChg>
        <pc:spChg chg="mod">
          <ac:chgData name="Ondra Klíma" userId="381e0c8e360e8536" providerId="LiveId" clId="{06C3C4A0-327E-42D0-B334-06485C8118B1}" dt="2022-12-14T14:16:24.031" v="3998" actId="26606"/>
          <ac:spMkLst>
            <pc:docMk/>
            <pc:sldMk cId="2434161474" sldId="284"/>
            <ac:spMk id="3" creationId="{22922026-2BA8-20AA-0AC1-27B6DBC5CB78}"/>
          </ac:spMkLst>
        </pc:spChg>
        <pc:spChg chg="add del">
          <ac:chgData name="Ondra Klíma" userId="381e0c8e360e8536" providerId="LiveId" clId="{06C3C4A0-327E-42D0-B334-06485C8118B1}" dt="2022-12-14T14:16:24.031" v="3998" actId="26606"/>
          <ac:spMkLst>
            <pc:docMk/>
            <pc:sldMk cId="2434161474" sldId="284"/>
            <ac:spMk id="9" creationId="{A5931BE0-4B93-4D6C-878E-ACC59D6B4587}"/>
          </ac:spMkLst>
        </pc:spChg>
        <pc:spChg chg="add del">
          <ac:chgData name="Ondra Klíma" userId="381e0c8e360e8536" providerId="LiveId" clId="{06C3C4A0-327E-42D0-B334-06485C8118B1}" dt="2022-12-14T14:16:24.031" v="3998" actId="26606"/>
          <ac:spMkLst>
            <pc:docMk/>
            <pc:sldMk cId="2434161474" sldId="284"/>
            <ac:spMk id="11" creationId="{6FF3A87B-2255-45E0-A551-C11FAF93290C}"/>
          </ac:spMkLst>
        </pc:spChg>
        <pc:picChg chg="add del">
          <ac:chgData name="Ondra Klíma" userId="381e0c8e360e8536" providerId="LiveId" clId="{06C3C4A0-327E-42D0-B334-06485C8118B1}" dt="2022-12-14T14:16:24.031" v="3998" actId="26606"/>
          <ac:picMkLst>
            <pc:docMk/>
            <pc:sldMk cId="2434161474" sldId="284"/>
            <ac:picMk id="5" creationId="{52DC539F-E0F8-FA44-1783-CE17947F7E84}"/>
          </ac:picMkLst>
        </pc:picChg>
      </pc:sldChg>
      <pc:sldChg chg="del">
        <pc:chgData name="Ondra Klíma" userId="381e0c8e360e8536" providerId="LiveId" clId="{06C3C4A0-327E-42D0-B334-06485C8118B1}" dt="2022-12-14T13:14:07.764" v="5" actId="47"/>
        <pc:sldMkLst>
          <pc:docMk/>
          <pc:sldMk cId="2835914206" sldId="284"/>
        </pc:sldMkLst>
      </pc:sldChg>
      <pc:sldChg chg="addSp delSp modSp new mod setBg modNotesTx">
        <pc:chgData name="Ondra Klíma" userId="381e0c8e360e8536" providerId="LiveId" clId="{06C3C4A0-327E-42D0-B334-06485C8118B1}" dt="2023-12-14T09:09:39.253" v="4518" actId="20577"/>
        <pc:sldMkLst>
          <pc:docMk/>
          <pc:sldMk cId="995834637" sldId="285"/>
        </pc:sldMkLst>
        <pc:spChg chg="mod">
          <ac:chgData name="Ondra Klíma" userId="381e0c8e360e8536" providerId="LiveId" clId="{06C3C4A0-327E-42D0-B334-06485C8118B1}" dt="2022-12-15T09:28:08.837" v="4341" actId="26606"/>
          <ac:spMkLst>
            <pc:docMk/>
            <pc:sldMk cId="995834637" sldId="285"/>
            <ac:spMk id="2" creationId="{E0FA47B6-FA03-2BE2-CD0C-C4A1B5A4C45A}"/>
          </ac:spMkLst>
        </pc:spChg>
        <pc:spChg chg="del mod">
          <ac:chgData name="Ondra Klíma" userId="381e0c8e360e8536" providerId="LiveId" clId="{06C3C4A0-327E-42D0-B334-06485C8118B1}" dt="2022-12-14T14:28:11.698" v="4061" actId="26606"/>
          <ac:spMkLst>
            <pc:docMk/>
            <pc:sldMk cId="995834637" sldId="285"/>
            <ac:spMk id="3" creationId="{A0FF54FB-FAD8-B0AD-B46A-C2BC0533E5EB}"/>
          </ac:spMkLst>
        </pc:spChg>
        <pc:spChg chg="add del">
          <ac:chgData name="Ondra Klíma" userId="381e0c8e360e8536" providerId="LiveId" clId="{06C3C4A0-327E-42D0-B334-06485C8118B1}" dt="2022-12-15T09:28:08.837" v="4341" actId="26606"/>
          <ac:spMkLst>
            <pc:docMk/>
            <pc:sldMk cId="995834637" sldId="285"/>
            <ac:spMk id="9" creationId="{60B7752B-728D-4CA3-8923-C4F7F77029E3}"/>
          </ac:spMkLst>
        </pc:spChg>
        <pc:spChg chg="add del">
          <ac:chgData name="Ondra Klíma" userId="381e0c8e360e8536" providerId="LiveId" clId="{06C3C4A0-327E-42D0-B334-06485C8118B1}" dt="2022-12-15T09:28:08.837" v="4341" actId="26606"/>
          <ac:spMkLst>
            <pc:docMk/>
            <pc:sldMk cId="995834637" sldId="285"/>
            <ac:spMk id="11" creationId="{429899A3-416E-4DB5-846D-023526052013}"/>
          </ac:spMkLst>
        </pc:spChg>
        <pc:spChg chg="add">
          <ac:chgData name="Ondra Klíma" userId="381e0c8e360e8536" providerId="LiveId" clId="{06C3C4A0-327E-42D0-B334-06485C8118B1}" dt="2022-12-15T09:28:08.837" v="4341" actId="26606"/>
          <ac:spMkLst>
            <pc:docMk/>
            <pc:sldMk cId="995834637" sldId="285"/>
            <ac:spMk id="16" creationId="{60B7752B-728D-4CA3-8923-C4F7F77029E3}"/>
          </ac:spMkLst>
        </pc:spChg>
        <pc:spChg chg="add">
          <ac:chgData name="Ondra Klíma" userId="381e0c8e360e8536" providerId="LiveId" clId="{06C3C4A0-327E-42D0-B334-06485C8118B1}" dt="2022-12-15T09:28:08.837" v="4341" actId="26606"/>
          <ac:spMkLst>
            <pc:docMk/>
            <pc:sldMk cId="995834637" sldId="285"/>
            <ac:spMk id="18" creationId="{429899A3-416E-4DB5-846D-023526052013}"/>
          </ac:spMkLst>
        </pc:spChg>
        <pc:graphicFrameChg chg="add mod modGraphic">
          <ac:chgData name="Ondra Klíma" userId="381e0c8e360e8536" providerId="LiveId" clId="{06C3C4A0-327E-42D0-B334-06485C8118B1}" dt="2023-12-14T09:09:07.929" v="4516"/>
          <ac:graphicFrameMkLst>
            <pc:docMk/>
            <pc:sldMk cId="995834637" sldId="285"/>
            <ac:graphicFrameMk id="5" creationId="{E5B1E752-AC4F-8650-D9F4-2C8C36EE5006}"/>
          </ac:graphicFrameMkLst>
        </pc:graphicFrameChg>
      </pc:sldChg>
      <pc:sldChg chg="del">
        <pc:chgData name="Ondra Klíma" userId="381e0c8e360e8536" providerId="LiveId" clId="{06C3C4A0-327E-42D0-B334-06485C8118B1}" dt="2022-12-14T13:14:07.764" v="5" actId="47"/>
        <pc:sldMkLst>
          <pc:docMk/>
          <pc:sldMk cId="2125484607" sldId="285"/>
        </pc:sldMkLst>
      </pc:sldChg>
      <pc:sldChg chg="del">
        <pc:chgData name="Ondra Klíma" userId="381e0c8e360e8536" providerId="LiveId" clId="{06C3C4A0-327E-42D0-B334-06485C8118B1}" dt="2022-12-14T13:14:07.764" v="5" actId="47"/>
        <pc:sldMkLst>
          <pc:docMk/>
          <pc:sldMk cId="757893339" sldId="286"/>
        </pc:sldMkLst>
      </pc:sldChg>
      <pc:sldChg chg="addSp delSp modSp new mod modAnim modNotesTx">
        <pc:chgData name="Ondra Klíma" userId="381e0c8e360e8536" providerId="LiveId" clId="{06C3C4A0-327E-42D0-B334-06485C8118B1}" dt="2023-12-19T11:52:49.359" v="5014" actId="6549"/>
        <pc:sldMkLst>
          <pc:docMk/>
          <pc:sldMk cId="1098089597" sldId="286"/>
        </pc:sldMkLst>
        <pc:spChg chg="del">
          <ac:chgData name="Ondra Klíma" userId="381e0c8e360e8536" providerId="LiveId" clId="{06C3C4A0-327E-42D0-B334-06485C8118B1}" dt="2023-12-19T11:52:02.004" v="4993" actId="478"/>
          <ac:spMkLst>
            <pc:docMk/>
            <pc:sldMk cId="1098089597" sldId="286"/>
            <ac:spMk id="2" creationId="{65D18928-D907-6D4B-935B-ABFA95C8365B}"/>
          </ac:spMkLst>
        </pc:spChg>
        <pc:spChg chg="del">
          <ac:chgData name="Ondra Klíma" userId="381e0c8e360e8536" providerId="LiveId" clId="{06C3C4A0-327E-42D0-B334-06485C8118B1}" dt="2023-12-19T11:52:22.564" v="4994"/>
          <ac:spMkLst>
            <pc:docMk/>
            <pc:sldMk cId="1098089597" sldId="286"/>
            <ac:spMk id="3" creationId="{769733F2-3650-BE2E-58A1-B9F0A77F7F34}"/>
          </ac:spMkLst>
        </pc:spChg>
        <pc:picChg chg="add mod">
          <ac:chgData name="Ondra Klíma" userId="381e0c8e360e8536" providerId="LiveId" clId="{06C3C4A0-327E-42D0-B334-06485C8118B1}" dt="2023-12-19T11:52:39.962" v="5010" actId="1035"/>
          <ac:picMkLst>
            <pc:docMk/>
            <pc:sldMk cId="1098089597" sldId="286"/>
            <ac:picMk id="4" creationId="{7095D8F9-D08C-9391-2DE9-139D83DEE98D}"/>
          </ac:picMkLst>
        </pc:picChg>
      </pc:sldChg>
      <pc:sldChg chg="modSp new del mod">
        <pc:chgData name="Ondra Klíma" userId="381e0c8e360e8536" providerId="LiveId" clId="{06C3C4A0-327E-42D0-B334-06485C8118B1}" dt="2023-12-19T12:06:06.906" v="5064" actId="47"/>
        <pc:sldMkLst>
          <pc:docMk/>
          <pc:sldMk cId="1570899458" sldId="287"/>
        </pc:sldMkLst>
        <pc:spChg chg="mod">
          <ac:chgData name="Ondra Klíma" userId="381e0c8e360e8536" providerId="LiveId" clId="{06C3C4A0-327E-42D0-B334-06485C8118B1}" dt="2023-12-19T12:05:59.307" v="5062" actId="20577"/>
          <ac:spMkLst>
            <pc:docMk/>
            <pc:sldMk cId="1570899458" sldId="287"/>
            <ac:spMk id="2" creationId="{873F736B-389A-B177-1E1C-12580C528FB0}"/>
          </ac:spMkLst>
        </pc:spChg>
      </pc:sldChg>
      <pc:sldChg chg="del">
        <pc:chgData name="Ondra Klíma" userId="381e0c8e360e8536" providerId="LiveId" clId="{06C3C4A0-327E-42D0-B334-06485C8118B1}" dt="2022-12-14T13:14:07.764" v="5" actId="47"/>
        <pc:sldMkLst>
          <pc:docMk/>
          <pc:sldMk cId="2168547136" sldId="287"/>
        </pc:sldMkLst>
      </pc:sldChg>
      <pc:sldChg chg="addSp delSp modSp add mod modNotesTx">
        <pc:chgData name="Ondra Klíma" userId="381e0c8e360e8536" providerId="LiveId" clId="{06C3C4A0-327E-42D0-B334-06485C8118B1}" dt="2023-12-20T09:58:17.806" v="5963" actId="20577"/>
        <pc:sldMkLst>
          <pc:docMk/>
          <pc:sldMk cId="393544346" sldId="288"/>
        </pc:sldMkLst>
        <pc:spChg chg="mod">
          <ac:chgData name="Ondra Klíma" userId="381e0c8e360e8536" providerId="LiveId" clId="{06C3C4A0-327E-42D0-B334-06485C8118B1}" dt="2023-12-19T12:09:31.205" v="5155" actId="5793"/>
          <ac:spMkLst>
            <pc:docMk/>
            <pc:sldMk cId="393544346" sldId="288"/>
            <ac:spMk id="2" creationId="{A27FD7AB-131E-CE83-31BE-AE78AE36EB3A}"/>
          </ac:spMkLst>
        </pc:spChg>
        <pc:spChg chg="mod">
          <ac:chgData name="Ondra Klíma" userId="381e0c8e360e8536" providerId="LiveId" clId="{06C3C4A0-327E-42D0-B334-06485C8118B1}" dt="2023-12-20T09:57:28.838" v="5891" actId="20577"/>
          <ac:spMkLst>
            <pc:docMk/>
            <pc:sldMk cId="393544346" sldId="288"/>
            <ac:spMk id="3" creationId="{70E2C7FD-D8E0-E985-ABAE-6F29E2C41114}"/>
          </ac:spMkLst>
        </pc:spChg>
        <pc:picChg chg="add del">
          <ac:chgData name="Ondra Klíma" userId="381e0c8e360e8536" providerId="LiveId" clId="{06C3C4A0-327E-42D0-B334-06485C8118B1}" dt="2023-12-19T12:06:11.884" v="5066"/>
          <ac:picMkLst>
            <pc:docMk/>
            <pc:sldMk cId="393544346" sldId="288"/>
            <ac:picMk id="4" creationId="{7B3DE09B-C833-6EEE-8EA0-8E53FA267104}"/>
          </ac:picMkLst>
        </pc:picChg>
        <pc:picChg chg="mod">
          <ac:chgData name="Ondra Klíma" userId="381e0c8e360e8536" providerId="LiveId" clId="{06C3C4A0-327E-42D0-B334-06485C8118B1}" dt="2023-12-19T12:07:41.231" v="5091" actId="14826"/>
          <ac:picMkLst>
            <pc:docMk/>
            <pc:sldMk cId="393544346" sldId="288"/>
            <ac:picMk id="1026" creationId="{9E74FEC4-FF5D-7861-CC97-315264433CBC}"/>
          </ac:picMkLst>
        </pc:picChg>
      </pc:sldChg>
      <pc:sldChg chg="del">
        <pc:chgData name="Ondra Klíma" userId="381e0c8e360e8536" providerId="LiveId" clId="{06C3C4A0-327E-42D0-B334-06485C8118B1}" dt="2022-12-14T13:14:07.764" v="5" actId="47"/>
        <pc:sldMkLst>
          <pc:docMk/>
          <pc:sldMk cId="615306039" sldId="288"/>
        </pc:sldMkLst>
      </pc:sldChg>
      <pc:sldChg chg="del">
        <pc:chgData name="Ondra Klíma" userId="381e0c8e360e8536" providerId="LiveId" clId="{06C3C4A0-327E-42D0-B334-06485C8118B1}" dt="2022-12-14T13:14:09.323" v="6" actId="47"/>
        <pc:sldMkLst>
          <pc:docMk/>
          <pc:sldMk cId="186058448" sldId="289"/>
        </pc:sldMkLst>
      </pc:sldChg>
      <pc:sldChg chg="addSp delSp modSp new mod setBg modNotesTx">
        <pc:chgData name="Ondra Klíma" userId="381e0c8e360e8536" providerId="LiveId" clId="{06C3C4A0-327E-42D0-B334-06485C8118B1}" dt="2023-12-19T12:32:10.577" v="5889" actId="20577"/>
        <pc:sldMkLst>
          <pc:docMk/>
          <pc:sldMk cId="2502798634" sldId="289"/>
        </pc:sldMkLst>
        <pc:spChg chg="mod">
          <ac:chgData name="Ondra Klíma" userId="381e0c8e360e8536" providerId="LiveId" clId="{06C3C4A0-327E-42D0-B334-06485C8118B1}" dt="2023-12-19T12:23:04.998" v="5266" actId="26606"/>
          <ac:spMkLst>
            <pc:docMk/>
            <pc:sldMk cId="2502798634" sldId="289"/>
            <ac:spMk id="2" creationId="{E0676964-FFD2-4963-ABCF-70EE8E5B2468}"/>
          </ac:spMkLst>
        </pc:spChg>
        <pc:spChg chg="add del mod">
          <ac:chgData name="Ondra Klíma" userId="381e0c8e360e8536" providerId="LiveId" clId="{06C3C4A0-327E-42D0-B334-06485C8118B1}" dt="2023-12-19T12:24:57.810" v="5275" actId="790"/>
          <ac:spMkLst>
            <pc:docMk/>
            <pc:sldMk cId="2502798634" sldId="289"/>
            <ac:spMk id="3" creationId="{7ED8A629-D47E-7F62-D74F-D7550E7B179B}"/>
          </ac:spMkLst>
        </pc:spChg>
        <pc:spChg chg="add del">
          <ac:chgData name="Ondra Klíma" userId="381e0c8e360e8536" providerId="LiveId" clId="{06C3C4A0-327E-42D0-B334-06485C8118B1}" dt="2023-12-19T12:23:04.998" v="5266" actId="26606"/>
          <ac:spMkLst>
            <pc:docMk/>
            <pc:sldMk cId="2502798634" sldId="289"/>
            <ac:spMk id="9" creationId="{60B7752B-728D-4CA3-8923-C4F7F77029E3}"/>
          </ac:spMkLst>
        </pc:spChg>
        <pc:spChg chg="add del">
          <ac:chgData name="Ondra Klíma" userId="381e0c8e360e8536" providerId="LiveId" clId="{06C3C4A0-327E-42D0-B334-06485C8118B1}" dt="2023-12-19T12:23:04.998" v="5266" actId="26606"/>
          <ac:spMkLst>
            <pc:docMk/>
            <pc:sldMk cId="2502798634" sldId="289"/>
            <ac:spMk id="11" creationId="{88392DC7-0988-443B-A0D0-E726C7DB622B}"/>
          </ac:spMkLst>
        </pc:spChg>
        <pc:graphicFrameChg chg="add del">
          <ac:chgData name="Ondra Klíma" userId="381e0c8e360e8536" providerId="LiveId" clId="{06C3C4A0-327E-42D0-B334-06485C8118B1}" dt="2023-12-19T12:23:04.998" v="5266" actId="26606"/>
          <ac:graphicFrameMkLst>
            <pc:docMk/>
            <pc:sldMk cId="2502798634" sldId="289"/>
            <ac:graphicFrameMk id="5" creationId="{70504EDD-21D1-F4A5-8997-5B43A6C7F6AD}"/>
          </ac:graphicFrameMkLst>
        </pc:graphicFrameChg>
        <pc:graphicFrameChg chg="add del">
          <ac:chgData name="Ondra Klíma" userId="381e0c8e360e8536" providerId="LiveId" clId="{06C3C4A0-327E-42D0-B334-06485C8118B1}" dt="2023-12-19T12:23:12.698" v="5268" actId="26606"/>
          <ac:graphicFrameMkLst>
            <pc:docMk/>
            <pc:sldMk cId="2502798634" sldId="289"/>
            <ac:graphicFrameMk id="13" creationId="{563C4867-D864-8B5F-990F-D010FE0F50E8}"/>
          </ac:graphicFrameMkLst>
        </pc:graphicFrameChg>
      </pc:sldChg>
      <pc:sldChg chg="del">
        <pc:chgData name="Ondra Klíma" userId="381e0c8e360e8536" providerId="LiveId" clId="{06C3C4A0-327E-42D0-B334-06485C8118B1}" dt="2022-12-14T13:14:07.764" v="5" actId="47"/>
        <pc:sldMkLst>
          <pc:docMk/>
          <pc:sldMk cId="2841094838" sldId="290"/>
        </pc:sldMkLst>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C3EA66B2-1CBE-47F4-9FD1-4484493243DD}"/>
    <pc:docChg chg="undo custSel addSld delSld modSld sldOrd">
      <pc:chgData name="Ondra Klíma" userId="381e0c8e360e8536" providerId="LiveId" clId="{C3EA66B2-1CBE-47F4-9FD1-4484493243DD}" dt="2022-12-08T09:31:37.100" v="8788" actId="20577"/>
      <pc:docMkLst>
        <pc:docMk/>
      </pc:docMkLst>
      <pc:sldChg chg="modSp">
        <pc:chgData name="Ondra Klíma" userId="381e0c8e360e8536" providerId="LiveId" clId="{C3EA66B2-1CBE-47F4-9FD1-4484493243DD}" dt="2022-12-07T21:16:05.835" v="0"/>
        <pc:sldMkLst>
          <pc:docMk/>
          <pc:sldMk cId="820938414" sldId="256"/>
        </pc:sldMkLst>
        <pc:spChg chg="mod">
          <ac:chgData name="Ondra Klíma" userId="381e0c8e360e8536" providerId="LiveId" clId="{C3EA66B2-1CBE-47F4-9FD1-4484493243DD}" dt="2022-12-07T21:16:05.835" v="0"/>
          <ac:spMkLst>
            <pc:docMk/>
            <pc:sldMk cId="820938414" sldId="256"/>
            <ac:spMk id="2" creationId="{7A81CABB-0357-D3D6-AD68-C5F981E995CC}"/>
          </ac:spMkLst>
        </pc:spChg>
      </pc:sldChg>
      <pc:sldChg chg="modSp">
        <pc:chgData name="Ondra Klíma" userId="381e0c8e360e8536" providerId="LiveId" clId="{C3EA66B2-1CBE-47F4-9FD1-4484493243DD}" dt="2022-12-08T08:44:29.232" v="7946" actId="20577"/>
        <pc:sldMkLst>
          <pc:docMk/>
          <pc:sldMk cId="2240082487" sldId="259"/>
        </pc:sldMkLst>
        <pc:graphicFrameChg chg="mod">
          <ac:chgData name="Ondra Klíma" userId="381e0c8e360e8536" providerId="LiveId" clId="{C3EA66B2-1CBE-47F4-9FD1-4484493243DD}" dt="2022-12-08T08:44:29.232" v="7946" actId="20577"/>
          <ac:graphicFrameMkLst>
            <pc:docMk/>
            <pc:sldMk cId="2240082487" sldId="259"/>
            <ac:graphicFrameMk id="5" creationId="{8C65F979-AAF3-07C7-A6EE-9B312F954BE9}"/>
          </ac:graphicFrameMkLst>
        </pc:graphicFrameChg>
      </pc:sldChg>
      <pc:sldChg chg="modSp modNotesTx">
        <pc:chgData name="Ondra Klíma" userId="381e0c8e360e8536" providerId="LiveId" clId="{C3EA66B2-1CBE-47F4-9FD1-4484493243DD}" dt="2022-12-08T08:44:35.960" v="7947"/>
        <pc:sldMkLst>
          <pc:docMk/>
          <pc:sldMk cId="1496334493" sldId="270"/>
        </pc:sldMkLst>
        <pc:graphicFrameChg chg="mod">
          <ac:chgData name="Ondra Klíma" userId="381e0c8e360e8536" providerId="LiveId" clId="{C3EA66B2-1CBE-47F4-9FD1-4484493243DD}" dt="2022-12-08T08:44:35.960" v="7947"/>
          <ac:graphicFrameMkLst>
            <pc:docMk/>
            <pc:sldMk cId="1496334493" sldId="270"/>
            <ac:graphicFrameMk id="5" creationId="{3F9AC063-EE43-3A52-92EA-DB164AB78FCC}"/>
          </ac:graphicFrameMkLst>
        </pc:graphicFrameChg>
      </pc:sldChg>
      <pc:sldChg chg="modSp mod">
        <pc:chgData name="Ondra Klíma" userId="381e0c8e360e8536" providerId="LiveId" clId="{C3EA66B2-1CBE-47F4-9FD1-4484493243DD}" dt="2022-12-07T21:17:24.113" v="5"/>
        <pc:sldMkLst>
          <pc:docMk/>
          <pc:sldMk cId="467520318" sldId="272"/>
        </pc:sldMkLst>
        <pc:spChg chg="mod">
          <ac:chgData name="Ondra Klíma" userId="381e0c8e360e8536" providerId="LiveId" clId="{C3EA66B2-1CBE-47F4-9FD1-4484493243DD}" dt="2022-12-07T21:17:24.113" v="5"/>
          <ac:spMkLst>
            <pc:docMk/>
            <pc:sldMk cId="467520318" sldId="272"/>
            <ac:spMk id="3" creationId="{5609133B-8834-B1B4-978A-FCA1F76450F4}"/>
          </ac:spMkLst>
        </pc:spChg>
      </pc:sldChg>
      <pc:sldChg chg="modSp add del mod ord modNotesTx">
        <pc:chgData name="Ondra Klíma" userId="381e0c8e360e8536" providerId="LiveId" clId="{C3EA66B2-1CBE-47F4-9FD1-4484493243DD}" dt="2022-12-08T09:31:37.100" v="8788" actId="20577"/>
        <pc:sldMkLst>
          <pc:docMk/>
          <pc:sldMk cId="4092044334" sldId="279"/>
        </pc:sldMkLst>
        <pc:spChg chg="mod">
          <ac:chgData name="Ondra Klíma" userId="381e0c8e360e8536" providerId="LiveId" clId="{C3EA66B2-1CBE-47F4-9FD1-4484493243DD}" dt="2022-12-08T09:31:37.100" v="8788" actId="20577"/>
          <ac:spMkLst>
            <pc:docMk/>
            <pc:sldMk cId="4092044334" sldId="279"/>
            <ac:spMk id="2" creationId="{A27FD7AB-131E-CE83-31BE-AE78AE36EB3A}"/>
          </ac:spMkLst>
        </pc:spChg>
        <pc:spChg chg="mod">
          <ac:chgData name="Ondra Klíma" userId="381e0c8e360e8536" providerId="LiveId" clId="{C3EA66B2-1CBE-47F4-9FD1-4484493243DD}" dt="2022-12-08T09:09:06.550" v="8713" actId="20577"/>
          <ac:spMkLst>
            <pc:docMk/>
            <pc:sldMk cId="4092044334" sldId="279"/>
            <ac:spMk id="3" creationId="{70E2C7FD-D8E0-E985-ABAE-6F29E2C41114}"/>
          </ac:spMkLst>
        </pc:spChg>
        <pc:picChg chg="mod">
          <ac:chgData name="Ondra Klíma" userId="381e0c8e360e8536" providerId="LiveId" clId="{C3EA66B2-1CBE-47F4-9FD1-4484493243DD}" dt="2022-12-07T22:46:01.445" v="5564" actId="14826"/>
          <ac:picMkLst>
            <pc:docMk/>
            <pc:sldMk cId="4092044334" sldId="279"/>
            <ac:picMk id="1026" creationId="{9E74FEC4-FF5D-7861-CC97-315264433CBC}"/>
          </ac:picMkLst>
        </pc:picChg>
      </pc:sldChg>
      <pc:sldChg chg="addSp delSp modSp new mod setBg">
        <pc:chgData name="Ondra Klíma" userId="381e0c8e360e8536" providerId="LiveId" clId="{C3EA66B2-1CBE-47F4-9FD1-4484493243DD}" dt="2022-12-07T21:26:04.994" v="769" actId="20577"/>
        <pc:sldMkLst>
          <pc:docMk/>
          <pc:sldMk cId="1729081766" sldId="280"/>
        </pc:sldMkLst>
        <pc:spChg chg="mod">
          <ac:chgData name="Ondra Klíma" userId="381e0c8e360e8536" providerId="LiveId" clId="{C3EA66B2-1CBE-47F4-9FD1-4484493243DD}" dt="2022-12-07T21:25:46.897" v="749" actId="26606"/>
          <ac:spMkLst>
            <pc:docMk/>
            <pc:sldMk cId="1729081766" sldId="280"/>
            <ac:spMk id="2" creationId="{83A303D1-D2A0-FE65-6EF7-E23ECA7C3708}"/>
          </ac:spMkLst>
        </pc:spChg>
        <pc:spChg chg="del mod">
          <ac:chgData name="Ondra Klíma" userId="381e0c8e360e8536" providerId="LiveId" clId="{C3EA66B2-1CBE-47F4-9FD1-4484493243DD}" dt="2022-12-07T21:25:46.897" v="749" actId="26606"/>
          <ac:spMkLst>
            <pc:docMk/>
            <pc:sldMk cId="1729081766" sldId="280"/>
            <ac:spMk id="3" creationId="{31C98CA0-9ACA-F75F-59CF-9029433FA15A}"/>
          </ac:spMkLst>
        </pc:spChg>
        <pc:spChg chg="add">
          <ac:chgData name="Ondra Klíma" userId="381e0c8e360e8536" providerId="LiveId" clId="{C3EA66B2-1CBE-47F4-9FD1-4484493243DD}" dt="2022-12-07T21:25:46.897" v="749" actId="26606"/>
          <ac:spMkLst>
            <pc:docMk/>
            <pc:sldMk cId="1729081766" sldId="280"/>
            <ac:spMk id="9" creationId="{60B7752B-728D-4CA3-8923-C4F7F77029E3}"/>
          </ac:spMkLst>
        </pc:spChg>
        <pc:spChg chg="add">
          <ac:chgData name="Ondra Klíma" userId="381e0c8e360e8536" providerId="LiveId" clId="{C3EA66B2-1CBE-47F4-9FD1-4484493243DD}" dt="2022-12-07T21:25:46.897" v="749" actId="26606"/>
          <ac:spMkLst>
            <pc:docMk/>
            <pc:sldMk cId="1729081766" sldId="280"/>
            <ac:spMk id="15" creationId="{52D58DC7-20C8-4471-BAA7-B296A2AEC3F6}"/>
          </ac:spMkLst>
        </pc:spChg>
        <pc:spChg chg="add">
          <ac:chgData name="Ondra Klíma" userId="381e0c8e360e8536" providerId="LiveId" clId="{C3EA66B2-1CBE-47F4-9FD1-4484493243DD}" dt="2022-12-07T21:25:46.897" v="749" actId="26606"/>
          <ac:spMkLst>
            <pc:docMk/>
            <pc:sldMk cId="1729081766" sldId="280"/>
            <ac:spMk id="17" creationId="{8E4AABAC-100B-437F-86D3-981412859411}"/>
          </ac:spMkLst>
        </pc:spChg>
        <pc:spChg chg="add">
          <ac:chgData name="Ondra Klíma" userId="381e0c8e360e8536" providerId="LiveId" clId="{C3EA66B2-1CBE-47F4-9FD1-4484493243DD}" dt="2022-12-07T21:25:46.897" v="749" actId="26606"/>
          <ac:spMkLst>
            <pc:docMk/>
            <pc:sldMk cId="1729081766" sldId="280"/>
            <ac:spMk id="19" creationId="{1DFD33E0-4D46-4176-BAE2-6AED15231C59}"/>
          </ac:spMkLst>
        </pc:spChg>
        <pc:spChg chg="add">
          <ac:chgData name="Ondra Klíma" userId="381e0c8e360e8536" providerId="LiveId" clId="{C3EA66B2-1CBE-47F4-9FD1-4484493243DD}" dt="2022-12-07T21:25:46.897" v="749" actId="26606"/>
          <ac:spMkLst>
            <pc:docMk/>
            <pc:sldMk cId="1729081766" sldId="280"/>
            <ac:spMk id="21" creationId="{022B5D87-7689-4E7F-B03A-7F803B5DF799}"/>
          </ac:spMkLst>
        </pc:spChg>
        <pc:grpChg chg="add">
          <ac:chgData name="Ondra Klíma" userId="381e0c8e360e8536" providerId="LiveId" clId="{C3EA66B2-1CBE-47F4-9FD1-4484493243DD}" dt="2022-12-07T21:25:46.897" v="749" actId="26606"/>
          <ac:grpSpMkLst>
            <pc:docMk/>
            <pc:sldMk cId="1729081766" sldId="280"/>
            <ac:grpSpMk id="11" creationId="{20205E53-D75C-4F15-A4A3-21DA0826FCE9}"/>
          </ac:grpSpMkLst>
        </pc:grpChg>
        <pc:graphicFrameChg chg="add mod">
          <ac:chgData name="Ondra Klíma" userId="381e0c8e360e8536" providerId="LiveId" clId="{C3EA66B2-1CBE-47F4-9FD1-4484493243DD}" dt="2022-12-07T21:26:04.994" v="769" actId="20577"/>
          <ac:graphicFrameMkLst>
            <pc:docMk/>
            <pc:sldMk cId="1729081766" sldId="280"/>
            <ac:graphicFrameMk id="5" creationId="{1F5A877F-591E-1967-5EA9-D7508112C3DA}"/>
          </ac:graphicFrameMkLst>
        </pc:graphicFrameChg>
      </pc:sldChg>
      <pc:sldChg chg="del">
        <pc:chgData name="Ondra Klíma" userId="381e0c8e360e8536" providerId="LiveId" clId="{C3EA66B2-1CBE-47F4-9FD1-4484493243DD}" dt="2022-12-07T21:17:04.097" v="2" actId="47"/>
        <pc:sldMkLst>
          <pc:docMk/>
          <pc:sldMk cId="3929318791" sldId="280"/>
        </pc:sldMkLst>
      </pc:sldChg>
      <pc:sldChg chg="del">
        <pc:chgData name="Ondra Klíma" userId="381e0c8e360e8536" providerId="LiveId" clId="{C3EA66B2-1CBE-47F4-9FD1-4484493243DD}" dt="2022-12-07T21:17:04.097" v="2" actId="47"/>
        <pc:sldMkLst>
          <pc:docMk/>
          <pc:sldMk cId="128398878" sldId="281"/>
        </pc:sldMkLst>
      </pc:sldChg>
      <pc:sldChg chg="modSp new mod">
        <pc:chgData name="Ondra Klíma" userId="381e0c8e360e8536" providerId="LiveId" clId="{C3EA66B2-1CBE-47F4-9FD1-4484493243DD}" dt="2022-12-07T21:32:28.102" v="1433" actId="20577"/>
        <pc:sldMkLst>
          <pc:docMk/>
          <pc:sldMk cId="607185571" sldId="281"/>
        </pc:sldMkLst>
        <pc:spChg chg="mod">
          <ac:chgData name="Ondra Klíma" userId="381e0c8e360e8536" providerId="LiveId" clId="{C3EA66B2-1CBE-47F4-9FD1-4484493243DD}" dt="2022-12-07T21:26:33.527" v="784" actId="20577"/>
          <ac:spMkLst>
            <pc:docMk/>
            <pc:sldMk cId="607185571" sldId="281"/>
            <ac:spMk id="2" creationId="{DDFBBF63-B358-2C02-D087-DF2B6084B380}"/>
          </ac:spMkLst>
        </pc:spChg>
        <pc:spChg chg="mod">
          <ac:chgData name="Ondra Klíma" userId="381e0c8e360e8536" providerId="LiveId" clId="{C3EA66B2-1CBE-47F4-9FD1-4484493243DD}" dt="2022-12-07T21:32:28.102" v="1433" actId="20577"/>
          <ac:spMkLst>
            <pc:docMk/>
            <pc:sldMk cId="607185571" sldId="281"/>
            <ac:spMk id="3" creationId="{0E3ED2D1-F53D-7F87-A656-5E68BC6B41E3}"/>
          </ac:spMkLst>
        </pc:spChg>
      </pc:sldChg>
      <pc:sldChg chg="modSp new mod">
        <pc:chgData name="Ondra Klíma" userId="381e0c8e360e8536" providerId="LiveId" clId="{C3EA66B2-1CBE-47F4-9FD1-4484493243DD}" dt="2022-12-08T08:49:25.143" v="7949" actId="20577"/>
        <pc:sldMkLst>
          <pc:docMk/>
          <pc:sldMk cId="539635614" sldId="282"/>
        </pc:sldMkLst>
        <pc:spChg chg="mod">
          <ac:chgData name="Ondra Klíma" userId="381e0c8e360e8536" providerId="LiveId" clId="{C3EA66B2-1CBE-47F4-9FD1-4484493243DD}" dt="2022-12-07T21:33:07.346" v="1451" actId="20577"/>
          <ac:spMkLst>
            <pc:docMk/>
            <pc:sldMk cId="539635614" sldId="282"/>
            <ac:spMk id="2" creationId="{4F803968-2ACB-49F5-AE81-3E24624D132E}"/>
          </ac:spMkLst>
        </pc:spChg>
        <pc:spChg chg="mod">
          <ac:chgData name="Ondra Klíma" userId="381e0c8e360e8536" providerId="LiveId" clId="{C3EA66B2-1CBE-47F4-9FD1-4484493243DD}" dt="2022-12-08T08:49:25.143" v="7949" actId="20577"/>
          <ac:spMkLst>
            <pc:docMk/>
            <pc:sldMk cId="539635614" sldId="282"/>
            <ac:spMk id="3" creationId="{14228A5A-AB0B-B9D2-043E-25595E29A4D9}"/>
          </ac:spMkLst>
        </pc:spChg>
      </pc:sldChg>
      <pc:sldChg chg="del">
        <pc:chgData name="Ondra Klíma" userId="381e0c8e360e8536" providerId="LiveId" clId="{C3EA66B2-1CBE-47F4-9FD1-4484493243DD}" dt="2022-12-07T21:17:04.097" v="2" actId="47"/>
        <pc:sldMkLst>
          <pc:docMk/>
          <pc:sldMk cId="2076896991" sldId="282"/>
        </pc:sldMkLst>
      </pc:sldChg>
      <pc:sldChg chg="modSp new mod">
        <pc:chgData name="Ondra Klíma" userId="381e0c8e360e8536" providerId="LiveId" clId="{C3EA66B2-1CBE-47F4-9FD1-4484493243DD}" dt="2022-12-07T21:50:38.736" v="2530" actId="20577"/>
        <pc:sldMkLst>
          <pc:docMk/>
          <pc:sldMk cId="442434366" sldId="283"/>
        </pc:sldMkLst>
        <pc:spChg chg="mod">
          <ac:chgData name="Ondra Klíma" userId="381e0c8e360e8536" providerId="LiveId" clId="{C3EA66B2-1CBE-47F4-9FD1-4484493243DD}" dt="2022-12-07T21:45:14.798" v="1937" actId="20577"/>
          <ac:spMkLst>
            <pc:docMk/>
            <pc:sldMk cId="442434366" sldId="283"/>
            <ac:spMk id="2" creationId="{8EA51582-A82D-A524-C89F-B5F1308E76AD}"/>
          </ac:spMkLst>
        </pc:spChg>
        <pc:spChg chg="mod">
          <ac:chgData name="Ondra Klíma" userId="381e0c8e360e8536" providerId="LiveId" clId="{C3EA66B2-1CBE-47F4-9FD1-4484493243DD}" dt="2022-12-07T21:50:38.736" v="2530" actId="20577"/>
          <ac:spMkLst>
            <pc:docMk/>
            <pc:sldMk cId="442434366" sldId="283"/>
            <ac:spMk id="3" creationId="{772380A0-A7B5-71CA-048D-79DC961F6565}"/>
          </ac:spMkLst>
        </pc:spChg>
      </pc:sldChg>
      <pc:sldChg chg="del">
        <pc:chgData name="Ondra Klíma" userId="381e0c8e360e8536" providerId="LiveId" clId="{C3EA66B2-1CBE-47F4-9FD1-4484493243DD}" dt="2022-12-07T21:17:08.371" v="3" actId="47"/>
        <pc:sldMkLst>
          <pc:docMk/>
          <pc:sldMk cId="3270733124" sldId="283"/>
        </pc:sldMkLst>
      </pc:sldChg>
      <pc:sldChg chg="del">
        <pc:chgData name="Ondra Klíma" userId="381e0c8e360e8536" providerId="LiveId" clId="{C3EA66B2-1CBE-47F4-9FD1-4484493243DD}" dt="2022-12-07T21:17:08.371" v="3" actId="47"/>
        <pc:sldMkLst>
          <pc:docMk/>
          <pc:sldMk cId="70581584" sldId="284"/>
        </pc:sldMkLst>
      </pc:sldChg>
      <pc:sldChg chg="addSp delSp modSp new mod setBg">
        <pc:chgData name="Ondra Klíma" userId="381e0c8e360e8536" providerId="LiveId" clId="{C3EA66B2-1CBE-47F4-9FD1-4484493243DD}" dt="2022-12-08T08:50:55.505" v="8007" actId="313"/>
        <pc:sldMkLst>
          <pc:docMk/>
          <pc:sldMk cId="2835914206" sldId="284"/>
        </pc:sldMkLst>
        <pc:spChg chg="mod">
          <ac:chgData name="Ondra Klíma" userId="381e0c8e360e8536" providerId="LiveId" clId="{C3EA66B2-1CBE-47F4-9FD1-4484493243DD}" dt="2022-12-08T08:50:55.505" v="8007" actId="313"/>
          <ac:spMkLst>
            <pc:docMk/>
            <pc:sldMk cId="2835914206" sldId="284"/>
            <ac:spMk id="2" creationId="{DA6DCA3F-70DB-39AA-3E5D-3B8F0734E21E}"/>
          </ac:spMkLst>
        </pc:spChg>
        <pc:spChg chg="add del mod">
          <ac:chgData name="Ondra Klíma" userId="381e0c8e360e8536" providerId="LiveId" clId="{C3EA66B2-1CBE-47F4-9FD1-4484493243DD}" dt="2022-12-07T22:02:26.746" v="3488" actId="26606"/>
          <ac:spMkLst>
            <pc:docMk/>
            <pc:sldMk cId="2835914206" sldId="284"/>
            <ac:spMk id="3" creationId="{CF6CFC7D-15AC-5097-8FD2-65ADB26C5CB9}"/>
          </ac:spMkLst>
        </pc:spChg>
        <pc:spChg chg="add del">
          <ac:chgData name="Ondra Klíma" userId="381e0c8e360e8536" providerId="LiveId" clId="{C3EA66B2-1CBE-47F4-9FD1-4484493243DD}" dt="2022-12-07T22:02:25.782" v="3485" actId="26606"/>
          <ac:spMkLst>
            <pc:docMk/>
            <pc:sldMk cId="2835914206" sldId="284"/>
            <ac:spMk id="9" creationId="{60B7752B-728D-4CA3-8923-C4F7F77029E3}"/>
          </ac:spMkLst>
        </pc:spChg>
        <pc:spChg chg="add del">
          <ac:chgData name="Ondra Klíma" userId="381e0c8e360e8536" providerId="LiveId" clId="{C3EA66B2-1CBE-47F4-9FD1-4484493243DD}" dt="2022-12-07T22:02:25.782" v="3485" actId="26606"/>
          <ac:spMkLst>
            <pc:docMk/>
            <pc:sldMk cId="2835914206" sldId="284"/>
            <ac:spMk id="11" creationId="{88392DC7-0988-443B-A0D0-E726C7DB622B}"/>
          </ac:spMkLst>
        </pc:spChg>
        <pc:spChg chg="add del">
          <ac:chgData name="Ondra Klíma" userId="381e0c8e360e8536" providerId="LiveId" clId="{C3EA66B2-1CBE-47F4-9FD1-4484493243DD}" dt="2022-12-07T22:02:26.731" v="3487" actId="26606"/>
          <ac:spMkLst>
            <pc:docMk/>
            <pc:sldMk cId="2835914206" sldId="284"/>
            <ac:spMk id="13" creationId="{60B7752B-728D-4CA3-8923-C4F7F77029E3}"/>
          </ac:spMkLst>
        </pc:spChg>
        <pc:spChg chg="add del">
          <ac:chgData name="Ondra Klíma" userId="381e0c8e360e8536" providerId="LiveId" clId="{C3EA66B2-1CBE-47F4-9FD1-4484493243DD}" dt="2022-12-07T22:02:26.731" v="3487" actId="26606"/>
          <ac:spMkLst>
            <pc:docMk/>
            <pc:sldMk cId="2835914206" sldId="284"/>
            <ac:spMk id="14" creationId="{88392DC7-0988-443B-A0D0-E726C7DB622B}"/>
          </ac:spMkLst>
        </pc:spChg>
        <pc:spChg chg="add">
          <ac:chgData name="Ondra Klíma" userId="381e0c8e360e8536" providerId="LiveId" clId="{C3EA66B2-1CBE-47F4-9FD1-4484493243DD}" dt="2022-12-07T22:02:26.746" v="3488" actId="26606"/>
          <ac:spMkLst>
            <pc:docMk/>
            <pc:sldMk cId="2835914206" sldId="284"/>
            <ac:spMk id="17" creationId="{60B7752B-728D-4CA3-8923-C4F7F77029E3}"/>
          </ac:spMkLst>
        </pc:spChg>
        <pc:spChg chg="add">
          <ac:chgData name="Ondra Klíma" userId="381e0c8e360e8536" providerId="LiveId" clId="{C3EA66B2-1CBE-47F4-9FD1-4484493243DD}" dt="2022-12-07T22:02:26.746" v="3488" actId="26606"/>
          <ac:spMkLst>
            <pc:docMk/>
            <pc:sldMk cId="2835914206" sldId="284"/>
            <ac:spMk id="18" creationId="{88392DC7-0988-443B-A0D0-E726C7DB622B}"/>
          </ac:spMkLst>
        </pc:spChg>
        <pc:graphicFrameChg chg="add del">
          <ac:chgData name="Ondra Klíma" userId="381e0c8e360e8536" providerId="LiveId" clId="{C3EA66B2-1CBE-47F4-9FD1-4484493243DD}" dt="2022-12-07T22:02:25.782" v="3485" actId="26606"/>
          <ac:graphicFrameMkLst>
            <pc:docMk/>
            <pc:sldMk cId="2835914206" sldId="284"/>
            <ac:graphicFrameMk id="5" creationId="{03DBB07F-C216-92D4-886E-C1B698BA9181}"/>
          </ac:graphicFrameMkLst>
        </pc:graphicFrameChg>
        <pc:graphicFrameChg chg="add del">
          <ac:chgData name="Ondra Klíma" userId="381e0c8e360e8536" providerId="LiveId" clId="{C3EA66B2-1CBE-47F4-9FD1-4484493243DD}" dt="2022-12-07T22:02:26.731" v="3487" actId="26606"/>
          <ac:graphicFrameMkLst>
            <pc:docMk/>
            <pc:sldMk cId="2835914206" sldId="284"/>
            <ac:graphicFrameMk id="15" creationId="{C8D2C5C7-4E3A-FAFC-8A67-5F7DC892D7B5}"/>
          </ac:graphicFrameMkLst>
        </pc:graphicFrameChg>
        <pc:graphicFrameChg chg="add mod">
          <ac:chgData name="Ondra Klíma" userId="381e0c8e360e8536" providerId="LiveId" clId="{C3EA66B2-1CBE-47F4-9FD1-4484493243DD}" dt="2022-12-08T08:50:00.074" v="8003" actId="20577"/>
          <ac:graphicFrameMkLst>
            <pc:docMk/>
            <pc:sldMk cId="2835914206" sldId="284"/>
            <ac:graphicFrameMk id="19" creationId="{03DBB07F-C216-92D4-886E-C1B698BA9181}"/>
          </ac:graphicFrameMkLst>
        </pc:graphicFrameChg>
      </pc:sldChg>
      <pc:sldChg chg="del">
        <pc:chgData name="Ondra Klíma" userId="381e0c8e360e8536" providerId="LiveId" clId="{C3EA66B2-1CBE-47F4-9FD1-4484493243DD}" dt="2022-12-07T21:17:08.371" v="3" actId="47"/>
        <pc:sldMkLst>
          <pc:docMk/>
          <pc:sldMk cId="1004300123" sldId="285"/>
        </pc:sldMkLst>
      </pc:sldChg>
      <pc:sldChg chg="modSp new mod">
        <pc:chgData name="Ondra Klíma" userId="381e0c8e360e8536" providerId="LiveId" clId="{C3EA66B2-1CBE-47F4-9FD1-4484493243DD}" dt="2022-12-07T22:59:16.847" v="6314" actId="20577"/>
        <pc:sldMkLst>
          <pc:docMk/>
          <pc:sldMk cId="2125484607" sldId="285"/>
        </pc:sldMkLst>
        <pc:spChg chg="mod">
          <ac:chgData name="Ondra Klíma" userId="381e0c8e360e8536" providerId="LiveId" clId="{C3EA66B2-1CBE-47F4-9FD1-4484493243DD}" dt="2022-12-07T22:03:21.265" v="3518" actId="20577"/>
          <ac:spMkLst>
            <pc:docMk/>
            <pc:sldMk cId="2125484607" sldId="285"/>
            <ac:spMk id="2" creationId="{978EB947-DE02-37D1-04E3-BCA95A6C3AD5}"/>
          </ac:spMkLst>
        </pc:spChg>
        <pc:spChg chg="mod">
          <ac:chgData name="Ondra Klíma" userId="381e0c8e360e8536" providerId="LiveId" clId="{C3EA66B2-1CBE-47F4-9FD1-4484493243DD}" dt="2022-12-07T22:59:16.847" v="6314" actId="20577"/>
          <ac:spMkLst>
            <pc:docMk/>
            <pc:sldMk cId="2125484607" sldId="285"/>
            <ac:spMk id="3" creationId="{550A968E-7B36-D0AD-7077-A712342E01C7}"/>
          </ac:spMkLst>
        </pc:spChg>
      </pc:sldChg>
      <pc:sldChg chg="modSp new mod">
        <pc:chgData name="Ondra Klíma" userId="381e0c8e360e8536" providerId="LiveId" clId="{C3EA66B2-1CBE-47F4-9FD1-4484493243DD}" dt="2022-12-08T09:30:45.455" v="8762" actId="20577"/>
        <pc:sldMkLst>
          <pc:docMk/>
          <pc:sldMk cId="757893339" sldId="286"/>
        </pc:sldMkLst>
        <pc:spChg chg="mod">
          <ac:chgData name="Ondra Klíma" userId="381e0c8e360e8536" providerId="LiveId" clId="{C3EA66B2-1CBE-47F4-9FD1-4484493243DD}" dt="2022-12-07T22:23:59.984" v="4218" actId="27636"/>
          <ac:spMkLst>
            <pc:docMk/>
            <pc:sldMk cId="757893339" sldId="286"/>
            <ac:spMk id="2" creationId="{27ED5FE4-A96C-85E9-A499-8A5D0D403764}"/>
          </ac:spMkLst>
        </pc:spChg>
        <pc:spChg chg="mod">
          <ac:chgData name="Ondra Klíma" userId="381e0c8e360e8536" providerId="LiveId" clId="{C3EA66B2-1CBE-47F4-9FD1-4484493243DD}" dt="2022-12-08T09:30:45.455" v="8762" actId="20577"/>
          <ac:spMkLst>
            <pc:docMk/>
            <pc:sldMk cId="757893339" sldId="286"/>
            <ac:spMk id="3" creationId="{9E22E69C-B071-EBA8-C39E-83AAA417598E}"/>
          </ac:spMkLst>
        </pc:spChg>
      </pc:sldChg>
      <pc:sldChg chg="del">
        <pc:chgData name="Ondra Klíma" userId="381e0c8e360e8536" providerId="LiveId" clId="{C3EA66B2-1CBE-47F4-9FD1-4484493243DD}" dt="2022-12-07T21:17:08.371" v="3" actId="47"/>
        <pc:sldMkLst>
          <pc:docMk/>
          <pc:sldMk cId="1184386768" sldId="286"/>
        </pc:sldMkLst>
      </pc:sldChg>
      <pc:sldChg chg="addSp delSp modSp new mod setBg modNotesTx">
        <pc:chgData name="Ondra Klíma" userId="381e0c8e360e8536" providerId="LiveId" clId="{C3EA66B2-1CBE-47F4-9FD1-4484493243DD}" dt="2022-12-07T23:09:50.975" v="6890" actId="313"/>
        <pc:sldMkLst>
          <pc:docMk/>
          <pc:sldMk cId="2168547136" sldId="287"/>
        </pc:sldMkLst>
        <pc:spChg chg="mod">
          <ac:chgData name="Ondra Klíma" userId="381e0c8e360e8536" providerId="LiveId" clId="{C3EA66B2-1CBE-47F4-9FD1-4484493243DD}" dt="2022-12-07T22:57:05.635" v="6291" actId="26606"/>
          <ac:spMkLst>
            <pc:docMk/>
            <pc:sldMk cId="2168547136" sldId="287"/>
            <ac:spMk id="2" creationId="{B6993C61-09E7-DA8A-7EC7-C8CCEE9B3926}"/>
          </ac:spMkLst>
        </pc:spChg>
        <pc:spChg chg="mod ord">
          <ac:chgData name="Ondra Klíma" userId="381e0c8e360e8536" providerId="LiveId" clId="{C3EA66B2-1CBE-47F4-9FD1-4484493243DD}" dt="2022-12-07T23:04:10.779" v="6467" actId="20577"/>
          <ac:spMkLst>
            <pc:docMk/>
            <pc:sldMk cId="2168547136" sldId="287"/>
            <ac:spMk id="3" creationId="{B1F4BA11-925C-A7EF-78FB-6FA44E7DF256}"/>
          </ac:spMkLst>
        </pc:spChg>
        <pc:spChg chg="add del">
          <ac:chgData name="Ondra Klíma" userId="381e0c8e360e8536" providerId="LiveId" clId="{C3EA66B2-1CBE-47F4-9FD1-4484493243DD}" dt="2022-12-07T22:56:55.754" v="6278" actId="26606"/>
          <ac:spMkLst>
            <pc:docMk/>
            <pc:sldMk cId="2168547136" sldId="287"/>
            <ac:spMk id="12" creationId="{A5931BE0-4B93-4D6C-878E-ACC59D6B4587}"/>
          </ac:spMkLst>
        </pc:spChg>
        <pc:spChg chg="add del">
          <ac:chgData name="Ondra Klíma" userId="381e0c8e360e8536" providerId="LiveId" clId="{C3EA66B2-1CBE-47F4-9FD1-4484493243DD}" dt="2022-12-07T22:56:58.843" v="6280" actId="26606"/>
          <ac:spMkLst>
            <pc:docMk/>
            <pc:sldMk cId="2168547136" sldId="287"/>
            <ac:spMk id="14" creationId="{A5931BE0-4B93-4D6C-878E-ACC59D6B4587}"/>
          </ac:spMkLst>
        </pc:spChg>
        <pc:spChg chg="add del">
          <ac:chgData name="Ondra Klíma" userId="381e0c8e360e8536" providerId="LiveId" clId="{C3EA66B2-1CBE-47F4-9FD1-4484493243DD}" dt="2022-12-07T22:57:01.221" v="6282" actId="26606"/>
          <ac:spMkLst>
            <pc:docMk/>
            <pc:sldMk cId="2168547136" sldId="287"/>
            <ac:spMk id="18" creationId="{A5931BE0-4B93-4D6C-878E-ACC59D6B4587}"/>
          </ac:spMkLst>
        </pc:spChg>
        <pc:spChg chg="add del">
          <ac:chgData name="Ondra Klíma" userId="381e0c8e360e8536" providerId="LiveId" clId="{C3EA66B2-1CBE-47F4-9FD1-4484493243DD}" dt="2022-12-07T22:57:01.221" v="6282" actId="26606"/>
          <ac:spMkLst>
            <pc:docMk/>
            <pc:sldMk cId="2168547136" sldId="287"/>
            <ac:spMk id="19" creationId="{D166A8AB-8924-421C-BCED-B54DBC4054E0}"/>
          </ac:spMkLst>
        </pc:spChg>
        <pc:spChg chg="add del">
          <ac:chgData name="Ondra Klíma" userId="381e0c8e360e8536" providerId="LiveId" clId="{C3EA66B2-1CBE-47F4-9FD1-4484493243DD}" dt="2022-12-07T22:57:02.188" v="6284" actId="26606"/>
          <ac:spMkLst>
            <pc:docMk/>
            <pc:sldMk cId="2168547136" sldId="287"/>
            <ac:spMk id="22" creationId="{A5931BE0-4B93-4D6C-878E-ACC59D6B4587}"/>
          </ac:spMkLst>
        </pc:spChg>
        <pc:spChg chg="add del">
          <ac:chgData name="Ondra Klíma" userId="381e0c8e360e8536" providerId="LiveId" clId="{C3EA66B2-1CBE-47F4-9FD1-4484493243DD}" dt="2022-12-07T22:57:02.790" v="6286" actId="26606"/>
          <ac:spMkLst>
            <pc:docMk/>
            <pc:sldMk cId="2168547136" sldId="287"/>
            <ac:spMk id="28" creationId="{A5931BE0-4B93-4D6C-878E-ACC59D6B4587}"/>
          </ac:spMkLst>
        </pc:spChg>
        <pc:spChg chg="add del">
          <ac:chgData name="Ondra Klíma" userId="381e0c8e360e8536" providerId="LiveId" clId="{C3EA66B2-1CBE-47F4-9FD1-4484493243DD}" dt="2022-12-07T22:57:04.720" v="6288" actId="26606"/>
          <ac:spMkLst>
            <pc:docMk/>
            <pc:sldMk cId="2168547136" sldId="287"/>
            <ac:spMk id="30" creationId="{A5931BE0-4B93-4D6C-878E-ACC59D6B4587}"/>
          </ac:spMkLst>
        </pc:spChg>
        <pc:spChg chg="add del">
          <ac:chgData name="Ondra Klíma" userId="381e0c8e360e8536" providerId="LiveId" clId="{C3EA66B2-1CBE-47F4-9FD1-4484493243DD}" dt="2022-12-07T22:57:05.631" v="6290" actId="26606"/>
          <ac:spMkLst>
            <pc:docMk/>
            <pc:sldMk cId="2168547136" sldId="287"/>
            <ac:spMk id="33" creationId="{A5931BE0-4B93-4D6C-878E-ACC59D6B4587}"/>
          </ac:spMkLst>
        </pc:spChg>
        <pc:spChg chg="add">
          <ac:chgData name="Ondra Klíma" userId="381e0c8e360e8536" providerId="LiveId" clId="{C3EA66B2-1CBE-47F4-9FD1-4484493243DD}" dt="2022-12-07T22:57:05.635" v="6291" actId="26606"/>
          <ac:spMkLst>
            <pc:docMk/>
            <pc:sldMk cId="2168547136" sldId="287"/>
            <ac:spMk id="35" creationId="{A5931BE0-4B93-4D6C-878E-ACC59D6B4587}"/>
          </ac:spMkLst>
        </pc:spChg>
        <pc:grpChg chg="add del">
          <ac:chgData name="Ondra Klíma" userId="381e0c8e360e8536" providerId="LiveId" clId="{C3EA66B2-1CBE-47F4-9FD1-4484493243DD}" dt="2022-12-07T22:57:01.221" v="6282" actId="26606"/>
          <ac:grpSpMkLst>
            <pc:docMk/>
            <pc:sldMk cId="2168547136" sldId="287"/>
            <ac:grpSpMk id="20" creationId="{9F2D4ED5-DC78-4C88-97AA-483206C53E90}"/>
          </ac:grpSpMkLst>
        </pc:grpChg>
        <pc:grpChg chg="add del">
          <ac:chgData name="Ondra Klíma" userId="381e0c8e360e8536" providerId="LiveId" clId="{C3EA66B2-1CBE-47F4-9FD1-4484493243DD}" dt="2022-12-07T22:57:02.188" v="6284" actId="26606"/>
          <ac:grpSpMkLst>
            <pc:docMk/>
            <pc:sldMk cId="2168547136" sldId="287"/>
            <ac:grpSpMk id="23" creationId="{D0342557-9691-41B1-9FFF-027845ED041F}"/>
          </ac:grpSpMkLst>
        </pc:grpChg>
        <pc:grpChg chg="add del">
          <ac:chgData name="Ondra Klíma" userId="381e0c8e360e8536" providerId="LiveId" clId="{C3EA66B2-1CBE-47F4-9FD1-4484493243DD}" dt="2022-12-07T22:57:04.720" v="6288" actId="26606"/>
          <ac:grpSpMkLst>
            <pc:docMk/>
            <pc:sldMk cId="2168547136" sldId="287"/>
            <ac:grpSpMk id="31" creationId="{D0342557-9691-41B1-9FFF-027845ED041F}"/>
          </ac:grpSpMkLst>
        </pc:grpChg>
        <pc:grpChg chg="add">
          <ac:chgData name="Ondra Klíma" userId="381e0c8e360e8536" providerId="LiveId" clId="{C3EA66B2-1CBE-47F4-9FD1-4484493243DD}" dt="2022-12-07T22:57:05.635" v="6291" actId="26606"/>
          <ac:grpSpMkLst>
            <pc:docMk/>
            <pc:sldMk cId="2168547136" sldId="287"/>
            <ac:grpSpMk id="36" creationId="{D0342557-9691-41B1-9FFF-027845ED041F}"/>
          </ac:grpSpMkLst>
        </pc:grpChg>
        <pc:picChg chg="add del mod">
          <ac:chgData name="Ondra Klíma" userId="381e0c8e360e8536" providerId="LiveId" clId="{C3EA66B2-1CBE-47F4-9FD1-4484493243DD}" dt="2022-12-07T22:56:38.140" v="6273" actId="478"/>
          <ac:picMkLst>
            <pc:docMk/>
            <pc:sldMk cId="2168547136" sldId="287"/>
            <ac:picMk id="5" creationId="{58B1B31B-E335-E9B2-D036-967F3F15F5CA}"/>
          </ac:picMkLst>
        </pc:picChg>
        <pc:picChg chg="add mod">
          <ac:chgData name="Ondra Klíma" userId="381e0c8e360e8536" providerId="LiveId" clId="{C3EA66B2-1CBE-47F4-9FD1-4484493243DD}" dt="2022-12-07T22:57:05.635" v="6291" actId="26606"/>
          <ac:picMkLst>
            <pc:docMk/>
            <pc:sldMk cId="2168547136" sldId="287"/>
            <ac:picMk id="7" creationId="{4A938971-73D0-5746-6B8F-216204786842}"/>
          </ac:picMkLst>
        </pc:picChg>
      </pc:sldChg>
      <pc:sldChg chg="del">
        <pc:chgData name="Ondra Klíma" userId="381e0c8e360e8536" providerId="LiveId" clId="{C3EA66B2-1CBE-47F4-9FD1-4484493243DD}" dt="2022-12-07T21:17:08.371" v="3" actId="47"/>
        <pc:sldMkLst>
          <pc:docMk/>
          <pc:sldMk cId="2683743100" sldId="287"/>
        </pc:sldMkLst>
      </pc:sldChg>
      <pc:sldChg chg="modSp new mod modNotesTx">
        <pc:chgData name="Ondra Klíma" userId="381e0c8e360e8536" providerId="LiveId" clId="{C3EA66B2-1CBE-47F4-9FD1-4484493243DD}" dt="2022-12-08T09:31:21.809" v="8778" actId="20577"/>
        <pc:sldMkLst>
          <pc:docMk/>
          <pc:sldMk cId="615306039" sldId="288"/>
        </pc:sldMkLst>
        <pc:spChg chg="mod">
          <ac:chgData name="Ondra Klíma" userId="381e0c8e360e8536" providerId="LiveId" clId="{C3EA66B2-1CBE-47F4-9FD1-4484493243DD}" dt="2022-12-07T23:10:43.071" v="6911" actId="20577"/>
          <ac:spMkLst>
            <pc:docMk/>
            <pc:sldMk cId="615306039" sldId="288"/>
            <ac:spMk id="2" creationId="{E451F246-2A38-9347-F4C2-2241DA94D9B1}"/>
          </ac:spMkLst>
        </pc:spChg>
        <pc:spChg chg="mod">
          <ac:chgData name="Ondra Klíma" userId="381e0c8e360e8536" providerId="LiveId" clId="{C3EA66B2-1CBE-47F4-9FD1-4484493243DD}" dt="2022-12-08T09:31:21.809" v="8778" actId="20577"/>
          <ac:spMkLst>
            <pc:docMk/>
            <pc:sldMk cId="615306039" sldId="288"/>
            <ac:spMk id="3" creationId="{0DD9F933-B6E6-40F4-0260-DDC8FFE13DDC}"/>
          </ac:spMkLst>
        </pc:spChg>
      </pc:sldChg>
      <pc:sldChg chg="modSp new del mod">
        <pc:chgData name="Ondra Klíma" userId="381e0c8e360e8536" providerId="LiveId" clId="{C3EA66B2-1CBE-47F4-9FD1-4484493243DD}" dt="2022-12-07T23:03:50.858" v="6424" actId="2696"/>
        <pc:sldMkLst>
          <pc:docMk/>
          <pc:sldMk cId="3718663088" sldId="288"/>
        </pc:sldMkLst>
        <pc:spChg chg="mod">
          <ac:chgData name="Ondra Klíma" userId="381e0c8e360e8536" providerId="LiveId" clId="{C3EA66B2-1CBE-47F4-9FD1-4484493243DD}" dt="2022-12-07T23:01:27.228" v="6349" actId="20577"/>
          <ac:spMkLst>
            <pc:docMk/>
            <pc:sldMk cId="3718663088" sldId="288"/>
            <ac:spMk id="2" creationId="{E4C3B540-7E3C-7611-6ADE-B3916E122B3B}"/>
          </ac:spMkLst>
        </pc:spChg>
        <pc:spChg chg="mod">
          <ac:chgData name="Ondra Klíma" userId="381e0c8e360e8536" providerId="LiveId" clId="{C3EA66B2-1CBE-47F4-9FD1-4484493243DD}" dt="2022-12-07T23:02:10.485" v="6423" actId="20577"/>
          <ac:spMkLst>
            <pc:docMk/>
            <pc:sldMk cId="3718663088" sldId="288"/>
            <ac:spMk id="3" creationId="{3B5F927A-41CB-2057-D56D-D8E3C51391C9}"/>
          </ac:spMkLst>
        </pc:spChg>
      </pc:sldChg>
      <pc:sldChg chg="modSp new del mod">
        <pc:chgData name="Ondra Klíma" userId="381e0c8e360e8536" providerId="LiveId" clId="{C3EA66B2-1CBE-47F4-9FD1-4484493243DD}" dt="2022-12-07T22:44:39.645" v="5530" actId="47"/>
        <pc:sldMkLst>
          <pc:docMk/>
          <pc:sldMk cId="3950654716" sldId="288"/>
        </pc:sldMkLst>
        <pc:spChg chg="mod">
          <ac:chgData name="Ondra Klíma" userId="381e0c8e360e8536" providerId="LiveId" clId="{C3EA66B2-1CBE-47F4-9FD1-4484493243DD}" dt="2022-12-07T22:44:29.417" v="5528" actId="20577"/>
          <ac:spMkLst>
            <pc:docMk/>
            <pc:sldMk cId="3950654716" sldId="288"/>
            <ac:spMk id="2" creationId="{AC6F9025-8976-203E-5F9A-A75EEFC07BFA}"/>
          </ac:spMkLst>
        </pc:spChg>
      </pc:sldChg>
      <pc:sldChg chg="addSp delSp modSp new mod modClrScheme modAnim chgLayout modNotesTx">
        <pc:chgData name="Ondra Klíma" userId="381e0c8e360e8536" providerId="LiveId" clId="{C3EA66B2-1CBE-47F4-9FD1-4484493243DD}" dt="2022-12-08T00:11:26.760" v="7902" actId="20577"/>
        <pc:sldMkLst>
          <pc:docMk/>
          <pc:sldMk cId="186058448" sldId="289"/>
        </pc:sldMkLst>
        <pc:spChg chg="del">
          <ac:chgData name="Ondra Klíma" userId="381e0c8e360e8536" providerId="LiveId" clId="{C3EA66B2-1CBE-47F4-9FD1-4484493243DD}" dt="2022-12-08T00:09:21.548" v="7879" actId="700"/>
          <ac:spMkLst>
            <pc:docMk/>
            <pc:sldMk cId="186058448" sldId="289"/>
            <ac:spMk id="2" creationId="{52D3D833-23E1-1467-C41B-D37932F1213B}"/>
          </ac:spMkLst>
        </pc:spChg>
        <pc:spChg chg="del">
          <ac:chgData name="Ondra Klíma" userId="381e0c8e360e8536" providerId="LiveId" clId="{C3EA66B2-1CBE-47F4-9FD1-4484493243DD}" dt="2022-12-08T00:09:21.548" v="7879" actId="700"/>
          <ac:spMkLst>
            <pc:docMk/>
            <pc:sldMk cId="186058448" sldId="289"/>
            <ac:spMk id="3" creationId="{198A230E-FEFE-A989-9D44-F050EED4C10F}"/>
          </ac:spMkLst>
        </pc:spChg>
        <pc:picChg chg="add mod">
          <ac:chgData name="Ondra Klíma" userId="381e0c8e360e8536" providerId="LiveId" clId="{C3EA66B2-1CBE-47F4-9FD1-4484493243DD}" dt="2022-12-08T00:09:35.961" v="7883" actId="14100"/>
          <ac:picMkLst>
            <pc:docMk/>
            <pc:sldMk cId="186058448" sldId="289"/>
            <ac:picMk id="4" creationId="{2014E4DC-BEDF-674F-09EA-BDDDA880520A}"/>
          </ac:picMkLst>
        </pc:picChg>
      </pc:sldChg>
      <pc:sldChg chg="del">
        <pc:chgData name="Ondra Klíma" userId="381e0c8e360e8536" providerId="LiveId" clId="{C3EA66B2-1CBE-47F4-9FD1-4484493243DD}" dt="2022-12-07T21:17:08.371" v="3" actId="47"/>
        <pc:sldMkLst>
          <pc:docMk/>
          <pc:sldMk cId="3626093048" sldId="289"/>
        </pc:sldMkLst>
      </pc:sldChg>
      <pc:sldChg chg="del">
        <pc:chgData name="Ondra Klíma" userId="381e0c8e360e8536" providerId="LiveId" clId="{C3EA66B2-1CBE-47F4-9FD1-4484493243DD}" dt="2022-12-07T21:17:08.371" v="3" actId="47"/>
        <pc:sldMkLst>
          <pc:docMk/>
          <pc:sldMk cId="2438137452" sldId="290"/>
        </pc:sldMkLst>
      </pc:sldChg>
      <pc:sldChg chg="addSp delSp modSp new mod setBg modNotesTx">
        <pc:chgData name="Ondra Klíma" userId="381e0c8e360e8536" providerId="LiveId" clId="{C3EA66B2-1CBE-47F4-9FD1-4484493243DD}" dt="2022-12-08T09:06:00.118" v="8499" actId="20577"/>
        <pc:sldMkLst>
          <pc:docMk/>
          <pc:sldMk cId="2841094838" sldId="290"/>
        </pc:sldMkLst>
        <pc:spChg chg="mod">
          <ac:chgData name="Ondra Klíma" userId="381e0c8e360e8536" providerId="LiveId" clId="{C3EA66B2-1CBE-47F4-9FD1-4484493243DD}" dt="2022-12-08T08:58:15.670" v="8028" actId="26606"/>
          <ac:spMkLst>
            <pc:docMk/>
            <pc:sldMk cId="2841094838" sldId="290"/>
            <ac:spMk id="2" creationId="{D3488955-1A97-4991-8873-A0707933680B}"/>
          </ac:spMkLst>
        </pc:spChg>
        <pc:spChg chg="del">
          <ac:chgData name="Ondra Klíma" userId="381e0c8e360e8536" providerId="LiveId" clId="{C3EA66B2-1CBE-47F4-9FD1-4484493243DD}" dt="2022-12-08T08:58:12.187" v="8027"/>
          <ac:spMkLst>
            <pc:docMk/>
            <pc:sldMk cId="2841094838" sldId="290"/>
            <ac:spMk id="3" creationId="{201CA059-1ED2-D31D-C587-DB11C4B507C0}"/>
          </ac:spMkLst>
        </pc:spChg>
        <pc:spChg chg="add mod">
          <ac:chgData name="Ondra Klíma" userId="381e0c8e360e8536" providerId="LiveId" clId="{C3EA66B2-1CBE-47F4-9FD1-4484493243DD}" dt="2022-12-08T09:02:57.180" v="8435" actId="20577"/>
          <ac:spMkLst>
            <pc:docMk/>
            <pc:sldMk cId="2841094838" sldId="290"/>
            <ac:spMk id="1030" creationId="{E52EA58B-229B-1763-E9E8-4C20BE17C2AA}"/>
          </ac:spMkLst>
        </pc:spChg>
        <pc:spChg chg="add del">
          <ac:chgData name="Ondra Klíma" userId="381e0c8e360e8536" providerId="LiveId" clId="{C3EA66B2-1CBE-47F4-9FD1-4484493243DD}" dt="2022-12-08T08:59:22.616" v="8162" actId="26606"/>
          <ac:spMkLst>
            <pc:docMk/>
            <pc:sldMk cId="2841094838" sldId="290"/>
            <ac:spMk id="1033" creationId="{A5931BE0-4B93-4D6C-878E-ACC59D6B4587}"/>
          </ac:spMkLst>
        </pc:spChg>
        <pc:spChg chg="add del">
          <ac:chgData name="Ondra Klíma" userId="381e0c8e360e8536" providerId="LiveId" clId="{C3EA66B2-1CBE-47F4-9FD1-4484493243DD}" dt="2022-12-08T08:59:22.616" v="8162" actId="26606"/>
          <ac:spMkLst>
            <pc:docMk/>
            <pc:sldMk cId="2841094838" sldId="290"/>
            <ac:spMk id="1035" creationId="{6FF3A87B-2255-45E0-A551-C11FAF93290C}"/>
          </ac:spMkLst>
        </pc:spChg>
        <pc:spChg chg="add del">
          <ac:chgData name="Ondra Klíma" userId="381e0c8e360e8536" providerId="LiveId" clId="{C3EA66B2-1CBE-47F4-9FD1-4484493243DD}" dt="2022-12-08T08:59:22.613" v="8161" actId="26606"/>
          <ac:spMkLst>
            <pc:docMk/>
            <pc:sldMk cId="2841094838" sldId="290"/>
            <ac:spMk id="1040" creationId="{A5931BE0-4B93-4D6C-878E-ACC59D6B4587}"/>
          </ac:spMkLst>
        </pc:spChg>
        <pc:spChg chg="add del">
          <ac:chgData name="Ondra Klíma" userId="381e0c8e360e8536" providerId="LiveId" clId="{C3EA66B2-1CBE-47F4-9FD1-4484493243DD}" dt="2022-12-08T08:59:22.613" v="8161" actId="26606"/>
          <ac:spMkLst>
            <pc:docMk/>
            <pc:sldMk cId="2841094838" sldId="290"/>
            <ac:spMk id="1046" creationId="{5171FAFB-7223-4BE1-983D-8A0626EAC5E4}"/>
          </ac:spMkLst>
        </pc:spChg>
        <pc:spChg chg="add">
          <ac:chgData name="Ondra Klíma" userId="381e0c8e360e8536" providerId="LiveId" clId="{C3EA66B2-1CBE-47F4-9FD1-4484493243DD}" dt="2022-12-08T08:59:22.616" v="8162" actId="26606"/>
          <ac:spMkLst>
            <pc:docMk/>
            <pc:sldMk cId="2841094838" sldId="290"/>
            <ac:spMk id="1048" creationId="{A5931BE0-4B93-4D6C-878E-ACC59D6B4587}"/>
          </ac:spMkLst>
        </pc:spChg>
        <pc:spChg chg="add">
          <ac:chgData name="Ondra Klíma" userId="381e0c8e360e8536" providerId="LiveId" clId="{C3EA66B2-1CBE-47F4-9FD1-4484493243DD}" dt="2022-12-08T08:59:22.616" v="8162" actId="26606"/>
          <ac:spMkLst>
            <pc:docMk/>
            <pc:sldMk cId="2841094838" sldId="290"/>
            <ac:spMk id="1049" creationId="{6FF3A87B-2255-45E0-A551-C11FAF93290C}"/>
          </ac:spMkLst>
        </pc:spChg>
        <pc:grpChg chg="add del">
          <ac:chgData name="Ondra Klíma" userId="381e0c8e360e8536" providerId="LiveId" clId="{C3EA66B2-1CBE-47F4-9FD1-4484493243DD}" dt="2022-12-08T08:59:22.613" v="8161" actId="26606"/>
          <ac:grpSpMkLst>
            <pc:docMk/>
            <pc:sldMk cId="2841094838" sldId="290"/>
            <ac:grpSpMk id="1042" creationId="{C4967C49-2278-4724-94A5-A258F20C3DFA}"/>
          </ac:grpSpMkLst>
        </pc:grpChg>
        <pc:picChg chg="add mod">
          <ac:chgData name="Ondra Klíma" userId="381e0c8e360e8536" providerId="LiveId" clId="{C3EA66B2-1CBE-47F4-9FD1-4484493243DD}" dt="2022-12-08T08:59:22.613" v="8161" actId="26606"/>
          <ac:picMkLst>
            <pc:docMk/>
            <pc:sldMk cId="2841094838" sldId="290"/>
            <ac:picMk id="1026" creationId="{8C0B33CE-3D84-95FA-975D-19B47BD7F739}"/>
          </ac:picMkLst>
        </pc:picChg>
      </pc:sldChg>
      <pc:sldChg chg="del">
        <pc:chgData name="Ondra Klíma" userId="381e0c8e360e8536" providerId="LiveId" clId="{C3EA66B2-1CBE-47F4-9FD1-4484493243DD}" dt="2022-12-07T21:17:08.371" v="3" actId="47"/>
        <pc:sldMkLst>
          <pc:docMk/>
          <pc:sldMk cId="4264562955" sldId="292"/>
        </pc:sldMkLst>
      </pc:sldChg>
      <pc:sldChg chg="del">
        <pc:chgData name="Ondra Klíma" userId="381e0c8e360e8536" providerId="LiveId" clId="{C3EA66B2-1CBE-47F4-9FD1-4484493243DD}" dt="2022-12-07T21:17:08.371" v="3" actId="47"/>
        <pc:sldMkLst>
          <pc:docMk/>
          <pc:sldMk cId="3000891516" sldId="293"/>
        </pc:sldMkLst>
      </pc:sld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898D4958-C55D-41A4-B4F1-66A9F08C01D0}"/>
    <pc:docChg chg="undo custSel addSld delSld modSld">
      <pc:chgData name="Ondra Klíma" userId="381e0c8e360e8536" providerId="LiveId" clId="{898D4958-C55D-41A4-B4F1-66A9F08C01D0}" dt="2022-12-01T08:36:54.803" v="8473" actId="20577"/>
      <pc:docMkLst>
        <pc:docMk/>
      </pc:docMkLst>
      <pc:sldChg chg="modSp mod">
        <pc:chgData name="Ondra Klíma" userId="381e0c8e360e8536" providerId="LiveId" clId="{898D4958-C55D-41A4-B4F1-66A9F08C01D0}" dt="2022-12-01T08:01:03.408" v="8303" actId="14100"/>
        <pc:sldMkLst>
          <pc:docMk/>
          <pc:sldMk cId="820938414" sldId="256"/>
        </pc:sldMkLst>
        <pc:spChg chg="mod">
          <ac:chgData name="Ondra Klíma" userId="381e0c8e360e8536" providerId="LiveId" clId="{898D4958-C55D-41A4-B4F1-66A9F08C01D0}" dt="2022-12-01T08:01:03.408" v="8303" actId="14100"/>
          <ac:spMkLst>
            <pc:docMk/>
            <pc:sldMk cId="820938414" sldId="256"/>
            <ac:spMk id="2" creationId="{7A81CABB-0357-D3D6-AD68-C5F981E995CC}"/>
          </ac:spMkLst>
        </pc:spChg>
      </pc:sldChg>
      <pc:sldChg chg="modSp">
        <pc:chgData name="Ondra Klíma" userId="381e0c8e360e8536" providerId="LiveId" clId="{898D4958-C55D-41A4-B4F1-66A9F08C01D0}" dt="2022-12-01T07:42:23.620" v="7332" actId="20577"/>
        <pc:sldMkLst>
          <pc:docMk/>
          <pc:sldMk cId="2240082487" sldId="259"/>
        </pc:sldMkLst>
        <pc:graphicFrameChg chg="mod">
          <ac:chgData name="Ondra Klíma" userId="381e0c8e360e8536" providerId="LiveId" clId="{898D4958-C55D-41A4-B4F1-66A9F08C01D0}" dt="2022-12-01T07:42:23.620" v="7332" actId="20577"/>
          <ac:graphicFrameMkLst>
            <pc:docMk/>
            <pc:sldMk cId="2240082487" sldId="259"/>
            <ac:graphicFrameMk id="5" creationId="{8C65F979-AAF3-07C7-A6EE-9B312F954BE9}"/>
          </ac:graphicFrameMkLst>
        </pc:graphicFrameChg>
      </pc:sldChg>
      <pc:sldChg chg="modSp">
        <pc:chgData name="Ondra Klíma" userId="381e0c8e360e8536" providerId="LiveId" clId="{898D4958-C55D-41A4-B4F1-66A9F08C01D0}" dt="2022-12-01T07:42:28.704" v="7333" actId="20577"/>
        <pc:sldMkLst>
          <pc:docMk/>
          <pc:sldMk cId="1496334493" sldId="270"/>
        </pc:sldMkLst>
        <pc:graphicFrameChg chg="mod">
          <ac:chgData name="Ondra Klíma" userId="381e0c8e360e8536" providerId="LiveId" clId="{898D4958-C55D-41A4-B4F1-66A9F08C01D0}" dt="2022-12-01T07:42:28.704" v="7333" actId="20577"/>
          <ac:graphicFrameMkLst>
            <pc:docMk/>
            <pc:sldMk cId="1496334493" sldId="270"/>
            <ac:graphicFrameMk id="5" creationId="{3F9AC063-EE43-3A52-92EA-DB164AB78FCC}"/>
          </ac:graphicFrameMkLst>
        </pc:graphicFrameChg>
      </pc:sldChg>
      <pc:sldChg chg="modSp mod">
        <pc:chgData name="Ondra Klíma" userId="381e0c8e360e8536" providerId="LiveId" clId="{898D4958-C55D-41A4-B4F1-66A9F08C01D0}" dt="2022-12-01T05:23:17.469" v="7"/>
        <pc:sldMkLst>
          <pc:docMk/>
          <pc:sldMk cId="467520318" sldId="272"/>
        </pc:sldMkLst>
        <pc:spChg chg="mod">
          <ac:chgData name="Ondra Klíma" userId="381e0c8e360e8536" providerId="LiveId" clId="{898D4958-C55D-41A4-B4F1-66A9F08C01D0}" dt="2022-12-01T05:23:17.469" v="7"/>
          <ac:spMkLst>
            <pc:docMk/>
            <pc:sldMk cId="467520318" sldId="272"/>
            <ac:spMk id="3" creationId="{5609133B-8834-B1B4-978A-FCA1F76450F4}"/>
          </ac:spMkLst>
        </pc:spChg>
      </pc:sldChg>
      <pc:sldChg chg="modSp add del mod modNotesTx">
        <pc:chgData name="Ondra Klíma" userId="381e0c8e360e8536" providerId="LiveId" clId="{898D4958-C55D-41A4-B4F1-66A9F08C01D0}" dt="2022-12-01T08:20:22.363" v="8325" actId="6549"/>
        <pc:sldMkLst>
          <pc:docMk/>
          <pc:sldMk cId="4092044334" sldId="279"/>
        </pc:sldMkLst>
        <pc:spChg chg="mod">
          <ac:chgData name="Ondra Klíma" userId="381e0c8e360e8536" providerId="LiveId" clId="{898D4958-C55D-41A4-B4F1-66A9F08C01D0}" dt="2022-12-01T06:22:15.524" v="2334" actId="20577"/>
          <ac:spMkLst>
            <pc:docMk/>
            <pc:sldMk cId="4092044334" sldId="279"/>
            <ac:spMk id="2" creationId="{A27FD7AB-131E-CE83-31BE-AE78AE36EB3A}"/>
          </ac:spMkLst>
        </pc:spChg>
        <pc:spChg chg="mod">
          <ac:chgData name="Ondra Klíma" userId="381e0c8e360e8536" providerId="LiveId" clId="{898D4958-C55D-41A4-B4F1-66A9F08C01D0}" dt="2022-12-01T08:20:22.363" v="8325" actId="6549"/>
          <ac:spMkLst>
            <pc:docMk/>
            <pc:sldMk cId="4092044334" sldId="279"/>
            <ac:spMk id="3" creationId="{70E2C7FD-D8E0-E985-ABAE-6F29E2C41114}"/>
          </ac:spMkLst>
        </pc:spChg>
        <pc:picChg chg="mod">
          <ac:chgData name="Ondra Klíma" userId="381e0c8e360e8536" providerId="LiveId" clId="{898D4958-C55D-41A4-B4F1-66A9F08C01D0}" dt="2022-12-01T06:21:39.597" v="2305" actId="14826"/>
          <ac:picMkLst>
            <pc:docMk/>
            <pc:sldMk cId="4092044334" sldId="279"/>
            <ac:picMk id="1026" creationId="{9E74FEC4-FF5D-7861-CC97-315264433CBC}"/>
          </ac:picMkLst>
        </pc:picChg>
      </pc:sldChg>
      <pc:sldChg chg="del">
        <pc:chgData name="Ondra Klíma" userId="381e0c8e360e8536" providerId="LiveId" clId="{898D4958-C55D-41A4-B4F1-66A9F08C01D0}" dt="2022-12-01T05:23:01.257" v="5" actId="47"/>
        <pc:sldMkLst>
          <pc:docMk/>
          <pc:sldMk cId="2910800729" sldId="280"/>
        </pc:sldMkLst>
      </pc:sldChg>
      <pc:sldChg chg="addSp delSp modSp new mod setBg">
        <pc:chgData name="Ondra Klíma" userId="381e0c8e360e8536" providerId="LiveId" clId="{898D4958-C55D-41A4-B4F1-66A9F08C01D0}" dt="2022-12-01T08:16:19.869" v="8312" actId="20577"/>
        <pc:sldMkLst>
          <pc:docMk/>
          <pc:sldMk cId="3929318791" sldId="280"/>
        </pc:sldMkLst>
        <pc:spChg chg="mod">
          <ac:chgData name="Ondra Klíma" userId="381e0c8e360e8536" providerId="LiveId" clId="{898D4958-C55D-41A4-B4F1-66A9F08C01D0}" dt="2022-12-01T05:43:45.708" v="504" actId="26606"/>
          <ac:spMkLst>
            <pc:docMk/>
            <pc:sldMk cId="3929318791" sldId="280"/>
            <ac:spMk id="2" creationId="{8F739A9D-034B-CFCA-C1B5-5C5E9E909188}"/>
          </ac:spMkLst>
        </pc:spChg>
        <pc:spChg chg="add del mod">
          <ac:chgData name="Ondra Klíma" userId="381e0c8e360e8536" providerId="LiveId" clId="{898D4958-C55D-41A4-B4F1-66A9F08C01D0}" dt="2022-12-01T05:43:45.708" v="504" actId="26606"/>
          <ac:spMkLst>
            <pc:docMk/>
            <pc:sldMk cId="3929318791" sldId="280"/>
            <ac:spMk id="3" creationId="{570FD942-0F3C-591E-187D-15E032860709}"/>
          </ac:spMkLst>
        </pc:spChg>
        <pc:spChg chg="add">
          <ac:chgData name="Ondra Klíma" userId="381e0c8e360e8536" providerId="LiveId" clId="{898D4958-C55D-41A4-B4F1-66A9F08C01D0}" dt="2022-12-01T05:43:45.708" v="504" actId="26606"/>
          <ac:spMkLst>
            <pc:docMk/>
            <pc:sldMk cId="3929318791" sldId="280"/>
            <ac:spMk id="6" creationId="{60B7752B-728D-4CA3-8923-C4F7F77029E3}"/>
          </ac:spMkLst>
        </pc:spChg>
        <pc:spChg chg="add del">
          <ac:chgData name="Ondra Klíma" userId="381e0c8e360e8536" providerId="LiveId" clId="{898D4958-C55D-41A4-B4F1-66A9F08C01D0}" dt="2022-12-01T05:42:32.623" v="361" actId="26606"/>
          <ac:spMkLst>
            <pc:docMk/>
            <pc:sldMk cId="3929318791" sldId="280"/>
            <ac:spMk id="9" creationId="{60B7752B-728D-4CA3-8923-C4F7F77029E3}"/>
          </ac:spMkLst>
        </pc:spChg>
        <pc:spChg chg="add del">
          <ac:chgData name="Ondra Klíma" userId="381e0c8e360e8536" providerId="LiveId" clId="{898D4958-C55D-41A4-B4F1-66A9F08C01D0}" dt="2022-12-01T05:42:32.623" v="361" actId="26606"/>
          <ac:spMkLst>
            <pc:docMk/>
            <pc:sldMk cId="3929318791" sldId="280"/>
            <ac:spMk id="11" creationId="{88392DC7-0988-443B-A0D0-E726C7DB622B}"/>
          </ac:spMkLst>
        </pc:spChg>
        <pc:spChg chg="add">
          <ac:chgData name="Ondra Klíma" userId="381e0c8e360e8536" providerId="LiveId" clId="{898D4958-C55D-41A4-B4F1-66A9F08C01D0}" dt="2022-12-01T05:43:45.708" v="504" actId="26606"/>
          <ac:spMkLst>
            <pc:docMk/>
            <pc:sldMk cId="3929318791" sldId="280"/>
            <ac:spMk id="15" creationId="{52D58DC7-20C8-4471-BAA7-B296A2AEC3F6}"/>
          </ac:spMkLst>
        </pc:spChg>
        <pc:spChg chg="add">
          <ac:chgData name="Ondra Klíma" userId="381e0c8e360e8536" providerId="LiveId" clId="{898D4958-C55D-41A4-B4F1-66A9F08C01D0}" dt="2022-12-01T05:43:45.708" v="504" actId="26606"/>
          <ac:spMkLst>
            <pc:docMk/>
            <pc:sldMk cId="3929318791" sldId="280"/>
            <ac:spMk id="17" creationId="{8E4AABAC-100B-437F-86D3-981412859411}"/>
          </ac:spMkLst>
        </pc:spChg>
        <pc:spChg chg="add">
          <ac:chgData name="Ondra Klíma" userId="381e0c8e360e8536" providerId="LiveId" clId="{898D4958-C55D-41A4-B4F1-66A9F08C01D0}" dt="2022-12-01T05:43:45.708" v="504" actId="26606"/>
          <ac:spMkLst>
            <pc:docMk/>
            <pc:sldMk cId="3929318791" sldId="280"/>
            <ac:spMk id="19" creationId="{1DFD33E0-4D46-4176-BAE2-6AED15231C59}"/>
          </ac:spMkLst>
        </pc:spChg>
        <pc:spChg chg="add">
          <ac:chgData name="Ondra Klíma" userId="381e0c8e360e8536" providerId="LiveId" clId="{898D4958-C55D-41A4-B4F1-66A9F08C01D0}" dt="2022-12-01T05:43:45.708" v="504" actId="26606"/>
          <ac:spMkLst>
            <pc:docMk/>
            <pc:sldMk cId="3929318791" sldId="280"/>
            <ac:spMk id="21" creationId="{022B5D87-7689-4E7F-B03A-7F803B5DF799}"/>
          </ac:spMkLst>
        </pc:spChg>
        <pc:grpChg chg="add">
          <ac:chgData name="Ondra Klíma" userId="381e0c8e360e8536" providerId="LiveId" clId="{898D4958-C55D-41A4-B4F1-66A9F08C01D0}" dt="2022-12-01T05:43:45.708" v="504" actId="26606"/>
          <ac:grpSpMkLst>
            <pc:docMk/>
            <pc:sldMk cId="3929318791" sldId="280"/>
            <ac:grpSpMk id="7" creationId="{20205E53-D75C-4F15-A4A3-21DA0826FCE9}"/>
          </ac:grpSpMkLst>
        </pc:grpChg>
        <pc:graphicFrameChg chg="add del">
          <ac:chgData name="Ondra Klíma" userId="381e0c8e360e8536" providerId="LiveId" clId="{898D4958-C55D-41A4-B4F1-66A9F08C01D0}" dt="2022-12-01T05:42:32.623" v="361" actId="26606"/>
          <ac:graphicFrameMkLst>
            <pc:docMk/>
            <pc:sldMk cId="3929318791" sldId="280"/>
            <ac:graphicFrameMk id="5" creationId="{2016DBCF-995C-1FEA-1B77-F5FF377A2DF5}"/>
          </ac:graphicFrameMkLst>
        </pc:graphicFrameChg>
        <pc:graphicFrameChg chg="add mod">
          <ac:chgData name="Ondra Klíma" userId="381e0c8e360e8536" providerId="LiveId" clId="{898D4958-C55D-41A4-B4F1-66A9F08C01D0}" dt="2022-12-01T08:16:19.869" v="8312" actId="20577"/>
          <ac:graphicFrameMkLst>
            <pc:docMk/>
            <pc:sldMk cId="3929318791" sldId="280"/>
            <ac:graphicFrameMk id="8" creationId="{4B096DC0-C268-8FD7-6248-142BB32F0D66}"/>
          </ac:graphicFrameMkLst>
        </pc:graphicFrameChg>
      </pc:sldChg>
      <pc:sldChg chg="addSp delSp modSp new mod setBg modNotesTx">
        <pc:chgData name="Ondra Klíma" userId="381e0c8e360e8536" providerId="LiveId" clId="{898D4958-C55D-41A4-B4F1-66A9F08C01D0}" dt="2022-12-01T05:52:24.798" v="1490" actId="313"/>
        <pc:sldMkLst>
          <pc:docMk/>
          <pc:sldMk cId="128398878" sldId="281"/>
        </pc:sldMkLst>
        <pc:spChg chg="mod">
          <ac:chgData name="Ondra Klíma" userId="381e0c8e360e8536" providerId="LiveId" clId="{898D4958-C55D-41A4-B4F1-66A9F08C01D0}" dt="2022-12-01T05:49:40.346" v="1032" actId="26606"/>
          <ac:spMkLst>
            <pc:docMk/>
            <pc:sldMk cId="128398878" sldId="281"/>
            <ac:spMk id="2" creationId="{625A036A-642D-F147-89B5-1B69F0E043DA}"/>
          </ac:spMkLst>
        </pc:spChg>
        <pc:spChg chg="add del mod">
          <ac:chgData name="Ondra Klíma" userId="381e0c8e360e8536" providerId="LiveId" clId="{898D4958-C55D-41A4-B4F1-66A9F08C01D0}" dt="2022-12-01T05:49:40.346" v="1032" actId="26606"/>
          <ac:spMkLst>
            <pc:docMk/>
            <pc:sldMk cId="128398878" sldId="281"/>
            <ac:spMk id="3" creationId="{5D5A2EA4-BAFA-52FA-B52E-B6F58832440A}"/>
          </ac:spMkLst>
        </pc:spChg>
        <pc:spChg chg="add">
          <ac:chgData name="Ondra Klíma" userId="381e0c8e360e8536" providerId="LiveId" clId="{898D4958-C55D-41A4-B4F1-66A9F08C01D0}" dt="2022-12-01T05:49:40.346" v="1032" actId="26606"/>
          <ac:spMkLst>
            <pc:docMk/>
            <pc:sldMk cId="128398878" sldId="281"/>
            <ac:spMk id="9" creationId="{60B7752B-728D-4CA3-8923-C4F7F77029E3}"/>
          </ac:spMkLst>
        </pc:spChg>
        <pc:spChg chg="add">
          <ac:chgData name="Ondra Klíma" userId="381e0c8e360e8536" providerId="LiveId" clId="{898D4958-C55D-41A4-B4F1-66A9F08C01D0}" dt="2022-12-01T05:49:40.346" v="1032" actId="26606"/>
          <ac:spMkLst>
            <pc:docMk/>
            <pc:sldMk cId="128398878" sldId="281"/>
            <ac:spMk id="11" creationId="{88392DC7-0988-443B-A0D0-E726C7DB622B}"/>
          </ac:spMkLst>
        </pc:spChg>
        <pc:graphicFrameChg chg="add del">
          <ac:chgData name="Ondra Klíma" userId="381e0c8e360e8536" providerId="LiveId" clId="{898D4958-C55D-41A4-B4F1-66A9F08C01D0}" dt="2022-12-01T05:49:40.318" v="1031" actId="26606"/>
          <ac:graphicFrameMkLst>
            <pc:docMk/>
            <pc:sldMk cId="128398878" sldId="281"/>
            <ac:graphicFrameMk id="5" creationId="{F9DA32FC-4D04-0091-2B2C-3AAEAF8828AF}"/>
          </ac:graphicFrameMkLst>
        </pc:graphicFrameChg>
        <pc:graphicFrameChg chg="add">
          <ac:chgData name="Ondra Klíma" userId="381e0c8e360e8536" providerId="LiveId" clId="{898D4958-C55D-41A4-B4F1-66A9F08C01D0}" dt="2022-12-01T05:49:40.346" v="1032" actId="26606"/>
          <ac:graphicFrameMkLst>
            <pc:docMk/>
            <pc:sldMk cId="128398878" sldId="281"/>
            <ac:graphicFrameMk id="7" creationId="{128DAE55-F136-E605-4625-8CFB4E62B5FD}"/>
          </ac:graphicFrameMkLst>
        </pc:graphicFrameChg>
      </pc:sldChg>
      <pc:sldChg chg="del">
        <pc:chgData name="Ondra Klíma" userId="381e0c8e360e8536" providerId="LiveId" clId="{898D4958-C55D-41A4-B4F1-66A9F08C01D0}" dt="2022-12-01T05:23:01.257" v="5" actId="47"/>
        <pc:sldMkLst>
          <pc:docMk/>
          <pc:sldMk cId="2748271008" sldId="281"/>
        </pc:sldMkLst>
      </pc:sldChg>
      <pc:sldChg chg="addSp delSp modSp new mod setBg modNotesTx">
        <pc:chgData name="Ondra Klíma" userId="381e0c8e360e8536" providerId="LiveId" clId="{898D4958-C55D-41A4-B4F1-66A9F08C01D0}" dt="2022-12-01T06:02:13.972" v="2303" actId="20577"/>
        <pc:sldMkLst>
          <pc:docMk/>
          <pc:sldMk cId="2076896991" sldId="282"/>
        </pc:sldMkLst>
        <pc:spChg chg="mod">
          <ac:chgData name="Ondra Klíma" userId="381e0c8e360e8536" providerId="LiveId" clId="{898D4958-C55D-41A4-B4F1-66A9F08C01D0}" dt="2022-12-01T05:53:30.781" v="1557" actId="26606"/>
          <ac:spMkLst>
            <pc:docMk/>
            <pc:sldMk cId="2076896991" sldId="282"/>
            <ac:spMk id="2" creationId="{27B5862E-383C-C905-643B-D62DA6E213A3}"/>
          </ac:spMkLst>
        </pc:spChg>
        <pc:spChg chg="del mod">
          <ac:chgData name="Ondra Klíma" userId="381e0c8e360e8536" providerId="LiveId" clId="{898D4958-C55D-41A4-B4F1-66A9F08C01D0}" dt="2022-12-01T05:53:30.781" v="1557" actId="26606"/>
          <ac:spMkLst>
            <pc:docMk/>
            <pc:sldMk cId="2076896991" sldId="282"/>
            <ac:spMk id="3" creationId="{8EFD5791-493E-9903-5D4F-6F53A3F20E9B}"/>
          </ac:spMkLst>
        </pc:spChg>
        <pc:spChg chg="add">
          <ac:chgData name="Ondra Klíma" userId="381e0c8e360e8536" providerId="LiveId" clId="{898D4958-C55D-41A4-B4F1-66A9F08C01D0}" dt="2022-12-01T05:53:30.781" v="1557" actId="26606"/>
          <ac:spMkLst>
            <pc:docMk/>
            <pc:sldMk cId="2076896991" sldId="282"/>
            <ac:spMk id="9" creationId="{60B7752B-728D-4CA3-8923-C4F7F77029E3}"/>
          </ac:spMkLst>
        </pc:spChg>
        <pc:spChg chg="add">
          <ac:chgData name="Ondra Klíma" userId="381e0c8e360e8536" providerId="LiveId" clId="{898D4958-C55D-41A4-B4F1-66A9F08C01D0}" dt="2022-12-01T05:53:30.781" v="1557" actId="26606"/>
          <ac:spMkLst>
            <pc:docMk/>
            <pc:sldMk cId="2076896991" sldId="282"/>
            <ac:spMk id="11" creationId="{88392DC7-0988-443B-A0D0-E726C7DB622B}"/>
          </ac:spMkLst>
        </pc:spChg>
        <pc:graphicFrameChg chg="add mod">
          <ac:chgData name="Ondra Klíma" userId="381e0c8e360e8536" providerId="LiveId" clId="{898D4958-C55D-41A4-B4F1-66A9F08C01D0}" dt="2022-12-01T06:01:12.756" v="2145" actId="20577"/>
          <ac:graphicFrameMkLst>
            <pc:docMk/>
            <pc:sldMk cId="2076896991" sldId="282"/>
            <ac:graphicFrameMk id="5" creationId="{E7947B11-75E0-0695-0EA6-DEF872878C89}"/>
          </ac:graphicFrameMkLst>
        </pc:graphicFrameChg>
      </pc:sldChg>
      <pc:sldChg chg="del">
        <pc:chgData name="Ondra Klíma" userId="381e0c8e360e8536" providerId="LiveId" clId="{898D4958-C55D-41A4-B4F1-66A9F08C01D0}" dt="2022-12-01T05:23:01.257" v="5" actId="47"/>
        <pc:sldMkLst>
          <pc:docMk/>
          <pc:sldMk cId="2947944658" sldId="282"/>
        </pc:sldMkLst>
      </pc:sldChg>
      <pc:sldChg chg="del">
        <pc:chgData name="Ondra Klíma" userId="381e0c8e360e8536" providerId="LiveId" clId="{898D4958-C55D-41A4-B4F1-66A9F08C01D0}" dt="2022-12-01T05:23:01.257" v="5" actId="47"/>
        <pc:sldMkLst>
          <pc:docMk/>
          <pc:sldMk cId="1936648039" sldId="283"/>
        </pc:sldMkLst>
      </pc:sldChg>
      <pc:sldChg chg="addSp delSp modSp new mod setBg">
        <pc:chgData name="Ondra Klíma" userId="381e0c8e360e8536" providerId="LiveId" clId="{898D4958-C55D-41A4-B4F1-66A9F08C01D0}" dt="2022-12-01T08:20:49.964" v="8327" actId="20577"/>
        <pc:sldMkLst>
          <pc:docMk/>
          <pc:sldMk cId="3270733124" sldId="283"/>
        </pc:sldMkLst>
        <pc:spChg chg="mod">
          <ac:chgData name="Ondra Klíma" userId="381e0c8e360e8536" providerId="LiveId" clId="{898D4958-C55D-41A4-B4F1-66A9F08C01D0}" dt="2022-12-01T06:34:31.408" v="3415" actId="26606"/>
          <ac:spMkLst>
            <pc:docMk/>
            <pc:sldMk cId="3270733124" sldId="283"/>
            <ac:spMk id="2" creationId="{734E60EF-C94B-8C65-5D68-5A439557E9BB}"/>
          </ac:spMkLst>
        </pc:spChg>
        <pc:spChg chg="del mod">
          <ac:chgData name="Ondra Klíma" userId="381e0c8e360e8536" providerId="LiveId" clId="{898D4958-C55D-41A4-B4F1-66A9F08C01D0}" dt="2022-12-01T06:33:18.956" v="3379" actId="26606"/>
          <ac:spMkLst>
            <pc:docMk/>
            <pc:sldMk cId="3270733124" sldId="283"/>
            <ac:spMk id="3" creationId="{3F9F978F-D3D1-4896-3FE6-DD48A28321FB}"/>
          </ac:spMkLst>
        </pc:spChg>
        <pc:spChg chg="add del">
          <ac:chgData name="Ondra Klíma" userId="381e0c8e360e8536" providerId="LiveId" clId="{898D4958-C55D-41A4-B4F1-66A9F08C01D0}" dt="2022-12-01T06:34:31.385" v="3414" actId="26606"/>
          <ac:spMkLst>
            <pc:docMk/>
            <pc:sldMk cId="3270733124" sldId="283"/>
            <ac:spMk id="10" creationId="{60B7752B-728D-4CA3-8923-C4F7F77029E3}"/>
          </ac:spMkLst>
        </pc:spChg>
        <pc:spChg chg="add del">
          <ac:chgData name="Ondra Klíma" userId="381e0c8e360e8536" providerId="LiveId" clId="{898D4958-C55D-41A4-B4F1-66A9F08C01D0}" dt="2022-12-01T06:34:31.385" v="3414" actId="26606"/>
          <ac:spMkLst>
            <pc:docMk/>
            <pc:sldMk cId="3270733124" sldId="283"/>
            <ac:spMk id="12" creationId="{AFF323B2-FCDB-4497-8AF0-2F7A3C881B85}"/>
          </ac:spMkLst>
        </pc:spChg>
        <pc:spChg chg="add">
          <ac:chgData name="Ondra Klíma" userId="381e0c8e360e8536" providerId="LiveId" clId="{898D4958-C55D-41A4-B4F1-66A9F08C01D0}" dt="2022-12-01T06:34:31.408" v="3415" actId="26606"/>
          <ac:spMkLst>
            <pc:docMk/>
            <pc:sldMk cId="3270733124" sldId="283"/>
            <ac:spMk id="23" creationId="{60B7752B-728D-4CA3-8923-C4F7F77029E3}"/>
          </ac:spMkLst>
        </pc:spChg>
        <pc:spChg chg="add">
          <ac:chgData name="Ondra Klíma" userId="381e0c8e360e8536" providerId="LiveId" clId="{898D4958-C55D-41A4-B4F1-66A9F08C01D0}" dt="2022-12-01T06:34:31.408" v="3415" actId="26606"/>
          <ac:spMkLst>
            <pc:docMk/>
            <pc:sldMk cId="3270733124" sldId="283"/>
            <ac:spMk id="24" creationId="{429899A3-416E-4DB5-846D-023526052013}"/>
          </ac:spMkLst>
        </pc:spChg>
        <pc:grpChg chg="add del">
          <ac:chgData name="Ondra Klíma" userId="381e0c8e360e8536" providerId="LiveId" clId="{898D4958-C55D-41A4-B4F1-66A9F08C01D0}" dt="2022-12-01T06:34:31.385" v="3414" actId="26606"/>
          <ac:grpSpMkLst>
            <pc:docMk/>
            <pc:sldMk cId="3270733124" sldId="283"/>
            <ac:grpSpMk id="14" creationId="{7B7CADF7-83F2-4D18-8E02-975078DBAAB2}"/>
          </ac:grpSpMkLst>
        </pc:grpChg>
        <pc:grpChg chg="add del">
          <ac:chgData name="Ondra Klíma" userId="381e0c8e360e8536" providerId="LiveId" clId="{898D4958-C55D-41A4-B4F1-66A9F08C01D0}" dt="2022-12-01T06:34:31.385" v="3414" actId="26606"/>
          <ac:grpSpMkLst>
            <pc:docMk/>
            <pc:sldMk cId="3270733124" sldId="283"/>
            <ac:grpSpMk id="19" creationId="{F76A531C-147A-4C94-B721-EA95D8E88BB2}"/>
          </ac:grpSpMkLst>
        </pc:grpChg>
        <pc:graphicFrameChg chg="add mod modGraphic">
          <ac:chgData name="Ondra Klíma" userId="381e0c8e360e8536" providerId="LiveId" clId="{898D4958-C55D-41A4-B4F1-66A9F08C01D0}" dt="2022-12-01T08:20:49.964" v="8327" actId="20577"/>
          <ac:graphicFrameMkLst>
            <pc:docMk/>
            <pc:sldMk cId="3270733124" sldId="283"/>
            <ac:graphicFrameMk id="5" creationId="{54212726-9FF2-D714-7962-91E574C7E150}"/>
          </ac:graphicFrameMkLst>
        </pc:graphicFrameChg>
      </pc:sldChg>
      <pc:sldChg chg="addSp delSp modSp new mod setBg modNotesTx">
        <pc:chgData name="Ondra Klíma" userId="381e0c8e360e8536" providerId="LiveId" clId="{898D4958-C55D-41A4-B4F1-66A9F08C01D0}" dt="2022-12-01T08:26:09.176" v="8467" actId="20577"/>
        <pc:sldMkLst>
          <pc:docMk/>
          <pc:sldMk cId="70581584" sldId="284"/>
        </pc:sldMkLst>
        <pc:spChg chg="mod">
          <ac:chgData name="Ondra Klíma" userId="381e0c8e360e8536" providerId="LiveId" clId="{898D4958-C55D-41A4-B4F1-66A9F08C01D0}" dt="2022-12-01T06:43:06.698" v="3958" actId="26606"/>
          <ac:spMkLst>
            <pc:docMk/>
            <pc:sldMk cId="70581584" sldId="284"/>
            <ac:spMk id="2" creationId="{54FBE59B-B6A5-08E6-ACE0-1796F04010E4}"/>
          </ac:spMkLst>
        </pc:spChg>
        <pc:spChg chg="mod">
          <ac:chgData name="Ondra Klíma" userId="381e0c8e360e8536" providerId="LiveId" clId="{898D4958-C55D-41A4-B4F1-66A9F08C01D0}" dt="2022-12-01T08:26:09.176" v="8467" actId="20577"/>
          <ac:spMkLst>
            <pc:docMk/>
            <pc:sldMk cId="70581584" sldId="284"/>
            <ac:spMk id="3" creationId="{466A2C56-92AC-D149-B84D-EE19B5580DA6}"/>
          </ac:spMkLst>
        </pc:spChg>
        <pc:spChg chg="add del">
          <ac:chgData name="Ondra Klíma" userId="381e0c8e360e8536" providerId="LiveId" clId="{898D4958-C55D-41A4-B4F1-66A9F08C01D0}" dt="2022-12-01T06:43:06.698" v="3958" actId="26606"/>
          <ac:spMkLst>
            <pc:docMk/>
            <pc:sldMk cId="70581584" sldId="284"/>
            <ac:spMk id="10" creationId="{A5931BE0-4B93-4D6C-878E-ACC59D6B4587}"/>
          </ac:spMkLst>
        </pc:spChg>
        <pc:picChg chg="add del">
          <ac:chgData name="Ondra Klíma" userId="381e0c8e360e8536" providerId="LiveId" clId="{898D4958-C55D-41A4-B4F1-66A9F08C01D0}" dt="2022-12-01T06:43:06.698" v="3958" actId="26606"/>
          <ac:picMkLst>
            <pc:docMk/>
            <pc:sldMk cId="70581584" sldId="284"/>
            <ac:picMk id="7" creationId="{D3C98F71-9C5B-9054-3B76-F76EE7974EF7}"/>
          </ac:picMkLst>
        </pc:picChg>
      </pc:sldChg>
      <pc:sldChg chg="del">
        <pc:chgData name="Ondra Klíma" userId="381e0c8e360e8536" providerId="LiveId" clId="{898D4958-C55D-41A4-B4F1-66A9F08C01D0}" dt="2022-12-01T05:23:01.257" v="5" actId="47"/>
        <pc:sldMkLst>
          <pc:docMk/>
          <pc:sldMk cId="4274097881" sldId="284"/>
        </pc:sldMkLst>
      </pc:sldChg>
      <pc:sldChg chg="del">
        <pc:chgData name="Ondra Klíma" userId="381e0c8e360e8536" providerId="LiveId" clId="{898D4958-C55D-41A4-B4F1-66A9F08C01D0}" dt="2022-12-01T05:23:01.257" v="5" actId="47"/>
        <pc:sldMkLst>
          <pc:docMk/>
          <pc:sldMk cId="504814497" sldId="285"/>
        </pc:sldMkLst>
      </pc:sldChg>
      <pc:sldChg chg="modSp add mod modNotesTx">
        <pc:chgData name="Ondra Klíma" userId="381e0c8e360e8536" providerId="LiveId" clId="{898D4958-C55D-41A4-B4F1-66A9F08C01D0}" dt="2022-12-01T06:50:38.507" v="4886" actId="20577"/>
        <pc:sldMkLst>
          <pc:docMk/>
          <pc:sldMk cId="1004300123" sldId="285"/>
        </pc:sldMkLst>
        <pc:spChg chg="mod">
          <ac:chgData name="Ondra Klíma" userId="381e0c8e360e8536" providerId="LiveId" clId="{898D4958-C55D-41A4-B4F1-66A9F08C01D0}" dt="2022-12-01T06:49:42.166" v="4765" actId="313"/>
          <ac:spMkLst>
            <pc:docMk/>
            <pc:sldMk cId="1004300123" sldId="285"/>
            <ac:spMk id="3" creationId="{466A2C56-92AC-D149-B84D-EE19B5580DA6}"/>
          </ac:spMkLst>
        </pc:spChg>
      </pc:sldChg>
      <pc:sldChg chg="modSp add mod modNotesTx">
        <pc:chgData name="Ondra Klíma" userId="381e0c8e360e8536" providerId="LiveId" clId="{898D4958-C55D-41A4-B4F1-66A9F08C01D0}" dt="2022-12-01T07:02:28.681" v="5271" actId="20577"/>
        <pc:sldMkLst>
          <pc:docMk/>
          <pc:sldMk cId="1184386768" sldId="286"/>
        </pc:sldMkLst>
        <pc:spChg chg="mod">
          <ac:chgData name="Ondra Klíma" userId="381e0c8e360e8536" providerId="LiveId" clId="{898D4958-C55D-41A4-B4F1-66A9F08C01D0}" dt="2022-12-01T06:57:05.555" v="4899"/>
          <ac:spMkLst>
            <pc:docMk/>
            <pc:sldMk cId="1184386768" sldId="286"/>
            <ac:spMk id="2" creationId="{A27FD7AB-131E-CE83-31BE-AE78AE36EB3A}"/>
          </ac:spMkLst>
        </pc:spChg>
        <pc:spChg chg="mod">
          <ac:chgData name="Ondra Klíma" userId="381e0c8e360e8536" providerId="LiveId" clId="{898D4958-C55D-41A4-B4F1-66A9F08C01D0}" dt="2022-12-01T07:02:28.681" v="5271" actId="20577"/>
          <ac:spMkLst>
            <pc:docMk/>
            <pc:sldMk cId="1184386768" sldId="286"/>
            <ac:spMk id="3" creationId="{70E2C7FD-D8E0-E985-ABAE-6F29E2C41114}"/>
          </ac:spMkLst>
        </pc:spChg>
        <pc:picChg chg="mod">
          <ac:chgData name="Ondra Klíma" userId="381e0c8e360e8536" providerId="LiveId" clId="{898D4958-C55D-41A4-B4F1-66A9F08C01D0}" dt="2022-12-01T06:51:48.590" v="4889" actId="14826"/>
          <ac:picMkLst>
            <pc:docMk/>
            <pc:sldMk cId="1184386768" sldId="286"/>
            <ac:picMk id="1026" creationId="{9E74FEC4-FF5D-7861-CC97-315264433CBC}"/>
          </ac:picMkLst>
        </pc:picChg>
      </pc:sldChg>
      <pc:sldChg chg="del">
        <pc:chgData name="Ondra Klíma" userId="381e0c8e360e8536" providerId="LiveId" clId="{898D4958-C55D-41A4-B4F1-66A9F08C01D0}" dt="2022-12-01T05:23:01.257" v="5" actId="47"/>
        <pc:sldMkLst>
          <pc:docMk/>
          <pc:sldMk cId="3590298545" sldId="286"/>
        </pc:sldMkLst>
      </pc:sldChg>
      <pc:sldChg chg="del">
        <pc:chgData name="Ondra Klíma" userId="381e0c8e360e8536" providerId="LiveId" clId="{898D4958-C55D-41A4-B4F1-66A9F08C01D0}" dt="2022-12-01T05:23:01.257" v="5" actId="47"/>
        <pc:sldMkLst>
          <pc:docMk/>
          <pc:sldMk cId="1158998319" sldId="287"/>
        </pc:sldMkLst>
      </pc:sldChg>
      <pc:sldChg chg="modSp new mod">
        <pc:chgData name="Ondra Klíma" userId="381e0c8e360e8536" providerId="LiveId" clId="{898D4958-C55D-41A4-B4F1-66A9F08C01D0}" dt="2022-12-01T08:36:54.803" v="8473" actId="20577"/>
        <pc:sldMkLst>
          <pc:docMk/>
          <pc:sldMk cId="2683743100" sldId="287"/>
        </pc:sldMkLst>
        <pc:spChg chg="mod">
          <ac:chgData name="Ondra Klíma" userId="381e0c8e360e8536" providerId="LiveId" clId="{898D4958-C55D-41A4-B4F1-66A9F08C01D0}" dt="2022-12-01T07:02:20.351" v="5253" actId="20577"/>
          <ac:spMkLst>
            <pc:docMk/>
            <pc:sldMk cId="2683743100" sldId="287"/>
            <ac:spMk id="2" creationId="{72BD1759-9292-AC4F-6412-3D0E2DF94C99}"/>
          </ac:spMkLst>
        </pc:spChg>
        <pc:spChg chg="mod">
          <ac:chgData name="Ondra Klíma" userId="381e0c8e360e8536" providerId="LiveId" clId="{898D4958-C55D-41A4-B4F1-66A9F08C01D0}" dt="2022-12-01T08:36:54.803" v="8473" actId="20577"/>
          <ac:spMkLst>
            <pc:docMk/>
            <pc:sldMk cId="2683743100" sldId="287"/>
            <ac:spMk id="3" creationId="{46235C08-23BB-B9D0-536C-1F4DA2B8D640}"/>
          </ac:spMkLst>
        </pc:spChg>
      </pc:sldChg>
      <pc:sldChg chg="modSp new del mod">
        <pc:chgData name="Ondra Klíma" userId="381e0c8e360e8536" providerId="LiveId" clId="{898D4958-C55D-41A4-B4F1-66A9F08C01D0}" dt="2022-12-01T07:09:47.511" v="6151" actId="47"/>
        <pc:sldMkLst>
          <pc:docMk/>
          <pc:sldMk cId="465862785" sldId="288"/>
        </pc:sldMkLst>
        <pc:spChg chg="mod">
          <ac:chgData name="Ondra Klíma" userId="381e0c8e360e8536" providerId="LiveId" clId="{898D4958-C55D-41A4-B4F1-66A9F08C01D0}" dt="2022-12-01T07:09:12.817" v="6128" actId="20577"/>
          <ac:spMkLst>
            <pc:docMk/>
            <pc:sldMk cId="465862785" sldId="288"/>
            <ac:spMk id="2" creationId="{2080E476-AA61-1F74-7FFD-5EA0E64503CE}"/>
          </ac:spMkLst>
        </pc:spChg>
        <pc:spChg chg="mod">
          <ac:chgData name="Ondra Klíma" userId="381e0c8e360e8536" providerId="LiveId" clId="{898D4958-C55D-41A4-B4F1-66A9F08C01D0}" dt="2022-12-01T07:09:34.076" v="6148" actId="20577"/>
          <ac:spMkLst>
            <pc:docMk/>
            <pc:sldMk cId="465862785" sldId="288"/>
            <ac:spMk id="3" creationId="{80121312-68EF-9B7E-5A77-B4C305DD4A61}"/>
          </ac:spMkLst>
        </pc:spChg>
      </pc:sldChg>
      <pc:sldChg chg="del">
        <pc:chgData name="Ondra Klíma" userId="381e0c8e360e8536" providerId="LiveId" clId="{898D4958-C55D-41A4-B4F1-66A9F08C01D0}" dt="2022-12-01T05:23:01.257" v="5" actId="47"/>
        <pc:sldMkLst>
          <pc:docMk/>
          <pc:sldMk cId="707407890" sldId="288"/>
        </pc:sldMkLst>
      </pc:sldChg>
      <pc:sldChg chg="del">
        <pc:chgData name="Ondra Klíma" userId="381e0c8e360e8536" providerId="LiveId" clId="{898D4958-C55D-41A4-B4F1-66A9F08C01D0}" dt="2022-12-01T05:23:01.257" v="5" actId="47"/>
        <pc:sldMkLst>
          <pc:docMk/>
          <pc:sldMk cId="1155377068" sldId="289"/>
        </pc:sldMkLst>
      </pc:sldChg>
      <pc:sldChg chg="delSp modSp add mod setBg delDesignElem">
        <pc:chgData name="Ondra Klíma" userId="381e0c8e360e8536" providerId="LiveId" clId="{898D4958-C55D-41A4-B4F1-66A9F08C01D0}" dt="2022-12-01T07:17:30.708" v="6645" actId="20577"/>
        <pc:sldMkLst>
          <pc:docMk/>
          <pc:sldMk cId="3626093048" sldId="289"/>
        </pc:sldMkLst>
        <pc:spChg chg="mod">
          <ac:chgData name="Ondra Klíma" userId="381e0c8e360e8536" providerId="LiveId" clId="{898D4958-C55D-41A4-B4F1-66A9F08C01D0}" dt="2022-12-01T07:09:51.075" v="6165" actId="20577"/>
          <ac:spMkLst>
            <pc:docMk/>
            <pc:sldMk cId="3626093048" sldId="289"/>
            <ac:spMk id="2" creationId="{27B5862E-383C-C905-643B-D62DA6E213A3}"/>
          </ac:spMkLst>
        </pc:spChg>
        <pc:spChg chg="del">
          <ac:chgData name="Ondra Klíma" userId="381e0c8e360e8536" providerId="LiveId" clId="{898D4958-C55D-41A4-B4F1-66A9F08C01D0}" dt="2022-12-01T07:09:46.245" v="6150"/>
          <ac:spMkLst>
            <pc:docMk/>
            <pc:sldMk cId="3626093048" sldId="289"/>
            <ac:spMk id="9" creationId="{60B7752B-728D-4CA3-8923-C4F7F77029E3}"/>
          </ac:spMkLst>
        </pc:spChg>
        <pc:spChg chg="del">
          <ac:chgData name="Ondra Klíma" userId="381e0c8e360e8536" providerId="LiveId" clId="{898D4958-C55D-41A4-B4F1-66A9F08C01D0}" dt="2022-12-01T07:09:46.245" v="6150"/>
          <ac:spMkLst>
            <pc:docMk/>
            <pc:sldMk cId="3626093048" sldId="289"/>
            <ac:spMk id="11" creationId="{88392DC7-0988-443B-A0D0-E726C7DB622B}"/>
          </ac:spMkLst>
        </pc:spChg>
        <pc:graphicFrameChg chg="mod">
          <ac:chgData name="Ondra Klíma" userId="381e0c8e360e8536" providerId="LiveId" clId="{898D4958-C55D-41A4-B4F1-66A9F08C01D0}" dt="2022-12-01T07:17:30.708" v="6645" actId="20577"/>
          <ac:graphicFrameMkLst>
            <pc:docMk/>
            <pc:sldMk cId="3626093048" sldId="289"/>
            <ac:graphicFrameMk id="5" creationId="{E7947B11-75E0-0695-0EA6-DEF872878C89}"/>
          </ac:graphicFrameMkLst>
        </pc:graphicFrameChg>
      </pc:sldChg>
      <pc:sldChg chg="addSp delSp modSp new mod setBg modClrScheme chgLayout modNotesTx">
        <pc:chgData name="Ondra Klíma" userId="381e0c8e360e8536" providerId="LiveId" clId="{898D4958-C55D-41A4-B4F1-66A9F08C01D0}" dt="2022-12-01T07:45:42.747" v="7387" actId="6549"/>
        <pc:sldMkLst>
          <pc:docMk/>
          <pc:sldMk cId="2438137452" sldId="290"/>
        </pc:sldMkLst>
        <pc:spChg chg="del">
          <ac:chgData name="Ondra Klíma" userId="381e0c8e360e8536" providerId="LiveId" clId="{898D4958-C55D-41A4-B4F1-66A9F08C01D0}" dt="2022-12-01T07:19:23.948" v="6647" actId="700"/>
          <ac:spMkLst>
            <pc:docMk/>
            <pc:sldMk cId="2438137452" sldId="290"/>
            <ac:spMk id="2" creationId="{730F2051-D006-C8FD-EF5A-99D2AC92B822}"/>
          </ac:spMkLst>
        </pc:spChg>
        <pc:spChg chg="del">
          <ac:chgData name="Ondra Klíma" userId="381e0c8e360e8536" providerId="LiveId" clId="{898D4958-C55D-41A4-B4F1-66A9F08C01D0}" dt="2022-12-01T07:19:23.948" v="6647" actId="700"/>
          <ac:spMkLst>
            <pc:docMk/>
            <pc:sldMk cId="2438137452" sldId="290"/>
            <ac:spMk id="3" creationId="{E26EF333-C27A-C5B6-6A5B-A2C37297CBD9}"/>
          </ac:spMkLst>
        </pc:spChg>
        <pc:spChg chg="add mod">
          <ac:chgData name="Ondra Klíma" userId="381e0c8e360e8536" providerId="LiveId" clId="{898D4958-C55D-41A4-B4F1-66A9F08C01D0}" dt="2022-12-01T07:41:03.053" v="7324" actId="1037"/>
          <ac:spMkLst>
            <pc:docMk/>
            <pc:sldMk cId="2438137452" sldId="290"/>
            <ac:spMk id="4" creationId="{3E1E53E7-AE5A-326B-5F77-940109A98017}"/>
          </ac:spMkLst>
        </pc:spChg>
        <pc:spChg chg="add del">
          <ac:chgData name="Ondra Klíma" userId="381e0c8e360e8536" providerId="LiveId" clId="{898D4958-C55D-41A4-B4F1-66A9F08C01D0}" dt="2022-12-01T07:39:16.690" v="7264" actId="478"/>
          <ac:spMkLst>
            <pc:docMk/>
            <pc:sldMk cId="2438137452" sldId="290"/>
            <ac:spMk id="5" creationId="{BC1FAC7B-23A6-681C-F573-2E46EAB6DCBC}"/>
          </ac:spMkLst>
        </pc:spChg>
        <pc:spChg chg="add del mod">
          <ac:chgData name="Ondra Klíma" userId="381e0c8e360e8536" providerId="LiveId" clId="{898D4958-C55D-41A4-B4F1-66A9F08C01D0}" dt="2022-12-01T07:39:45.903" v="7268"/>
          <ac:spMkLst>
            <pc:docMk/>
            <pc:sldMk cId="2438137452" sldId="290"/>
            <ac:spMk id="6" creationId="{7347B259-B45C-B559-277F-AF60A073F703}"/>
          </ac:spMkLst>
        </pc:spChg>
        <pc:spChg chg="add del">
          <ac:chgData name="Ondra Klíma" userId="381e0c8e360e8536" providerId="LiveId" clId="{898D4958-C55D-41A4-B4F1-66A9F08C01D0}" dt="2022-12-01T07:39:52.542" v="7270" actId="478"/>
          <ac:spMkLst>
            <pc:docMk/>
            <pc:sldMk cId="2438137452" sldId="290"/>
            <ac:spMk id="7" creationId="{609F36B3-31E7-7A02-B936-C5E4511B7A9A}"/>
          </ac:spMkLst>
        </pc:spChg>
        <pc:spChg chg="add">
          <ac:chgData name="Ondra Klíma" userId="381e0c8e360e8536" providerId="LiveId" clId="{898D4958-C55D-41A4-B4F1-66A9F08C01D0}" dt="2022-12-01T07:40:23.198" v="7277" actId="26606"/>
          <ac:spMkLst>
            <pc:docMk/>
            <pc:sldMk cId="2438137452" sldId="290"/>
            <ac:spMk id="14" creationId="{82184FF4-7029-4ED7-813A-192E60608764}"/>
          </ac:spMkLst>
        </pc:spChg>
        <pc:spChg chg="add">
          <ac:chgData name="Ondra Klíma" userId="381e0c8e360e8536" providerId="LiveId" clId="{898D4958-C55D-41A4-B4F1-66A9F08C01D0}" dt="2022-12-01T07:40:23.198" v="7277" actId="26606"/>
          <ac:spMkLst>
            <pc:docMk/>
            <pc:sldMk cId="2438137452" sldId="290"/>
            <ac:spMk id="16" creationId="{AAA7AB09-557C-41AD-9113-FF9F68FA1035}"/>
          </ac:spMkLst>
        </pc:spChg>
        <pc:spChg chg="add">
          <ac:chgData name="Ondra Klíma" userId="381e0c8e360e8536" providerId="LiveId" clId="{898D4958-C55D-41A4-B4F1-66A9F08C01D0}" dt="2022-12-01T07:40:23.198" v="7277" actId="26606"/>
          <ac:spMkLst>
            <pc:docMk/>
            <pc:sldMk cId="2438137452" sldId="290"/>
            <ac:spMk id="18" creationId="{EF99ECAA-1F11-4937-BBA6-51935AB44C9D}"/>
          </ac:spMkLst>
        </pc:spChg>
        <pc:spChg chg="add">
          <ac:chgData name="Ondra Klíma" userId="381e0c8e360e8536" providerId="LiveId" clId="{898D4958-C55D-41A4-B4F1-66A9F08C01D0}" dt="2022-12-01T07:40:23.198" v="7277" actId="26606"/>
          <ac:spMkLst>
            <pc:docMk/>
            <pc:sldMk cId="2438137452" sldId="290"/>
            <ac:spMk id="26" creationId="{1DB043B4-68C6-45B9-82AC-A5800EADB8DB}"/>
          </ac:spMkLst>
        </pc:spChg>
        <pc:spChg chg="add">
          <ac:chgData name="Ondra Klíma" userId="381e0c8e360e8536" providerId="LiveId" clId="{898D4958-C55D-41A4-B4F1-66A9F08C01D0}" dt="2022-12-01T07:40:23.198" v="7277" actId="26606"/>
          <ac:spMkLst>
            <pc:docMk/>
            <pc:sldMk cId="2438137452" sldId="290"/>
            <ac:spMk id="28" creationId="{28A00A08-E4E6-4184-B484-E0E034072AE0}"/>
          </ac:spMkLst>
        </pc:spChg>
        <pc:spChg chg="add del">
          <ac:chgData name="Ondra Klíma" userId="381e0c8e360e8536" providerId="LiveId" clId="{898D4958-C55D-41A4-B4F1-66A9F08C01D0}" dt="2022-12-01T07:19:30.049" v="6650" actId="26606"/>
          <ac:spMkLst>
            <pc:docMk/>
            <pc:sldMk cId="2438137452" sldId="290"/>
            <ac:spMk id="1031" creationId="{65EE0CA1-D3EE-4024-8924-687FF7C9BED1}"/>
          </ac:spMkLst>
        </pc:spChg>
        <pc:grpChg chg="add">
          <ac:chgData name="Ondra Klíma" userId="381e0c8e360e8536" providerId="LiveId" clId="{898D4958-C55D-41A4-B4F1-66A9F08C01D0}" dt="2022-12-01T07:40:23.198" v="7277" actId="26606"/>
          <ac:grpSpMkLst>
            <pc:docMk/>
            <pc:sldMk cId="2438137452" sldId="290"/>
            <ac:grpSpMk id="20" creationId="{79DE9FAB-6BBA-4CFE-B67D-77B47F01ECA4}"/>
          </ac:grpSpMkLst>
        </pc:grpChg>
        <pc:grpChg chg="add">
          <ac:chgData name="Ondra Klíma" userId="381e0c8e360e8536" providerId="LiveId" clId="{898D4958-C55D-41A4-B4F1-66A9F08C01D0}" dt="2022-12-01T07:40:23.198" v="7277" actId="26606"/>
          <ac:grpSpMkLst>
            <pc:docMk/>
            <pc:sldMk cId="2438137452" sldId="290"/>
            <ac:grpSpMk id="30" creationId="{0780E404-3121-4F33-AF2D-65F659A97798}"/>
          </ac:grpSpMkLst>
        </pc:grpChg>
        <pc:grpChg chg="add">
          <ac:chgData name="Ondra Klíma" userId="381e0c8e360e8536" providerId="LiveId" clId="{898D4958-C55D-41A4-B4F1-66A9F08C01D0}" dt="2022-12-01T07:40:23.198" v="7277" actId="26606"/>
          <ac:grpSpMkLst>
            <pc:docMk/>
            <pc:sldMk cId="2438137452" sldId="290"/>
            <ac:grpSpMk id="34" creationId="{4B158E9A-DBF4-4AA7-B6B7-8C8EB2FBDD68}"/>
          </ac:grpSpMkLst>
        </pc:grpChg>
        <pc:picChg chg="add mod">
          <ac:chgData name="Ondra Klíma" userId="381e0c8e360e8536" providerId="LiveId" clId="{898D4958-C55D-41A4-B4F1-66A9F08C01D0}" dt="2022-12-01T07:41:04.819" v="7331" actId="1037"/>
          <ac:picMkLst>
            <pc:docMk/>
            <pc:sldMk cId="2438137452" sldId="290"/>
            <ac:picMk id="9" creationId="{D015F551-EAF4-2163-113C-D9BB58648383}"/>
          </ac:picMkLst>
        </pc:picChg>
        <pc:picChg chg="add del mod">
          <ac:chgData name="Ondra Klíma" userId="381e0c8e360e8536" providerId="LiveId" clId="{898D4958-C55D-41A4-B4F1-66A9F08C01D0}" dt="2022-12-01T07:39:05.529" v="7261" actId="478"/>
          <ac:picMkLst>
            <pc:docMk/>
            <pc:sldMk cId="2438137452" sldId="290"/>
            <ac:picMk id="1026" creationId="{D7AB3B3E-A61C-5581-BDC8-9B38FB4CFB92}"/>
          </ac:picMkLst>
        </pc:picChg>
      </pc:sldChg>
      <pc:sldChg chg="del">
        <pc:chgData name="Ondra Klíma" userId="381e0c8e360e8536" providerId="LiveId" clId="{898D4958-C55D-41A4-B4F1-66A9F08C01D0}" dt="2022-12-01T05:23:01.257" v="5" actId="47"/>
        <pc:sldMkLst>
          <pc:docMk/>
          <pc:sldMk cId="3374019653" sldId="290"/>
        </pc:sldMkLst>
      </pc:sldChg>
      <pc:sldChg chg="modSp new del mod">
        <pc:chgData name="Ondra Klíma" userId="381e0c8e360e8536" providerId="LiveId" clId="{898D4958-C55D-41A4-B4F1-66A9F08C01D0}" dt="2022-12-01T07:22:00.582" v="6732" actId="47"/>
        <pc:sldMkLst>
          <pc:docMk/>
          <pc:sldMk cId="8462742" sldId="291"/>
        </pc:sldMkLst>
        <pc:spChg chg="mod">
          <ac:chgData name="Ondra Klíma" userId="381e0c8e360e8536" providerId="LiveId" clId="{898D4958-C55D-41A4-B4F1-66A9F08C01D0}" dt="2022-12-01T07:21:50.458" v="6730" actId="20577"/>
          <ac:spMkLst>
            <pc:docMk/>
            <pc:sldMk cId="8462742" sldId="291"/>
            <ac:spMk id="2" creationId="{9ED94984-E5E6-B465-F506-33701FB20B97}"/>
          </ac:spMkLst>
        </pc:spChg>
      </pc:sldChg>
      <pc:sldChg chg="del">
        <pc:chgData name="Ondra Klíma" userId="381e0c8e360e8536" providerId="LiveId" clId="{898D4958-C55D-41A4-B4F1-66A9F08C01D0}" dt="2022-12-01T05:23:01.257" v="5" actId="47"/>
        <pc:sldMkLst>
          <pc:docMk/>
          <pc:sldMk cId="553715824" sldId="291"/>
        </pc:sldMkLst>
      </pc:sldChg>
      <pc:sldChg chg="del">
        <pc:chgData name="Ondra Klíma" userId="381e0c8e360e8536" providerId="LiveId" clId="{898D4958-C55D-41A4-B4F1-66A9F08C01D0}" dt="2022-12-01T05:23:01.257" v="5" actId="47"/>
        <pc:sldMkLst>
          <pc:docMk/>
          <pc:sldMk cId="2803985307" sldId="292"/>
        </pc:sldMkLst>
      </pc:sldChg>
      <pc:sldChg chg="modSp add mod">
        <pc:chgData name="Ondra Klíma" userId="381e0c8e360e8536" providerId="LiveId" clId="{898D4958-C55D-41A4-B4F1-66A9F08C01D0}" dt="2022-12-01T07:33:57.843" v="7171" actId="20577"/>
        <pc:sldMkLst>
          <pc:docMk/>
          <pc:sldMk cId="4264562955" sldId="292"/>
        </pc:sldMkLst>
        <pc:spChg chg="mod">
          <ac:chgData name="Ondra Klíma" userId="381e0c8e360e8536" providerId="LiveId" clId="{898D4958-C55D-41A4-B4F1-66A9F08C01D0}" dt="2022-12-01T07:22:09.874" v="6753" actId="20577"/>
          <ac:spMkLst>
            <pc:docMk/>
            <pc:sldMk cId="4264562955" sldId="292"/>
            <ac:spMk id="2" creationId="{27B5862E-383C-C905-643B-D62DA6E213A3}"/>
          </ac:spMkLst>
        </pc:spChg>
        <pc:graphicFrameChg chg="mod">
          <ac:chgData name="Ondra Klíma" userId="381e0c8e360e8536" providerId="LiveId" clId="{898D4958-C55D-41A4-B4F1-66A9F08C01D0}" dt="2022-12-01T07:33:57.843" v="7171" actId="20577"/>
          <ac:graphicFrameMkLst>
            <pc:docMk/>
            <pc:sldMk cId="4264562955" sldId="292"/>
            <ac:graphicFrameMk id="5" creationId="{E7947B11-75E0-0695-0EA6-DEF872878C89}"/>
          </ac:graphicFrameMkLst>
        </pc:graphicFrameChg>
      </pc:sldChg>
      <pc:sldChg chg="del">
        <pc:chgData name="Ondra Klíma" userId="381e0c8e360e8536" providerId="LiveId" clId="{898D4958-C55D-41A4-B4F1-66A9F08C01D0}" dt="2022-12-01T05:23:01.257" v="5" actId="47"/>
        <pc:sldMkLst>
          <pc:docMk/>
          <pc:sldMk cId="2443881765" sldId="293"/>
        </pc:sldMkLst>
      </pc:sldChg>
      <pc:sldChg chg="new del">
        <pc:chgData name="Ondra Klíma" userId="381e0c8e360e8536" providerId="LiveId" clId="{898D4958-C55D-41A4-B4F1-66A9F08C01D0}" dt="2022-12-01T07:42:42.076" v="7335" actId="47"/>
        <pc:sldMkLst>
          <pc:docMk/>
          <pc:sldMk cId="2658580143" sldId="293"/>
        </pc:sldMkLst>
      </pc:sldChg>
      <pc:sldChg chg="addSp delSp modSp add mod">
        <pc:chgData name="Ondra Klíma" userId="381e0c8e360e8536" providerId="LiveId" clId="{898D4958-C55D-41A4-B4F1-66A9F08C01D0}" dt="2022-12-01T07:59:31.611" v="8301" actId="26606"/>
        <pc:sldMkLst>
          <pc:docMk/>
          <pc:sldMk cId="3000891516" sldId="293"/>
        </pc:sldMkLst>
        <pc:spChg chg="mod">
          <ac:chgData name="Ondra Klíma" userId="381e0c8e360e8536" providerId="LiveId" clId="{898D4958-C55D-41A4-B4F1-66A9F08C01D0}" dt="2022-12-01T07:42:54.610" v="7375" actId="27636"/>
          <ac:spMkLst>
            <pc:docMk/>
            <pc:sldMk cId="3000891516" sldId="293"/>
            <ac:spMk id="2" creationId="{72BD1759-9292-AC4F-6412-3D0E2DF94C99}"/>
          </ac:spMkLst>
        </pc:spChg>
        <pc:spChg chg="add del mod">
          <ac:chgData name="Ondra Klíma" userId="381e0c8e360e8536" providerId="LiveId" clId="{898D4958-C55D-41A4-B4F1-66A9F08C01D0}" dt="2022-12-01T07:59:31.611" v="8301" actId="26606"/>
          <ac:spMkLst>
            <pc:docMk/>
            <pc:sldMk cId="3000891516" sldId="293"/>
            <ac:spMk id="3" creationId="{46235C08-23BB-B9D0-536C-1F4DA2B8D640}"/>
          </ac:spMkLst>
        </pc:spChg>
        <pc:graphicFrameChg chg="add del">
          <ac:chgData name="Ondra Klíma" userId="381e0c8e360e8536" providerId="LiveId" clId="{898D4958-C55D-41A4-B4F1-66A9F08C01D0}" dt="2022-12-01T07:59:31.611" v="8301" actId="26606"/>
          <ac:graphicFrameMkLst>
            <pc:docMk/>
            <pc:sldMk cId="3000891516" sldId="293"/>
            <ac:graphicFrameMk id="5" creationId="{051B250F-C0D6-C9C6-2133-B265AEE3543F}"/>
          </ac:graphicFrameMkLst>
        </pc:graphicFrameChg>
      </pc:sldChg>
      <pc:sldChg chg="del">
        <pc:chgData name="Ondra Klíma" userId="381e0c8e360e8536" providerId="LiveId" clId="{898D4958-C55D-41A4-B4F1-66A9F08C01D0}" dt="2022-12-01T05:22:46.665" v="0" actId="47"/>
        <pc:sldMkLst>
          <pc:docMk/>
          <pc:sldMk cId="1241318019" sldId="294"/>
        </pc:sldMkLst>
      </pc:sldChg>
      <pc:sldChg chg="del">
        <pc:chgData name="Ondra Klíma" userId="381e0c8e360e8536" providerId="LiveId" clId="{898D4958-C55D-41A4-B4F1-66A9F08C01D0}" dt="2022-12-01T05:22:46.665" v="0" actId="47"/>
        <pc:sldMkLst>
          <pc:docMk/>
          <pc:sldMk cId="2969448715" sldId="295"/>
        </pc:sldMkLst>
      </pc:sldChg>
    </pc:docChg>
  </pc:docChgLst>
  <pc:docChgLst>
    <pc:chgData name="Ondra Klíma" userId="381e0c8e360e8536" providerId="LiveId" clId="{6606EF81-1D39-4FF3-84CE-484D2394AD7A}"/>
    <pc:docChg chg="undo redo custSel addSld delSld modSld">
      <pc:chgData name="Ondra Klíma" userId="381e0c8e360e8536" providerId="LiveId" clId="{6606EF81-1D39-4FF3-84CE-484D2394AD7A}" dt="2022-11-10T10:09:41.684" v="11250" actId="313"/>
      <pc:docMkLst>
        <pc:docMk/>
      </pc:docMkLst>
      <pc:sldChg chg="modSp">
        <pc:chgData name="Ondra Klíma" userId="381e0c8e360e8536" providerId="LiveId" clId="{6606EF81-1D39-4FF3-84CE-484D2394AD7A}" dt="2022-11-09T21:10:34.721" v="14" actId="20577"/>
        <pc:sldMkLst>
          <pc:docMk/>
          <pc:sldMk cId="820938414" sldId="256"/>
        </pc:sldMkLst>
        <pc:spChg chg="mod">
          <ac:chgData name="Ondra Klíma" userId="381e0c8e360e8536" providerId="LiveId" clId="{6606EF81-1D39-4FF3-84CE-484D2394AD7A}" dt="2022-11-09T21:10:34.721" v="14" actId="20577"/>
          <ac:spMkLst>
            <pc:docMk/>
            <pc:sldMk cId="820938414" sldId="256"/>
            <ac:spMk id="2" creationId="{7A81CABB-0357-D3D6-AD68-C5F981E995CC}"/>
          </ac:spMkLst>
        </pc:spChg>
      </pc:sldChg>
      <pc:sldChg chg="modSp">
        <pc:chgData name="Ondra Klíma" userId="381e0c8e360e8536" providerId="LiveId" clId="{6606EF81-1D39-4FF3-84CE-484D2394AD7A}" dt="2022-11-09T21:14:26.428" v="162" actId="313"/>
        <pc:sldMkLst>
          <pc:docMk/>
          <pc:sldMk cId="2240082487" sldId="259"/>
        </pc:sldMkLst>
        <pc:graphicFrameChg chg="mod">
          <ac:chgData name="Ondra Klíma" userId="381e0c8e360e8536" providerId="LiveId" clId="{6606EF81-1D39-4FF3-84CE-484D2394AD7A}" dt="2022-11-09T21:14:26.428" v="162" actId="313"/>
          <ac:graphicFrameMkLst>
            <pc:docMk/>
            <pc:sldMk cId="2240082487" sldId="259"/>
            <ac:graphicFrameMk id="5" creationId="{8C65F979-AAF3-07C7-A6EE-9B312F954BE9}"/>
          </ac:graphicFrameMkLst>
        </pc:graphicFrameChg>
      </pc:sldChg>
      <pc:sldChg chg="modSp add del">
        <pc:chgData name="Ondra Klíma" userId="381e0c8e360e8536" providerId="LiveId" clId="{6606EF81-1D39-4FF3-84CE-484D2394AD7A}" dt="2022-11-09T21:15:17.924" v="164"/>
        <pc:sldMkLst>
          <pc:docMk/>
          <pc:sldMk cId="1496334493" sldId="270"/>
        </pc:sldMkLst>
        <pc:graphicFrameChg chg="mod">
          <ac:chgData name="Ondra Klíma" userId="381e0c8e360e8536" providerId="LiveId" clId="{6606EF81-1D39-4FF3-84CE-484D2394AD7A}" dt="2022-11-09T21:15:17.924" v="164"/>
          <ac:graphicFrameMkLst>
            <pc:docMk/>
            <pc:sldMk cId="1496334493" sldId="270"/>
            <ac:graphicFrameMk id="5" creationId="{3F9AC063-EE43-3A52-92EA-DB164AB78FCC}"/>
          </ac:graphicFrameMkLst>
        </pc:graphicFrameChg>
      </pc:sldChg>
      <pc:sldChg chg="modSp mod">
        <pc:chgData name="Ondra Klíma" userId="381e0c8e360e8536" providerId="LiveId" clId="{6606EF81-1D39-4FF3-84CE-484D2394AD7A}" dt="2022-11-09T21:11:10.728" v="23"/>
        <pc:sldMkLst>
          <pc:docMk/>
          <pc:sldMk cId="467520318" sldId="272"/>
        </pc:sldMkLst>
        <pc:spChg chg="mod">
          <ac:chgData name="Ondra Klíma" userId="381e0c8e360e8536" providerId="LiveId" clId="{6606EF81-1D39-4FF3-84CE-484D2394AD7A}" dt="2022-11-09T21:11:10.728" v="23"/>
          <ac:spMkLst>
            <pc:docMk/>
            <pc:sldMk cId="467520318" sldId="272"/>
            <ac:spMk id="3" creationId="{5609133B-8834-B1B4-978A-FCA1F76450F4}"/>
          </ac:spMkLst>
        </pc:spChg>
      </pc:sldChg>
      <pc:sldChg chg="modSp mod modNotesTx">
        <pc:chgData name="Ondra Klíma" userId="381e0c8e360e8536" providerId="LiveId" clId="{6606EF81-1D39-4FF3-84CE-484D2394AD7A}" dt="2022-11-10T09:26:40.001" v="11035" actId="20577"/>
        <pc:sldMkLst>
          <pc:docMk/>
          <pc:sldMk cId="4092044334" sldId="279"/>
        </pc:sldMkLst>
        <pc:spChg chg="mod">
          <ac:chgData name="Ondra Klíma" userId="381e0c8e360e8536" providerId="LiveId" clId="{6606EF81-1D39-4FF3-84CE-484D2394AD7A}" dt="2022-11-09T21:32:32.811" v="1398" actId="20577"/>
          <ac:spMkLst>
            <pc:docMk/>
            <pc:sldMk cId="4092044334" sldId="279"/>
            <ac:spMk id="2" creationId="{A27FD7AB-131E-CE83-31BE-AE78AE36EB3A}"/>
          </ac:spMkLst>
        </pc:spChg>
        <pc:spChg chg="mod">
          <ac:chgData name="Ondra Klíma" userId="381e0c8e360e8536" providerId="LiveId" clId="{6606EF81-1D39-4FF3-84CE-484D2394AD7A}" dt="2022-11-10T09:26:40.001" v="11035" actId="20577"/>
          <ac:spMkLst>
            <pc:docMk/>
            <pc:sldMk cId="4092044334" sldId="279"/>
            <ac:spMk id="3" creationId="{70E2C7FD-D8E0-E985-ABAE-6F29E2C41114}"/>
          </ac:spMkLst>
        </pc:spChg>
        <pc:picChg chg="mod">
          <ac:chgData name="Ondra Klíma" userId="381e0c8e360e8536" providerId="LiveId" clId="{6606EF81-1D39-4FF3-84CE-484D2394AD7A}" dt="2022-11-09T21:22:52.024" v="684" actId="14826"/>
          <ac:picMkLst>
            <pc:docMk/>
            <pc:sldMk cId="4092044334" sldId="279"/>
            <ac:picMk id="1026" creationId="{9E74FEC4-FF5D-7861-CC97-315264433CBC}"/>
          </ac:picMkLst>
        </pc:picChg>
      </pc:sldChg>
      <pc:sldChg chg="addSp delSp modSp new mod setBg">
        <pc:chgData name="Ondra Klíma" userId="381e0c8e360e8536" providerId="LiveId" clId="{6606EF81-1D39-4FF3-84CE-484D2394AD7A}" dt="2022-11-10T09:19:13.512" v="11022" actId="26606"/>
        <pc:sldMkLst>
          <pc:docMk/>
          <pc:sldMk cId="3275703795" sldId="280"/>
        </pc:sldMkLst>
        <pc:spChg chg="mod">
          <ac:chgData name="Ondra Klíma" userId="381e0c8e360e8536" providerId="LiveId" clId="{6606EF81-1D39-4FF3-84CE-484D2394AD7A}" dt="2022-11-10T09:19:13.512" v="11022" actId="26606"/>
          <ac:spMkLst>
            <pc:docMk/>
            <pc:sldMk cId="3275703795" sldId="280"/>
            <ac:spMk id="2" creationId="{AFA17AF9-29F8-520E-C347-0FD11AA5AF28}"/>
          </ac:spMkLst>
        </pc:spChg>
        <pc:spChg chg="mod">
          <ac:chgData name="Ondra Klíma" userId="381e0c8e360e8536" providerId="LiveId" clId="{6606EF81-1D39-4FF3-84CE-484D2394AD7A}" dt="2022-11-10T09:19:13.512" v="11022" actId="26606"/>
          <ac:spMkLst>
            <pc:docMk/>
            <pc:sldMk cId="3275703795" sldId="280"/>
            <ac:spMk id="3" creationId="{31579B26-0387-339A-7ACF-DF00D2F591F3}"/>
          </ac:spMkLst>
        </pc:spChg>
        <pc:spChg chg="add del">
          <ac:chgData name="Ondra Klíma" userId="381e0c8e360e8536" providerId="LiveId" clId="{6606EF81-1D39-4FF3-84CE-484D2394AD7A}" dt="2022-11-10T09:19:13.512" v="11022" actId="26606"/>
          <ac:spMkLst>
            <pc:docMk/>
            <pc:sldMk cId="3275703795" sldId="280"/>
            <ac:spMk id="1031" creationId="{A5931BE0-4B93-4D6C-878E-ACC59D6B4587}"/>
          </ac:spMkLst>
        </pc:spChg>
        <pc:picChg chg="add mod">
          <ac:chgData name="Ondra Klíma" userId="381e0c8e360e8536" providerId="LiveId" clId="{6606EF81-1D39-4FF3-84CE-484D2394AD7A}" dt="2022-11-10T09:19:13.512" v="11022" actId="26606"/>
          <ac:picMkLst>
            <pc:docMk/>
            <pc:sldMk cId="3275703795" sldId="280"/>
            <ac:picMk id="1026" creationId="{190AC967-0D47-3713-FBCE-E79F0FE7D7C0}"/>
          </ac:picMkLst>
        </pc:picChg>
      </pc:sldChg>
      <pc:sldChg chg="del">
        <pc:chgData name="Ondra Klíma" userId="381e0c8e360e8536" providerId="LiveId" clId="{6606EF81-1D39-4FF3-84CE-484D2394AD7A}" dt="2022-11-09T21:10:42.884" v="16" actId="47"/>
        <pc:sldMkLst>
          <pc:docMk/>
          <pc:sldMk cId="3846181227" sldId="280"/>
        </pc:sldMkLst>
      </pc:sldChg>
      <pc:sldChg chg="modSp add mod modNotesTx">
        <pc:chgData name="Ondra Klíma" userId="381e0c8e360e8536" providerId="LiveId" clId="{6606EF81-1D39-4FF3-84CE-484D2394AD7A}" dt="2022-11-09T21:39:38.631" v="1785" actId="20577"/>
        <pc:sldMkLst>
          <pc:docMk/>
          <pc:sldMk cId="450706711" sldId="281"/>
        </pc:sldMkLst>
        <pc:spChg chg="mod">
          <ac:chgData name="Ondra Klíma" userId="381e0c8e360e8536" providerId="LiveId" clId="{6606EF81-1D39-4FF3-84CE-484D2394AD7A}" dt="2022-11-09T21:39:38.631" v="1785" actId="20577"/>
          <ac:spMkLst>
            <pc:docMk/>
            <pc:sldMk cId="450706711" sldId="281"/>
            <ac:spMk id="2" creationId="{A27FD7AB-131E-CE83-31BE-AE78AE36EB3A}"/>
          </ac:spMkLst>
        </pc:spChg>
        <pc:spChg chg="mod">
          <ac:chgData name="Ondra Klíma" userId="381e0c8e360e8536" providerId="LiveId" clId="{6606EF81-1D39-4FF3-84CE-484D2394AD7A}" dt="2022-11-09T21:37:22.026" v="1768" actId="20577"/>
          <ac:spMkLst>
            <pc:docMk/>
            <pc:sldMk cId="450706711" sldId="281"/>
            <ac:spMk id="3" creationId="{70E2C7FD-D8E0-E985-ABAE-6F29E2C41114}"/>
          </ac:spMkLst>
        </pc:spChg>
        <pc:picChg chg="mod">
          <ac:chgData name="Ondra Klíma" userId="381e0c8e360e8536" providerId="LiveId" clId="{6606EF81-1D39-4FF3-84CE-484D2394AD7A}" dt="2022-11-09T21:33:59.374" v="1403" actId="14826"/>
          <ac:picMkLst>
            <pc:docMk/>
            <pc:sldMk cId="450706711" sldId="281"/>
            <ac:picMk id="1026" creationId="{9E74FEC4-FF5D-7861-CC97-315264433CBC}"/>
          </ac:picMkLst>
        </pc:picChg>
      </pc:sldChg>
      <pc:sldChg chg="new del">
        <pc:chgData name="Ondra Klíma" userId="381e0c8e360e8536" providerId="LiveId" clId="{6606EF81-1D39-4FF3-84CE-484D2394AD7A}" dt="2022-11-09T21:31:22.662" v="1365" actId="47"/>
        <pc:sldMkLst>
          <pc:docMk/>
          <pc:sldMk cId="2174356039" sldId="281"/>
        </pc:sldMkLst>
      </pc:sldChg>
      <pc:sldChg chg="del">
        <pc:chgData name="Ondra Klíma" userId="381e0c8e360e8536" providerId="LiveId" clId="{6606EF81-1D39-4FF3-84CE-484D2394AD7A}" dt="2022-11-09T21:10:48.163" v="17" actId="47"/>
        <pc:sldMkLst>
          <pc:docMk/>
          <pc:sldMk cId="2939639653" sldId="281"/>
        </pc:sldMkLst>
      </pc:sldChg>
      <pc:sldChg chg="modSp add mod modNotesTx">
        <pc:chgData name="Ondra Klíma" userId="381e0c8e360e8536" providerId="LiveId" clId="{6606EF81-1D39-4FF3-84CE-484D2394AD7A}" dt="2022-11-09T21:59:15.008" v="3502" actId="313"/>
        <pc:sldMkLst>
          <pc:docMk/>
          <pc:sldMk cId="523539920" sldId="282"/>
        </pc:sldMkLst>
        <pc:spChg chg="mod">
          <ac:chgData name="Ondra Klíma" userId="381e0c8e360e8536" providerId="LiveId" clId="{6606EF81-1D39-4FF3-84CE-484D2394AD7A}" dt="2022-11-09T21:52:05.586" v="2786" actId="20577"/>
          <ac:spMkLst>
            <pc:docMk/>
            <pc:sldMk cId="523539920" sldId="282"/>
            <ac:spMk id="2" creationId="{A27FD7AB-131E-CE83-31BE-AE78AE36EB3A}"/>
          </ac:spMkLst>
        </pc:spChg>
        <pc:spChg chg="mod">
          <ac:chgData name="Ondra Klíma" userId="381e0c8e360e8536" providerId="LiveId" clId="{6606EF81-1D39-4FF3-84CE-484D2394AD7A}" dt="2022-11-09T21:59:15.008" v="3502" actId="313"/>
          <ac:spMkLst>
            <pc:docMk/>
            <pc:sldMk cId="523539920" sldId="282"/>
            <ac:spMk id="3" creationId="{70E2C7FD-D8E0-E985-ABAE-6F29E2C41114}"/>
          </ac:spMkLst>
        </pc:spChg>
        <pc:picChg chg="mod">
          <ac:chgData name="Ondra Klíma" userId="381e0c8e360e8536" providerId="LiveId" clId="{6606EF81-1D39-4FF3-84CE-484D2394AD7A}" dt="2022-11-09T21:49:15.383" v="2656" actId="14826"/>
          <ac:picMkLst>
            <pc:docMk/>
            <pc:sldMk cId="523539920" sldId="282"/>
            <ac:picMk id="1026" creationId="{9E74FEC4-FF5D-7861-CC97-315264433CBC}"/>
          </ac:picMkLst>
        </pc:picChg>
      </pc:sldChg>
      <pc:sldChg chg="del">
        <pc:chgData name="Ondra Klíma" userId="381e0c8e360e8536" providerId="LiveId" clId="{6606EF81-1D39-4FF3-84CE-484D2394AD7A}" dt="2022-11-09T21:10:48.163" v="17" actId="47"/>
        <pc:sldMkLst>
          <pc:docMk/>
          <pc:sldMk cId="4187038940" sldId="282"/>
        </pc:sldMkLst>
      </pc:sldChg>
      <pc:sldChg chg="del">
        <pc:chgData name="Ondra Klíma" userId="381e0c8e360e8536" providerId="LiveId" clId="{6606EF81-1D39-4FF3-84CE-484D2394AD7A}" dt="2022-11-09T21:10:48.163" v="17" actId="47"/>
        <pc:sldMkLst>
          <pc:docMk/>
          <pc:sldMk cId="1247557188" sldId="283"/>
        </pc:sldMkLst>
      </pc:sldChg>
      <pc:sldChg chg="modSp new mod modNotesTx">
        <pc:chgData name="Ondra Klíma" userId="381e0c8e360e8536" providerId="LiveId" clId="{6606EF81-1D39-4FF3-84CE-484D2394AD7A}" dt="2022-11-09T22:13:01.925" v="4143" actId="20577"/>
        <pc:sldMkLst>
          <pc:docMk/>
          <pc:sldMk cId="2250518616" sldId="283"/>
        </pc:sldMkLst>
        <pc:spChg chg="mod">
          <ac:chgData name="Ondra Klíma" userId="381e0c8e360e8536" providerId="LiveId" clId="{6606EF81-1D39-4FF3-84CE-484D2394AD7A}" dt="2022-11-09T21:59:42.256" v="3522" actId="313"/>
          <ac:spMkLst>
            <pc:docMk/>
            <pc:sldMk cId="2250518616" sldId="283"/>
            <ac:spMk id="2" creationId="{EB5CF362-C27B-0960-7A73-83626B8F2A6B}"/>
          </ac:spMkLst>
        </pc:spChg>
        <pc:spChg chg="mod">
          <ac:chgData name="Ondra Klíma" userId="381e0c8e360e8536" providerId="LiveId" clId="{6606EF81-1D39-4FF3-84CE-484D2394AD7A}" dt="2022-11-09T22:05:04.363" v="4099" actId="20577"/>
          <ac:spMkLst>
            <pc:docMk/>
            <pc:sldMk cId="2250518616" sldId="283"/>
            <ac:spMk id="3" creationId="{5D0AF4E7-267F-02EB-1D72-31218D1D95BD}"/>
          </ac:spMkLst>
        </pc:spChg>
      </pc:sldChg>
      <pc:sldChg chg="addSp delSp modSp new mod setBg modNotesTx">
        <pc:chgData name="Ondra Klíma" userId="381e0c8e360e8536" providerId="LiveId" clId="{6606EF81-1D39-4FF3-84CE-484D2394AD7A}" dt="2022-11-09T22:18:43.664" v="4724" actId="26606"/>
        <pc:sldMkLst>
          <pc:docMk/>
          <pc:sldMk cId="2342537529" sldId="284"/>
        </pc:sldMkLst>
        <pc:spChg chg="mod">
          <ac:chgData name="Ondra Klíma" userId="381e0c8e360e8536" providerId="LiveId" clId="{6606EF81-1D39-4FF3-84CE-484D2394AD7A}" dt="2022-11-09T22:18:43.664" v="4724" actId="26606"/>
          <ac:spMkLst>
            <pc:docMk/>
            <pc:sldMk cId="2342537529" sldId="284"/>
            <ac:spMk id="2" creationId="{81887ABF-6DB7-B351-A591-8A5B19FF51B6}"/>
          </ac:spMkLst>
        </pc:spChg>
        <pc:spChg chg="del mod">
          <ac:chgData name="Ondra Klíma" userId="381e0c8e360e8536" providerId="LiveId" clId="{6606EF81-1D39-4FF3-84CE-484D2394AD7A}" dt="2022-11-09T22:18:43.664" v="4724" actId="26606"/>
          <ac:spMkLst>
            <pc:docMk/>
            <pc:sldMk cId="2342537529" sldId="284"/>
            <ac:spMk id="3" creationId="{4C4E1637-0CA3-3536-0637-9006B5F8C4C7}"/>
          </ac:spMkLst>
        </pc:spChg>
        <pc:spChg chg="add">
          <ac:chgData name="Ondra Klíma" userId="381e0c8e360e8536" providerId="LiveId" clId="{6606EF81-1D39-4FF3-84CE-484D2394AD7A}" dt="2022-11-09T22:18:43.664" v="4724" actId="26606"/>
          <ac:spMkLst>
            <pc:docMk/>
            <pc:sldMk cId="2342537529" sldId="284"/>
            <ac:spMk id="9" creationId="{60B7752B-728D-4CA3-8923-C4F7F77029E3}"/>
          </ac:spMkLst>
        </pc:spChg>
        <pc:spChg chg="add">
          <ac:chgData name="Ondra Klíma" userId="381e0c8e360e8536" providerId="LiveId" clId="{6606EF81-1D39-4FF3-84CE-484D2394AD7A}" dt="2022-11-09T22:18:43.664" v="4724" actId="26606"/>
          <ac:spMkLst>
            <pc:docMk/>
            <pc:sldMk cId="2342537529" sldId="284"/>
            <ac:spMk id="11" creationId="{429899A3-416E-4DB5-846D-023526052013}"/>
          </ac:spMkLst>
        </pc:spChg>
        <pc:graphicFrameChg chg="add">
          <ac:chgData name="Ondra Klíma" userId="381e0c8e360e8536" providerId="LiveId" clId="{6606EF81-1D39-4FF3-84CE-484D2394AD7A}" dt="2022-11-09T22:18:43.664" v="4724" actId="26606"/>
          <ac:graphicFrameMkLst>
            <pc:docMk/>
            <pc:sldMk cId="2342537529" sldId="284"/>
            <ac:graphicFrameMk id="5" creationId="{CAF5AB5B-0F1A-0527-3CB0-B09685EC0E91}"/>
          </ac:graphicFrameMkLst>
        </pc:graphicFrameChg>
      </pc:sldChg>
      <pc:sldChg chg="del">
        <pc:chgData name="Ondra Klíma" userId="381e0c8e360e8536" providerId="LiveId" clId="{6606EF81-1D39-4FF3-84CE-484D2394AD7A}" dt="2022-11-09T21:10:48.163" v="17" actId="47"/>
        <pc:sldMkLst>
          <pc:docMk/>
          <pc:sldMk cId="2974143433" sldId="284"/>
        </pc:sldMkLst>
      </pc:sldChg>
      <pc:sldChg chg="new del">
        <pc:chgData name="Ondra Klíma" userId="381e0c8e360e8536" providerId="LiveId" clId="{6606EF81-1D39-4FF3-84CE-484D2394AD7A}" dt="2022-11-09T22:18:58.027" v="4726" actId="47"/>
        <pc:sldMkLst>
          <pc:docMk/>
          <pc:sldMk cId="2049362428" sldId="285"/>
        </pc:sldMkLst>
      </pc:sldChg>
      <pc:sldChg chg="del">
        <pc:chgData name="Ondra Klíma" userId="381e0c8e360e8536" providerId="LiveId" clId="{6606EF81-1D39-4FF3-84CE-484D2394AD7A}" dt="2022-11-09T21:10:48.163" v="17" actId="47"/>
        <pc:sldMkLst>
          <pc:docMk/>
          <pc:sldMk cId="2213658943" sldId="285"/>
        </pc:sldMkLst>
      </pc:sldChg>
      <pc:sldChg chg="modSp add mod modNotesTx">
        <pc:chgData name="Ondra Klíma" userId="381e0c8e360e8536" providerId="LiveId" clId="{6606EF81-1D39-4FF3-84CE-484D2394AD7A}" dt="2022-11-09T22:27:46.864" v="5321" actId="20577"/>
        <pc:sldMkLst>
          <pc:docMk/>
          <pc:sldMk cId="2484996275" sldId="285"/>
        </pc:sldMkLst>
        <pc:spChg chg="mod">
          <ac:chgData name="Ondra Klíma" userId="381e0c8e360e8536" providerId="LiveId" clId="{6606EF81-1D39-4FF3-84CE-484D2394AD7A}" dt="2022-11-09T22:27:21.665" v="5261"/>
          <ac:spMkLst>
            <pc:docMk/>
            <pc:sldMk cId="2484996275" sldId="285"/>
            <ac:spMk id="2" creationId="{A27FD7AB-131E-CE83-31BE-AE78AE36EB3A}"/>
          </ac:spMkLst>
        </pc:spChg>
        <pc:spChg chg="mod">
          <ac:chgData name="Ondra Klíma" userId="381e0c8e360e8536" providerId="LiveId" clId="{6606EF81-1D39-4FF3-84CE-484D2394AD7A}" dt="2022-11-09T22:27:46.864" v="5321" actId="20577"/>
          <ac:spMkLst>
            <pc:docMk/>
            <pc:sldMk cId="2484996275" sldId="285"/>
            <ac:spMk id="3" creationId="{70E2C7FD-D8E0-E985-ABAE-6F29E2C41114}"/>
          </ac:spMkLst>
        </pc:spChg>
        <pc:picChg chg="mod">
          <ac:chgData name="Ondra Klíma" userId="381e0c8e360e8536" providerId="LiveId" clId="{6606EF81-1D39-4FF3-84CE-484D2394AD7A}" dt="2022-11-09T22:19:41.004" v="4729" actId="14826"/>
          <ac:picMkLst>
            <pc:docMk/>
            <pc:sldMk cId="2484996275" sldId="285"/>
            <ac:picMk id="1026" creationId="{9E74FEC4-FF5D-7861-CC97-315264433CBC}"/>
          </ac:picMkLst>
        </pc:picChg>
      </pc:sldChg>
      <pc:sldChg chg="del">
        <pc:chgData name="Ondra Klíma" userId="381e0c8e360e8536" providerId="LiveId" clId="{6606EF81-1D39-4FF3-84CE-484D2394AD7A}" dt="2022-11-09T21:10:48.163" v="17" actId="47"/>
        <pc:sldMkLst>
          <pc:docMk/>
          <pc:sldMk cId="1304103625" sldId="286"/>
        </pc:sldMkLst>
      </pc:sldChg>
      <pc:sldChg chg="addSp delSp modSp add mod setBg modNotesTx">
        <pc:chgData name="Ondra Klíma" userId="381e0c8e360e8536" providerId="LiveId" clId="{6606EF81-1D39-4FF3-84CE-484D2394AD7A}" dt="2022-11-09T22:43:25.899" v="6240" actId="20577"/>
        <pc:sldMkLst>
          <pc:docMk/>
          <pc:sldMk cId="2541320516" sldId="286"/>
        </pc:sldMkLst>
        <pc:spChg chg="mod">
          <ac:chgData name="Ondra Klíma" userId="381e0c8e360e8536" providerId="LiveId" clId="{6606EF81-1D39-4FF3-84CE-484D2394AD7A}" dt="2022-11-09T22:41:35.565" v="6123" actId="20577"/>
          <ac:spMkLst>
            <pc:docMk/>
            <pc:sldMk cId="2541320516" sldId="286"/>
            <ac:spMk id="2" creationId="{A27FD7AB-131E-CE83-31BE-AE78AE36EB3A}"/>
          </ac:spMkLst>
        </pc:spChg>
        <pc:spChg chg="mod ord">
          <ac:chgData name="Ondra Klíma" userId="381e0c8e360e8536" providerId="LiveId" clId="{6606EF81-1D39-4FF3-84CE-484D2394AD7A}" dt="2022-11-09T22:42:30.552" v="6223" actId="313"/>
          <ac:spMkLst>
            <pc:docMk/>
            <pc:sldMk cId="2541320516" sldId="286"/>
            <ac:spMk id="3" creationId="{70E2C7FD-D8E0-E985-ABAE-6F29E2C41114}"/>
          </ac:spMkLst>
        </pc:spChg>
        <pc:spChg chg="add del">
          <ac:chgData name="Ondra Klíma" userId="381e0c8e360e8536" providerId="LiveId" clId="{6606EF81-1D39-4FF3-84CE-484D2394AD7A}" dt="2022-11-09T22:38:42.854" v="6005" actId="26606"/>
          <ac:spMkLst>
            <pc:docMk/>
            <pc:sldMk cId="2541320516" sldId="286"/>
            <ac:spMk id="1028"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0" creationId="{E1F3124A-88F5-41F9-AB73-823A63C180B7}"/>
          </ac:spMkLst>
        </pc:spChg>
        <pc:spChg chg="add del">
          <ac:chgData name="Ondra Klíma" userId="381e0c8e360e8536" providerId="LiveId" clId="{6606EF81-1D39-4FF3-84CE-484D2394AD7A}" dt="2022-11-09T22:37:53.064" v="5996" actId="26606"/>
          <ac:spMkLst>
            <pc:docMk/>
            <pc:sldMk cId="2541320516" sldId="286"/>
            <ac:spMk id="1031"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2" creationId="{08D4C172-5718-4100-A202-B784B898F8C4}"/>
          </ac:spMkLst>
        </pc:spChg>
        <pc:spChg chg="add del">
          <ac:chgData name="Ondra Klíma" userId="381e0c8e360e8536" providerId="LiveId" clId="{6606EF81-1D39-4FF3-84CE-484D2394AD7A}" dt="2022-11-09T22:37:53.064" v="5996" actId="26606"/>
          <ac:spMkLst>
            <pc:docMk/>
            <pc:sldMk cId="2541320516" sldId="286"/>
            <ac:spMk id="1033" creationId="{A16EB032-3F37-4641-A90D-DC9B574EBCB1}"/>
          </ac:spMkLst>
        </pc:spChg>
        <pc:spChg chg="add del">
          <ac:chgData name="Ondra Klíma" userId="381e0c8e360e8536" providerId="LiveId" clId="{6606EF81-1D39-4FF3-84CE-484D2394AD7A}" dt="2022-11-09T22:38:05.041" v="5998" actId="26606"/>
          <ac:spMkLst>
            <pc:docMk/>
            <pc:sldMk cId="2541320516" sldId="286"/>
            <ac:spMk id="1036" creationId="{A5931BE0-4B93-4D6C-878E-ACC59D6B4587}"/>
          </ac:spMkLst>
        </pc:spChg>
        <pc:spChg chg="add del">
          <ac:chgData name="Ondra Klíma" userId="381e0c8e360e8536" providerId="LiveId" clId="{6606EF81-1D39-4FF3-84CE-484D2394AD7A}" dt="2022-11-09T22:38:05.041" v="5998" actId="26606"/>
          <ac:spMkLst>
            <pc:docMk/>
            <pc:sldMk cId="2541320516" sldId="286"/>
            <ac:spMk id="1037" creationId="{E1F3124A-88F5-41F9-AB73-823A63C180B7}"/>
          </ac:spMkLst>
        </pc:spChg>
        <pc:spChg chg="add del">
          <ac:chgData name="Ondra Klíma" userId="381e0c8e360e8536" providerId="LiveId" clId="{6606EF81-1D39-4FF3-84CE-484D2394AD7A}" dt="2022-11-09T22:38:05.041" v="5998" actId="26606"/>
          <ac:spMkLst>
            <pc:docMk/>
            <pc:sldMk cId="2541320516" sldId="286"/>
            <ac:spMk id="1039" creationId="{08D4C172-5718-4100-A202-B784B898F8C4}"/>
          </ac:spMkLst>
        </pc:spChg>
        <pc:spChg chg="add del">
          <ac:chgData name="Ondra Klíma" userId="381e0c8e360e8536" providerId="LiveId" clId="{6606EF81-1D39-4FF3-84CE-484D2394AD7A}" dt="2022-11-09T22:38:42.854" v="6005" actId="26606"/>
          <ac:spMkLst>
            <pc:docMk/>
            <pc:sldMk cId="2541320516" sldId="286"/>
            <ac:spMk id="1040" creationId="{AF9775BB-5792-4A4D-9269-04AB077FCDEB}"/>
          </ac:spMkLst>
        </pc:spChg>
        <pc:spChg chg="add del">
          <ac:chgData name="Ondra Klíma" userId="381e0c8e360e8536" providerId="LiveId" clId="{6606EF81-1D39-4FF3-84CE-484D2394AD7A}" dt="2022-11-09T22:38:05.041" v="5998" actId="26606"/>
          <ac:spMkLst>
            <pc:docMk/>
            <pc:sldMk cId="2541320516" sldId="286"/>
            <ac:spMk id="1041" creationId="{AF9775BB-5792-4A4D-9269-04AB077FCDEB}"/>
          </ac:spMkLst>
        </pc:spChg>
        <pc:spChg chg="add del">
          <ac:chgData name="Ondra Klíma" userId="381e0c8e360e8536" providerId="LiveId" clId="{6606EF81-1D39-4FF3-84CE-484D2394AD7A}" dt="2022-11-09T22:38:42.854" v="6005" actId="26606"/>
          <ac:spMkLst>
            <pc:docMk/>
            <pc:sldMk cId="2541320516" sldId="286"/>
            <ac:spMk id="1042" creationId="{B31CF604-2086-4ED0-822B-E367CD75FDBA}"/>
          </ac:spMkLst>
        </pc:spChg>
        <pc:spChg chg="add del">
          <ac:chgData name="Ondra Klíma" userId="381e0c8e360e8536" providerId="LiveId" clId="{6606EF81-1D39-4FF3-84CE-484D2394AD7A}" dt="2022-11-09T22:38:05.041" v="5998" actId="26606"/>
          <ac:spMkLst>
            <pc:docMk/>
            <pc:sldMk cId="2541320516" sldId="286"/>
            <ac:spMk id="1043" creationId="{B31CF604-2086-4ED0-822B-E367CD75FDBA}"/>
          </ac:spMkLst>
        </pc:spChg>
        <pc:grpChg chg="add del">
          <ac:chgData name="Ondra Klíma" userId="381e0c8e360e8536" providerId="LiveId" clId="{6606EF81-1D39-4FF3-84CE-484D2394AD7A}" dt="2022-11-09T22:38:42.854" v="6005" actId="26606"/>
          <ac:grpSpMkLst>
            <pc:docMk/>
            <pc:sldMk cId="2541320516" sldId="286"/>
            <ac:grpSpMk id="1029" creationId="{F6FFA218-178B-4BBB-801A-46FB80D05CA7}"/>
          </ac:grpSpMkLst>
        </pc:grpChg>
        <pc:grpChg chg="add del">
          <ac:chgData name="Ondra Klíma" userId="381e0c8e360e8536" providerId="LiveId" clId="{6606EF81-1D39-4FF3-84CE-484D2394AD7A}" dt="2022-11-09T22:38:05.041" v="5998" actId="26606"/>
          <ac:grpSpMkLst>
            <pc:docMk/>
            <pc:sldMk cId="2541320516" sldId="286"/>
            <ac:grpSpMk id="1038" creationId="{F6FFA218-178B-4BBB-801A-46FB80D05CA7}"/>
          </ac:grpSpMkLst>
        </pc:grpChg>
        <pc:picChg chg="add mod ord">
          <ac:chgData name="Ondra Klíma" userId="381e0c8e360e8536" providerId="LiveId" clId="{6606EF81-1D39-4FF3-84CE-484D2394AD7A}" dt="2022-11-09T22:39:46.297" v="6051" actId="1036"/>
          <ac:picMkLst>
            <pc:docMk/>
            <pc:sldMk cId="2541320516" sldId="286"/>
            <ac:picMk id="4" creationId="{0962DDB3-DF8E-ECAD-466B-EE0B9DAC8F3C}"/>
          </ac:picMkLst>
        </pc:picChg>
        <pc:picChg chg="mod ord">
          <ac:chgData name="Ondra Klíma" userId="381e0c8e360e8536" providerId="LiveId" clId="{6606EF81-1D39-4FF3-84CE-484D2394AD7A}" dt="2022-11-09T22:39:30.841" v="6013" actId="732"/>
          <ac:picMkLst>
            <pc:docMk/>
            <pc:sldMk cId="2541320516" sldId="286"/>
            <ac:picMk id="1026" creationId="{9E74FEC4-FF5D-7861-CC97-315264433CBC}"/>
          </ac:picMkLst>
        </pc:picChg>
      </pc:sldChg>
      <pc:sldChg chg="modSp add mod modNotesTx">
        <pc:chgData name="Ondra Klíma" userId="381e0c8e360e8536" providerId="LiveId" clId="{6606EF81-1D39-4FF3-84CE-484D2394AD7A}" dt="2022-11-10T09:46:30.048" v="11067" actId="20577"/>
        <pc:sldMkLst>
          <pc:docMk/>
          <pc:sldMk cId="1651885377" sldId="287"/>
        </pc:sldMkLst>
        <pc:spChg chg="mod">
          <ac:chgData name="Ondra Klíma" userId="381e0c8e360e8536" providerId="LiveId" clId="{6606EF81-1D39-4FF3-84CE-484D2394AD7A}" dt="2022-11-09T22:45:50.363" v="6280" actId="5793"/>
          <ac:spMkLst>
            <pc:docMk/>
            <pc:sldMk cId="1651885377" sldId="287"/>
            <ac:spMk id="2" creationId="{A27FD7AB-131E-CE83-31BE-AE78AE36EB3A}"/>
          </ac:spMkLst>
        </pc:spChg>
        <pc:spChg chg="mod">
          <ac:chgData name="Ondra Klíma" userId="381e0c8e360e8536" providerId="LiveId" clId="{6606EF81-1D39-4FF3-84CE-484D2394AD7A}" dt="2022-11-10T09:46:30.048" v="11067" actId="20577"/>
          <ac:spMkLst>
            <pc:docMk/>
            <pc:sldMk cId="1651885377" sldId="287"/>
            <ac:spMk id="3" creationId="{70E2C7FD-D8E0-E985-ABAE-6F29E2C41114}"/>
          </ac:spMkLst>
        </pc:spChg>
        <pc:picChg chg="mod">
          <ac:chgData name="Ondra Klíma" userId="381e0c8e360e8536" providerId="LiveId" clId="{6606EF81-1D39-4FF3-84CE-484D2394AD7A}" dt="2022-11-09T22:46:04.352" v="6281" actId="14826"/>
          <ac:picMkLst>
            <pc:docMk/>
            <pc:sldMk cId="1651885377" sldId="287"/>
            <ac:picMk id="1026" creationId="{9E74FEC4-FF5D-7861-CC97-315264433CBC}"/>
          </ac:picMkLst>
        </pc:picChg>
      </pc:sldChg>
      <pc:sldChg chg="del">
        <pc:chgData name="Ondra Klíma" userId="381e0c8e360e8536" providerId="LiveId" clId="{6606EF81-1D39-4FF3-84CE-484D2394AD7A}" dt="2022-11-09T21:10:48.163" v="17" actId="47"/>
        <pc:sldMkLst>
          <pc:docMk/>
          <pc:sldMk cId="2739963739" sldId="287"/>
        </pc:sldMkLst>
      </pc:sldChg>
      <pc:sldChg chg="addSp delSp modSp new mod setBg modNotesTx">
        <pc:chgData name="Ondra Klíma" userId="381e0c8e360e8536" providerId="LiveId" clId="{6606EF81-1D39-4FF3-84CE-484D2394AD7A}" dt="2022-11-09T22:58:38.057" v="7655" actId="20577"/>
        <pc:sldMkLst>
          <pc:docMk/>
          <pc:sldMk cId="1370060800" sldId="288"/>
        </pc:sldMkLst>
        <pc:spChg chg="mod">
          <ac:chgData name="Ondra Klíma" userId="381e0c8e360e8536" providerId="LiveId" clId="{6606EF81-1D39-4FF3-84CE-484D2394AD7A}" dt="2022-11-09T22:56:51.268" v="7413" actId="26606"/>
          <ac:spMkLst>
            <pc:docMk/>
            <pc:sldMk cId="1370060800" sldId="288"/>
            <ac:spMk id="2" creationId="{189974C4-FCD2-7AE8-9B7D-3E9EC53506C7}"/>
          </ac:spMkLst>
        </pc:spChg>
        <pc:spChg chg="add del mod">
          <ac:chgData name="Ondra Klíma" userId="381e0c8e360e8536" providerId="LiveId" clId="{6606EF81-1D39-4FF3-84CE-484D2394AD7A}" dt="2022-11-09T22:56:51.268" v="7413" actId="26606"/>
          <ac:spMkLst>
            <pc:docMk/>
            <pc:sldMk cId="1370060800" sldId="288"/>
            <ac:spMk id="3" creationId="{643342B9-4DBB-EAAD-CC20-92C8DC07D2A1}"/>
          </ac:spMkLst>
        </pc:spChg>
        <pc:spChg chg="add del">
          <ac:chgData name="Ondra Klíma" userId="381e0c8e360e8536" providerId="LiveId" clId="{6606EF81-1D39-4FF3-84CE-484D2394AD7A}" dt="2022-11-09T22:56:51.252" v="7412" actId="26606"/>
          <ac:spMkLst>
            <pc:docMk/>
            <pc:sldMk cId="1370060800" sldId="288"/>
            <ac:spMk id="6" creationId="{60B7752B-728D-4CA3-8923-C4F7F77029E3}"/>
          </ac:spMkLst>
        </pc:spChg>
        <pc:spChg chg="add del">
          <ac:chgData name="Ondra Klíma" userId="381e0c8e360e8536" providerId="LiveId" clId="{6606EF81-1D39-4FF3-84CE-484D2394AD7A}" dt="2022-11-09T22:56:51.252" v="7412" actId="26606"/>
          <ac:spMkLst>
            <pc:docMk/>
            <pc:sldMk cId="1370060800" sldId="288"/>
            <ac:spMk id="7" creationId="{429899A3-416E-4DB5-846D-023526052013}"/>
          </ac:spMkLst>
        </pc:spChg>
        <pc:spChg chg="add del">
          <ac:chgData name="Ondra Klíma" userId="381e0c8e360e8536" providerId="LiveId" clId="{6606EF81-1D39-4FF3-84CE-484D2394AD7A}" dt="2022-11-09T22:55:03.815" v="7161" actId="26606"/>
          <ac:spMkLst>
            <pc:docMk/>
            <pc:sldMk cId="1370060800" sldId="288"/>
            <ac:spMk id="9" creationId="{A5931BE0-4B93-4D6C-878E-ACC59D6B4587}"/>
          </ac:spMkLst>
        </pc:spChg>
        <pc:spChg chg="add">
          <ac:chgData name="Ondra Klíma" userId="381e0c8e360e8536" providerId="LiveId" clId="{6606EF81-1D39-4FF3-84CE-484D2394AD7A}" dt="2022-11-09T22:56:51.268" v="7413" actId="26606"/>
          <ac:spMkLst>
            <pc:docMk/>
            <pc:sldMk cId="1370060800" sldId="288"/>
            <ac:spMk id="10" creationId="{60B7752B-728D-4CA3-8923-C4F7F77029E3}"/>
          </ac:spMkLst>
        </pc:spChg>
        <pc:spChg chg="add del">
          <ac:chgData name="Ondra Klíma" userId="381e0c8e360e8536" providerId="LiveId" clId="{6606EF81-1D39-4FF3-84CE-484D2394AD7A}" dt="2022-11-09T22:55:03.815" v="7161" actId="26606"/>
          <ac:spMkLst>
            <pc:docMk/>
            <pc:sldMk cId="1370060800" sldId="288"/>
            <ac:spMk id="11" creationId="{6FF3A87B-2255-45E0-A551-C11FAF93290C}"/>
          </ac:spMkLst>
        </pc:spChg>
        <pc:spChg chg="add">
          <ac:chgData name="Ondra Klíma" userId="381e0c8e360e8536" providerId="LiveId" clId="{6606EF81-1D39-4FF3-84CE-484D2394AD7A}" dt="2022-11-09T22:56:51.268" v="7413" actId="26606"/>
          <ac:spMkLst>
            <pc:docMk/>
            <pc:sldMk cId="1370060800" sldId="288"/>
            <ac:spMk id="12" creationId="{88392DC7-0988-443B-A0D0-E726C7DB622B}"/>
          </ac:spMkLst>
        </pc:spChg>
        <pc:spChg chg="add del">
          <ac:chgData name="Ondra Klíma" userId="381e0c8e360e8536" providerId="LiveId" clId="{6606EF81-1D39-4FF3-84CE-484D2394AD7A}" dt="2022-11-09T22:55:05.296" v="7163" actId="26606"/>
          <ac:spMkLst>
            <pc:docMk/>
            <pc:sldMk cId="1370060800" sldId="288"/>
            <ac:spMk id="13" creationId="{A5931BE0-4B93-4D6C-878E-ACC59D6B4587}"/>
          </ac:spMkLst>
        </pc:spChg>
        <pc:spChg chg="add del">
          <ac:chgData name="Ondra Klíma" userId="381e0c8e360e8536" providerId="LiveId" clId="{6606EF81-1D39-4FF3-84CE-484D2394AD7A}" dt="2022-11-09T22:55:05.296" v="7163" actId="26606"/>
          <ac:spMkLst>
            <pc:docMk/>
            <pc:sldMk cId="1370060800" sldId="288"/>
            <ac:spMk id="15" creationId="{6FF3A87B-2255-45E0-A551-C11FAF93290C}"/>
          </ac:spMkLst>
        </pc:spChg>
        <pc:spChg chg="add del">
          <ac:chgData name="Ondra Klíma" userId="381e0c8e360e8536" providerId="LiveId" clId="{6606EF81-1D39-4FF3-84CE-484D2394AD7A}" dt="2022-11-09T22:55:12.620" v="7165" actId="26606"/>
          <ac:spMkLst>
            <pc:docMk/>
            <pc:sldMk cId="1370060800" sldId="288"/>
            <ac:spMk id="17" creationId="{A5931BE0-4B93-4D6C-878E-ACC59D6B4587}"/>
          </ac:spMkLst>
        </pc:spChg>
        <pc:spChg chg="add del">
          <ac:chgData name="Ondra Klíma" userId="381e0c8e360e8536" providerId="LiveId" clId="{6606EF81-1D39-4FF3-84CE-484D2394AD7A}" dt="2022-11-09T22:55:12.620" v="7165" actId="26606"/>
          <ac:spMkLst>
            <pc:docMk/>
            <pc:sldMk cId="1370060800" sldId="288"/>
            <ac:spMk id="19" creationId="{6FF3A87B-2255-45E0-A551-C11FAF93290C}"/>
          </ac:spMkLst>
        </pc:spChg>
        <pc:graphicFrameChg chg="add del">
          <ac:chgData name="Ondra Klíma" userId="381e0c8e360e8536" providerId="LiveId" clId="{6606EF81-1D39-4FF3-84CE-484D2394AD7A}" dt="2022-11-09T22:56:51.252" v="7412" actId="26606"/>
          <ac:graphicFrameMkLst>
            <pc:docMk/>
            <pc:sldMk cId="1370060800" sldId="288"/>
            <ac:graphicFrameMk id="8" creationId="{F6285F87-4686-9A38-327E-01F4D7AD0A7F}"/>
          </ac:graphicFrameMkLst>
        </pc:graphicFrameChg>
        <pc:graphicFrameChg chg="add">
          <ac:chgData name="Ondra Klíma" userId="381e0c8e360e8536" providerId="LiveId" clId="{6606EF81-1D39-4FF3-84CE-484D2394AD7A}" dt="2022-11-09T22:56:51.268" v="7413" actId="26606"/>
          <ac:graphicFrameMkLst>
            <pc:docMk/>
            <pc:sldMk cId="1370060800" sldId="288"/>
            <ac:graphicFrameMk id="16" creationId="{41909AD6-FD19-CFA4-681F-04C65E9993CD}"/>
          </ac:graphicFrameMkLst>
        </pc:graphicFrameChg>
        <pc:picChg chg="add del">
          <ac:chgData name="Ondra Klíma" userId="381e0c8e360e8536" providerId="LiveId" clId="{6606EF81-1D39-4FF3-84CE-484D2394AD7A}" dt="2022-11-09T22:55:03.815" v="7161" actId="26606"/>
          <ac:picMkLst>
            <pc:docMk/>
            <pc:sldMk cId="1370060800" sldId="288"/>
            <ac:picMk id="5" creationId="{CB83C565-F538-C9A2-89F5-D07C745E6F71}"/>
          </ac:picMkLst>
        </pc:picChg>
        <pc:picChg chg="add del">
          <ac:chgData name="Ondra Klíma" userId="381e0c8e360e8536" providerId="LiveId" clId="{6606EF81-1D39-4FF3-84CE-484D2394AD7A}" dt="2022-11-09T22:55:05.296" v="7163" actId="26606"/>
          <ac:picMkLst>
            <pc:docMk/>
            <pc:sldMk cId="1370060800" sldId="288"/>
            <ac:picMk id="14" creationId="{73023CAE-EA46-9AB8-9D3A-98A6F09A5339}"/>
          </ac:picMkLst>
        </pc:picChg>
        <pc:picChg chg="add del">
          <ac:chgData name="Ondra Klíma" userId="381e0c8e360e8536" providerId="LiveId" clId="{6606EF81-1D39-4FF3-84CE-484D2394AD7A}" dt="2022-11-09T22:55:12.620" v="7165" actId="26606"/>
          <ac:picMkLst>
            <pc:docMk/>
            <pc:sldMk cId="1370060800" sldId="288"/>
            <ac:picMk id="18" creationId="{CB83C565-F538-C9A2-89F5-D07C745E6F71}"/>
          </ac:picMkLst>
        </pc:picChg>
      </pc:sldChg>
      <pc:sldChg chg="del">
        <pc:chgData name="Ondra Klíma" userId="381e0c8e360e8536" providerId="LiveId" clId="{6606EF81-1D39-4FF3-84CE-484D2394AD7A}" dt="2022-11-09T21:10:48.163" v="17" actId="47"/>
        <pc:sldMkLst>
          <pc:docMk/>
          <pc:sldMk cId="2498413296" sldId="288"/>
        </pc:sldMkLst>
      </pc:sldChg>
      <pc:sldChg chg="del">
        <pc:chgData name="Ondra Klíma" userId="381e0c8e360e8536" providerId="LiveId" clId="{6606EF81-1D39-4FF3-84CE-484D2394AD7A}" dt="2022-11-09T21:10:48.163" v="17" actId="47"/>
        <pc:sldMkLst>
          <pc:docMk/>
          <pc:sldMk cId="132820004" sldId="289"/>
        </pc:sldMkLst>
      </pc:sldChg>
      <pc:sldChg chg="modSp add mod modNotesTx">
        <pc:chgData name="Ondra Klíma" userId="381e0c8e360e8536" providerId="LiveId" clId="{6606EF81-1D39-4FF3-84CE-484D2394AD7A}" dt="2022-11-09T23:07:26.875" v="8314" actId="313"/>
        <pc:sldMkLst>
          <pc:docMk/>
          <pc:sldMk cId="666576771" sldId="289"/>
        </pc:sldMkLst>
        <pc:spChg chg="mod">
          <ac:chgData name="Ondra Klíma" userId="381e0c8e360e8536" providerId="LiveId" clId="{6606EF81-1D39-4FF3-84CE-484D2394AD7A}" dt="2022-11-09T23:03:18.464" v="7747" actId="20577"/>
          <ac:spMkLst>
            <pc:docMk/>
            <pc:sldMk cId="666576771" sldId="289"/>
            <ac:spMk id="2" creationId="{A27FD7AB-131E-CE83-31BE-AE78AE36EB3A}"/>
          </ac:spMkLst>
        </pc:spChg>
        <pc:spChg chg="mod">
          <ac:chgData name="Ondra Klíma" userId="381e0c8e360e8536" providerId="LiveId" clId="{6606EF81-1D39-4FF3-84CE-484D2394AD7A}" dt="2022-11-09T23:07:26.875" v="8314" actId="313"/>
          <ac:spMkLst>
            <pc:docMk/>
            <pc:sldMk cId="666576771" sldId="289"/>
            <ac:spMk id="3" creationId="{70E2C7FD-D8E0-E985-ABAE-6F29E2C41114}"/>
          </ac:spMkLst>
        </pc:spChg>
        <pc:picChg chg="mod">
          <ac:chgData name="Ondra Klíma" userId="381e0c8e360e8536" providerId="LiveId" clId="{6606EF81-1D39-4FF3-84CE-484D2394AD7A}" dt="2022-11-09T23:01:21.968" v="7686" actId="14826"/>
          <ac:picMkLst>
            <pc:docMk/>
            <pc:sldMk cId="666576771" sldId="289"/>
            <ac:picMk id="1026" creationId="{9E74FEC4-FF5D-7861-CC97-315264433CBC}"/>
          </ac:picMkLst>
        </pc:picChg>
      </pc:sldChg>
      <pc:sldChg chg="del">
        <pc:chgData name="Ondra Klíma" userId="381e0c8e360e8536" providerId="LiveId" clId="{6606EF81-1D39-4FF3-84CE-484D2394AD7A}" dt="2022-11-09T21:10:48.163" v="17" actId="47"/>
        <pc:sldMkLst>
          <pc:docMk/>
          <pc:sldMk cId="1597924580" sldId="290"/>
        </pc:sldMkLst>
      </pc:sldChg>
      <pc:sldChg chg="addSp delSp modSp new mod setBg">
        <pc:chgData name="Ondra Klíma" userId="381e0c8e360e8536" providerId="LiveId" clId="{6606EF81-1D39-4FF3-84CE-484D2394AD7A}" dt="2022-11-09T23:16:21.283" v="9098" actId="20577"/>
        <pc:sldMkLst>
          <pc:docMk/>
          <pc:sldMk cId="4108992682" sldId="290"/>
        </pc:sldMkLst>
        <pc:spChg chg="mod">
          <ac:chgData name="Ondra Klíma" userId="381e0c8e360e8536" providerId="LiveId" clId="{6606EF81-1D39-4FF3-84CE-484D2394AD7A}" dt="2022-11-09T23:10:41.668" v="8602" actId="313"/>
          <ac:spMkLst>
            <pc:docMk/>
            <pc:sldMk cId="4108992682" sldId="290"/>
            <ac:spMk id="2" creationId="{1C2B16E3-3593-FE6B-D57C-8B2D71DF9739}"/>
          </ac:spMkLst>
        </pc:spChg>
        <pc:spChg chg="del mod">
          <ac:chgData name="Ondra Klíma" userId="381e0c8e360e8536" providerId="LiveId" clId="{6606EF81-1D39-4FF3-84CE-484D2394AD7A}" dt="2022-11-09T23:10:30.593" v="8564" actId="26606"/>
          <ac:spMkLst>
            <pc:docMk/>
            <pc:sldMk cId="4108992682" sldId="290"/>
            <ac:spMk id="3" creationId="{8DDB9511-DE9A-DD81-C012-53E57691FD41}"/>
          </ac:spMkLst>
        </pc:spChg>
        <pc:spChg chg="add">
          <ac:chgData name="Ondra Klíma" userId="381e0c8e360e8536" providerId="LiveId" clId="{6606EF81-1D39-4FF3-84CE-484D2394AD7A}" dt="2022-11-09T23:10:30.593" v="8564" actId="26606"/>
          <ac:spMkLst>
            <pc:docMk/>
            <pc:sldMk cId="4108992682" sldId="290"/>
            <ac:spMk id="9" creationId="{60B7752B-728D-4CA3-8923-C4F7F77029E3}"/>
          </ac:spMkLst>
        </pc:spChg>
        <pc:spChg chg="add">
          <ac:chgData name="Ondra Klíma" userId="381e0c8e360e8536" providerId="LiveId" clId="{6606EF81-1D39-4FF3-84CE-484D2394AD7A}" dt="2022-11-09T23:10:30.593" v="8564" actId="26606"/>
          <ac:spMkLst>
            <pc:docMk/>
            <pc:sldMk cId="4108992682" sldId="290"/>
            <ac:spMk id="11" creationId="{429899A3-416E-4DB5-846D-023526052013}"/>
          </ac:spMkLst>
        </pc:spChg>
        <pc:graphicFrameChg chg="add mod">
          <ac:chgData name="Ondra Klíma" userId="381e0c8e360e8536" providerId="LiveId" clId="{6606EF81-1D39-4FF3-84CE-484D2394AD7A}" dt="2022-11-09T23:16:21.283" v="9098" actId="20577"/>
          <ac:graphicFrameMkLst>
            <pc:docMk/>
            <pc:sldMk cId="4108992682" sldId="290"/>
            <ac:graphicFrameMk id="5" creationId="{1B546483-F5C9-C0FF-BD8C-B8D251DB00E2}"/>
          </ac:graphicFrameMkLst>
        </pc:graphicFrameChg>
      </pc:sldChg>
      <pc:sldChg chg="delSp modSp add mod setBg delDesignElem modNotesTx">
        <pc:chgData name="Ondra Klíma" userId="381e0c8e360e8536" providerId="LiveId" clId="{6606EF81-1D39-4FF3-84CE-484D2394AD7A}" dt="2022-11-09T23:27:50.409" v="9740" actId="20577"/>
        <pc:sldMkLst>
          <pc:docMk/>
          <pc:sldMk cId="608722513" sldId="291"/>
        </pc:sldMkLst>
        <pc:spChg chg="mod">
          <ac:chgData name="Ondra Klíma" userId="381e0c8e360e8536" providerId="LiveId" clId="{6606EF81-1D39-4FF3-84CE-484D2394AD7A}" dt="2022-11-09T23:16:54.518" v="9138" actId="313"/>
          <ac:spMkLst>
            <pc:docMk/>
            <pc:sldMk cId="608722513" sldId="291"/>
            <ac:spMk id="2" creationId="{1C2B16E3-3593-FE6B-D57C-8B2D71DF9739}"/>
          </ac:spMkLst>
        </pc:spChg>
        <pc:spChg chg="del">
          <ac:chgData name="Ondra Klíma" userId="381e0c8e360e8536" providerId="LiveId" clId="{6606EF81-1D39-4FF3-84CE-484D2394AD7A}" dt="2022-11-09T23:16:42.914" v="9100"/>
          <ac:spMkLst>
            <pc:docMk/>
            <pc:sldMk cId="608722513" sldId="291"/>
            <ac:spMk id="9" creationId="{60B7752B-728D-4CA3-8923-C4F7F77029E3}"/>
          </ac:spMkLst>
        </pc:spChg>
        <pc:spChg chg="del">
          <ac:chgData name="Ondra Klíma" userId="381e0c8e360e8536" providerId="LiveId" clId="{6606EF81-1D39-4FF3-84CE-484D2394AD7A}" dt="2022-11-09T23:16:42.914" v="9100"/>
          <ac:spMkLst>
            <pc:docMk/>
            <pc:sldMk cId="608722513" sldId="291"/>
            <ac:spMk id="11" creationId="{429899A3-416E-4DB5-846D-023526052013}"/>
          </ac:spMkLst>
        </pc:spChg>
        <pc:graphicFrameChg chg="mod">
          <ac:chgData name="Ondra Klíma" userId="381e0c8e360e8536" providerId="LiveId" clId="{6606EF81-1D39-4FF3-84CE-484D2394AD7A}" dt="2022-11-09T23:27:50.409" v="9740" actId="20577"/>
          <ac:graphicFrameMkLst>
            <pc:docMk/>
            <pc:sldMk cId="608722513" sldId="291"/>
            <ac:graphicFrameMk id="5" creationId="{1B546483-F5C9-C0FF-BD8C-B8D251DB00E2}"/>
          </ac:graphicFrameMkLst>
        </pc:graphicFrameChg>
      </pc:sldChg>
      <pc:sldChg chg="del">
        <pc:chgData name="Ondra Klíma" userId="381e0c8e360e8536" providerId="LiveId" clId="{6606EF81-1D39-4FF3-84CE-484D2394AD7A}" dt="2022-11-09T21:10:48.163" v="17" actId="47"/>
        <pc:sldMkLst>
          <pc:docMk/>
          <pc:sldMk cId="1866000805" sldId="291"/>
        </pc:sldMkLst>
      </pc:sldChg>
      <pc:sldChg chg="addSp delSp modSp new mod setBg modNotesTx">
        <pc:chgData name="Ondra Klíma" userId="381e0c8e360e8536" providerId="LiveId" clId="{6606EF81-1D39-4FF3-84CE-484D2394AD7A}" dt="2022-11-10T10:09:41.684" v="11250" actId="313"/>
        <pc:sldMkLst>
          <pc:docMk/>
          <pc:sldMk cId="2155022080" sldId="292"/>
        </pc:sldMkLst>
        <pc:spChg chg="mod">
          <ac:chgData name="Ondra Klíma" userId="381e0c8e360e8536" providerId="LiveId" clId="{6606EF81-1D39-4FF3-84CE-484D2394AD7A}" dt="2022-11-09T23:36:07.357" v="10601" actId="26606"/>
          <ac:spMkLst>
            <pc:docMk/>
            <pc:sldMk cId="2155022080" sldId="292"/>
            <ac:spMk id="2" creationId="{C504F218-538D-1B76-9425-55A22B285FDE}"/>
          </ac:spMkLst>
        </pc:spChg>
        <pc:spChg chg="add del mod">
          <ac:chgData name="Ondra Klíma" userId="381e0c8e360e8536" providerId="LiveId" clId="{6606EF81-1D39-4FF3-84CE-484D2394AD7A}" dt="2022-11-09T23:38:06.496" v="10894" actId="20577"/>
          <ac:spMkLst>
            <pc:docMk/>
            <pc:sldMk cId="2155022080" sldId="292"/>
            <ac:spMk id="3" creationId="{200527F1-A340-8106-F38B-8E8AF6C25A44}"/>
          </ac:spMkLst>
        </pc:spChg>
        <pc:spChg chg="add del">
          <ac:chgData name="Ondra Klíma" userId="381e0c8e360e8536" providerId="LiveId" clId="{6606EF81-1D39-4FF3-84CE-484D2394AD7A}" dt="2022-11-09T23:36:07.357" v="10601" actId="26606"/>
          <ac:spMkLst>
            <pc:docMk/>
            <pc:sldMk cId="2155022080" sldId="292"/>
            <ac:spMk id="9" creationId="{60B7752B-728D-4CA3-8923-C4F7F77029E3}"/>
          </ac:spMkLst>
        </pc:spChg>
        <pc:spChg chg="add del">
          <ac:chgData name="Ondra Klíma" userId="381e0c8e360e8536" providerId="LiveId" clId="{6606EF81-1D39-4FF3-84CE-484D2394AD7A}" dt="2022-11-09T23:36:07.357" v="10601" actId="26606"/>
          <ac:spMkLst>
            <pc:docMk/>
            <pc:sldMk cId="2155022080" sldId="292"/>
            <ac:spMk id="15" creationId="{52D58DC7-20C8-4471-BAA7-B296A2AEC3F6}"/>
          </ac:spMkLst>
        </pc:spChg>
        <pc:spChg chg="add del">
          <ac:chgData name="Ondra Klíma" userId="381e0c8e360e8536" providerId="LiveId" clId="{6606EF81-1D39-4FF3-84CE-484D2394AD7A}" dt="2022-11-09T23:36:07.357" v="10601" actId="26606"/>
          <ac:spMkLst>
            <pc:docMk/>
            <pc:sldMk cId="2155022080" sldId="292"/>
            <ac:spMk id="17" creationId="{8E4AABAC-100B-437F-86D3-981412859411}"/>
          </ac:spMkLst>
        </pc:spChg>
        <pc:spChg chg="add del">
          <ac:chgData name="Ondra Klíma" userId="381e0c8e360e8536" providerId="LiveId" clId="{6606EF81-1D39-4FF3-84CE-484D2394AD7A}" dt="2022-11-09T23:36:07.357" v="10601" actId="26606"/>
          <ac:spMkLst>
            <pc:docMk/>
            <pc:sldMk cId="2155022080" sldId="292"/>
            <ac:spMk id="19" creationId="{1DFD33E0-4D46-4176-BAE2-6AED15231C59}"/>
          </ac:spMkLst>
        </pc:spChg>
        <pc:spChg chg="add del">
          <ac:chgData name="Ondra Klíma" userId="381e0c8e360e8536" providerId="LiveId" clId="{6606EF81-1D39-4FF3-84CE-484D2394AD7A}" dt="2022-11-09T23:36:07.357" v="10601" actId="26606"/>
          <ac:spMkLst>
            <pc:docMk/>
            <pc:sldMk cId="2155022080" sldId="292"/>
            <ac:spMk id="21" creationId="{022B5D87-7689-4E7F-B03A-7F803B5DF799}"/>
          </ac:spMkLst>
        </pc:spChg>
        <pc:grpChg chg="add del">
          <ac:chgData name="Ondra Klíma" userId="381e0c8e360e8536" providerId="LiveId" clId="{6606EF81-1D39-4FF3-84CE-484D2394AD7A}" dt="2022-11-09T23:36:07.357" v="10601" actId="26606"/>
          <ac:grpSpMkLst>
            <pc:docMk/>
            <pc:sldMk cId="2155022080" sldId="292"/>
            <ac:grpSpMk id="11" creationId="{20205E53-D75C-4F15-A4A3-21DA0826FCE9}"/>
          </ac:grpSpMkLst>
        </pc:grpChg>
        <pc:graphicFrameChg chg="add del">
          <ac:chgData name="Ondra Klíma" userId="381e0c8e360e8536" providerId="LiveId" clId="{6606EF81-1D39-4FF3-84CE-484D2394AD7A}" dt="2022-11-09T23:36:07.357" v="10601" actId="26606"/>
          <ac:graphicFrameMkLst>
            <pc:docMk/>
            <pc:sldMk cId="2155022080" sldId="292"/>
            <ac:graphicFrameMk id="5" creationId="{81AC8434-2848-CAFE-C29D-3A049B7315E2}"/>
          </ac:graphicFrameMkLst>
        </pc:graphicFrameChg>
      </pc:sldChg>
      <pc:sldChg chg="modSp new del mod">
        <pc:chgData name="Ondra Klíma" userId="381e0c8e360e8536" providerId="LiveId" clId="{6606EF81-1D39-4FF3-84CE-484D2394AD7A}" dt="2022-11-10T09:01:41.554" v="10925" actId="2696"/>
        <pc:sldMkLst>
          <pc:docMk/>
          <pc:sldMk cId="321027344" sldId="293"/>
        </pc:sldMkLst>
        <pc:spChg chg="mod">
          <ac:chgData name="Ondra Klíma" userId="381e0c8e360e8536" providerId="LiveId" clId="{6606EF81-1D39-4FF3-84CE-484D2394AD7A}" dt="2022-11-09T23:45:20.793" v="10924" actId="20577"/>
          <ac:spMkLst>
            <pc:docMk/>
            <pc:sldMk cId="321027344" sldId="293"/>
            <ac:spMk id="2" creationId="{5D2CA5A1-7305-B3A8-EF24-50D94E91EEB0}"/>
          </ac:spMkLst>
        </pc:spChg>
      </pc:sldChg>
      <pc:sldChg chg="addSp delSp modSp new mod modClrScheme modAnim chgLayout modNotesTx">
        <pc:chgData name="Ondra Klíma" userId="381e0c8e360e8536" providerId="LiveId" clId="{6606EF81-1D39-4FF3-84CE-484D2394AD7A}" dt="2022-11-10T09:10:07.919" v="10941"/>
        <pc:sldMkLst>
          <pc:docMk/>
          <pc:sldMk cId="671397153" sldId="293"/>
        </pc:sldMkLst>
        <pc:spChg chg="del">
          <ac:chgData name="Ondra Klíma" userId="381e0c8e360e8536" providerId="LiveId" clId="{6606EF81-1D39-4FF3-84CE-484D2394AD7A}" dt="2022-11-10T09:03:24.878" v="10927" actId="700"/>
          <ac:spMkLst>
            <pc:docMk/>
            <pc:sldMk cId="671397153" sldId="293"/>
            <ac:spMk id="2" creationId="{DEE5297E-841F-1879-9EA6-73CBE683246E}"/>
          </ac:spMkLst>
        </pc:spChg>
        <pc:spChg chg="del">
          <ac:chgData name="Ondra Klíma" userId="381e0c8e360e8536" providerId="LiveId" clId="{6606EF81-1D39-4FF3-84CE-484D2394AD7A}" dt="2022-11-10T09:03:24.878" v="10927" actId="700"/>
          <ac:spMkLst>
            <pc:docMk/>
            <pc:sldMk cId="671397153" sldId="293"/>
            <ac:spMk id="3" creationId="{735345A7-A552-D83C-3863-9FEBB91809F6}"/>
          </ac:spMkLst>
        </pc:spChg>
        <pc:picChg chg="add mod">
          <ac:chgData name="Ondra Klíma" userId="381e0c8e360e8536" providerId="LiveId" clId="{6606EF81-1D39-4FF3-84CE-484D2394AD7A}" dt="2022-11-10T09:03:41.930" v="10929" actId="14100"/>
          <ac:picMkLst>
            <pc:docMk/>
            <pc:sldMk cId="671397153" sldId="293"/>
            <ac:picMk id="4" creationId="{3ACB490E-1AF0-B6BF-781B-3AAAFCCC2EC6}"/>
          </ac:picMkLst>
        </pc:picChg>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docChgLst>
    <pc:chgData name="Ondra Klíma" userId="381e0c8e360e8536" providerId="LiveId" clId="{E2B63ADE-3EB2-4471-9293-33A763D2E53F}"/>
    <pc:docChg chg="undo redo custSel addSld delSld modSld">
      <pc:chgData name="Ondra Klíma" userId="381e0c8e360e8536" providerId="LiveId" clId="{E2B63ADE-3EB2-4471-9293-33A763D2E53F}" dt="2022-11-03T09:45:23.493" v="6913" actId="20577"/>
      <pc:docMkLst>
        <pc:docMk/>
      </pc:docMkLst>
      <pc:sldChg chg="modSp modNotesTx">
        <pc:chgData name="Ondra Klíma" userId="381e0c8e360e8536" providerId="LiveId" clId="{E2B63ADE-3EB2-4471-9293-33A763D2E53F}" dt="2022-11-03T08:44:53.849" v="6897" actId="20577"/>
        <pc:sldMkLst>
          <pc:docMk/>
          <pc:sldMk cId="820938414" sldId="256"/>
        </pc:sldMkLst>
        <pc:spChg chg="mod">
          <ac:chgData name="Ondra Klíma" userId="381e0c8e360e8536" providerId="LiveId" clId="{E2B63ADE-3EB2-4471-9293-33A763D2E53F}" dt="2022-11-03T05:09:37.622" v="0"/>
          <ac:spMkLst>
            <pc:docMk/>
            <pc:sldMk cId="820938414" sldId="256"/>
            <ac:spMk id="2" creationId="{7A81CABB-0357-D3D6-AD68-C5F981E995CC}"/>
          </ac:spMkLst>
        </pc:spChg>
      </pc:sldChg>
      <pc:sldChg chg="modSp">
        <pc:chgData name="Ondra Klíma" userId="381e0c8e360e8536" providerId="LiveId" clId="{E2B63ADE-3EB2-4471-9293-33A763D2E53F}" dt="2022-11-03T05:25:53.459" v="842"/>
        <pc:sldMkLst>
          <pc:docMk/>
          <pc:sldMk cId="2240082487" sldId="259"/>
        </pc:sldMkLst>
        <pc:graphicFrameChg chg="mod">
          <ac:chgData name="Ondra Klíma" userId="381e0c8e360e8536" providerId="LiveId" clId="{E2B63ADE-3EB2-4471-9293-33A763D2E53F}" dt="2022-11-03T05:25:53.459" v="842"/>
          <ac:graphicFrameMkLst>
            <pc:docMk/>
            <pc:sldMk cId="2240082487" sldId="259"/>
            <ac:graphicFrameMk id="5" creationId="{8C65F979-AAF3-07C7-A6EE-9B312F954BE9}"/>
          </ac:graphicFrameMkLst>
        </pc:graphicFrameChg>
      </pc:sldChg>
      <pc:sldChg chg="modSp">
        <pc:chgData name="Ondra Klíma" userId="381e0c8e360e8536" providerId="LiveId" clId="{E2B63ADE-3EB2-4471-9293-33A763D2E53F}" dt="2022-11-03T05:25:58.299" v="844"/>
        <pc:sldMkLst>
          <pc:docMk/>
          <pc:sldMk cId="1496334493" sldId="270"/>
        </pc:sldMkLst>
        <pc:graphicFrameChg chg="mod">
          <ac:chgData name="Ondra Klíma" userId="381e0c8e360e8536" providerId="LiveId" clId="{E2B63ADE-3EB2-4471-9293-33A763D2E53F}" dt="2022-11-03T05:25:58.299" v="844"/>
          <ac:graphicFrameMkLst>
            <pc:docMk/>
            <pc:sldMk cId="1496334493" sldId="270"/>
            <ac:graphicFrameMk id="5" creationId="{3F9AC063-EE43-3A52-92EA-DB164AB78FCC}"/>
          </ac:graphicFrameMkLst>
        </pc:graphicFrameChg>
      </pc:sldChg>
      <pc:sldChg chg="modSp mod">
        <pc:chgData name="Ondra Klíma" userId="381e0c8e360e8536" providerId="LiveId" clId="{E2B63ADE-3EB2-4471-9293-33A763D2E53F}" dt="2022-11-03T05:10:14.593" v="8"/>
        <pc:sldMkLst>
          <pc:docMk/>
          <pc:sldMk cId="467520318" sldId="272"/>
        </pc:sldMkLst>
        <pc:spChg chg="mod">
          <ac:chgData name="Ondra Klíma" userId="381e0c8e360e8536" providerId="LiveId" clId="{E2B63ADE-3EB2-4471-9293-33A763D2E53F}" dt="2022-11-03T05:10:14.593" v="8"/>
          <ac:spMkLst>
            <pc:docMk/>
            <pc:sldMk cId="467520318" sldId="272"/>
            <ac:spMk id="3" creationId="{5609133B-8834-B1B4-978A-FCA1F76450F4}"/>
          </ac:spMkLst>
        </pc:spChg>
      </pc:sldChg>
      <pc:sldChg chg="modSp mod modNotesTx">
        <pc:chgData name="Ondra Klíma" userId="381e0c8e360e8536" providerId="LiveId" clId="{E2B63ADE-3EB2-4471-9293-33A763D2E53F}" dt="2022-11-03T07:41:33.905" v="6799" actId="20577"/>
        <pc:sldMkLst>
          <pc:docMk/>
          <pc:sldMk cId="4092044334" sldId="279"/>
        </pc:sldMkLst>
        <pc:spChg chg="mod">
          <ac:chgData name="Ondra Klíma" userId="381e0c8e360e8536" providerId="LiveId" clId="{E2B63ADE-3EB2-4471-9293-33A763D2E53F}" dt="2022-11-03T05:26:59.212" v="884" actId="20577"/>
          <ac:spMkLst>
            <pc:docMk/>
            <pc:sldMk cId="4092044334" sldId="279"/>
            <ac:spMk id="2" creationId="{A27FD7AB-131E-CE83-31BE-AE78AE36EB3A}"/>
          </ac:spMkLst>
        </pc:spChg>
        <pc:spChg chg="mod">
          <ac:chgData name="Ondra Klíma" userId="381e0c8e360e8536" providerId="LiveId" clId="{E2B63ADE-3EB2-4471-9293-33A763D2E53F}" dt="2022-11-03T07:41:33.905" v="6799" actId="20577"/>
          <ac:spMkLst>
            <pc:docMk/>
            <pc:sldMk cId="4092044334" sldId="279"/>
            <ac:spMk id="3" creationId="{70E2C7FD-D8E0-E985-ABAE-6F29E2C41114}"/>
          </ac:spMkLst>
        </pc:spChg>
        <pc:picChg chg="mod">
          <ac:chgData name="Ondra Klíma" userId="381e0c8e360e8536" providerId="LiveId" clId="{E2B63ADE-3EB2-4471-9293-33A763D2E53F}" dt="2022-11-03T05:27:22.420" v="885" actId="14826"/>
          <ac:picMkLst>
            <pc:docMk/>
            <pc:sldMk cId="4092044334" sldId="279"/>
            <ac:picMk id="1026" creationId="{9E74FEC4-FF5D-7861-CC97-315264433CBC}"/>
          </ac:picMkLst>
        </pc:picChg>
      </pc:sldChg>
      <pc:sldChg chg="del">
        <pc:chgData name="Ondra Klíma" userId="381e0c8e360e8536" providerId="LiveId" clId="{E2B63ADE-3EB2-4471-9293-33A763D2E53F}" dt="2022-11-03T05:09:48.915" v="2" actId="47"/>
        <pc:sldMkLst>
          <pc:docMk/>
          <pc:sldMk cId="3542986281" sldId="280"/>
        </pc:sldMkLst>
      </pc:sldChg>
      <pc:sldChg chg="addSp delSp modSp new mod setBg modNotesTx">
        <pc:chgData name="Ondra Klíma" userId="381e0c8e360e8536" providerId="LiveId" clId="{E2B63ADE-3EB2-4471-9293-33A763D2E53F}" dt="2022-11-03T07:36:41.498" v="6769" actId="313"/>
        <pc:sldMkLst>
          <pc:docMk/>
          <pc:sldMk cId="3846181227" sldId="280"/>
        </pc:sldMkLst>
        <pc:spChg chg="mod">
          <ac:chgData name="Ondra Klíma" userId="381e0c8e360e8536" providerId="LiveId" clId="{E2B63ADE-3EB2-4471-9293-33A763D2E53F}" dt="2022-11-03T06:24:13.855" v="4508" actId="27636"/>
          <ac:spMkLst>
            <pc:docMk/>
            <pc:sldMk cId="3846181227" sldId="280"/>
            <ac:spMk id="2" creationId="{97995450-1673-A8C4-A2BF-80E02D14B721}"/>
          </ac:spMkLst>
        </pc:spChg>
        <pc:spChg chg="add del mod">
          <ac:chgData name="Ondra Klíma" userId="381e0c8e360e8536" providerId="LiveId" clId="{E2B63ADE-3EB2-4471-9293-33A763D2E53F}" dt="2022-11-03T05:23:56.928" v="814" actId="26606"/>
          <ac:spMkLst>
            <pc:docMk/>
            <pc:sldMk cId="3846181227" sldId="280"/>
            <ac:spMk id="3" creationId="{A072B970-4073-2161-C283-036817CE9DBC}"/>
          </ac:spMkLst>
        </pc:spChg>
        <pc:spChg chg="add mod">
          <ac:chgData name="Ondra Klíma" userId="381e0c8e360e8536" providerId="LiveId" clId="{E2B63ADE-3EB2-4471-9293-33A763D2E53F}" dt="2022-11-03T07:36:41.498" v="6769" actId="313"/>
          <ac:spMkLst>
            <pc:docMk/>
            <pc:sldMk cId="3846181227" sldId="280"/>
            <ac:spMk id="4" creationId="{EB57013F-F52F-40D4-919F-10134ABE4D45}"/>
          </ac:spMkLst>
        </pc:spChg>
        <pc:spChg chg="add del mod">
          <ac:chgData name="Ondra Klíma" userId="381e0c8e360e8536" providerId="LiveId" clId="{E2B63ADE-3EB2-4471-9293-33A763D2E53F}" dt="2022-11-03T06:24:29.103" v="4512" actId="767"/>
          <ac:spMkLst>
            <pc:docMk/>
            <pc:sldMk cId="3846181227" sldId="280"/>
            <ac:spMk id="6" creationId="{A4CA3EAC-DB6D-B2B5-703D-5864CF3CDEAF}"/>
          </ac:spMkLst>
        </pc:spChg>
        <pc:spChg chg="add del">
          <ac:chgData name="Ondra Klíma" userId="381e0c8e360e8536" providerId="LiveId" clId="{E2B63ADE-3EB2-4471-9293-33A763D2E53F}" dt="2022-11-03T05:23:56.909" v="813" actId="26606"/>
          <ac:spMkLst>
            <pc:docMk/>
            <pc:sldMk cId="3846181227" sldId="280"/>
            <ac:spMk id="9" creationId="{60B7752B-728D-4CA3-8923-C4F7F77029E3}"/>
          </ac:spMkLst>
        </pc:spChg>
        <pc:spChg chg="add del">
          <ac:chgData name="Ondra Klíma" userId="381e0c8e360e8536" providerId="LiveId" clId="{E2B63ADE-3EB2-4471-9293-33A763D2E53F}" dt="2022-11-03T05:23:56.909" v="813" actId="26606"/>
          <ac:spMkLst>
            <pc:docMk/>
            <pc:sldMk cId="3846181227" sldId="280"/>
            <ac:spMk id="11" creationId="{429899A3-416E-4DB5-846D-023526052013}"/>
          </ac:spMkLst>
        </pc:spChg>
        <pc:spChg chg="add">
          <ac:chgData name="Ondra Klíma" userId="381e0c8e360e8536" providerId="LiveId" clId="{E2B63ADE-3EB2-4471-9293-33A763D2E53F}" dt="2022-11-03T05:23:56.928" v="814" actId="26606"/>
          <ac:spMkLst>
            <pc:docMk/>
            <pc:sldMk cId="3846181227" sldId="280"/>
            <ac:spMk id="13" creationId="{60B7752B-728D-4CA3-8923-C4F7F77029E3}"/>
          </ac:spMkLst>
        </pc:spChg>
        <pc:spChg chg="add">
          <ac:chgData name="Ondra Klíma" userId="381e0c8e360e8536" providerId="LiveId" clId="{E2B63ADE-3EB2-4471-9293-33A763D2E53F}" dt="2022-11-03T05:23:56.928" v="814" actId="26606"/>
          <ac:spMkLst>
            <pc:docMk/>
            <pc:sldMk cId="3846181227" sldId="280"/>
            <ac:spMk id="14" creationId="{88392DC7-0988-443B-A0D0-E726C7DB622B}"/>
          </ac:spMkLst>
        </pc:spChg>
        <pc:graphicFrameChg chg="add del">
          <ac:chgData name="Ondra Klíma" userId="381e0c8e360e8536" providerId="LiveId" clId="{E2B63ADE-3EB2-4471-9293-33A763D2E53F}" dt="2022-11-03T05:23:56.909" v="813" actId="26606"/>
          <ac:graphicFrameMkLst>
            <pc:docMk/>
            <pc:sldMk cId="3846181227" sldId="280"/>
            <ac:graphicFrameMk id="5" creationId="{3FF4F414-D4A1-5BD2-AEF3-7468C586615D}"/>
          </ac:graphicFrameMkLst>
        </pc:graphicFrameChg>
        <pc:graphicFrameChg chg="add mod modGraphic">
          <ac:chgData name="Ondra Klíma" userId="381e0c8e360e8536" providerId="LiveId" clId="{E2B63ADE-3EB2-4471-9293-33A763D2E53F}" dt="2022-11-03T07:34:10.268" v="6758" actId="26606"/>
          <ac:graphicFrameMkLst>
            <pc:docMk/>
            <pc:sldMk cId="3846181227" sldId="280"/>
            <ac:graphicFrameMk id="15" creationId="{DE768610-6511-CAD9-C16D-03CEB34E6F1F}"/>
          </ac:graphicFrameMkLst>
        </pc:graphicFrameChg>
      </pc:sldChg>
      <pc:sldChg chg="addSp delSp modSp new mod setBg">
        <pc:chgData name="Ondra Klíma" userId="381e0c8e360e8536" providerId="LiveId" clId="{E2B63ADE-3EB2-4471-9293-33A763D2E53F}" dt="2022-11-03T05:35:53.343" v="1551" actId="26606"/>
        <pc:sldMkLst>
          <pc:docMk/>
          <pc:sldMk cId="2939639653" sldId="281"/>
        </pc:sldMkLst>
        <pc:spChg chg="mod">
          <ac:chgData name="Ondra Klíma" userId="381e0c8e360e8536" providerId="LiveId" clId="{E2B63ADE-3EB2-4471-9293-33A763D2E53F}" dt="2022-11-03T05:35:53.343" v="1551" actId="26606"/>
          <ac:spMkLst>
            <pc:docMk/>
            <pc:sldMk cId="2939639653" sldId="281"/>
            <ac:spMk id="2" creationId="{908DC488-DF13-BA20-C82E-33A34B2A23D6}"/>
          </ac:spMkLst>
        </pc:spChg>
        <pc:spChg chg="del mod">
          <ac:chgData name="Ondra Klíma" userId="381e0c8e360e8536" providerId="LiveId" clId="{E2B63ADE-3EB2-4471-9293-33A763D2E53F}" dt="2022-11-03T05:35:53.343" v="1551" actId="26606"/>
          <ac:spMkLst>
            <pc:docMk/>
            <pc:sldMk cId="2939639653" sldId="281"/>
            <ac:spMk id="3" creationId="{D27CA727-B6CE-DFB6-261D-E9505791EBD3}"/>
          </ac:spMkLst>
        </pc:spChg>
        <pc:spChg chg="add">
          <ac:chgData name="Ondra Klíma" userId="381e0c8e360e8536" providerId="LiveId" clId="{E2B63ADE-3EB2-4471-9293-33A763D2E53F}" dt="2022-11-03T05:35:53.343" v="1551" actId="26606"/>
          <ac:spMkLst>
            <pc:docMk/>
            <pc:sldMk cId="2939639653" sldId="281"/>
            <ac:spMk id="9" creationId="{60B7752B-728D-4CA3-8923-C4F7F77029E3}"/>
          </ac:spMkLst>
        </pc:spChg>
        <pc:spChg chg="add">
          <ac:chgData name="Ondra Klíma" userId="381e0c8e360e8536" providerId="LiveId" clId="{E2B63ADE-3EB2-4471-9293-33A763D2E53F}" dt="2022-11-03T05:35:53.343" v="1551" actId="26606"/>
          <ac:spMkLst>
            <pc:docMk/>
            <pc:sldMk cId="2939639653" sldId="281"/>
            <ac:spMk id="11" creationId="{429899A3-416E-4DB5-846D-023526052013}"/>
          </ac:spMkLst>
        </pc:spChg>
        <pc:graphicFrameChg chg="add">
          <ac:chgData name="Ondra Klíma" userId="381e0c8e360e8536" providerId="LiveId" clId="{E2B63ADE-3EB2-4471-9293-33A763D2E53F}" dt="2022-11-03T05:35:53.343" v="1551" actId="26606"/>
          <ac:graphicFrameMkLst>
            <pc:docMk/>
            <pc:sldMk cId="2939639653" sldId="281"/>
            <ac:graphicFrameMk id="5" creationId="{970D9B11-BE47-01F5-572C-EFE87D26DB77}"/>
          </ac:graphicFrameMkLst>
        </pc:graphicFrameChg>
      </pc:sldChg>
      <pc:sldChg chg="del">
        <pc:chgData name="Ondra Klíma" userId="381e0c8e360e8536" providerId="LiveId" clId="{E2B63ADE-3EB2-4471-9293-33A763D2E53F}" dt="2022-11-03T05:09:57.443" v="3" actId="47"/>
        <pc:sldMkLst>
          <pc:docMk/>
          <pc:sldMk cId="4095004537" sldId="281"/>
        </pc:sldMkLst>
      </pc:sldChg>
      <pc:sldChg chg="del">
        <pc:chgData name="Ondra Klíma" userId="381e0c8e360e8536" providerId="LiveId" clId="{E2B63ADE-3EB2-4471-9293-33A763D2E53F}" dt="2022-11-03T05:09:57.443" v="3" actId="47"/>
        <pc:sldMkLst>
          <pc:docMk/>
          <pc:sldMk cId="2300807630" sldId="282"/>
        </pc:sldMkLst>
      </pc:sldChg>
      <pc:sldChg chg="addSp delSp modSp add mod modNotesTx">
        <pc:chgData name="Ondra Klíma" userId="381e0c8e360e8536" providerId="LiveId" clId="{E2B63ADE-3EB2-4471-9293-33A763D2E53F}" dt="2022-11-03T05:39:50.553" v="1695" actId="20577"/>
        <pc:sldMkLst>
          <pc:docMk/>
          <pc:sldMk cId="4187038940" sldId="282"/>
        </pc:sldMkLst>
        <pc:spChg chg="mod">
          <ac:chgData name="Ondra Klíma" userId="381e0c8e360e8536" providerId="LiveId" clId="{E2B63ADE-3EB2-4471-9293-33A763D2E53F}" dt="2022-11-03T05:36:57.893" v="1641" actId="26606"/>
          <ac:spMkLst>
            <pc:docMk/>
            <pc:sldMk cId="4187038940" sldId="282"/>
            <ac:spMk id="2" creationId="{908DC488-DF13-BA20-C82E-33A34B2A23D6}"/>
          </ac:spMkLst>
        </pc:spChg>
        <pc:spChg chg="add del">
          <ac:chgData name="Ondra Klíma" userId="381e0c8e360e8536" providerId="LiveId" clId="{E2B63ADE-3EB2-4471-9293-33A763D2E53F}" dt="2022-11-03T05:36:57.893" v="1641" actId="26606"/>
          <ac:spMkLst>
            <pc:docMk/>
            <pc:sldMk cId="4187038940" sldId="282"/>
            <ac:spMk id="9"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11" creationId="{429899A3-416E-4DB5-846D-023526052013}"/>
          </ac:spMkLst>
        </pc:spChg>
        <pc:spChg chg="add del">
          <ac:chgData name="Ondra Klíma" userId="381e0c8e360e8536" providerId="LiveId" clId="{E2B63ADE-3EB2-4471-9293-33A763D2E53F}" dt="2022-11-03T05:36:57.893" v="1641" actId="26606"/>
          <ac:spMkLst>
            <pc:docMk/>
            <pc:sldMk cId="4187038940" sldId="282"/>
            <ac:spMk id="16"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22" creationId="{52D58DC7-20C8-4471-BAA7-B296A2AEC3F6}"/>
          </ac:spMkLst>
        </pc:spChg>
        <pc:spChg chg="add del">
          <ac:chgData name="Ondra Klíma" userId="381e0c8e360e8536" providerId="LiveId" clId="{E2B63ADE-3EB2-4471-9293-33A763D2E53F}" dt="2022-11-03T05:36:57.893" v="1641" actId="26606"/>
          <ac:spMkLst>
            <pc:docMk/>
            <pc:sldMk cId="4187038940" sldId="282"/>
            <ac:spMk id="24" creationId="{8E4AABAC-100B-437F-86D3-981412859411}"/>
          </ac:spMkLst>
        </pc:spChg>
        <pc:spChg chg="add del">
          <ac:chgData name="Ondra Klíma" userId="381e0c8e360e8536" providerId="LiveId" clId="{E2B63ADE-3EB2-4471-9293-33A763D2E53F}" dt="2022-11-03T05:36:57.893" v="1641" actId="26606"/>
          <ac:spMkLst>
            <pc:docMk/>
            <pc:sldMk cId="4187038940" sldId="282"/>
            <ac:spMk id="26" creationId="{1DFD33E0-4D46-4176-BAE2-6AED15231C59}"/>
          </ac:spMkLst>
        </pc:spChg>
        <pc:spChg chg="add del">
          <ac:chgData name="Ondra Klíma" userId="381e0c8e360e8536" providerId="LiveId" clId="{E2B63ADE-3EB2-4471-9293-33A763D2E53F}" dt="2022-11-03T05:36:57.893" v="1641" actId="26606"/>
          <ac:spMkLst>
            <pc:docMk/>
            <pc:sldMk cId="4187038940" sldId="282"/>
            <ac:spMk id="28" creationId="{022B5D87-7689-4E7F-B03A-7F803B5DF799}"/>
          </ac:spMkLst>
        </pc:spChg>
        <pc:grpChg chg="add del">
          <ac:chgData name="Ondra Klíma" userId="381e0c8e360e8536" providerId="LiveId" clId="{E2B63ADE-3EB2-4471-9293-33A763D2E53F}" dt="2022-11-03T05:36:57.893" v="1641" actId="26606"/>
          <ac:grpSpMkLst>
            <pc:docMk/>
            <pc:sldMk cId="4187038940" sldId="282"/>
            <ac:grpSpMk id="18" creationId="{20205E53-D75C-4F15-A4A3-21DA0826FCE9}"/>
          </ac:grpSpMkLst>
        </pc:grpChg>
        <pc:graphicFrameChg chg="mod modGraphic">
          <ac:chgData name="Ondra Klíma" userId="381e0c8e360e8536" providerId="LiveId" clId="{E2B63ADE-3EB2-4471-9293-33A763D2E53F}" dt="2022-11-03T05:38:11.164" v="1645"/>
          <ac:graphicFrameMkLst>
            <pc:docMk/>
            <pc:sldMk cId="4187038940" sldId="282"/>
            <ac:graphicFrameMk id="5" creationId="{970D9B11-BE47-01F5-572C-EFE87D26DB77}"/>
          </ac:graphicFrameMkLst>
        </pc:graphicFrameChg>
      </pc:sldChg>
      <pc:sldChg chg="modSp add mod modNotesTx">
        <pc:chgData name="Ondra Klíma" userId="381e0c8e360e8536" providerId="LiveId" clId="{E2B63ADE-3EB2-4471-9293-33A763D2E53F}" dt="2022-11-03T07:46:08.236" v="6821" actId="20577"/>
        <pc:sldMkLst>
          <pc:docMk/>
          <pc:sldMk cId="1247557188" sldId="283"/>
        </pc:sldMkLst>
        <pc:spChg chg="mod">
          <ac:chgData name="Ondra Klíma" userId="381e0c8e360e8536" providerId="LiveId" clId="{E2B63ADE-3EB2-4471-9293-33A763D2E53F}" dt="2022-11-03T05:42:33.576" v="1792" actId="20577"/>
          <ac:spMkLst>
            <pc:docMk/>
            <pc:sldMk cId="1247557188" sldId="283"/>
            <ac:spMk id="2" creationId="{A27FD7AB-131E-CE83-31BE-AE78AE36EB3A}"/>
          </ac:spMkLst>
        </pc:spChg>
        <pc:spChg chg="mod">
          <ac:chgData name="Ondra Klíma" userId="381e0c8e360e8536" providerId="LiveId" clId="{E2B63ADE-3EB2-4471-9293-33A763D2E53F}" dt="2022-11-03T07:46:08.236" v="6821" actId="20577"/>
          <ac:spMkLst>
            <pc:docMk/>
            <pc:sldMk cId="1247557188" sldId="283"/>
            <ac:spMk id="3" creationId="{70E2C7FD-D8E0-E985-ABAE-6F29E2C41114}"/>
          </ac:spMkLst>
        </pc:spChg>
        <pc:picChg chg="mod">
          <ac:chgData name="Ondra Klíma" userId="381e0c8e360e8536" providerId="LiveId" clId="{E2B63ADE-3EB2-4471-9293-33A763D2E53F}" dt="2022-11-03T05:40:57.353" v="1698" actId="14826"/>
          <ac:picMkLst>
            <pc:docMk/>
            <pc:sldMk cId="1247557188" sldId="283"/>
            <ac:picMk id="1026" creationId="{9E74FEC4-FF5D-7861-CC97-315264433CBC}"/>
          </ac:picMkLst>
        </pc:picChg>
      </pc:sldChg>
      <pc:sldChg chg="del">
        <pc:chgData name="Ondra Klíma" userId="381e0c8e360e8536" providerId="LiveId" clId="{E2B63ADE-3EB2-4471-9293-33A763D2E53F}" dt="2022-11-03T05:09:57.443" v="3" actId="47"/>
        <pc:sldMkLst>
          <pc:docMk/>
          <pc:sldMk cId="3071932732" sldId="283"/>
        </pc:sldMkLst>
      </pc:sldChg>
      <pc:sldChg chg="del">
        <pc:chgData name="Ondra Klíma" userId="381e0c8e360e8536" providerId="LiveId" clId="{E2B63ADE-3EB2-4471-9293-33A763D2E53F}" dt="2022-11-03T05:09:57.443" v="3" actId="47"/>
        <pc:sldMkLst>
          <pc:docMk/>
          <pc:sldMk cId="2522813870" sldId="284"/>
        </pc:sldMkLst>
      </pc:sldChg>
      <pc:sldChg chg="addSp delSp modSp new mod setBg modNotesTx">
        <pc:chgData name="Ondra Klíma" userId="381e0c8e360e8536" providerId="LiveId" clId="{E2B63ADE-3EB2-4471-9293-33A763D2E53F}" dt="2022-11-03T05:55:55.078" v="3064" actId="20577"/>
        <pc:sldMkLst>
          <pc:docMk/>
          <pc:sldMk cId="2974143433" sldId="284"/>
        </pc:sldMkLst>
        <pc:spChg chg="mod">
          <ac:chgData name="Ondra Klíma" userId="381e0c8e360e8536" providerId="LiveId" clId="{E2B63ADE-3EB2-4471-9293-33A763D2E53F}" dt="2022-11-03T05:50:05.964" v="2257" actId="26606"/>
          <ac:spMkLst>
            <pc:docMk/>
            <pc:sldMk cId="2974143433" sldId="284"/>
            <ac:spMk id="2" creationId="{38DEE949-C282-0134-BB9F-24561F6F0D3E}"/>
          </ac:spMkLst>
        </pc:spChg>
        <pc:spChg chg="del mod">
          <ac:chgData name="Ondra Klíma" userId="381e0c8e360e8536" providerId="LiveId" clId="{E2B63ADE-3EB2-4471-9293-33A763D2E53F}" dt="2022-11-03T05:50:05.964" v="2257" actId="26606"/>
          <ac:spMkLst>
            <pc:docMk/>
            <pc:sldMk cId="2974143433" sldId="284"/>
            <ac:spMk id="3" creationId="{7A463744-FE78-DE8A-FFEF-2C0BED771F63}"/>
          </ac:spMkLst>
        </pc:spChg>
        <pc:spChg chg="add">
          <ac:chgData name="Ondra Klíma" userId="381e0c8e360e8536" providerId="LiveId" clId="{E2B63ADE-3EB2-4471-9293-33A763D2E53F}" dt="2022-11-03T05:50:05.964" v="2257" actId="26606"/>
          <ac:spMkLst>
            <pc:docMk/>
            <pc:sldMk cId="2974143433" sldId="284"/>
            <ac:spMk id="9" creationId="{60B7752B-728D-4CA3-8923-C4F7F77029E3}"/>
          </ac:spMkLst>
        </pc:spChg>
        <pc:spChg chg="add">
          <ac:chgData name="Ondra Klíma" userId="381e0c8e360e8536" providerId="LiveId" clId="{E2B63ADE-3EB2-4471-9293-33A763D2E53F}" dt="2022-11-03T05:50:05.964" v="2257" actId="26606"/>
          <ac:spMkLst>
            <pc:docMk/>
            <pc:sldMk cId="2974143433" sldId="284"/>
            <ac:spMk id="11" creationId="{429899A3-416E-4DB5-846D-023526052013}"/>
          </ac:spMkLst>
        </pc:spChg>
        <pc:graphicFrameChg chg="add mod">
          <ac:chgData name="Ondra Klíma" userId="381e0c8e360e8536" providerId="LiveId" clId="{E2B63ADE-3EB2-4471-9293-33A763D2E53F}" dt="2022-11-03T05:52:15.219" v="2486" actId="20577"/>
          <ac:graphicFrameMkLst>
            <pc:docMk/>
            <pc:sldMk cId="2974143433" sldId="284"/>
            <ac:graphicFrameMk id="5" creationId="{F78859A8-60E9-55C0-5A6D-DA427A4B7F51}"/>
          </ac:graphicFrameMkLst>
        </pc:graphicFrameChg>
      </pc:sldChg>
      <pc:sldChg chg="add del modNotesTx">
        <pc:chgData name="Ondra Klíma" userId="381e0c8e360e8536" providerId="LiveId" clId="{E2B63ADE-3EB2-4471-9293-33A763D2E53F}" dt="2022-11-03T05:56:30.222" v="3067" actId="47"/>
        <pc:sldMkLst>
          <pc:docMk/>
          <pc:sldMk cId="182586822" sldId="285"/>
        </pc:sldMkLst>
      </pc:sldChg>
      <pc:sldChg chg="addSp delSp modSp new mod setBg modNotesTx">
        <pc:chgData name="Ondra Klíma" userId="381e0c8e360e8536" providerId="LiveId" clId="{E2B63ADE-3EB2-4471-9293-33A763D2E53F}" dt="2022-11-03T09:45:23.493" v="6913" actId="20577"/>
        <pc:sldMkLst>
          <pc:docMk/>
          <pc:sldMk cId="2213658943" sldId="285"/>
        </pc:sldMkLst>
        <pc:spChg chg="mod">
          <ac:chgData name="Ondra Klíma" userId="381e0c8e360e8536" providerId="LiveId" clId="{E2B63ADE-3EB2-4471-9293-33A763D2E53F}" dt="2022-11-03T06:06:51.566" v="3703" actId="26606"/>
          <ac:spMkLst>
            <pc:docMk/>
            <pc:sldMk cId="2213658943" sldId="285"/>
            <ac:spMk id="2" creationId="{B823CF8F-25EB-AABB-052B-1E836CC6CF39}"/>
          </ac:spMkLst>
        </pc:spChg>
        <pc:spChg chg="add del mod">
          <ac:chgData name="Ondra Klíma" userId="381e0c8e360e8536" providerId="LiveId" clId="{E2B63ADE-3EB2-4471-9293-33A763D2E53F}" dt="2022-11-03T06:06:36.353" v="3702" actId="26606"/>
          <ac:spMkLst>
            <pc:docMk/>
            <pc:sldMk cId="2213658943" sldId="285"/>
            <ac:spMk id="3" creationId="{97D7158D-975F-04A4-2FCC-A053E0754EA0}"/>
          </ac:spMkLst>
        </pc:spChg>
        <pc:spChg chg="add del">
          <ac:chgData name="Ondra Klíma" userId="381e0c8e360e8536" providerId="LiveId" clId="{E2B63ADE-3EB2-4471-9293-33A763D2E53F}" dt="2022-11-03T06:06:34.983" v="3699" actId="26606"/>
          <ac:spMkLst>
            <pc:docMk/>
            <pc:sldMk cId="2213658943" sldId="285"/>
            <ac:spMk id="9" creationId="{60B7752B-728D-4CA3-8923-C4F7F77029E3}"/>
          </ac:spMkLst>
        </pc:spChg>
        <pc:spChg chg="add del">
          <ac:chgData name="Ondra Klíma" userId="381e0c8e360e8536" providerId="LiveId" clId="{E2B63ADE-3EB2-4471-9293-33A763D2E53F}" dt="2022-11-03T06:06:34.983" v="3699" actId="26606"/>
          <ac:spMkLst>
            <pc:docMk/>
            <pc:sldMk cId="2213658943" sldId="285"/>
            <ac:spMk id="11" creationId="{429899A3-416E-4DB5-846D-023526052013}"/>
          </ac:spMkLst>
        </pc:spChg>
        <pc:spChg chg="add del">
          <ac:chgData name="Ondra Klíma" userId="381e0c8e360e8536" providerId="LiveId" clId="{E2B63ADE-3EB2-4471-9293-33A763D2E53F}" dt="2022-11-03T06:06:36.337" v="3701" actId="26606"/>
          <ac:spMkLst>
            <pc:docMk/>
            <pc:sldMk cId="2213658943" sldId="285"/>
            <ac:spMk id="13" creationId="{60B7752B-728D-4CA3-8923-C4F7F77029E3}"/>
          </ac:spMkLst>
        </pc:spChg>
        <pc:spChg chg="add del">
          <ac:chgData name="Ondra Klíma" userId="381e0c8e360e8536" providerId="LiveId" clId="{E2B63ADE-3EB2-4471-9293-33A763D2E53F}" dt="2022-11-03T06:06:36.337" v="3701" actId="26606"/>
          <ac:spMkLst>
            <pc:docMk/>
            <pc:sldMk cId="2213658943" sldId="285"/>
            <ac:spMk id="14" creationId="{429899A3-416E-4DB5-846D-023526052013}"/>
          </ac:spMkLst>
        </pc:spChg>
        <pc:spChg chg="add del">
          <ac:chgData name="Ondra Klíma" userId="381e0c8e360e8536" providerId="LiveId" clId="{E2B63ADE-3EB2-4471-9293-33A763D2E53F}" dt="2022-11-03T06:06:51.566" v="3703" actId="26606"/>
          <ac:spMkLst>
            <pc:docMk/>
            <pc:sldMk cId="2213658943" sldId="285"/>
            <ac:spMk id="17" creationId="{60B7752B-728D-4CA3-8923-C4F7F77029E3}"/>
          </ac:spMkLst>
        </pc:spChg>
        <pc:spChg chg="add del">
          <ac:chgData name="Ondra Klíma" userId="381e0c8e360e8536" providerId="LiveId" clId="{E2B63ADE-3EB2-4471-9293-33A763D2E53F}" dt="2022-11-03T06:06:51.566" v="3703" actId="26606"/>
          <ac:spMkLst>
            <pc:docMk/>
            <pc:sldMk cId="2213658943" sldId="285"/>
            <ac:spMk id="18" creationId="{429899A3-416E-4DB5-846D-023526052013}"/>
          </ac:spMkLst>
        </pc:spChg>
        <pc:spChg chg="add">
          <ac:chgData name="Ondra Klíma" userId="381e0c8e360e8536" providerId="LiveId" clId="{E2B63ADE-3EB2-4471-9293-33A763D2E53F}" dt="2022-11-03T06:06:51.566" v="3703" actId="26606"/>
          <ac:spMkLst>
            <pc:docMk/>
            <pc:sldMk cId="2213658943" sldId="285"/>
            <ac:spMk id="24" creationId="{60B7752B-728D-4CA3-8923-C4F7F77029E3}"/>
          </ac:spMkLst>
        </pc:spChg>
        <pc:graphicFrameChg chg="add del">
          <ac:chgData name="Ondra Klíma" userId="381e0c8e360e8536" providerId="LiveId" clId="{E2B63ADE-3EB2-4471-9293-33A763D2E53F}" dt="2022-11-03T06:06:34.983" v="3699" actId="26606"/>
          <ac:graphicFrameMkLst>
            <pc:docMk/>
            <pc:sldMk cId="2213658943" sldId="285"/>
            <ac:graphicFrameMk id="5" creationId="{99703998-7541-7A42-3344-3BF36020D765}"/>
          </ac:graphicFrameMkLst>
        </pc:graphicFrameChg>
        <pc:graphicFrameChg chg="add del">
          <ac:chgData name="Ondra Klíma" userId="381e0c8e360e8536" providerId="LiveId" clId="{E2B63ADE-3EB2-4471-9293-33A763D2E53F}" dt="2022-11-03T06:06:36.337" v="3701" actId="26606"/>
          <ac:graphicFrameMkLst>
            <pc:docMk/>
            <pc:sldMk cId="2213658943" sldId="285"/>
            <ac:graphicFrameMk id="15" creationId="{FFC17971-725D-A175-F0FE-E7415F7E4D1C}"/>
          </ac:graphicFrameMkLst>
        </pc:graphicFrameChg>
        <pc:graphicFrameChg chg="add mod modGraphic">
          <ac:chgData name="Ondra Klíma" userId="381e0c8e360e8536" providerId="LiveId" clId="{E2B63ADE-3EB2-4471-9293-33A763D2E53F}" dt="2022-11-03T09:45:23.493" v="6913" actId="20577"/>
          <ac:graphicFrameMkLst>
            <pc:docMk/>
            <pc:sldMk cId="2213658943" sldId="285"/>
            <ac:graphicFrameMk id="19" creationId="{99703998-7541-7A42-3344-3BF36020D765}"/>
          </ac:graphicFrameMkLst>
        </pc:graphicFrameChg>
      </pc:sldChg>
      <pc:sldChg chg="del">
        <pc:chgData name="Ondra Klíma" userId="381e0c8e360e8536" providerId="LiveId" clId="{E2B63ADE-3EB2-4471-9293-33A763D2E53F}" dt="2022-11-03T05:09:57.443" v="3" actId="47"/>
        <pc:sldMkLst>
          <pc:docMk/>
          <pc:sldMk cId="3045836092" sldId="285"/>
        </pc:sldMkLst>
      </pc:sldChg>
      <pc:sldChg chg="del">
        <pc:chgData name="Ondra Klíma" userId="381e0c8e360e8536" providerId="LiveId" clId="{E2B63ADE-3EB2-4471-9293-33A763D2E53F}" dt="2022-11-03T05:09:57.443" v="3" actId="47"/>
        <pc:sldMkLst>
          <pc:docMk/>
          <pc:sldMk cId="1219283538" sldId="286"/>
        </pc:sldMkLst>
      </pc:sldChg>
      <pc:sldChg chg="modSp add mod modNotesTx">
        <pc:chgData name="Ondra Klíma" userId="381e0c8e360e8536" providerId="LiveId" clId="{E2B63ADE-3EB2-4471-9293-33A763D2E53F}" dt="2022-11-03T07:25:37.205" v="6757" actId="20577"/>
        <pc:sldMkLst>
          <pc:docMk/>
          <pc:sldMk cId="1304103625" sldId="286"/>
        </pc:sldMkLst>
        <pc:spChg chg="mod">
          <ac:chgData name="Ondra Klíma" userId="381e0c8e360e8536" providerId="LiveId" clId="{E2B63ADE-3EB2-4471-9293-33A763D2E53F}" dt="2022-11-03T06:11:52.902" v="3808" actId="20577"/>
          <ac:spMkLst>
            <pc:docMk/>
            <pc:sldMk cId="1304103625" sldId="286"/>
            <ac:spMk id="2" creationId="{A27FD7AB-131E-CE83-31BE-AE78AE36EB3A}"/>
          </ac:spMkLst>
        </pc:spChg>
        <pc:spChg chg="mod">
          <ac:chgData name="Ondra Klíma" userId="381e0c8e360e8536" providerId="LiveId" clId="{E2B63ADE-3EB2-4471-9293-33A763D2E53F}" dt="2022-11-03T06:14:22.216" v="4094" actId="20577"/>
          <ac:spMkLst>
            <pc:docMk/>
            <pc:sldMk cId="1304103625" sldId="286"/>
            <ac:spMk id="3" creationId="{70E2C7FD-D8E0-E985-ABAE-6F29E2C41114}"/>
          </ac:spMkLst>
        </pc:spChg>
        <pc:picChg chg="mod">
          <ac:chgData name="Ondra Klíma" userId="381e0c8e360e8536" providerId="LiveId" clId="{E2B63ADE-3EB2-4471-9293-33A763D2E53F}" dt="2022-11-03T06:11:20.499" v="3767" actId="14826"/>
          <ac:picMkLst>
            <pc:docMk/>
            <pc:sldMk cId="1304103625" sldId="286"/>
            <ac:picMk id="1026" creationId="{9E74FEC4-FF5D-7861-CC97-315264433CBC}"/>
          </ac:picMkLst>
        </pc:picChg>
      </pc:sldChg>
      <pc:sldChg chg="del">
        <pc:chgData name="Ondra Klíma" userId="381e0c8e360e8536" providerId="LiveId" clId="{E2B63ADE-3EB2-4471-9293-33A763D2E53F}" dt="2022-11-03T05:09:57.443" v="3" actId="47"/>
        <pc:sldMkLst>
          <pc:docMk/>
          <pc:sldMk cId="255372919" sldId="287"/>
        </pc:sldMkLst>
      </pc:sldChg>
      <pc:sldChg chg="addSp delSp modSp new mod setBg modNotesTx">
        <pc:chgData name="Ondra Klíma" userId="381e0c8e360e8536" providerId="LiveId" clId="{E2B63ADE-3EB2-4471-9293-33A763D2E53F}" dt="2022-11-03T06:19:40.793" v="4345" actId="20577"/>
        <pc:sldMkLst>
          <pc:docMk/>
          <pc:sldMk cId="2739963739" sldId="287"/>
        </pc:sldMkLst>
        <pc:spChg chg="mod">
          <ac:chgData name="Ondra Klíma" userId="381e0c8e360e8536" providerId="LiveId" clId="{E2B63ADE-3EB2-4471-9293-33A763D2E53F}" dt="2022-11-03T06:18:51.909" v="4314" actId="26606"/>
          <ac:spMkLst>
            <pc:docMk/>
            <pc:sldMk cId="2739963739" sldId="287"/>
            <ac:spMk id="2" creationId="{01F34D82-61FA-9BD8-5353-41556370E27E}"/>
          </ac:spMkLst>
        </pc:spChg>
        <pc:spChg chg="del mod">
          <ac:chgData name="Ondra Klíma" userId="381e0c8e360e8536" providerId="LiveId" clId="{E2B63ADE-3EB2-4471-9293-33A763D2E53F}" dt="2022-11-03T06:18:51.909" v="4314" actId="26606"/>
          <ac:spMkLst>
            <pc:docMk/>
            <pc:sldMk cId="2739963739" sldId="287"/>
            <ac:spMk id="3" creationId="{976A1D8B-F01F-BC78-8BFF-F15F2530E108}"/>
          </ac:spMkLst>
        </pc:spChg>
        <pc:spChg chg="add">
          <ac:chgData name="Ondra Klíma" userId="381e0c8e360e8536" providerId="LiveId" clId="{E2B63ADE-3EB2-4471-9293-33A763D2E53F}" dt="2022-11-03T06:18:51.909" v="4314" actId="26606"/>
          <ac:spMkLst>
            <pc:docMk/>
            <pc:sldMk cId="2739963739" sldId="287"/>
            <ac:spMk id="9" creationId="{60B7752B-728D-4CA3-8923-C4F7F77029E3}"/>
          </ac:spMkLst>
        </pc:spChg>
        <pc:spChg chg="add">
          <ac:chgData name="Ondra Klíma" userId="381e0c8e360e8536" providerId="LiveId" clId="{E2B63ADE-3EB2-4471-9293-33A763D2E53F}" dt="2022-11-03T06:18:51.909" v="4314" actId="26606"/>
          <ac:spMkLst>
            <pc:docMk/>
            <pc:sldMk cId="2739963739" sldId="287"/>
            <ac:spMk id="11" creationId="{88392DC7-0988-443B-A0D0-E726C7DB622B}"/>
          </ac:spMkLst>
        </pc:spChg>
        <pc:graphicFrameChg chg="add mod">
          <ac:chgData name="Ondra Klíma" userId="381e0c8e360e8536" providerId="LiveId" clId="{E2B63ADE-3EB2-4471-9293-33A763D2E53F}" dt="2022-11-03T06:19:40.793" v="4345" actId="20577"/>
          <ac:graphicFrameMkLst>
            <pc:docMk/>
            <pc:sldMk cId="2739963739" sldId="287"/>
            <ac:graphicFrameMk id="5" creationId="{5776C31D-6DA7-4319-750E-00C6591287F0}"/>
          </ac:graphicFrameMkLst>
        </pc:graphicFrameChg>
      </pc:sldChg>
      <pc:sldChg chg="del">
        <pc:chgData name="Ondra Klíma" userId="381e0c8e360e8536" providerId="LiveId" clId="{E2B63ADE-3EB2-4471-9293-33A763D2E53F}" dt="2022-11-03T05:09:57.443" v="3" actId="47"/>
        <pc:sldMkLst>
          <pc:docMk/>
          <pc:sldMk cId="355641230" sldId="288"/>
        </pc:sldMkLst>
      </pc:sldChg>
      <pc:sldChg chg="modSp add mod modNotesTx">
        <pc:chgData name="Ondra Klíma" userId="381e0c8e360e8536" providerId="LiveId" clId="{E2B63ADE-3EB2-4471-9293-33A763D2E53F}" dt="2022-11-03T06:35:09.150" v="4966" actId="790"/>
        <pc:sldMkLst>
          <pc:docMk/>
          <pc:sldMk cId="2498413296" sldId="288"/>
        </pc:sldMkLst>
        <pc:spChg chg="mod">
          <ac:chgData name="Ondra Klíma" userId="381e0c8e360e8536" providerId="LiveId" clId="{E2B63ADE-3EB2-4471-9293-33A763D2E53F}" dt="2022-11-03T06:26:26.186" v="4593" actId="20577"/>
          <ac:spMkLst>
            <pc:docMk/>
            <pc:sldMk cId="2498413296" sldId="288"/>
            <ac:spMk id="2" creationId="{A27FD7AB-131E-CE83-31BE-AE78AE36EB3A}"/>
          </ac:spMkLst>
        </pc:spChg>
        <pc:spChg chg="mod">
          <ac:chgData name="Ondra Klíma" userId="381e0c8e360e8536" providerId="LiveId" clId="{E2B63ADE-3EB2-4471-9293-33A763D2E53F}" dt="2022-11-03T06:35:09.150" v="4966" actId="790"/>
          <ac:spMkLst>
            <pc:docMk/>
            <pc:sldMk cId="2498413296" sldId="288"/>
            <ac:spMk id="3" creationId="{70E2C7FD-D8E0-E985-ABAE-6F29E2C41114}"/>
          </ac:spMkLst>
        </pc:spChg>
        <pc:picChg chg="mod">
          <ac:chgData name="Ondra Klíma" userId="381e0c8e360e8536" providerId="LiveId" clId="{E2B63ADE-3EB2-4471-9293-33A763D2E53F}" dt="2022-11-03T06:25:38.799" v="4548" actId="14826"/>
          <ac:picMkLst>
            <pc:docMk/>
            <pc:sldMk cId="2498413296" sldId="288"/>
            <ac:picMk id="1026" creationId="{9E74FEC4-FF5D-7861-CC97-315264433CBC}"/>
          </ac:picMkLst>
        </pc:picChg>
      </pc:sldChg>
      <pc:sldChg chg="addSp delSp modSp new mod setBg modNotesTx">
        <pc:chgData name="Ondra Klíma" userId="381e0c8e360e8536" providerId="LiveId" clId="{E2B63ADE-3EB2-4471-9293-33A763D2E53F}" dt="2022-11-03T07:10:13.848" v="6525" actId="20577"/>
        <pc:sldMkLst>
          <pc:docMk/>
          <pc:sldMk cId="132820004" sldId="289"/>
        </pc:sldMkLst>
        <pc:spChg chg="mod">
          <ac:chgData name="Ondra Klíma" userId="381e0c8e360e8536" providerId="LiveId" clId="{E2B63ADE-3EB2-4471-9293-33A763D2E53F}" dt="2022-11-03T06:53:13.641" v="5606" actId="26606"/>
          <ac:spMkLst>
            <pc:docMk/>
            <pc:sldMk cId="132820004" sldId="289"/>
            <ac:spMk id="2" creationId="{7363B08C-9C65-7600-0DC2-55B8BB69A392}"/>
          </ac:spMkLst>
        </pc:spChg>
        <pc:spChg chg="del mod">
          <ac:chgData name="Ondra Klíma" userId="381e0c8e360e8536" providerId="LiveId" clId="{E2B63ADE-3EB2-4471-9293-33A763D2E53F}" dt="2022-11-03T06:53:13.641" v="5606" actId="26606"/>
          <ac:spMkLst>
            <pc:docMk/>
            <pc:sldMk cId="132820004" sldId="289"/>
            <ac:spMk id="3" creationId="{1097FA61-1EE0-163C-E7ED-4C9D353E861B}"/>
          </ac:spMkLst>
        </pc:spChg>
        <pc:spChg chg="add">
          <ac:chgData name="Ondra Klíma" userId="381e0c8e360e8536" providerId="LiveId" clId="{E2B63ADE-3EB2-4471-9293-33A763D2E53F}" dt="2022-11-03T06:53:13.641" v="5606" actId="26606"/>
          <ac:spMkLst>
            <pc:docMk/>
            <pc:sldMk cId="132820004" sldId="289"/>
            <ac:spMk id="9" creationId="{60B7752B-728D-4CA3-8923-C4F7F77029E3}"/>
          </ac:spMkLst>
        </pc:spChg>
        <pc:spChg chg="add">
          <ac:chgData name="Ondra Klíma" userId="381e0c8e360e8536" providerId="LiveId" clId="{E2B63ADE-3EB2-4471-9293-33A763D2E53F}" dt="2022-11-03T06:53:13.641" v="5606" actId="26606"/>
          <ac:spMkLst>
            <pc:docMk/>
            <pc:sldMk cId="132820004" sldId="289"/>
            <ac:spMk id="11" creationId="{429899A3-416E-4DB5-846D-023526052013}"/>
          </ac:spMkLst>
        </pc:spChg>
        <pc:graphicFrameChg chg="add mod">
          <ac:chgData name="Ondra Klíma" userId="381e0c8e360e8536" providerId="LiveId" clId="{E2B63ADE-3EB2-4471-9293-33A763D2E53F}" dt="2022-11-03T06:56:06.711" v="5780"/>
          <ac:graphicFrameMkLst>
            <pc:docMk/>
            <pc:sldMk cId="132820004" sldId="289"/>
            <ac:graphicFrameMk id="5" creationId="{BA939642-02CF-920E-3A3A-FC6DA55E0E8C}"/>
          </ac:graphicFrameMkLst>
        </pc:graphicFrameChg>
      </pc:sldChg>
      <pc:sldChg chg="del">
        <pc:chgData name="Ondra Klíma" userId="381e0c8e360e8536" providerId="LiveId" clId="{E2B63ADE-3EB2-4471-9293-33A763D2E53F}" dt="2022-11-03T05:09:57.443" v="3" actId="47"/>
        <pc:sldMkLst>
          <pc:docMk/>
          <pc:sldMk cId="2146168104" sldId="289"/>
        </pc:sldMkLst>
      </pc:sldChg>
      <pc:sldChg chg="addSp delSp modSp new mod setBg modNotesTx">
        <pc:chgData name="Ondra Klíma" userId="381e0c8e360e8536" providerId="LiveId" clId="{E2B63ADE-3EB2-4471-9293-33A763D2E53F}" dt="2022-11-03T07:57:53.899" v="6885" actId="20577"/>
        <pc:sldMkLst>
          <pc:docMk/>
          <pc:sldMk cId="1597924580" sldId="290"/>
        </pc:sldMkLst>
        <pc:spChg chg="mod">
          <ac:chgData name="Ondra Klíma" userId="381e0c8e360e8536" providerId="LiveId" clId="{E2B63ADE-3EB2-4471-9293-33A763D2E53F}" dt="2022-11-03T07:04:43.926" v="6327" actId="26606"/>
          <ac:spMkLst>
            <pc:docMk/>
            <pc:sldMk cId="1597924580" sldId="290"/>
            <ac:spMk id="2" creationId="{4D8E59D7-0B7A-6790-5F16-A56D291F1BD1}"/>
          </ac:spMkLst>
        </pc:spChg>
        <pc:spChg chg="del mod">
          <ac:chgData name="Ondra Klíma" userId="381e0c8e360e8536" providerId="LiveId" clId="{E2B63ADE-3EB2-4471-9293-33A763D2E53F}" dt="2022-11-03T07:04:43.926" v="6327" actId="26606"/>
          <ac:spMkLst>
            <pc:docMk/>
            <pc:sldMk cId="1597924580" sldId="290"/>
            <ac:spMk id="3" creationId="{DF2BD67A-23BF-791B-979F-3A2808B3F22F}"/>
          </ac:spMkLst>
        </pc:spChg>
        <pc:spChg chg="add">
          <ac:chgData name="Ondra Klíma" userId="381e0c8e360e8536" providerId="LiveId" clId="{E2B63ADE-3EB2-4471-9293-33A763D2E53F}" dt="2022-11-03T07:04:43.926" v="6327" actId="26606"/>
          <ac:spMkLst>
            <pc:docMk/>
            <pc:sldMk cId="1597924580" sldId="290"/>
            <ac:spMk id="9" creationId="{60B7752B-728D-4CA3-8923-C4F7F77029E3}"/>
          </ac:spMkLst>
        </pc:spChg>
        <pc:spChg chg="add">
          <ac:chgData name="Ondra Klíma" userId="381e0c8e360e8536" providerId="LiveId" clId="{E2B63ADE-3EB2-4471-9293-33A763D2E53F}" dt="2022-11-03T07:04:43.926" v="6327" actId="26606"/>
          <ac:spMkLst>
            <pc:docMk/>
            <pc:sldMk cId="1597924580" sldId="290"/>
            <ac:spMk id="11" creationId="{429899A3-416E-4DB5-846D-023526052013}"/>
          </ac:spMkLst>
        </pc:spChg>
        <pc:graphicFrameChg chg="add">
          <ac:chgData name="Ondra Klíma" userId="381e0c8e360e8536" providerId="LiveId" clId="{E2B63ADE-3EB2-4471-9293-33A763D2E53F}" dt="2022-11-03T07:04:43.926" v="6327" actId="26606"/>
          <ac:graphicFrameMkLst>
            <pc:docMk/>
            <pc:sldMk cId="1597924580" sldId="290"/>
            <ac:graphicFrameMk id="5" creationId="{D1A6662B-1B6F-E976-42DD-17013390F400}"/>
          </ac:graphicFrameMkLst>
        </pc:graphicFrameChg>
      </pc:sldChg>
      <pc:sldChg chg="del">
        <pc:chgData name="Ondra Klíma" userId="381e0c8e360e8536" providerId="LiveId" clId="{E2B63ADE-3EB2-4471-9293-33A763D2E53F}" dt="2022-11-03T05:09:57.443" v="3" actId="47"/>
        <pc:sldMkLst>
          <pc:docMk/>
          <pc:sldMk cId="2651135148" sldId="290"/>
        </pc:sldMkLst>
      </pc:sldChg>
      <pc:sldChg chg="del">
        <pc:chgData name="Ondra Klíma" userId="381e0c8e360e8536" providerId="LiveId" clId="{E2B63ADE-3EB2-4471-9293-33A763D2E53F}" dt="2022-11-03T05:09:57.443" v="3" actId="47"/>
        <pc:sldMkLst>
          <pc:docMk/>
          <pc:sldMk cId="1374347433" sldId="291"/>
        </pc:sldMkLst>
      </pc:sldChg>
      <pc:sldChg chg="addSp delSp modSp new mod modClrScheme modAnim chgLayout modNotesTx">
        <pc:chgData name="Ondra Klíma" userId="381e0c8e360e8536" providerId="LiveId" clId="{E2B63ADE-3EB2-4471-9293-33A763D2E53F}" dt="2022-11-03T08:04:26.134" v="6891" actId="20577"/>
        <pc:sldMkLst>
          <pc:docMk/>
          <pc:sldMk cId="1866000805" sldId="291"/>
        </pc:sldMkLst>
        <pc:spChg chg="del">
          <ac:chgData name="Ondra Klíma" userId="381e0c8e360e8536" providerId="LiveId" clId="{E2B63ADE-3EB2-4471-9293-33A763D2E53F}" dt="2022-11-03T07:12:56.168" v="6529" actId="700"/>
          <ac:spMkLst>
            <pc:docMk/>
            <pc:sldMk cId="1866000805" sldId="291"/>
            <ac:spMk id="2" creationId="{4A02671B-5394-C69D-A345-969EE875BAAD}"/>
          </ac:spMkLst>
        </pc:spChg>
        <pc:spChg chg="add del">
          <ac:chgData name="Ondra Klíma" userId="381e0c8e360e8536" providerId="LiveId" clId="{E2B63ADE-3EB2-4471-9293-33A763D2E53F}" dt="2022-11-03T07:12:56.168" v="6529" actId="700"/>
          <ac:spMkLst>
            <pc:docMk/>
            <pc:sldMk cId="1866000805" sldId="291"/>
            <ac:spMk id="3" creationId="{7E9D43EE-8BFE-4626-442D-F8A8C5962C68}"/>
          </ac:spMkLst>
        </pc:spChg>
        <pc:picChg chg="add mod">
          <ac:chgData name="Ondra Klíma" userId="381e0c8e360e8536" providerId="LiveId" clId="{E2B63ADE-3EB2-4471-9293-33A763D2E53F}" dt="2022-11-03T07:12:48.260" v="6528"/>
          <ac:picMkLst>
            <pc:docMk/>
            <pc:sldMk cId="1866000805" sldId="291"/>
            <ac:picMk id="4" creationId="{62D2C442-D535-624A-757D-BB305C349BFA}"/>
          </ac:picMkLst>
        </pc:picChg>
        <pc:picChg chg="add mod">
          <ac:chgData name="Ondra Klíma" userId="381e0c8e360e8536" providerId="LiveId" clId="{E2B63ADE-3EB2-4471-9293-33A763D2E53F}" dt="2022-11-03T07:16:48.516" v="6539" actId="12789"/>
          <ac:picMkLst>
            <pc:docMk/>
            <pc:sldMk cId="1866000805" sldId="291"/>
            <ac:picMk id="5" creationId="{9EB0F497-2BDF-64AE-A923-0FB654BDD1FC}"/>
          </ac:picMkLst>
        </pc:picChg>
      </pc:sldChg>
      <pc:sldChg chg="del">
        <pc:chgData name="Ondra Klíma" userId="381e0c8e360e8536" providerId="LiveId" clId="{E2B63ADE-3EB2-4471-9293-33A763D2E53F}" dt="2022-11-03T05:09:57.443" v="3" actId="47"/>
        <pc:sldMkLst>
          <pc:docMk/>
          <pc:sldMk cId="3321199167" sldId="292"/>
        </pc:sldMkLst>
      </pc:sldChg>
      <pc:sldChg chg="del">
        <pc:chgData name="Ondra Klíma" userId="381e0c8e360e8536" providerId="LiveId" clId="{E2B63ADE-3EB2-4471-9293-33A763D2E53F}" dt="2022-11-03T05:09:57.443" v="3" actId="47"/>
        <pc:sldMkLst>
          <pc:docMk/>
          <pc:sldMk cId="3550687782" sldId="293"/>
        </pc:sldMkLst>
      </pc:sldChg>
      <pc:sldChg chg="del">
        <pc:chgData name="Ondra Klíma" userId="381e0c8e360e8536" providerId="LiveId" clId="{E2B63ADE-3EB2-4471-9293-33A763D2E53F}" dt="2022-11-03T05:09:57.443" v="3" actId="47"/>
        <pc:sldMkLst>
          <pc:docMk/>
          <pc:sldMk cId="4200811429" sldId="294"/>
        </pc:sldMkLst>
      </pc:sldChg>
      <pc:sldChg chg="del">
        <pc:chgData name="Ondra Klíma" userId="381e0c8e360e8536" providerId="LiveId" clId="{E2B63ADE-3EB2-4471-9293-33A763D2E53F}" dt="2022-11-03T05:09:57.443" v="3" actId="47"/>
        <pc:sldMkLst>
          <pc:docMk/>
          <pc:sldMk cId="696523595" sldId="295"/>
        </pc:sldMkLst>
      </pc:sldChg>
      <pc:sldChg chg="del">
        <pc:chgData name="Ondra Klíma" userId="381e0c8e360e8536" providerId="LiveId" clId="{E2B63ADE-3EB2-4471-9293-33A763D2E53F}" dt="2022-11-03T05:09:57.443" v="3" actId="47"/>
        <pc:sldMkLst>
          <pc:docMk/>
          <pc:sldMk cId="2440068568" sldId="296"/>
        </pc:sldMkLst>
      </pc:sldChg>
      <pc:sldChg chg="del">
        <pc:chgData name="Ondra Klíma" userId="381e0c8e360e8536" providerId="LiveId" clId="{E2B63ADE-3EB2-4471-9293-33A763D2E53F}" dt="2022-11-03T05:09:57.443" v="3" actId="47"/>
        <pc:sldMkLst>
          <pc:docMk/>
          <pc:sldMk cId="873871853" sldId="297"/>
        </pc:sldMkLst>
      </pc:sldChg>
      <pc:sldChg chg="del">
        <pc:chgData name="Ondra Klíma" userId="381e0c8e360e8536" providerId="LiveId" clId="{E2B63ADE-3EB2-4471-9293-33A763D2E53F}" dt="2022-11-03T05:09:57.443" v="3" actId="47"/>
        <pc:sldMkLst>
          <pc:docMk/>
          <pc:sldMk cId="2208676202" sldId="298"/>
        </pc:sldMkLst>
      </pc:sldChg>
      <pc:sldChg chg="del">
        <pc:chgData name="Ondra Klíma" userId="381e0c8e360e8536" providerId="LiveId" clId="{E2B63ADE-3EB2-4471-9293-33A763D2E53F}" dt="2022-11-03T05:09:57.443" v="3" actId="47"/>
        <pc:sldMkLst>
          <pc:docMk/>
          <pc:sldMk cId="3485044422" sldId="299"/>
        </pc:sldMkLst>
      </pc:sldChg>
      <pc:sldChg chg="del">
        <pc:chgData name="Ondra Klíma" userId="381e0c8e360e8536" providerId="LiveId" clId="{E2B63ADE-3EB2-4471-9293-33A763D2E53F}" dt="2022-11-03T05:09:57.443" v="3" actId="47"/>
        <pc:sldMkLst>
          <pc:docMk/>
          <pc:sldMk cId="378460799" sldId="300"/>
        </pc:sldMkLst>
      </pc:sldChg>
      <pc:sldChg chg="del">
        <pc:chgData name="Ondra Klíma" userId="381e0c8e360e8536" providerId="LiveId" clId="{E2B63ADE-3EB2-4471-9293-33A763D2E53F}" dt="2022-11-03T05:09:57.443" v="3" actId="47"/>
        <pc:sldMkLst>
          <pc:docMk/>
          <pc:sldMk cId="1025534888" sldId="301"/>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3EB64F0-79F9-4F06-A400-6CA975D99115}">
      <dgm:prSet/>
      <dgm:spPr/>
      <dgm:t>
        <a:bodyPr/>
        <a:lstStyle/>
        <a:p>
          <a:r>
            <a:rPr lang="cs-CZ"/>
            <a:t>Ulrich Beck</a:t>
          </a:r>
          <a:endParaRPr lang="cs-CZ" dirty="0"/>
        </a:p>
      </dgm:t>
    </dgm:pt>
    <dgm:pt modelId="{A3B121D7-295D-4DF6-A516-365CE87DD664}" type="parTrans" cxnId="{25784F68-A5B6-4312-BF2C-464182251671}">
      <dgm:prSet/>
      <dgm:spPr/>
      <dgm:t>
        <a:bodyPr/>
        <a:lstStyle/>
        <a:p>
          <a:endParaRPr lang="en-US"/>
        </a:p>
      </dgm:t>
    </dgm:pt>
    <dgm:pt modelId="{F9C56E48-A02B-4953-81FA-96AF1C20983D}" type="sibTrans" cxnId="{25784F68-A5B6-4312-BF2C-464182251671}">
      <dgm:prSet/>
      <dgm:spPr/>
      <dgm:t>
        <a:bodyPr/>
        <a:lstStyle/>
        <a:p>
          <a:endParaRPr lang="en-US"/>
        </a:p>
      </dgm:t>
    </dgm:pt>
    <dgm:pt modelId="{75128FDF-35B3-4745-B46D-1CCB0826EFD2}">
      <dgm:prSet/>
      <dgm:spPr/>
      <dgm:t>
        <a:bodyPr/>
        <a:lstStyle/>
        <a:p>
          <a:r>
            <a:rPr lang="cs-CZ" dirty="0"/>
            <a:t>Reflexivní modernita a riziková společnost</a:t>
          </a:r>
        </a:p>
      </dgm:t>
    </dgm:pt>
    <dgm:pt modelId="{57CF9DF1-0C0B-4FB7-9840-B023F492AFE5}" type="parTrans" cxnId="{7741460A-DC52-41B3-9A1C-1389203AF0CD}">
      <dgm:prSet/>
      <dgm:spPr/>
      <dgm:t>
        <a:bodyPr/>
        <a:lstStyle/>
        <a:p>
          <a:endParaRPr lang="en-US"/>
        </a:p>
      </dgm:t>
    </dgm:pt>
    <dgm:pt modelId="{9A9570BC-44BE-429F-963B-917FACDF8E7A}" type="sibTrans" cxnId="{7741460A-DC52-41B3-9A1C-1389203AF0CD}">
      <dgm:prSet/>
      <dgm:spPr/>
      <dgm:t>
        <a:bodyPr/>
        <a:lstStyle/>
        <a:p>
          <a:endParaRPr lang="en-US"/>
        </a:p>
      </dgm:t>
    </dgm:pt>
    <dgm:pt modelId="{54FBDDFB-4188-4112-AC6E-0CDA00770249}">
      <dgm:prSet/>
      <dgm:spPr/>
      <dgm:t>
        <a:bodyPr/>
        <a:lstStyle/>
        <a:p>
          <a:r>
            <a:rPr lang="cs-CZ" dirty="0"/>
            <a:t>Giddens a Důsledky modernity</a:t>
          </a:r>
        </a:p>
      </dgm:t>
    </dgm:pt>
    <dgm:pt modelId="{6ED10D50-C121-4646-956E-16AEFBA46A7B}" type="parTrans" cxnId="{F95DC2A1-086C-4AB4-8306-00531E5CBFA3}">
      <dgm:prSet/>
      <dgm:spPr/>
      <dgm:t>
        <a:bodyPr/>
        <a:lstStyle/>
        <a:p>
          <a:endParaRPr lang="en-US"/>
        </a:p>
      </dgm:t>
    </dgm:pt>
    <dgm:pt modelId="{458995F1-0508-447D-8688-6696D1826C72}" type="sibTrans" cxnId="{F95DC2A1-086C-4AB4-8306-00531E5CBFA3}">
      <dgm:prSet/>
      <dgm:spPr/>
      <dgm:t>
        <a:bodyPr/>
        <a:lstStyle/>
        <a:p>
          <a:endParaRPr lang="en-US"/>
        </a:p>
      </dgm:t>
    </dgm:pt>
    <dgm:pt modelId="{96FABB1B-5C4D-473E-8B58-6BCD3D3FC296}">
      <dgm:prSet/>
      <dgm:spPr/>
      <dgm:t>
        <a:bodyPr/>
        <a:lstStyle/>
        <a:p>
          <a:r>
            <a:rPr lang="cs-CZ" dirty="0"/>
            <a:t>Kulturní sociologie</a:t>
          </a:r>
        </a:p>
      </dgm:t>
    </dgm:pt>
    <dgm:pt modelId="{73FFCF2B-6770-478F-ADA0-11AAF464CC47}" type="parTrans" cxnId="{F5DB2B57-08D1-4735-ABB1-26D2062F6332}">
      <dgm:prSet/>
      <dgm:spPr/>
      <dgm:t>
        <a:bodyPr/>
        <a:lstStyle/>
        <a:p>
          <a:endParaRPr lang="en-US"/>
        </a:p>
      </dgm:t>
    </dgm:pt>
    <dgm:pt modelId="{E7226F20-D0F7-4D4F-B266-EAC15148AF83}" type="sibTrans" cxnId="{F5DB2B57-08D1-4735-ABB1-26D2062F6332}">
      <dgm:prSet/>
      <dgm:spPr/>
      <dgm:t>
        <a:bodyPr/>
        <a:lstStyle/>
        <a:p>
          <a:endParaRPr lang="en-US"/>
        </a:p>
      </dgm:t>
    </dgm:pt>
    <dgm:pt modelId="{89A98A96-D08B-43B0-914A-97643C93A926}">
      <dgm:prSet/>
      <dgm:spPr/>
      <dgm:t>
        <a:bodyPr/>
        <a:lstStyle/>
        <a:p>
          <a:r>
            <a:rPr lang="cs-CZ" dirty="0"/>
            <a:t>Interpretace rizik</a:t>
          </a:r>
        </a:p>
      </dgm:t>
    </dgm:pt>
    <dgm:pt modelId="{78BABA64-7B9A-400A-B7DD-49C85ADF3268}" type="parTrans" cxnId="{6C1DC94F-EEDA-4F57-A729-A8FD72C9B26D}">
      <dgm:prSet/>
      <dgm:spPr/>
      <dgm:t>
        <a:bodyPr/>
        <a:lstStyle/>
        <a:p>
          <a:endParaRPr lang="en-US"/>
        </a:p>
      </dgm:t>
    </dgm:pt>
    <dgm:pt modelId="{FA882F64-BB98-4E21-A106-F4BC43421909}" type="sibTrans" cxnId="{6C1DC94F-EEDA-4F57-A729-A8FD72C9B26D}">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0BDB9724-7445-4256-AAA7-F65013F2045A}" type="pres">
      <dgm:prSet presAssocID="{33EB64F0-79F9-4F06-A400-6CA975D99115}" presName="thickLine" presStyleLbl="alignNode1" presStyleIdx="0" presStyleCnt="5"/>
      <dgm:spPr/>
    </dgm:pt>
    <dgm:pt modelId="{F8902EC6-7375-4D23-892C-67E315DB992B}" type="pres">
      <dgm:prSet presAssocID="{33EB64F0-79F9-4F06-A400-6CA975D99115}" presName="horz1" presStyleCnt="0"/>
      <dgm:spPr/>
    </dgm:pt>
    <dgm:pt modelId="{43538F8E-DCF2-4AB6-8AD8-924F83E6E3CA}" type="pres">
      <dgm:prSet presAssocID="{33EB64F0-79F9-4F06-A400-6CA975D99115}" presName="tx1" presStyleLbl="revTx" presStyleIdx="0" presStyleCnt="5"/>
      <dgm:spPr/>
    </dgm:pt>
    <dgm:pt modelId="{F2CD3DA7-DF0A-4742-8076-2D3A4DAA4DBA}" type="pres">
      <dgm:prSet presAssocID="{33EB64F0-79F9-4F06-A400-6CA975D99115}" presName="vert1" presStyleCnt="0"/>
      <dgm:spPr/>
    </dgm:pt>
    <dgm:pt modelId="{5C2788CB-8E33-4C58-B606-E7C6C8E54998}" type="pres">
      <dgm:prSet presAssocID="{75128FDF-35B3-4745-B46D-1CCB0826EFD2}" presName="thickLine" presStyleLbl="alignNode1" presStyleIdx="1" presStyleCnt="5"/>
      <dgm:spPr/>
    </dgm:pt>
    <dgm:pt modelId="{72C91472-A399-408A-8546-2D4BBE323C41}" type="pres">
      <dgm:prSet presAssocID="{75128FDF-35B3-4745-B46D-1CCB0826EFD2}" presName="horz1" presStyleCnt="0"/>
      <dgm:spPr/>
    </dgm:pt>
    <dgm:pt modelId="{DCDA231D-2B3A-49F5-9A79-7BE36527F686}" type="pres">
      <dgm:prSet presAssocID="{75128FDF-35B3-4745-B46D-1CCB0826EFD2}" presName="tx1" presStyleLbl="revTx" presStyleIdx="1" presStyleCnt="5"/>
      <dgm:spPr/>
    </dgm:pt>
    <dgm:pt modelId="{BA1F2C3E-2B3E-4F43-B9F0-CD8BE6B2CC9E}" type="pres">
      <dgm:prSet presAssocID="{75128FDF-35B3-4745-B46D-1CCB0826EFD2}" presName="vert1" presStyleCnt="0"/>
      <dgm:spPr/>
    </dgm:pt>
    <dgm:pt modelId="{D7A8B1E4-7077-4A96-A4B0-46AC940152FC}" type="pres">
      <dgm:prSet presAssocID="{54FBDDFB-4188-4112-AC6E-0CDA00770249}" presName="thickLine" presStyleLbl="alignNode1" presStyleIdx="2" presStyleCnt="5"/>
      <dgm:spPr/>
    </dgm:pt>
    <dgm:pt modelId="{1778D712-E1FA-4CF1-BDA6-91432781B798}" type="pres">
      <dgm:prSet presAssocID="{54FBDDFB-4188-4112-AC6E-0CDA00770249}" presName="horz1" presStyleCnt="0"/>
      <dgm:spPr/>
    </dgm:pt>
    <dgm:pt modelId="{7C783D8F-BD1F-4D98-98F4-226018674BB6}" type="pres">
      <dgm:prSet presAssocID="{54FBDDFB-4188-4112-AC6E-0CDA00770249}" presName="tx1" presStyleLbl="revTx" presStyleIdx="2" presStyleCnt="5"/>
      <dgm:spPr/>
    </dgm:pt>
    <dgm:pt modelId="{E38BEFEC-2E09-405E-A48E-E66EE0C7BF17}" type="pres">
      <dgm:prSet presAssocID="{54FBDDFB-4188-4112-AC6E-0CDA00770249}" presName="vert1" presStyleCnt="0"/>
      <dgm:spPr/>
    </dgm:pt>
    <dgm:pt modelId="{FBA04098-D246-400E-82D2-4953999C3BDD}" type="pres">
      <dgm:prSet presAssocID="{96FABB1B-5C4D-473E-8B58-6BCD3D3FC296}" presName="thickLine" presStyleLbl="alignNode1" presStyleIdx="3" presStyleCnt="5"/>
      <dgm:spPr/>
    </dgm:pt>
    <dgm:pt modelId="{055847B2-9CC9-4DC2-8145-AD1BBAFEF9F9}" type="pres">
      <dgm:prSet presAssocID="{96FABB1B-5C4D-473E-8B58-6BCD3D3FC296}" presName="horz1" presStyleCnt="0"/>
      <dgm:spPr/>
    </dgm:pt>
    <dgm:pt modelId="{BE56046D-B0AA-4742-9FFA-6B9E6DE8F406}" type="pres">
      <dgm:prSet presAssocID="{96FABB1B-5C4D-473E-8B58-6BCD3D3FC296}" presName="tx1" presStyleLbl="revTx" presStyleIdx="3" presStyleCnt="5"/>
      <dgm:spPr/>
    </dgm:pt>
    <dgm:pt modelId="{8D60EAEE-A356-47E5-B646-95DFDA976E92}" type="pres">
      <dgm:prSet presAssocID="{96FABB1B-5C4D-473E-8B58-6BCD3D3FC296}" presName="vert1" presStyleCnt="0"/>
      <dgm:spPr/>
    </dgm:pt>
    <dgm:pt modelId="{8C191A68-D071-4912-86CA-53B2E56E6B26}" type="pres">
      <dgm:prSet presAssocID="{89A98A96-D08B-43B0-914A-97643C93A926}" presName="thickLine" presStyleLbl="alignNode1" presStyleIdx="4" presStyleCnt="5"/>
      <dgm:spPr/>
    </dgm:pt>
    <dgm:pt modelId="{76405175-7F5C-453A-90B9-53CE9B61CBA3}" type="pres">
      <dgm:prSet presAssocID="{89A98A96-D08B-43B0-914A-97643C93A926}" presName="horz1" presStyleCnt="0"/>
      <dgm:spPr/>
    </dgm:pt>
    <dgm:pt modelId="{3BF68869-2035-4EA5-ABA9-BF70648B7872}" type="pres">
      <dgm:prSet presAssocID="{89A98A96-D08B-43B0-914A-97643C93A926}" presName="tx1" presStyleLbl="revTx" presStyleIdx="4" presStyleCnt="5"/>
      <dgm:spPr/>
    </dgm:pt>
    <dgm:pt modelId="{26F46349-4306-4505-9BFF-321AD754BFFA}" type="pres">
      <dgm:prSet presAssocID="{89A98A96-D08B-43B0-914A-97643C93A926}" presName="vert1" presStyleCnt="0"/>
      <dgm:spPr/>
    </dgm:pt>
  </dgm:ptLst>
  <dgm:cxnLst>
    <dgm:cxn modelId="{4DAF070A-820E-48CC-909D-ECBB7B10047A}" type="presOf" srcId="{89A98A96-D08B-43B0-914A-97643C93A926}" destId="{3BF68869-2035-4EA5-ABA9-BF70648B7872}" srcOrd="0" destOrd="0" presId="urn:microsoft.com/office/officeart/2008/layout/LinedList"/>
    <dgm:cxn modelId="{7741460A-DC52-41B3-9A1C-1389203AF0CD}" srcId="{0700450D-7F04-42DD-A49A-DA94E3FB3C69}" destId="{75128FDF-35B3-4745-B46D-1CCB0826EFD2}" srcOrd="1" destOrd="0" parTransId="{57CF9DF1-0C0B-4FB7-9840-B023F492AFE5}" sibTransId="{9A9570BC-44BE-429F-963B-917FACDF8E7A}"/>
    <dgm:cxn modelId="{4AB7621F-88A3-48C8-9193-23CB1FF543CA}" type="presOf" srcId="{96FABB1B-5C4D-473E-8B58-6BCD3D3FC296}" destId="{BE56046D-B0AA-4742-9FFA-6B9E6DE8F406}" srcOrd="0" destOrd="0" presId="urn:microsoft.com/office/officeart/2008/layout/LinedList"/>
    <dgm:cxn modelId="{25784F68-A5B6-4312-BF2C-464182251671}" srcId="{0700450D-7F04-42DD-A49A-DA94E3FB3C69}" destId="{33EB64F0-79F9-4F06-A400-6CA975D99115}" srcOrd="0" destOrd="0" parTransId="{A3B121D7-295D-4DF6-A516-365CE87DD664}" sibTransId="{F9C56E48-A02B-4953-81FA-96AF1C20983D}"/>
    <dgm:cxn modelId="{6C1DC94F-EEDA-4F57-A729-A8FD72C9B26D}" srcId="{0700450D-7F04-42DD-A49A-DA94E3FB3C69}" destId="{89A98A96-D08B-43B0-914A-97643C93A926}" srcOrd="4" destOrd="0" parTransId="{78BABA64-7B9A-400A-B7DD-49C85ADF3268}" sibTransId="{FA882F64-BB98-4E21-A106-F4BC43421909}"/>
    <dgm:cxn modelId="{F5DB2B57-08D1-4735-ABB1-26D2062F6332}" srcId="{0700450D-7F04-42DD-A49A-DA94E3FB3C69}" destId="{96FABB1B-5C4D-473E-8B58-6BCD3D3FC296}" srcOrd="3" destOrd="0" parTransId="{73FFCF2B-6770-478F-ADA0-11AAF464CC47}" sibTransId="{E7226F20-D0F7-4D4F-B266-EAC15148AF83}"/>
    <dgm:cxn modelId="{F95DC2A1-086C-4AB4-8306-00531E5CBFA3}" srcId="{0700450D-7F04-42DD-A49A-DA94E3FB3C69}" destId="{54FBDDFB-4188-4112-AC6E-0CDA00770249}" srcOrd="2" destOrd="0" parTransId="{6ED10D50-C121-4646-956E-16AEFBA46A7B}" sibTransId="{458995F1-0508-447D-8688-6696D1826C72}"/>
    <dgm:cxn modelId="{B4ED85A7-D256-49B4-AB00-A8F7CABB06BD}" type="presOf" srcId="{0700450D-7F04-42DD-A49A-DA94E3FB3C69}" destId="{4A0FA09E-5822-4F0F-AF5C-9399593CD3B5}" srcOrd="0" destOrd="0" presId="urn:microsoft.com/office/officeart/2008/layout/LinedList"/>
    <dgm:cxn modelId="{16F2E2AB-B6D3-4C9E-8218-15EC4BF9B596}" type="presOf" srcId="{75128FDF-35B3-4745-B46D-1CCB0826EFD2}" destId="{DCDA231D-2B3A-49F5-9A79-7BE36527F686}" srcOrd="0" destOrd="0" presId="urn:microsoft.com/office/officeart/2008/layout/LinedList"/>
    <dgm:cxn modelId="{8F206DBA-77FD-4FEF-8E79-AD23F2C91A9E}" type="presOf" srcId="{33EB64F0-79F9-4F06-A400-6CA975D99115}" destId="{43538F8E-DCF2-4AB6-8AD8-924F83E6E3CA}" srcOrd="0" destOrd="0" presId="urn:microsoft.com/office/officeart/2008/layout/LinedList"/>
    <dgm:cxn modelId="{5D2FB7F1-82C3-4E8A-AB16-2C94ED3E88E0}" type="presOf" srcId="{54FBDDFB-4188-4112-AC6E-0CDA00770249}" destId="{7C783D8F-BD1F-4D98-98F4-226018674BB6}" srcOrd="0" destOrd="0" presId="urn:microsoft.com/office/officeart/2008/layout/LinedList"/>
    <dgm:cxn modelId="{D0203508-0DD3-4077-8942-3F49222A45C7}" type="presParOf" srcId="{4A0FA09E-5822-4F0F-AF5C-9399593CD3B5}" destId="{0BDB9724-7445-4256-AAA7-F65013F2045A}" srcOrd="0" destOrd="0" presId="urn:microsoft.com/office/officeart/2008/layout/LinedList"/>
    <dgm:cxn modelId="{8C8578E4-064D-4340-BA83-2A68F7CB9E9E}" type="presParOf" srcId="{4A0FA09E-5822-4F0F-AF5C-9399593CD3B5}" destId="{F8902EC6-7375-4D23-892C-67E315DB992B}" srcOrd="1" destOrd="0" presId="urn:microsoft.com/office/officeart/2008/layout/LinedList"/>
    <dgm:cxn modelId="{7CB178FB-D30F-4104-9C1D-15BC968EFA4C}" type="presParOf" srcId="{F8902EC6-7375-4D23-892C-67E315DB992B}" destId="{43538F8E-DCF2-4AB6-8AD8-924F83E6E3CA}" srcOrd="0" destOrd="0" presId="urn:microsoft.com/office/officeart/2008/layout/LinedList"/>
    <dgm:cxn modelId="{94D3AEC7-E624-471E-99F8-A2999BFADEDD}" type="presParOf" srcId="{F8902EC6-7375-4D23-892C-67E315DB992B}" destId="{F2CD3DA7-DF0A-4742-8076-2D3A4DAA4DBA}" srcOrd="1" destOrd="0" presId="urn:microsoft.com/office/officeart/2008/layout/LinedList"/>
    <dgm:cxn modelId="{6E113616-BC99-473A-AE38-3ECEB55828E9}" type="presParOf" srcId="{4A0FA09E-5822-4F0F-AF5C-9399593CD3B5}" destId="{5C2788CB-8E33-4C58-B606-E7C6C8E54998}" srcOrd="2" destOrd="0" presId="urn:microsoft.com/office/officeart/2008/layout/LinedList"/>
    <dgm:cxn modelId="{100D9D7E-339E-4BA4-A4C9-29E2EE39C33B}" type="presParOf" srcId="{4A0FA09E-5822-4F0F-AF5C-9399593CD3B5}" destId="{72C91472-A399-408A-8546-2D4BBE323C41}" srcOrd="3" destOrd="0" presId="urn:microsoft.com/office/officeart/2008/layout/LinedList"/>
    <dgm:cxn modelId="{DA97F214-0651-4290-92E3-904216DE11F6}" type="presParOf" srcId="{72C91472-A399-408A-8546-2D4BBE323C41}" destId="{DCDA231D-2B3A-49F5-9A79-7BE36527F686}" srcOrd="0" destOrd="0" presId="urn:microsoft.com/office/officeart/2008/layout/LinedList"/>
    <dgm:cxn modelId="{13202ED2-48B3-48BA-9D7D-D98F9280959A}" type="presParOf" srcId="{72C91472-A399-408A-8546-2D4BBE323C41}" destId="{BA1F2C3E-2B3E-4F43-B9F0-CD8BE6B2CC9E}" srcOrd="1" destOrd="0" presId="urn:microsoft.com/office/officeart/2008/layout/LinedList"/>
    <dgm:cxn modelId="{82367E76-F0DA-4723-9E2B-00D36F48AEC6}" type="presParOf" srcId="{4A0FA09E-5822-4F0F-AF5C-9399593CD3B5}" destId="{D7A8B1E4-7077-4A96-A4B0-46AC940152FC}" srcOrd="4" destOrd="0" presId="urn:microsoft.com/office/officeart/2008/layout/LinedList"/>
    <dgm:cxn modelId="{2C896D98-65D7-4814-BB02-7AAF9DFBF387}" type="presParOf" srcId="{4A0FA09E-5822-4F0F-AF5C-9399593CD3B5}" destId="{1778D712-E1FA-4CF1-BDA6-91432781B798}" srcOrd="5" destOrd="0" presId="urn:microsoft.com/office/officeart/2008/layout/LinedList"/>
    <dgm:cxn modelId="{31392FF8-A4B1-4878-9660-3D8FC8ED4369}" type="presParOf" srcId="{1778D712-E1FA-4CF1-BDA6-91432781B798}" destId="{7C783D8F-BD1F-4D98-98F4-226018674BB6}" srcOrd="0" destOrd="0" presId="urn:microsoft.com/office/officeart/2008/layout/LinedList"/>
    <dgm:cxn modelId="{0A0F847B-DE99-40B9-B5B6-CF85E075E057}" type="presParOf" srcId="{1778D712-E1FA-4CF1-BDA6-91432781B798}" destId="{E38BEFEC-2E09-405E-A48E-E66EE0C7BF17}" srcOrd="1" destOrd="0" presId="urn:microsoft.com/office/officeart/2008/layout/LinedList"/>
    <dgm:cxn modelId="{3B729820-B5C7-4F7A-8F79-727351E0985D}" type="presParOf" srcId="{4A0FA09E-5822-4F0F-AF5C-9399593CD3B5}" destId="{FBA04098-D246-400E-82D2-4953999C3BDD}" srcOrd="6" destOrd="0" presId="urn:microsoft.com/office/officeart/2008/layout/LinedList"/>
    <dgm:cxn modelId="{BEFA3666-7341-405C-826C-04DAE57ABE07}" type="presParOf" srcId="{4A0FA09E-5822-4F0F-AF5C-9399593CD3B5}" destId="{055847B2-9CC9-4DC2-8145-AD1BBAFEF9F9}" srcOrd="7" destOrd="0" presId="urn:microsoft.com/office/officeart/2008/layout/LinedList"/>
    <dgm:cxn modelId="{B87D569C-70A3-4A35-91DA-9BEA9DCC1ADA}" type="presParOf" srcId="{055847B2-9CC9-4DC2-8145-AD1BBAFEF9F9}" destId="{BE56046D-B0AA-4742-9FFA-6B9E6DE8F406}" srcOrd="0" destOrd="0" presId="urn:microsoft.com/office/officeart/2008/layout/LinedList"/>
    <dgm:cxn modelId="{B25F6351-05F8-4CE6-960D-6E876D372A04}" type="presParOf" srcId="{055847B2-9CC9-4DC2-8145-AD1BBAFEF9F9}" destId="{8D60EAEE-A356-47E5-B646-95DFDA976E92}" srcOrd="1" destOrd="0" presId="urn:microsoft.com/office/officeart/2008/layout/LinedList"/>
    <dgm:cxn modelId="{D28B40EF-4054-4F29-A6B0-45102AB502EF}" type="presParOf" srcId="{4A0FA09E-5822-4F0F-AF5C-9399593CD3B5}" destId="{8C191A68-D071-4912-86CA-53B2E56E6B26}" srcOrd="8" destOrd="0" presId="urn:microsoft.com/office/officeart/2008/layout/LinedList"/>
    <dgm:cxn modelId="{C1BF64D5-1501-4AD0-8574-E3A0C770DE79}" type="presParOf" srcId="{4A0FA09E-5822-4F0F-AF5C-9399593CD3B5}" destId="{76405175-7F5C-453A-90B9-53CE9B61CBA3}" srcOrd="9" destOrd="0" presId="urn:microsoft.com/office/officeart/2008/layout/LinedList"/>
    <dgm:cxn modelId="{C9929A60-55C6-44E3-9FEB-DAD1374706D3}" type="presParOf" srcId="{76405175-7F5C-453A-90B9-53CE9B61CBA3}" destId="{3BF68869-2035-4EA5-ABA9-BF70648B7872}" srcOrd="0" destOrd="0" presId="urn:microsoft.com/office/officeart/2008/layout/LinedList"/>
    <dgm:cxn modelId="{E569CA0D-83D0-4B83-86F6-B01D2EB61DF9}" type="presParOf" srcId="{76405175-7F5C-453A-90B9-53CE9B61CBA3}" destId="{26F46349-4306-4505-9BFF-321AD754BFF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981F1-4294-4415-B89A-2EB85CCD8A7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AC504E-D5B2-4422-9E9C-2DBE10912B1F}">
      <dgm:prSet/>
      <dgm:spPr/>
      <dgm:t>
        <a:bodyPr/>
        <a:lstStyle/>
        <a:p>
          <a:r>
            <a:rPr lang="cs-CZ"/>
            <a:t>Riziková společnost osvobodila jedince od tradice – společnost se utváří ze zdola (subpolitika)</a:t>
          </a:r>
          <a:endParaRPr lang="en-US"/>
        </a:p>
      </dgm:t>
    </dgm:pt>
    <dgm:pt modelId="{61C66487-BFAC-4ABB-BD84-EA7CF7DC3224}" type="parTrans" cxnId="{2A9A9819-8166-423F-8668-3FE500CF4D7B}">
      <dgm:prSet/>
      <dgm:spPr/>
      <dgm:t>
        <a:bodyPr/>
        <a:lstStyle/>
        <a:p>
          <a:endParaRPr lang="en-US"/>
        </a:p>
      </dgm:t>
    </dgm:pt>
    <dgm:pt modelId="{7579537D-CB73-4B8B-B1DA-CFFF17B1B3F6}" type="sibTrans" cxnId="{2A9A9819-8166-423F-8668-3FE500CF4D7B}">
      <dgm:prSet/>
      <dgm:spPr/>
      <dgm:t>
        <a:bodyPr/>
        <a:lstStyle/>
        <a:p>
          <a:endParaRPr lang="en-US"/>
        </a:p>
      </dgm:t>
    </dgm:pt>
    <dgm:pt modelId="{6969286E-A485-4219-9123-9DA2EAE273AE}">
      <dgm:prSet/>
      <dgm:spPr/>
      <dgm:t>
        <a:bodyPr/>
        <a:lstStyle/>
        <a:p>
          <a:r>
            <a:rPr lang="cs-CZ"/>
            <a:t>Institucionální řády modernity </a:t>
          </a:r>
          <a:endParaRPr lang="en-US"/>
        </a:p>
      </dgm:t>
    </dgm:pt>
    <dgm:pt modelId="{070105F0-D99B-4997-958A-DD9CD62C11EF}" type="parTrans" cxnId="{091F72BC-34E3-499C-A8A5-9959D2A48CCB}">
      <dgm:prSet/>
      <dgm:spPr/>
      <dgm:t>
        <a:bodyPr/>
        <a:lstStyle/>
        <a:p>
          <a:endParaRPr lang="en-US"/>
        </a:p>
      </dgm:t>
    </dgm:pt>
    <dgm:pt modelId="{A64C2E39-4E54-4CF9-98A7-BCCDF210D4D0}" type="sibTrans" cxnId="{091F72BC-34E3-499C-A8A5-9959D2A48CCB}">
      <dgm:prSet/>
      <dgm:spPr/>
      <dgm:t>
        <a:bodyPr/>
        <a:lstStyle/>
        <a:p>
          <a:endParaRPr lang="en-US"/>
        </a:p>
      </dgm:t>
    </dgm:pt>
    <dgm:pt modelId="{82B498A5-189C-4DCB-B760-CDB46D05A481}">
      <dgm:prSet/>
      <dgm:spPr/>
      <dgm:t>
        <a:bodyPr/>
        <a:lstStyle/>
        <a:p>
          <a:r>
            <a:rPr lang="cs-CZ"/>
            <a:t>Kapitalismus</a:t>
          </a:r>
          <a:endParaRPr lang="en-US"/>
        </a:p>
      </dgm:t>
    </dgm:pt>
    <dgm:pt modelId="{1212615F-2D38-46BC-B0FB-4A8C78347EBA}" type="parTrans" cxnId="{BB86CBD8-FD08-45FB-89D6-C0FC8486555A}">
      <dgm:prSet/>
      <dgm:spPr/>
      <dgm:t>
        <a:bodyPr/>
        <a:lstStyle/>
        <a:p>
          <a:endParaRPr lang="en-US"/>
        </a:p>
      </dgm:t>
    </dgm:pt>
    <dgm:pt modelId="{D71829B2-C983-42BD-88B4-A285830F681D}" type="sibTrans" cxnId="{BB86CBD8-FD08-45FB-89D6-C0FC8486555A}">
      <dgm:prSet/>
      <dgm:spPr/>
      <dgm:t>
        <a:bodyPr/>
        <a:lstStyle/>
        <a:p>
          <a:endParaRPr lang="en-US"/>
        </a:p>
      </dgm:t>
    </dgm:pt>
    <dgm:pt modelId="{7CED84E4-BF5A-4E6A-A576-A86B83937007}">
      <dgm:prSet/>
      <dgm:spPr/>
      <dgm:t>
        <a:bodyPr/>
        <a:lstStyle/>
        <a:p>
          <a:r>
            <a:rPr lang="cs-CZ"/>
            <a:t>Industrialismus</a:t>
          </a:r>
          <a:endParaRPr lang="en-US"/>
        </a:p>
      </dgm:t>
    </dgm:pt>
    <dgm:pt modelId="{DD061540-57AE-4F86-8F67-BF4A40BE63E7}" type="parTrans" cxnId="{EB0D66E9-070B-421D-AB6A-7CF5601B78A0}">
      <dgm:prSet/>
      <dgm:spPr/>
      <dgm:t>
        <a:bodyPr/>
        <a:lstStyle/>
        <a:p>
          <a:endParaRPr lang="en-US"/>
        </a:p>
      </dgm:t>
    </dgm:pt>
    <dgm:pt modelId="{BEB1A33A-912E-4F63-B5FF-669F7A0AA67A}" type="sibTrans" cxnId="{EB0D66E9-070B-421D-AB6A-7CF5601B78A0}">
      <dgm:prSet/>
      <dgm:spPr/>
      <dgm:t>
        <a:bodyPr/>
        <a:lstStyle/>
        <a:p>
          <a:endParaRPr lang="en-US"/>
        </a:p>
      </dgm:t>
    </dgm:pt>
    <dgm:pt modelId="{D6110F50-A7D8-4153-85DD-DC389BB6FD49}">
      <dgm:prSet/>
      <dgm:spPr/>
      <dgm:t>
        <a:bodyPr/>
        <a:lstStyle/>
        <a:p>
          <a:r>
            <a:rPr lang="cs-CZ" dirty="0"/>
            <a:t>Sociální kontrola informací</a:t>
          </a:r>
          <a:endParaRPr lang="en-US" dirty="0"/>
        </a:p>
      </dgm:t>
    </dgm:pt>
    <dgm:pt modelId="{A970EFC9-CAF6-45DA-8B99-5B7955D4AB63}" type="parTrans" cxnId="{7CE67864-6732-4A02-BF69-9CC800A76323}">
      <dgm:prSet/>
      <dgm:spPr/>
      <dgm:t>
        <a:bodyPr/>
        <a:lstStyle/>
        <a:p>
          <a:endParaRPr lang="en-US"/>
        </a:p>
      </dgm:t>
    </dgm:pt>
    <dgm:pt modelId="{8791ED0A-D2F7-40A3-8562-288DB68F2581}" type="sibTrans" cxnId="{7CE67864-6732-4A02-BF69-9CC800A76323}">
      <dgm:prSet/>
      <dgm:spPr/>
      <dgm:t>
        <a:bodyPr/>
        <a:lstStyle/>
        <a:p>
          <a:endParaRPr lang="en-US"/>
        </a:p>
      </dgm:t>
    </dgm:pt>
    <dgm:pt modelId="{0866CAC1-2116-4CA0-BCBF-0A17191EAA5A}">
      <dgm:prSet/>
      <dgm:spPr/>
      <dgm:t>
        <a:bodyPr/>
        <a:lstStyle/>
        <a:p>
          <a:r>
            <a:rPr lang="cs-CZ"/>
            <a:t>Vojenská moc </a:t>
          </a:r>
          <a:endParaRPr lang="en-US"/>
        </a:p>
      </dgm:t>
    </dgm:pt>
    <dgm:pt modelId="{D6B1876E-E65F-4F78-B5E4-395D32EFC8DD}" type="parTrans" cxnId="{44361726-9627-4348-BB2C-3F39BAF4429F}">
      <dgm:prSet/>
      <dgm:spPr/>
      <dgm:t>
        <a:bodyPr/>
        <a:lstStyle/>
        <a:p>
          <a:endParaRPr lang="en-US"/>
        </a:p>
      </dgm:t>
    </dgm:pt>
    <dgm:pt modelId="{9302DCB6-0B09-4998-83EB-453CAFAA4B06}" type="sibTrans" cxnId="{44361726-9627-4348-BB2C-3F39BAF4429F}">
      <dgm:prSet/>
      <dgm:spPr/>
      <dgm:t>
        <a:bodyPr/>
        <a:lstStyle/>
        <a:p>
          <a:endParaRPr lang="en-US"/>
        </a:p>
      </dgm:t>
    </dgm:pt>
    <dgm:pt modelId="{76541642-1992-42B8-9A81-186EEC40A968}">
      <dgm:prSet/>
      <dgm:spPr/>
      <dgm:t>
        <a:bodyPr/>
        <a:lstStyle/>
        <a:p>
          <a:r>
            <a:rPr lang="cs-CZ"/>
            <a:t>Časoprostorová vzdálenost – vyvazující a spojující mechanismy modernity </a:t>
          </a:r>
          <a:endParaRPr lang="en-US"/>
        </a:p>
      </dgm:t>
    </dgm:pt>
    <dgm:pt modelId="{7AE3396E-845A-4CD9-8239-EE9FA9D266A2}" type="parTrans" cxnId="{A4319F3A-F57B-41DD-AEB8-F91ABFBF53E1}">
      <dgm:prSet/>
      <dgm:spPr/>
      <dgm:t>
        <a:bodyPr/>
        <a:lstStyle/>
        <a:p>
          <a:endParaRPr lang="en-US"/>
        </a:p>
      </dgm:t>
    </dgm:pt>
    <dgm:pt modelId="{BD47C96D-AEA5-4E44-96E3-4F64B447A47E}" type="sibTrans" cxnId="{A4319F3A-F57B-41DD-AEB8-F91ABFBF53E1}">
      <dgm:prSet/>
      <dgm:spPr/>
      <dgm:t>
        <a:bodyPr/>
        <a:lstStyle/>
        <a:p>
          <a:endParaRPr lang="en-US"/>
        </a:p>
      </dgm:t>
    </dgm:pt>
    <dgm:pt modelId="{7833FEF7-465F-410F-B257-C12AF45FF72A}" type="pres">
      <dgm:prSet presAssocID="{F38981F1-4294-4415-B89A-2EB85CCD8A7D}" presName="root" presStyleCnt="0">
        <dgm:presLayoutVars>
          <dgm:dir/>
          <dgm:resizeHandles val="exact"/>
        </dgm:presLayoutVars>
      </dgm:prSet>
      <dgm:spPr/>
    </dgm:pt>
    <dgm:pt modelId="{8A5F5EDA-DFAF-4F74-9138-CE229D73C841}" type="pres">
      <dgm:prSet presAssocID="{FCAC504E-D5B2-4422-9E9C-2DBE10912B1F}" presName="compNode" presStyleCnt="0"/>
      <dgm:spPr/>
    </dgm:pt>
    <dgm:pt modelId="{E31C3578-1912-4E2A-9751-F8F2EE68C5BE}" type="pres">
      <dgm:prSet presAssocID="{FCAC504E-D5B2-4422-9E9C-2DBE10912B1F}" presName="bgRect" presStyleLbl="bgShp" presStyleIdx="0" presStyleCnt="3"/>
      <dgm:spPr/>
    </dgm:pt>
    <dgm:pt modelId="{01561605-280F-440A-80C6-80636DF6AF2A}" type="pres">
      <dgm:prSet presAssocID="{FCAC504E-D5B2-4422-9E9C-2DBE10912B1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CF17E831-A5A2-4583-AEEC-541D0FD6DD58}" type="pres">
      <dgm:prSet presAssocID="{FCAC504E-D5B2-4422-9E9C-2DBE10912B1F}" presName="spaceRect" presStyleCnt="0"/>
      <dgm:spPr/>
    </dgm:pt>
    <dgm:pt modelId="{51C274C0-AB09-4941-8D36-4EA0BBEF8C58}" type="pres">
      <dgm:prSet presAssocID="{FCAC504E-D5B2-4422-9E9C-2DBE10912B1F}" presName="parTx" presStyleLbl="revTx" presStyleIdx="0" presStyleCnt="4">
        <dgm:presLayoutVars>
          <dgm:chMax val="0"/>
          <dgm:chPref val="0"/>
        </dgm:presLayoutVars>
      </dgm:prSet>
      <dgm:spPr/>
    </dgm:pt>
    <dgm:pt modelId="{9BF95DB4-5493-40BF-B101-AF6E003A4489}" type="pres">
      <dgm:prSet presAssocID="{7579537D-CB73-4B8B-B1DA-CFFF17B1B3F6}" presName="sibTrans" presStyleCnt="0"/>
      <dgm:spPr/>
    </dgm:pt>
    <dgm:pt modelId="{3D72C807-BED5-4EB4-8C6F-58D326219C2A}" type="pres">
      <dgm:prSet presAssocID="{6969286E-A485-4219-9123-9DA2EAE273AE}" presName="compNode" presStyleCnt="0"/>
      <dgm:spPr/>
    </dgm:pt>
    <dgm:pt modelId="{03313ADD-79AC-40E3-97EC-72B203F7424A}" type="pres">
      <dgm:prSet presAssocID="{6969286E-A485-4219-9123-9DA2EAE273AE}" presName="bgRect" presStyleLbl="bgShp" presStyleIdx="1" presStyleCnt="3"/>
      <dgm:spPr/>
    </dgm:pt>
    <dgm:pt modelId="{8237D98E-F948-4B55-B846-80911DBA1D89}" type="pres">
      <dgm:prSet presAssocID="{6969286E-A485-4219-9123-9DA2EAE273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a"/>
        </a:ext>
      </dgm:extLst>
    </dgm:pt>
    <dgm:pt modelId="{3DAD4A59-6B78-40EF-A9EE-F29EBB79BDFA}" type="pres">
      <dgm:prSet presAssocID="{6969286E-A485-4219-9123-9DA2EAE273AE}" presName="spaceRect" presStyleCnt="0"/>
      <dgm:spPr/>
    </dgm:pt>
    <dgm:pt modelId="{EF2C5148-1CA3-48F2-A85F-4EC678630169}" type="pres">
      <dgm:prSet presAssocID="{6969286E-A485-4219-9123-9DA2EAE273AE}" presName="parTx" presStyleLbl="revTx" presStyleIdx="1" presStyleCnt="4">
        <dgm:presLayoutVars>
          <dgm:chMax val="0"/>
          <dgm:chPref val="0"/>
        </dgm:presLayoutVars>
      </dgm:prSet>
      <dgm:spPr/>
    </dgm:pt>
    <dgm:pt modelId="{EC7CD518-0D6C-44E8-959F-61F87578F3D0}" type="pres">
      <dgm:prSet presAssocID="{6969286E-A485-4219-9123-9DA2EAE273AE}" presName="desTx" presStyleLbl="revTx" presStyleIdx="2" presStyleCnt="4">
        <dgm:presLayoutVars/>
      </dgm:prSet>
      <dgm:spPr/>
    </dgm:pt>
    <dgm:pt modelId="{4648AD4A-AB5F-4FD4-ADE0-D811812C63F1}" type="pres">
      <dgm:prSet presAssocID="{A64C2E39-4E54-4CF9-98A7-BCCDF210D4D0}" presName="sibTrans" presStyleCnt="0"/>
      <dgm:spPr/>
    </dgm:pt>
    <dgm:pt modelId="{590A4BE7-7FDF-4D13-AC6A-D03F5038CE06}" type="pres">
      <dgm:prSet presAssocID="{76541642-1992-42B8-9A81-186EEC40A968}" presName="compNode" presStyleCnt="0"/>
      <dgm:spPr/>
    </dgm:pt>
    <dgm:pt modelId="{C1A0669F-50FD-4D93-89F9-BD90FDCDDB41}" type="pres">
      <dgm:prSet presAssocID="{76541642-1992-42B8-9A81-186EEC40A968}" presName="bgRect" presStyleLbl="bgShp" presStyleIdx="2" presStyleCnt="3"/>
      <dgm:spPr/>
    </dgm:pt>
    <dgm:pt modelId="{6160D074-6202-49EE-83D3-98FA135FC839}" type="pres">
      <dgm:prSet presAssocID="{76541642-1992-42B8-9A81-186EEC40A9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ry"/>
        </a:ext>
      </dgm:extLst>
    </dgm:pt>
    <dgm:pt modelId="{B3976EA2-AC8D-4C8D-B405-A05798B97396}" type="pres">
      <dgm:prSet presAssocID="{76541642-1992-42B8-9A81-186EEC40A968}" presName="spaceRect" presStyleCnt="0"/>
      <dgm:spPr/>
    </dgm:pt>
    <dgm:pt modelId="{9E690742-1247-460D-9D8F-A7B68BE74E50}" type="pres">
      <dgm:prSet presAssocID="{76541642-1992-42B8-9A81-186EEC40A968}" presName="parTx" presStyleLbl="revTx" presStyleIdx="3" presStyleCnt="4">
        <dgm:presLayoutVars>
          <dgm:chMax val="0"/>
          <dgm:chPref val="0"/>
        </dgm:presLayoutVars>
      </dgm:prSet>
      <dgm:spPr/>
    </dgm:pt>
  </dgm:ptLst>
  <dgm:cxnLst>
    <dgm:cxn modelId="{D1A3AC10-C2D1-4F77-89EF-E4BE3C251B9A}" type="presOf" srcId="{6969286E-A485-4219-9123-9DA2EAE273AE}" destId="{EF2C5148-1CA3-48F2-A85F-4EC678630169}" srcOrd="0" destOrd="0" presId="urn:microsoft.com/office/officeart/2018/2/layout/IconVerticalSolidList"/>
    <dgm:cxn modelId="{2A9A9819-8166-423F-8668-3FE500CF4D7B}" srcId="{F38981F1-4294-4415-B89A-2EB85CCD8A7D}" destId="{FCAC504E-D5B2-4422-9E9C-2DBE10912B1F}" srcOrd="0" destOrd="0" parTransId="{61C66487-BFAC-4ABB-BD84-EA7CF7DC3224}" sibTransId="{7579537D-CB73-4B8B-B1DA-CFFF17B1B3F6}"/>
    <dgm:cxn modelId="{44361726-9627-4348-BB2C-3F39BAF4429F}" srcId="{6969286E-A485-4219-9123-9DA2EAE273AE}" destId="{0866CAC1-2116-4CA0-BCBF-0A17191EAA5A}" srcOrd="3" destOrd="0" parTransId="{D6B1876E-E65F-4F78-B5E4-395D32EFC8DD}" sibTransId="{9302DCB6-0B09-4998-83EB-453CAFAA4B06}"/>
    <dgm:cxn modelId="{8CFEA727-08F8-4044-9D90-CF03BF77774E}" type="presOf" srcId="{0866CAC1-2116-4CA0-BCBF-0A17191EAA5A}" destId="{EC7CD518-0D6C-44E8-959F-61F87578F3D0}" srcOrd="0" destOrd="3" presId="urn:microsoft.com/office/officeart/2018/2/layout/IconVerticalSolidList"/>
    <dgm:cxn modelId="{B44F4328-C609-4F7D-82B1-464C5676F7E2}" type="presOf" srcId="{76541642-1992-42B8-9A81-186EEC40A968}" destId="{9E690742-1247-460D-9D8F-A7B68BE74E50}" srcOrd="0" destOrd="0" presId="urn:microsoft.com/office/officeart/2018/2/layout/IconVerticalSolidList"/>
    <dgm:cxn modelId="{A4319F3A-F57B-41DD-AEB8-F91ABFBF53E1}" srcId="{F38981F1-4294-4415-B89A-2EB85CCD8A7D}" destId="{76541642-1992-42B8-9A81-186EEC40A968}" srcOrd="2" destOrd="0" parTransId="{7AE3396E-845A-4CD9-8239-EE9FA9D266A2}" sibTransId="{BD47C96D-AEA5-4E44-96E3-4F64B447A47E}"/>
    <dgm:cxn modelId="{7CE67864-6732-4A02-BF69-9CC800A76323}" srcId="{6969286E-A485-4219-9123-9DA2EAE273AE}" destId="{D6110F50-A7D8-4153-85DD-DC389BB6FD49}" srcOrd="2" destOrd="0" parTransId="{A970EFC9-CAF6-45DA-8B99-5B7955D4AB63}" sibTransId="{8791ED0A-D2F7-40A3-8562-288DB68F2581}"/>
    <dgm:cxn modelId="{847D0B58-05B2-4564-8081-45B3C568BF7C}" type="presOf" srcId="{7CED84E4-BF5A-4E6A-A576-A86B83937007}" destId="{EC7CD518-0D6C-44E8-959F-61F87578F3D0}" srcOrd="0" destOrd="1" presId="urn:microsoft.com/office/officeart/2018/2/layout/IconVerticalSolidList"/>
    <dgm:cxn modelId="{0B93489A-6CF8-4A53-A9DB-FF9B2CD6F3C6}" type="presOf" srcId="{D6110F50-A7D8-4153-85DD-DC389BB6FD49}" destId="{EC7CD518-0D6C-44E8-959F-61F87578F3D0}" srcOrd="0" destOrd="2" presId="urn:microsoft.com/office/officeart/2018/2/layout/IconVerticalSolidList"/>
    <dgm:cxn modelId="{091F72BC-34E3-499C-A8A5-9959D2A48CCB}" srcId="{F38981F1-4294-4415-B89A-2EB85CCD8A7D}" destId="{6969286E-A485-4219-9123-9DA2EAE273AE}" srcOrd="1" destOrd="0" parTransId="{070105F0-D99B-4997-958A-DD9CD62C11EF}" sibTransId="{A64C2E39-4E54-4CF9-98A7-BCCDF210D4D0}"/>
    <dgm:cxn modelId="{DD617ABE-CDEC-4A3C-9B5C-98AE3868D54D}" type="presOf" srcId="{FCAC504E-D5B2-4422-9E9C-2DBE10912B1F}" destId="{51C274C0-AB09-4941-8D36-4EA0BBEF8C58}" srcOrd="0" destOrd="0" presId="urn:microsoft.com/office/officeart/2018/2/layout/IconVerticalSolidList"/>
    <dgm:cxn modelId="{91760DC6-AC10-4DB9-904C-7287E9E3ED85}" type="presOf" srcId="{82B498A5-189C-4DCB-B760-CDB46D05A481}" destId="{EC7CD518-0D6C-44E8-959F-61F87578F3D0}" srcOrd="0" destOrd="0" presId="urn:microsoft.com/office/officeart/2018/2/layout/IconVerticalSolidList"/>
    <dgm:cxn modelId="{286F73C9-7E4E-49E5-8FC3-A68A54C37917}" type="presOf" srcId="{F38981F1-4294-4415-B89A-2EB85CCD8A7D}" destId="{7833FEF7-465F-410F-B257-C12AF45FF72A}" srcOrd="0" destOrd="0" presId="urn:microsoft.com/office/officeart/2018/2/layout/IconVerticalSolidList"/>
    <dgm:cxn modelId="{BB86CBD8-FD08-45FB-89D6-C0FC8486555A}" srcId="{6969286E-A485-4219-9123-9DA2EAE273AE}" destId="{82B498A5-189C-4DCB-B760-CDB46D05A481}" srcOrd="0" destOrd="0" parTransId="{1212615F-2D38-46BC-B0FB-4A8C78347EBA}" sibTransId="{D71829B2-C983-42BD-88B4-A285830F681D}"/>
    <dgm:cxn modelId="{EB0D66E9-070B-421D-AB6A-7CF5601B78A0}" srcId="{6969286E-A485-4219-9123-9DA2EAE273AE}" destId="{7CED84E4-BF5A-4E6A-A576-A86B83937007}" srcOrd="1" destOrd="0" parTransId="{DD061540-57AE-4F86-8F67-BF4A40BE63E7}" sibTransId="{BEB1A33A-912E-4F63-B5FF-669F7A0AA67A}"/>
    <dgm:cxn modelId="{A92E7004-72B3-45D8-9559-54DE1FD6F8DC}" type="presParOf" srcId="{7833FEF7-465F-410F-B257-C12AF45FF72A}" destId="{8A5F5EDA-DFAF-4F74-9138-CE229D73C841}" srcOrd="0" destOrd="0" presId="urn:microsoft.com/office/officeart/2018/2/layout/IconVerticalSolidList"/>
    <dgm:cxn modelId="{758528F5-B49A-4B04-8CC1-A68AD648857E}" type="presParOf" srcId="{8A5F5EDA-DFAF-4F74-9138-CE229D73C841}" destId="{E31C3578-1912-4E2A-9751-F8F2EE68C5BE}" srcOrd="0" destOrd="0" presId="urn:microsoft.com/office/officeart/2018/2/layout/IconVerticalSolidList"/>
    <dgm:cxn modelId="{7BB9EC02-3E4C-4DD6-B9C3-10E9BCE114FD}" type="presParOf" srcId="{8A5F5EDA-DFAF-4F74-9138-CE229D73C841}" destId="{01561605-280F-440A-80C6-80636DF6AF2A}" srcOrd="1" destOrd="0" presId="urn:microsoft.com/office/officeart/2018/2/layout/IconVerticalSolidList"/>
    <dgm:cxn modelId="{E482C8F7-F47B-4EFE-A6F9-3E3165237487}" type="presParOf" srcId="{8A5F5EDA-DFAF-4F74-9138-CE229D73C841}" destId="{CF17E831-A5A2-4583-AEEC-541D0FD6DD58}" srcOrd="2" destOrd="0" presId="urn:microsoft.com/office/officeart/2018/2/layout/IconVerticalSolidList"/>
    <dgm:cxn modelId="{4E61234B-DE4D-42C0-8370-3B2EB45DF7E6}" type="presParOf" srcId="{8A5F5EDA-DFAF-4F74-9138-CE229D73C841}" destId="{51C274C0-AB09-4941-8D36-4EA0BBEF8C58}" srcOrd="3" destOrd="0" presId="urn:microsoft.com/office/officeart/2018/2/layout/IconVerticalSolidList"/>
    <dgm:cxn modelId="{8C5169CC-0E18-4C1F-8EE2-56AE9D6524C2}" type="presParOf" srcId="{7833FEF7-465F-410F-B257-C12AF45FF72A}" destId="{9BF95DB4-5493-40BF-B101-AF6E003A4489}" srcOrd="1" destOrd="0" presId="urn:microsoft.com/office/officeart/2018/2/layout/IconVerticalSolidList"/>
    <dgm:cxn modelId="{8A0EBC9C-D638-4665-B9C6-44350A8AD955}" type="presParOf" srcId="{7833FEF7-465F-410F-B257-C12AF45FF72A}" destId="{3D72C807-BED5-4EB4-8C6F-58D326219C2A}" srcOrd="2" destOrd="0" presId="urn:microsoft.com/office/officeart/2018/2/layout/IconVerticalSolidList"/>
    <dgm:cxn modelId="{0F9C6878-3E0A-482C-AAA4-359D25BFE5E5}" type="presParOf" srcId="{3D72C807-BED5-4EB4-8C6F-58D326219C2A}" destId="{03313ADD-79AC-40E3-97EC-72B203F7424A}" srcOrd="0" destOrd="0" presId="urn:microsoft.com/office/officeart/2018/2/layout/IconVerticalSolidList"/>
    <dgm:cxn modelId="{89D7BC66-DA73-41A7-9FCA-ABDCBD4279E3}" type="presParOf" srcId="{3D72C807-BED5-4EB4-8C6F-58D326219C2A}" destId="{8237D98E-F948-4B55-B846-80911DBA1D89}" srcOrd="1" destOrd="0" presId="urn:microsoft.com/office/officeart/2018/2/layout/IconVerticalSolidList"/>
    <dgm:cxn modelId="{076DC7E9-E62B-483F-92A3-4F412EC2141C}" type="presParOf" srcId="{3D72C807-BED5-4EB4-8C6F-58D326219C2A}" destId="{3DAD4A59-6B78-40EF-A9EE-F29EBB79BDFA}" srcOrd="2" destOrd="0" presId="urn:microsoft.com/office/officeart/2018/2/layout/IconVerticalSolidList"/>
    <dgm:cxn modelId="{DBE3F3EE-44D6-4AAF-A37B-D15244595050}" type="presParOf" srcId="{3D72C807-BED5-4EB4-8C6F-58D326219C2A}" destId="{EF2C5148-1CA3-48F2-A85F-4EC678630169}" srcOrd="3" destOrd="0" presId="urn:microsoft.com/office/officeart/2018/2/layout/IconVerticalSolidList"/>
    <dgm:cxn modelId="{6D33C44B-6AC0-49F5-8DA5-152E6A6EC527}" type="presParOf" srcId="{3D72C807-BED5-4EB4-8C6F-58D326219C2A}" destId="{EC7CD518-0D6C-44E8-959F-61F87578F3D0}" srcOrd="4" destOrd="0" presId="urn:microsoft.com/office/officeart/2018/2/layout/IconVerticalSolidList"/>
    <dgm:cxn modelId="{2D74D2BC-AAF8-4162-A242-2B632FA160C2}" type="presParOf" srcId="{7833FEF7-465F-410F-B257-C12AF45FF72A}" destId="{4648AD4A-AB5F-4FD4-ADE0-D811812C63F1}" srcOrd="3" destOrd="0" presId="urn:microsoft.com/office/officeart/2018/2/layout/IconVerticalSolidList"/>
    <dgm:cxn modelId="{601AED0F-4473-4AB0-B772-D00451AE4E5C}" type="presParOf" srcId="{7833FEF7-465F-410F-B257-C12AF45FF72A}" destId="{590A4BE7-7FDF-4D13-AC6A-D03F5038CE06}" srcOrd="4" destOrd="0" presId="urn:microsoft.com/office/officeart/2018/2/layout/IconVerticalSolidList"/>
    <dgm:cxn modelId="{E524FF1B-BC0A-4FC3-A9FA-DA5BF27B3E1D}" type="presParOf" srcId="{590A4BE7-7FDF-4D13-AC6A-D03F5038CE06}" destId="{C1A0669F-50FD-4D93-89F9-BD90FDCDDB41}" srcOrd="0" destOrd="0" presId="urn:microsoft.com/office/officeart/2018/2/layout/IconVerticalSolidList"/>
    <dgm:cxn modelId="{604FA326-3DE1-4007-BEC8-314327F28824}" type="presParOf" srcId="{590A4BE7-7FDF-4D13-AC6A-D03F5038CE06}" destId="{6160D074-6202-49EE-83D3-98FA135FC839}" srcOrd="1" destOrd="0" presId="urn:microsoft.com/office/officeart/2018/2/layout/IconVerticalSolidList"/>
    <dgm:cxn modelId="{90060972-C7D0-492F-A0C7-7FF190944855}" type="presParOf" srcId="{590A4BE7-7FDF-4D13-AC6A-D03F5038CE06}" destId="{B3976EA2-AC8D-4C8D-B405-A05798B97396}" srcOrd="2" destOrd="0" presId="urn:microsoft.com/office/officeart/2018/2/layout/IconVerticalSolidList"/>
    <dgm:cxn modelId="{CCEE7537-DC11-4795-83A3-1B300885B051}" type="presParOf" srcId="{590A4BE7-7FDF-4D13-AC6A-D03F5038CE06}" destId="{9E690742-1247-460D-9D8F-A7B68BE74E5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37F1A7-B331-402F-B28D-98BE77E5D6F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CCAE38B-B824-4223-9362-99EE3FB1AF2F}">
      <dgm:prSet/>
      <dgm:spPr/>
      <dgm:t>
        <a:bodyPr/>
        <a:lstStyle/>
        <a:p>
          <a:pPr>
            <a:lnSpc>
              <a:spcPct val="100000"/>
            </a:lnSpc>
            <a:defRPr cap="all"/>
          </a:pPr>
          <a:r>
            <a:rPr lang="cs-CZ"/>
            <a:t>Migrace</a:t>
          </a:r>
          <a:endParaRPr lang="en-US"/>
        </a:p>
      </dgm:t>
    </dgm:pt>
    <dgm:pt modelId="{EA50C24A-A4DE-46AA-8BB0-8358BE36CF68}" type="parTrans" cxnId="{E0B07CE8-3432-49CB-B095-802901AC5A9E}">
      <dgm:prSet/>
      <dgm:spPr/>
      <dgm:t>
        <a:bodyPr/>
        <a:lstStyle/>
        <a:p>
          <a:endParaRPr lang="en-US"/>
        </a:p>
      </dgm:t>
    </dgm:pt>
    <dgm:pt modelId="{58775573-0CAD-4F93-BD00-B68DD318FF9E}" type="sibTrans" cxnId="{E0B07CE8-3432-49CB-B095-802901AC5A9E}">
      <dgm:prSet/>
      <dgm:spPr/>
      <dgm:t>
        <a:bodyPr/>
        <a:lstStyle/>
        <a:p>
          <a:endParaRPr lang="en-US"/>
        </a:p>
      </dgm:t>
    </dgm:pt>
    <dgm:pt modelId="{DEA34E9B-BF77-48BF-A5EA-740BB613E1EA}">
      <dgm:prSet/>
      <dgm:spPr/>
      <dgm:t>
        <a:bodyPr/>
        <a:lstStyle/>
        <a:p>
          <a:pPr>
            <a:lnSpc>
              <a:spcPct val="100000"/>
            </a:lnSpc>
            <a:defRPr cap="all"/>
          </a:pPr>
          <a:r>
            <a:rPr lang="cs-CZ"/>
            <a:t>Klimatická krize</a:t>
          </a:r>
          <a:endParaRPr lang="en-US"/>
        </a:p>
      </dgm:t>
    </dgm:pt>
    <dgm:pt modelId="{8BB4CD59-429F-4F87-8760-4F364C8D6C99}" type="parTrans" cxnId="{D0CF763F-2ACD-4E4E-8BCD-B154D63AAD33}">
      <dgm:prSet/>
      <dgm:spPr/>
      <dgm:t>
        <a:bodyPr/>
        <a:lstStyle/>
        <a:p>
          <a:endParaRPr lang="en-US"/>
        </a:p>
      </dgm:t>
    </dgm:pt>
    <dgm:pt modelId="{6E217397-EBAC-4555-A053-211664745145}" type="sibTrans" cxnId="{D0CF763F-2ACD-4E4E-8BCD-B154D63AAD33}">
      <dgm:prSet/>
      <dgm:spPr/>
      <dgm:t>
        <a:bodyPr/>
        <a:lstStyle/>
        <a:p>
          <a:endParaRPr lang="en-US"/>
        </a:p>
      </dgm:t>
    </dgm:pt>
    <dgm:pt modelId="{9705E7BF-D62F-46D5-9F7F-42EB88CC0C87}">
      <dgm:prSet/>
      <dgm:spPr/>
      <dgm:t>
        <a:bodyPr/>
        <a:lstStyle/>
        <a:p>
          <a:pPr>
            <a:lnSpc>
              <a:spcPct val="100000"/>
            </a:lnSpc>
            <a:defRPr cap="all"/>
          </a:pPr>
          <a:r>
            <a:rPr lang="cs-CZ" dirty="0"/>
            <a:t>COVID-19</a:t>
          </a:r>
          <a:endParaRPr lang="en-US" dirty="0"/>
        </a:p>
      </dgm:t>
    </dgm:pt>
    <dgm:pt modelId="{7ECD1049-57A0-4E96-9C47-2DF54390EAA1}" type="parTrans" cxnId="{84E4B96C-8B8A-47DD-8DA9-C1FF72DE78F5}">
      <dgm:prSet/>
      <dgm:spPr/>
      <dgm:t>
        <a:bodyPr/>
        <a:lstStyle/>
        <a:p>
          <a:endParaRPr lang="en-US"/>
        </a:p>
      </dgm:t>
    </dgm:pt>
    <dgm:pt modelId="{2BDE5844-19E2-45BA-88F7-4BDC61B0B2A0}" type="sibTrans" cxnId="{84E4B96C-8B8A-47DD-8DA9-C1FF72DE78F5}">
      <dgm:prSet/>
      <dgm:spPr/>
      <dgm:t>
        <a:bodyPr/>
        <a:lstStyle/>
        <a:p>
          <a:endParaRPr lang="en-US"/>
        </a:p>
      </dgm:t>
    </dgm:pt>
    <dgm:pt modelId="{46870A4A-14F7-4162-B0CA-7EA90BB8596E}">
      <dgm:prSet/>
      <dgm:spPr/>
      <dgm:t>
        <a:bodyPr/>
        <a:lstStyle/>
        <a:p>
          <a:pPr>
            <a:lnSpc>
              <a:spcPct val="100000"/>
            </a:lnSpc>
            <a:defRPr cap="all"/>
          </a:pPr>
          <a:r>
            <a:rPr lang="cs-CZ" dirty="0"/>
            <a:t>Válka</a:t>
          </a:r>
          <a:endParaRPr lang="en-US" dirty="0"/>
        </a:p>
      </dgm:t>
    </dgm:pt>
    <dgm:pt modelId="{B6136701-9475-49EF-B629-14F1AF4E6F11}" type="parTrans" cxnId="{4287D0CB-3C75-4664-829C-45A3A19002BE}">
      <dgm:prSet/>
      <dgm:spPr/>
    </dgm:pt>
    <dgm:pt modelId="{C40BD09F-63C8-495A-97B6-BC7FDED6C902}" type="sibTrans" cxnId="{4287D0CB-3C75-4664-829C-45A3A19002BE}">
      <dgm:prSet/>
      <dgm:spPr/>
    </dgm:pt>
    <dgm:pt modelId="{6594727D-5B68-44DE-B673-3BF17BBF452B}" type="pres">
      <dgm:prSet presAssocID="{F937F1A7-B331-402F-B28D-98BE77E5D6FB}" presName="root" presStyleCnt="0">
        <dgm:presLayoutVars>
          <dgm:dir/>
          <dgm:resizeHandles val="exact"/>
        </dgm:presLayoutVars>
      </dgm:prSet>
      <dgm:spPr/>
    </dgm:pt>
    <dgm:pt modelId="{679F5E05-4903-46E4-A9AB-11720A7F8801}" type="pres">
      <dgm:prSet presAssocID="{2CCAE38B-B824-4223-9362-99EE3FB1AF2F}" presName="compNode" presStyleCnt="0"/>
      <dgm:spPr/>
    </dgm:pt>
    <dgm:pt modelId="{409B3903-C308-4B8F-8769-4285D21001ED}" type="pres">
      <dgm:prSet presAssocID="{2CCAE38B-B824-4223-9362-99EE3FB1AF2F}" presName="iconBgRect" presStyleLbl="bgShp" presStyleIdx="0" presStyleCnt="4"/>
      <dgm:spPr/>
    </dgm:pt>
    <dgm:pt modelId="{07519C69-6CFF-4D20-93E7-F542DA64EC8B}" type="pres">
      <dgm:prSet presAssocID="{2CCAE38B-B824-4223-9362-99EE3FB1AF2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řevod"/>
        </a:ext>
      </dgm:extLst>
    </dgm:pt>
    <dgm:pt modelId="{14E7EFC7-2CCE-41AD-A7CF-ED11ECAD402A}" type="pres">
      <dgm:prSet presAssocID="{2CCAE38B-B824-4223-9362-99EE3FB1AF2F}" presName="spaceRect" presStyleCnt="0"/>
      <dgm:spPr/>
    </dgm:pt>
    <dgm:pt modelId="{DC5F83EA-D463-46FB-BDEB-916FCE6822ED}" type="pres">
      <dgm:prSet presAssocID="{2CCAE38B-B824-4223-9362-99EE3FB1AF2F}" presName="textRect" presStyleLbl="revTx" presStyleIdx="0" presStyleCnt="4">
        <dgm:presLayoutVars>
          <dgm:chMax val="1"/>
          <dgm:chPref val="1"/>
        </dgm:presLayoutVars>
      </dgm:prSet>
      <dgm:spPr/>
    </dgm:pt>
    <dgm:pt modelId="{1D6A5CA7-E1F2-4FD0-9178-38D5BE8CB1E8}" type="pres">
      <dgm:prSet presAssocID="{58775573-0CAD-4F93-BD00-B68DD318FF9E}" presName="sibTrans" presStyleCnt="0"/>
      <dgm:spPr/>
    </dgm:pt>
    <dgm:pt modelId="{49802585-FA7B-42A7-A280-867952720BEE}" type="pres">
      <dgm:prSet presAssocID="{DEA34E9B-BF77-48BF-A5EA-740BB613E1EA}" presName="compNode" presStyleCnt="0"/>
      <dgm:spPr/>
    </dgm:pt>
    <dgm:pt modelId="{960198B5-B6DB-48C1-976C-8F65303569F3}" type="pres">
      <dgm:prSet presAssocID="{DEA34E9B-BF77-48BF-A5EA-740BB613E1EA}" presName="iconBgRect" presStyleLbl="bgShp" presStyleIdx="1" presStyleCnt="4"/>
      <dgm:spPr/>
    </dgm:pt>
    <dgm:pt modelId="{DF57C78F-BB8D-4677-BA71-21C873BFE975}" type="pres">
      <dgm:prSet presAssocID="{DEA34E9B-BF77-48BF-A5EA-740BB613E1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arování"/>
        </a:ext>
      </dgm:extLst>
    </dgm:pt>
    <dgm:pt modelId="{2E25FA15-813D-4DAD-B76C-96418310DF48}" type="pres">
      <dgm:prSet presAssocID="{DEA34E9B-BF77-48BF-A5EA-740BB613E1EA}" presName="spaceRect" presStyleCnt="0"/>
      <dgm:spPr/>
    </dgm:pt>
    <dgm:pt modelId="{10E5CB2A-0AB6-42C0-95BA-991D570056B4}" type="pres">
      <dgm:prSet presAssocID="{DEA34E9B-BF77-48BF-A5EA-740BB613E1EA}" presName="textRect" presStyleLbl="revTx" presStyleIdx="1" presStyleCnt="4">
        <dgm:presLayoutVars>
          <dgm:chMax val="1"/>
          <dgm:chPref val="1"/>
        </dgm:presLayoutVars>
      </dgm:prSet>
      <dgm:spPr/>
    </dgm:pt>
    <dgm:pt modelId="{97234B27-6DF1-4D8D-8068-DA66220800E3}" type="pres">
      <dgm:prSet presAssocID="{6E217397-EBAC-4555-A053-211664745145}" presName="sibTrans" presStyleCnt="0"/>
      <dgm:spPr/>
    </dgm:pt>
    <dgm:pt modelId="{81C403D8-51EC-4CAB-821F-893EAB920D72}" type="pres">
      <dgm:prSet presAssocID="{9705E7BF-D62F-46D5-9F7F-42EB88CC0C87}" presName="compNode" presStyleCnt="0"/>
      <dgm:spPr/>
    </dgm:pt>
    <dgm:pt modelId="{BABB9409-F4B9-4775-A7B8-72A2C5135011}" type="pres">
      <dgm:prSet presAssocID="{9705E7BF-D62F-46D5-9F7F-42EB88CC0C87}" presName="iconBgRect" presStyleLbl="bgShp" presStyleIdx="2" presStyleCnt="4"/>
      <dgm:spPr/>
    </dgm:pt>
    <dgm:pt modelId="{8898316B-0BA0-4A36-9BBF-2AFBB096D63E}" type="pres">
      <dgm:prSet presAssocID="{9705E7BF-D62F-46D5-9F7F-42EB88CC0C8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aktivní"/>
        </a:ext>
      </dgm:extLst>
    </dgm:pt>
    <dgm:pt modelId="{532C6154-A272-41E5-8EDE-A7E5EB98C7F5}" type="pres">
      <dgm:prSet presAssocID="{9705E7BF-D62F-46D5-9F7F-42EB88CC0C87}" presName="spaceRect" presStyleCnt="0"/>
      <dgm:spPr/>
    </dgm:pt>
    <dgm:pt modelId="{4DF4D2C8-6BAD-4441-AADF-B6D685712F77}" type="pres">
      <dgm:prSet presAssocID="{9705E7BF-D62F-46D5-9F7F-42EB88CC0C87}" presName="textRect" presStyleLbl="revTx" presStyleIdx="2" presStyleCnt="4">
        <dgm:presLayoutVars>
          <dgm:chMax val="1"/>
          <dgm:chPref val="1"/>
        </dgm:presLayoutVars>
      </dgm:prSet>
      <dgm:spPr/>
    </dgm:pt>
    <dgm:pt modelId="{306FD7D8-5C71-4F7A-A103-F8C3F566DAB6}" type="pres">
      <dgm:prSet presAssocID="{2BDE5844-19E2-45BA-88F7-4BDC61B0B2A0}" presName="sibTrans" presStyleCnt="0"/>
      <dgm:spPr/>
    </dgm:pt>
    <dgm:pt modelId="{3FC8824A-7338-461D-A45E-4175F82D0B64}" type="pres">
      <dgm:prSet presAssocID="{46870A4A-14F7-4162-B0CA-7EA90BB8596E}" presName="compNode" presStyleCnt="0"/>
      <dgm:spPr/>
    </dgm:pt>
    <dgm:pt modelId="{D91FD822-63D7-4673-9426-B977BD6224F7}" type="pres">
      <dgm:prSet presAssocID="{46870A4A-14F7-4162-B0CA-7EA90BB8596E}" presName="iconBgRect" presStyleLbl="bgShp" presStyleIdx="3" presStyleCnt="4"/>
      <dgm:spPr/>
    </dgm:pt>
    <dgm:pt modelId="{E3952289-5B4A-4808-A234-52DBFDB936EC}" type="pres">
      <dgm:prSet presAssocID="{46870A4A-14F7-4162-B0CA-7EA90BB8596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Šerm se souvislou výplní"/>
        </a:ext>
      </dgm:extLst>
    </dgm:pt>
    <dgm:pt modelId="{A0E0A950-D99D-4E04-9631-5AAE0B35CDAB}" type="pres">
      <dgm:prSet presAssocID="{46870A4A-14F7-4162-B0CA-7EA90BB8596E}" presName="spaceRect" presStyleCnt="0"/>
      <dgm:spPr/>
    </dgm:pt>
    <dgm:pt modelId="{732586D3-A283-4F75-98A5-73CEED332C9B}" type="pres">
      <dgm:prSet presAssocID="{46870A4A-14F7-4162-B0CA-7EA90BB8596E}" presName="textRect" presStyleLbl="revTx" presStyleIdx="3" presStyleCnt="4">
        <dgm:presLayoutVars>
          <dgm:chMax val="1"/>
          <dgm:chPref val="1"/>
        </dgm:presLayoutVars>
      </dgm:prSet>
      <dgm:spPr/>
    </dgm:pt>
  </dgm:ptLst>
  <dgm:cxnLst>
    <dgm:cxn modelId="{B6FF7D06-45A1-4527-927C-756894674C6E}" type="presOf" srcId="{2CCAE38B-B824-4223-9362-99EE3FB1AF2F}" destId="{DC5F83EA-D463-46FB-BDEB-916FCE6822ED}" srcOrd="0" destOrd="0" presId="urn:microsoft.com/office/officeart/2018/5/layout/IconCircleLabelList"/>
    <dgm:cxn modelId="{661E662C-8B21-439E-9379-08ED55BC78CD}" type="presOf" srcId="{9705E7BF-D62F-46D5-9F7F-42EB88CC0C87}" destId="{4DF4D2C8-6BAD-4441-AADF-B6D685712F77}" srcOrd="0" destOrd="0" presId="urn:microsoft.com/office/officeart/2018/5/layout/IconCircleLabelList"/>
    <dgm:cxn modelId="{D0CF763F-2ACD-4E4E-8BCD-B154D63AAD33}" srcId="{F937F1A7-B331-402F-B28D-98BE77E5D6FB}" destId="{DEA34E9B-BF77-48BF-A5EA-740BB613E1EA}" srcOrd="1" destOrd="0" parTransId="{8BB4CD59-429F-4F87-8760-4F364C8D6C99}" sibTransId="{6E217397-EBAC-4555-A053-211664745145}"/>
    <dgm:cxn modelId="{84E4B96C-8B8A-47DD-8DA9-C1FF72DE78F5}" srcId="{F937F1A7-B331-402F-B28D-98BE77E5D6FB}" destId="{9705E7BF-D62F-46D5-9F7F-42EB88CC0C87}" srcOrd="2" destOrd="0" parTransId="{7ECD1049-57A0-4E96-9C47-2DF54390EAA1}" sibTransId="{2BDE5844-19E2-45BA-88F7-4BDC61B0B2A0}"/>
    <dgm:cxn modelId="{4287D0CB-3C75-4664-829C-45A3A19002BE}" srcId="{F937F1A7-B331-402F-B28D-98BE77E5D6FB}" destId="{46870A4A-14F7-4162-B0CA-7EA90BB8596E}" srcOrd="3" destOrd="0" parTransId="{B6136701-9475-49EF-B629-14F1AF4E6F11}" sibTransId="{C40BD09F-63C8-495A-97B6-BC7FDED6C902}"/>
    <dgm:cxn modelId="{EF4FA6DB-1A18-41B8-B1D8-3781F456CA22}" type="presOf" srcId="{F937F1A7-B331-402F-B28D-98BE77E5D6FB}" destId="{6594727D-5B68-44DE-B673-3BF17BBF452B}" srcOrd="0" destOrd="0" presId="urn:microsoft.com/office/officeart/2018/5/layout/IconCircleLabelList"/>
    <dgm:cxn modelId="{E0B07CE8-3432-49CB-B095-802901AC5A9E}" srcId="{F937F1A7-B331-402F-B28D-98BE77E5D6FB}" destId="{2CCAE38B-B824-4223-9362-99EE3FB1AF2F}" srcOrd="0" destOrd="0" parTransId="{EA50C24A-A4DE-46AA-8BB0-8358BE36CF68}" sibTransId="{58775573-0CAD-4F93-BD00-B68DD318FF9E}"/>
    <dgm:cxn modelId="{AA543EEE-1120-459C-8697-4A729457E1E3}" type="presOf" srcId="{DEA34E9B-BF77-48BF-A5EA-740BB613E1EA}" destId="{10E5CB2A-0AB6-42C0-95BA-991D570056B4}" srcOrd="0" destOrd="0" presId="urn:microsoft.com/office/officeart/2018/5/layout/IconCircleLabelList"/>
    <dgm:cxn modelId="{7AE793F6-5764-4FCA-A951-D9FD9DB6D1C6}" type="presOf" srcId="{46870A4A-14F7-4162-B0CA-7EA90BB8596E}" destId="{732586D3-A283-4F75-98A5-73CEED332C9B}" srcOrd="0" destOrd="0" presId="urn:microsoft.com/office/officeart/2018/5/layout/IconCircleLabelList"/>
    <dgm:cxn modelId="{1C2A0DF3-B631-4AA4-93AE-2590AA713E21}" type="presParOf" srcId="{6594727D-5B68-44DE-B673-3BF17BBF452B}" destId="{679F5E05-4903-46E4-A9AB-11720A7F8801}" srcOrd="0" destOrd="0" presId="urn:microsoft.com/office/officeart/2018/5/layout/IconCircleLabelList"/>
    <dgm:cxn modelId="{1803B29F-D2D4-4476-A888-2B3072BA7FEB}" type="presParOf" srcId="{679F5E05-4903-46E4-A9AB-11720A7F8801}" destId="{409B3903-C308-4B8F-8769-4285D21001ED}" srcOrd="0" destOrd="0" presId="urn:microsoft.com/office/officeart/2018/5/layout/IconCircleLabelList"/>
    <dgm:cxn modelId="{412F3BD6-AB22-46B4-8AD5-9F1C06ECA47F}" type="presParOf" srcId="{679F5E05-4903-46E4-A9AB-11720A7F8801}" destId="{07519C69-6CFF-4D20-93E7-F542DA64EC8B}" srcOrd="1" destOrd="0" presId="urn:microsoft.com/office/officeart/2018/5/layout/IconCircleLabelList"/>
    <dgm:cxn modelId="{8AAC69FB-621F-4988-96B4-7C1394269865}" type="presParOf" srcId="{679F5E05-4903-46E4-A9AB-11720A7F8801}" destId="{14E7EFC7-2CCE-41AD-A7CF-ED11ECAD402A}" srcOrd="2" destOrd="0" presId="urn:microsoft.com/office/officeart/2018/5/layout/IconCircleLabelList"/>
    <dgm:cxn modelId="{31302726-336D-4381-B2E3-4B2A4A3132E3}" type="presParOf" srcId="{679F5E05-4903-46E4-A9AB-11720A7F8801}" destId="{DC5F83EA-D463-46FB-BDEB-916FCE6822ED}" srcOrd="3" destOrd="0" presId="urn:microsoft.com/office/officeart/2018/5/layout/IconCircleLabelList"/>
    <dgm:cxn modelId="{35F33A63-7B5C-48C5-9B57-52B433D5B658}" type="presParOf" srcId="{6594727D-5B68-44DE-B673-3BF17BBF452B}" destId="{1D6A5CA7-E1F2-4FD0-9178-38D5BE8CB1E8}" srcOrd="1" destOrd="0" presId="urn:microsoft.com/office/officeart/2018/5/layout/IconCircleLabelList"/>
    <dgm:cxn modelId="{6E773C14-B9C0-43CE-8554-F05730CC8187}" type="presParOf" srcId="{6594727D-5B68-44DE-B673-3BF17BBF452B}" destId="{49802585-FA7B-42A7-A280-867952720BEE}" srcOrd="2" destOrd="0" presId="urn:microsoft.com/office/officeart/2018/5/layout/IconCircleLabelList"/>
    <dgm:cxn modelId="{747D24D3-E647-4D91-B184-31EBD4E3E897}" type="presParOf" srcId="{49802585-FA7B-42A7-A280-867952720BEE}" destId="{960198B5-B6DB-48C1-976C-8F65303569F3}" srcOrd="0" destOrd="0" presId="urn:microsoft.com/office/officeart/2018/5/layout/IconCircleLabelList"/>
    <dgm:cxn modelId="{16633B81-C603-44A4-A90E-F253A0D2656F}" type="presParOf" srcId="{49802585-FA7B-42A7-A280-867952720BEE}" destId="{DF57C78F-BB8D-4677-BA71-21C873BFE975}" srcOrd="1" destOrd="0" presId="urn:microsoft.com/office/officeart/2018/5/layout/IconCircleLabelList"/>
    <dgm:cxn modelId="{C83FAFB1-A371-4700-AA94-1488ED0030A8}" type="presParOf" srcId="{49802585-FA7B-42A7-A280-867952720BEE}" destId="{2E25FA15-813D-4DAD-B76C-96418310DF48}" srcOrd="2" destOrd="0" presId="urn:microsoft.com/office/officeart/2018/5/layout/IconCircleLabelList"/>
    <dgm:cxn modelId="{0886F8FA-80A1-4CF7-8A6E-8AD3EBB093E1}" type="presParOf" srcId="{49802585-FA7B-42A7-A280-867952720BEE}" destId="{10E5CB2A-0AB6-42C0-95BA-991D570056B4}" srcOrd="3" destOrd="0" presId="urn:microsoft.com/office/officeart/2018/5/layout/IconCircleLabelList"/>
    <dgm:cxn modelId="{B319FA61-02E7-47DF-9B83-76097462FF67}" type="presParOf" srcId="{6594727D-5B68-44DE-B673-3BF17BBF452B}" destId="{97234B27-6DF1-4D8D-8068-DA66220800E3}" srcOrd="3" destOrd="0" presId="urn:microsoft.com/office/officeart/2018/5/layout/IconCircleLabelList"/>
    <dgm:cxn modelId="{31552C8E-9B2D-4CB2-B020-F59D4100FCA1}" type="presParOf" srcId="{6594727D-5B68-44DE-B673-3BF17BBF452B}" destId="{81C403D8-51EC-4CAB-821F-893EAB920D72}" srcOrd="4" destOrd="0" presId="urn:microsoft.com/office/officeart/2018/5/layout/IconCircleLabelList"/>
    <dgm:cxn modelId="{7D2F0D4C-2A92-4450-B245-708A6A0BAE30}" type="presParOf" srcId="{81C403D8-51EC-4CAB-821F-893EAB920D72}" destId="{BABB9409-F4B9-4775-A7B8-72A2C5135011}" srcOrd="0" destOrd="0" presId="urn:microsoft.com/office/officeart/2018/5/layout/IconCircleLabelList"/>
    <dgm:cxn modelId="{F3B3CF9C-E6F0-427E-9F88-19175A77723A}" type="presParOf" srcId="{81C403D8-51EC-4CAB-821F-893EAB920D72}" destId="{8898316B-0BA0-4A36-9BBF-2AFBB096D63E}" srcOrd="1" destOrd="0" presId="urn:microsoft.com/office/officeart/2018/5/layout/IconCircleLabelList"/>
    <dgm:cxn modelId="{8EBBF0A5-7897-4EA7-A8BB-219FD5D52877}" type="presParOf" srcId="{81C403D8-51EC-4CAB-821F-893EAB920D72}" destId="{532C6154-A272-41E5-8EDE-A7E5EB98C7F5}" srcOrd="2" destOrd="0" presId="urn:microsoft.com/office/officeart/2018/5/layout/IconCircleLabelList"/>
    <dgm:cxn modelId="{9BF8FED5-620E-45ED-BCE0-2A524FD9D824}" type="presParOf" srcId="{81C403D8-51EC-4CAB-821F-893EAB920D72}" destId="{4DF4D2C8-6BAD-4441-AADF-B6D685712F77}" srcOrd="3" destOrd="0" presId="urn:microsoft.com/office/officeart/2018/5/layout/IconCircleLabelList"/>
    <dgm:cxn modelId="{2626DAEE-AFBC-44DD-98D6-BD67285F8C2E}" type="presParOf" srcId="{6594727D-5B68-44DE-B673-3BF17BBF452B}" destId="{306FD7D8-5C71-4F7A-A103-F8C3F566DAB6}" srcOrd="5" destOrd="0" presId="urn:microsoft.com/office/officeart/2018/5/layout/IconCircleLabelList"/>
    <dgm:cxn modelId="{AF8E22EA-5299-4728-BD03-C1CE6F31CECE}" type="presParOf" srcId="{6594727D-5B68-44DE-B673-3BF17BBF452B}" destId="{3FC8824A-7338-461D-A45E-4175F82D0B64}" srcOrd="6" destOrd="0" presId="urn:microsoft.com/office/officeart/2018/5/layout/IconCircleLabelList"/>
    <dgm:cxn modelId="{506BAC98-D7CD-42CA-B162-BBCC58A85AA4}" type="presParOf" srcId="{3FC8824A-7338-461D-A45E-4175F82D0B64}" destId="{D91FD822-63D7-4673-9426-B977BD6224F7}" srcOrd="0" destOrd="0" presId="urn:microsoft.com/office/officeart/2018/5/layout/IconCircleLabelList"/>
    <dgm:cxn modelId="{2A4612D4-2459-4C8C-A388-F037D82720AC}" type="presParOf" srcId="{3FC8824A-7338-461D-A45E-4175F82D0B64}" destId="{E3952289-5B4A-4808-A234-52DBFDB936EC}" srcOrd="1" destOrd="0" presId="urn:microsoft.com/office/officeart/2018/5/layout/IconCircleLabelList"/>
    <dgm:cxn modelId="{34E0D998-F579-4123-9B3E-C56590DDB176}" type="presParOf" srcId="{3FC8824A-7338-461D-A45E-4175F82D0B64}" destId="{A0E0A950-D99D-4E04-9631-5AAE0B35CDAB}" srcOrd="2" destOrd="0" presId="urn:microsoft.com/office/officeart/2018/5/layout/IconCircleLabelList"/>
    <dgm:cxn modelId="{86547F09-59D2-46BC-BB18-AD9B549A6AF9}" type="presParOf" srcId="{3FC8824A-7338-461D-A45E-4175F82D0B64}" destId="{732586D3-A283-4F75-98A5-73CEED332C9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4A59C6-CF92-499C-BDB3-E7587450E4CF}">
      <dgm:prSet/>
      <dgm:spPr/>
      <dgm:t>
        <a:bodyPr/>
        <a:lstStyle/>
        <a:p>
          <a:r>
            <a:rPr lang="cs-CZ"/>
            <a:t>Ulrich Beck</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1DAF252C-92D6-4405-AAB1-616406ACB8A4}">
      <dgm:prSet/>
      <dgm:spPr/>
      <dgm:t>
        <a:bodyPr/>
        <a:lstStyle/>
        <a:p>
          <a:r>
            <a:rPr lang="cs-CZ" dirty="0"/>
            <a:t>Reflexivní modernita a riziková společnost</a:t>
          </a:r>
        </a:p>
      </dgm:t>
    </dgm:pt>
    <dgm:pt modelId="{E99431AC-C69C-49FC-9257-31FA916161EE}" type="parTrans" cxnId="{EBC5F642-D9C1-4FBD-A351-0D98E05AD5A8}">
      <dgm:prSet/>
      <dgm:spPr/>
      <dgm:t>
        <a:bodyPr/>
        <a:lstStyle/>
        <a:p>
          <a:endParaRPr lang="en-US"/>
        </a:p>
      </dgm:t>
    </dgm:pt>
    <dgm:pt modelId="{9F29F924-9962-49F0-8B00-FD2953374CA8}" type="sibTrans" cxnId="{EBC5F642-D9C1-4FBD-A351-0D98E05AD5A8}">
      <dgm:prSet/>
      <dgm:spPr/>
      <dgm:t>
        <a:bodyPr/>
        <a:lstStyle/>
        <a:p>
          <a:endParaRPr lang="en-US"/>
        </a:p>
      </dgm:t>
    </dgm:pt>
    <dgm:pt modelId="{FC7D10C0-BE80-4133-B1B7-0EB1B2FB8964}">
      <dgm:prSet/>
      <dgm:spPr/>
      <dgm:t>
        <a:bodyPr/>
        <a:lstStyle/>
        <a:p>
          <a:r>
            <a:rPr lang="cs-CZ" dirty="0"/>
            <a:t>Giddens a Důsledky modernity</a:t>
          </a:r>
        </a:p>
      </dgm:t>
    </dgm:pt>
    <dgm:pt modelId="{2B341719-3ECB-4011-98BC-76402B8BC506}" type="parTrans" cxnId="{4B8A20A6-C59E-4FE8-9597-3101E4FE0ECB}">
      <dgm:prSet/>
      <dgm:spPr/>
      <dgm:t>
        <a:bodyPr/>
        <a:lstStyle/>
        <a:p>
          <a:endParaRPr lang="en-US"/>
        </a:p>
      </dgm:t>
    </dgm:pt>
    <dgm:pt modelId="{C2084563-5E91-4FE4-B55F-1DCB515700CD}" type="sibTrans" cxnId="{4B8A20A6-C59E-4FE8-9597-3101E4FE0ECB}">
      <dgm:prSet/>
      <dgm:spPr/>
      <dgm:t>
        <a:bodyPr/>
        <a:lstStyle/>
        <a:p>
          <a:endParaRPr lang="en-US"/>
        </a:p>
      </dgm:t>
    </dgm:pt>
    <dgm:pt modelId="{9C0F5214-0271-424B-9ABC-8C4C0F22D130}">
      <dgm:prSet/>
      <dgm:spPr/>
      <dgm:t>
        <a:bodyPr/>
        <a:lstStyle/>
        <a:p>
          <a:r>
            <a:rPr lang="cs-CZ" dirty="0"/>
            <a:t>Interpretace rizik</a:t>
          </a:r>
        </a:p>
      </dgm:t>
    </dgm:pt>
    <dgm:pt modelId="{9D41C931-BDA4-4AAB-96AF-194EE3C69579}" type="parTrans" cxnId="{A8F88A79-DF1E-4910-BA24-75883984AC31}">
      <dgm:prSet/>
      <dgm:spPr/>
      <dgm:t>
        <a:bodyPr/>
        <a:lstStyle/>
        <a:p>
          <a:endParaRPr lang="en-US"/>
        </a:p>
      </dgm:t>
    </dgm:pt>
    <dgm:pt modelId="{9380B2F3-F526-4C3E-A4CB-CFC1301DD58E}" type="sibTrans" cxnId="{A8F88A79-DF1E-4910-BA24-75883984AC31}">
      <dgm:prSet/>
      <dgm:spPr/>
      <dgm:t>
        <a:bodyPr/>
        <a:lstStyle/>
        <a:p>
          <a:endParaRPr lang="en-US"/>
        </a:p>
      </dgm:t>
    </dgm:pt>
    <dgm:pt modelId="{35801107-9C91-48E0-83EB-752094348256}">
      <dgm:prSet/>
      <dgm:spPr/>
      <dgm:t>
        <a:bodyPr/>
        <a:lstStyle/>
        <a:p>
          <a:r>
            <a:rPr lang="cs-CZ" dirty="0"/>
            <a:t>Kulturní sociologie</a:t>
          </a:r>
        </a:p>
      </dgm:t>
    </dgm:pt>
    <dgm:pt modelId="{98133567-388E-4722-A0FA-9F39EA829301}" type="parTrans" cxnId="{65DB66C8-1C57-455D-90DF-7A174F2C092C}">
      <dgm:prSet/>
      <dgm:spPr/>
      <dgm:t>
        <a:bodyPr/>
        <a:lstStyle/>
        <a:p>
          <a:endParaRPr lang="en-US"/>
        </a:p>
      </dgm:t>
    </dgm:pt>
    <dgm:pt modelId="{7E9DABE4-75E0-4028-9255-777C4BD6FD9B}" type="sibTrans" cxnId="{65DB66C8-1C57-455D-90DF-7A174F2C092C}">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5" custLinFactNeighborX="-126" custLinFactNeighborY="-1766">
        <dgm:presLayoutVars>
          <dgm:bulletEnabled val="1"/>
        </dgm:presLayoutVars>
      </dgm:prSet>
      <dgm:spPr/>
    </dgm:pt>
    <dgm:pt modelId="{0937EB6F-2079-4137-AB90-AD54CEC74E69}" type="pres">
      <dgm:prSet presAssocID="{8B6906DD-CD14-4D09-AC76-A8448E58A4E1}" presName="sibTrans" presStyleCnt="0"/>
      <dgm:spPr/>
    </dgm:pt>
    <dgm:pt modelId="{FA6C03FB-7909-4E34-9A37-ADC6605CB2DA}" type="pres">
      <dgm:prSet presAssocID="{1DAF252C-92D6-4405-AAB1-616406ACB8A4}" presName="node" presStyleLbl="node1" presStyleIdx="1" presStyleCnt="5">
        <dgm:presLayoutVars>
          <dgm:bulletEnabled val="1"/>
        </dgm:presLayoutVars>
      </dgm:prSet>
      <dgm:spPr/>
    </dgm:pt>
    <dgm:pt modelId="{27BD074A-3C44-4F22-95E5-1F4C493B9ED4}" type="pres">
      <dgm:prSet presAssocID="{9F29F924-9962-49F0-8B00-FD2953374CA8}" presName="sibTrans" presStyleCnt="0"/>
      <dgm:spPr/>
    </dgm:pt>
    <dgm:pt modelId="{B523288A-810B-4631-90C4-C149C872B7E1}" type="pres">
      <dgm:prSet presAssocID="{FC7D10C0-BE80-4133-B1B7-0EB1B2FB8964}" presName="node" presStyleLbl="node1" presStyleIdx="2" presStyleCnt="5">
        <dgm:presLayoutVars>
          <dgm:bulletEnabled val="1"/>
        </dgm:presLayoutVars>
      </dgm:prSet>
      <dgm:spPr/>
    </dgm:pt>
    <dgm:pt modelId="{C5F5F1F1-E232-4806-8E3C-FA5DC900A879}" type="pres">
      <dgm:prSet presAssocID="{C2084563-5E91-4FE4-B55F-1DCB515700CD}" presName="sibTrans" presStyleCnt="0"/>
      <dgm:spPr/>
    </dgm:pt>
    <dgm:pt modelId="{6B8C64FF-906B-452E-A9A3-EE2D88790D1E}" type="pres">
      <dgm:prSet presAssocID="{35801107-9C91-48E0-83EB-752094348256}" presName="node" presStyleLbl="node1" presStyleIdx="3" presStyleCnt="5">
        <dgm:presLayoutVars>
          <dgm:bulletEnabled val="1"/>
        </dgm:presLayoutVars>
      </dgm:prSet>
      <dgm:spPr/>
    </dgm:pt>
    <dgm:pt modelId="{F7E324CD-84E5-40E2-BBC7-45F66A9848FF}" type="pres">
      <dgm:prSet presAssocID="{7E9DABE4-75E0-4028-9255-777C4BD6FD9B}" presName="sibTrans" presStyleCnt="0"/>
      <dgm:spPr/>
    </dgm:pt>
    <dgm:pt modelId="{E1CE3824-5DBF-4B40-8F9F-8ADD344E5161}" type="pres">
      <dgm:prSet presAssocID="{9C0F5214-0271-424B-9ABC-8C4C0F22D130}" presName="node" presStyleLbl="node1" presStyleIdx="4" presStyleCnt="5">
        <dgm:presLayoutVars>
          <dgm:bulletEnabled val="1"/>
        </dgm:presLayoutVars>
      </dgm:prSet>
      <dgm:spPr/>
    </dgm:pt>
  </dgm:ptLst>
  <dgm:cxnLst>
    <dgm:cxn modelId="{8389C609-FF50-47DF-8525-92CCB7006F58}" type="presOf" srcId="{AC4A59C6-CF92-499C-BDB3-E7587450E4CF}" destId="{FEFDDB0A-FCA4-48C7-92E2-A008C2A52EF0}" srcOrd="0" destOrd="0" presId="urn:microsoft.com/office/officeart/2005/8/layout/default"/>
    <dgm:cxn modelId="{EBC5F642-D9C1-4FBD-A351-0D98E05AD5A8}" srcId="{AEB335A6-5933-4E6E-B030-854C0E34B821}" destId="{1DAF252C-92D6-4405-AAB1-616406ACB8A4}" srcOrd="1" destOrd="0" parTransId="{E99431AC-C69C-49FC-9257-31FA916161EE}" sibTransId="{9F29F924-9962-49F0-8B00-FD2953374CA8}"/>
    <dgm:cxn modelId="{797F0764-0507-4623-A37D-C80A7D5644C9}" type="presOf" srcId="{1DAF252C-92D6-4405-AAB1-616406ACB8A4}" destId="{FA6C03FB-7909-4E34-9A37-ADC6605CB2DA}" srcOrd="0" destOrd="0" presId="urn:microsoft.com/office/officeart/2005/8/layout/default"/>
    <dgm:cxn modelId="{A8F88A79-DF1E-4910-BA24-75883984AC31}" srcId="{AEB335A6-5933-4E6E-B030-854C0E34B821}" destId="{9C0F5214-0271-424B-9ABC-8C4C0F22D130}" srcOrd="4" destOrd="0" parTransId="{9D41C931-BDA4-4AAB-96AF-194EE3C69579}" sibTransId="{9380B2F3-F526-4C3E-A4CB-CFC1301DD58E}"/>
    <dgm:cxn modelId="{98950B90-8BF0-44B8-981D-F14CF2685EE3}" type="presOf" srcId="{AEB335A6-5933-4E6E-B030-854C0E34B821}" destId="{C4285EDB-954F-4B95-ADC1-70ACB7114A75}" srcOrd="0" destOrd="0" presId="urn:microsoft.com/office/officeart/2005/8/layout/default"/>
    <dgm:cxn modelId="{BB8DA198-315E-4C7D-B23A-5E401808C9B3}" type="presOf" srcId="{35801107-9C91-48E0-83EB-752094348256}" destId="{6B8C64FF-906B-452E-A9A3-EE2D88790D1E}" srcOrd="0" destOrd="0" presId="urn:microsoft.com/office/officeart/2005/8/layout/default"/>
    <dgm:cxn modelId="{4B8A20A6-C59E-4FE8-9597-3101E4FE0ECB}" srcId="{AEB335A6-5933-4E6E-B030-854C0E34B821}" destId="{FC7D10C0-BE80-4133-B1B7-0EB1B2FB8964}" srcOrd="2" destOrd="0" parTransId="{2B341719-3ECB-4011-98BC-76402B8BC506}" sibTransId="{C2084563-5E91-4FE4-B55F-1DCB515700CD}"/>
    <dgm:cxn modelId="{65DB66C8-1C57-455D-90DF-7A174F2C092C}" srcId="{AEB335A6-5933-4E6E-B030-854C0E34B821}" destId="{35801107-9C91-48E0-83EB-752094348256}" srcOrd="3" destOrd="0" parTransId="{98133567-388E-4722-A0FA-9F39EA829301}" sibTransId="{7E9DABE4-75E0-4028-9255-777C4BD6FD9B}"/>
    <dgm:cxn modelId="{FBA1B5DC-3805-46AE-8F1A-FF4CC5C1325B}" type="presOf" srcId="{FC7D10C0-BE80-4133-B1B7-0EB1B2FB8964}" destId="{B523288A-810B-4631-90C4-C149C872B7E1}" srcOrd="0" destOrd="0" presId="urn:microsoft.com/office/officeart/2005/8/layout/default"/>
    <dgm:cxn modelId="{74F9CCE0-B777-40B5-AEF0-01698E9A3585}" type="presOf" srcId="{9C0F5214-0271-424B-9ABC-8C4C0F22D130}" destId="{E1CE3824-5DBF-4B40-8F9F-8ADD344E5161}" srcOrd="0" destOrd="0" presId="urn:microsoft.com/office/officeart/2005/8/layout/default"/>
    <dgm:cxn modelId="{5ED254E8-111C-4C73-9C71-DE3CECB06D47}" srcId="{AEB335A6-5933-4E6E-B030-854C0E34B821}" destId="{AC4A59C6-CF92-499C-BDB3-E7587450E4CF}" srcOrd="0" destOrd="0" parTransId="{AFF27DBB-642F-4057-880D-B2977F42AC57}" sibTransId="{8B6906DD-CD14-4D09-AC76-A8448E58A4E1}"/>
    <dgm:cxn modelId="{541C4A7F-3909-407A-BAAD-72B0EC7D6234}" type="presParOf" srcId="{C4285EDB-954F-4B95-ADC1-70ACB7114A75}" destId="{FEFDDB0A-FCA4-48C7-92E2-A008C2A52EF0}" srcOrd="0" destOrd="0" presId="urn:microsoft.com/office/officeart/2005/8/layout/default"/>
    <dgm:cxn modelId="{F3E09B7A-6F73-4768-A901-ED9B700A321C}" type="presParOf" srcId="{C4285EDB-954F-4B95-ADC1-70ACB7114A75}" destId="{0937EB6F-2079-4137-AB90-AD54CEC74E69}" srcOrd="1" destOrd="0" presId="urn:microsoft.com/office/officeart/2005/8/layout/default"/>
    <dgm:cxn modelId="{1A25EDD5-A04A-4419-ADD2-00376E7FF098}" type="presParOf" srcId="{C4285EDB-954F-4B95-ADC1-70ACB7114A75}" destId="{FA6C03FB-7909-4E34-9A37-ADC6605CB2DA}" srcOrd="2" destOrd="0" presId="urn:microsoft.com/office/officeart/2005/8/layout/default"/>
    <dgm:cxn modelId="{76A48587-107D-471C-9272-91050E731102}" type="presParOf" srcId="{C4285EDB-954F-4B95-ADC1-70ACB7114A75}" destId="{27BD074A-3C44-4F22-95E5-1F4C493B9ED4}" srcOrd="3" destOrd="0" presId="urn:microsoft.com/office/officeart/2005/8/layout/default"/>
    <dgm:cxn modelId="{BF11E16D-A61B-40B3-9E6A-0CAA6F286C44}" type="presParOf" srcId="{C4285EDB-954F-4B95-ADC1-70ACB7114A75}" destId="{B523288A-810B-4631-90C4-C149C872B7E1}" srcOrd="4" destOrd="0" presId="urn:microsoft.com/office/officeart/2005/8/layout/default"/>
    <dgm:cxn modelId="{8CCCFA6E-36A9-4B32-BBE1-7D4BB9BB6D34}" type="presParOf" srcId="{C4285EDB-954F-4B95-ADC1-70ACB7114A75}" destId="{C5F5F1F1-E232-4806-8E3C-FA5DC900A879}" srcOrd="5" destOrd="0" presId="urn:microsoft.com/office/officeart/2005/8/layout/default"/>
    <dgm:cxn modelId="{721E2020-5A2D-4293-AEFA-108554B081C6}" type="presParOf" srcId="{C4285EDB-954F-4B95-ADC1-70ACB7114A75}" destId="{6B8C64FF-906B-452E-A9A3-EE2D88790D1E}" srcOrd="6" destOrd="0" presId="urn:microsoft.com/office/officeart/2005/8/layout/default"/>
    <dgm:cxn modelId="{732D6100-5D4C-43AE-97FF-F0608FBE9F92}" type="presParOf" srcId="{C4285EDB-954F-4B95-ADC1-70ACB7114A75}" destId="{F7E324CD-84E5-40E2-BBC7-45F66A9848FF}" srcOrd="7" destOrd="0" presId="urn:microsoft.com/office/officeart/2005/8/layout/default"/>
    <dgm:cxn modelId="{0A3330F5-65E9-4486-9166-827EAFB930D6}" type="presParOf" srcId="{C4285EDB-954F-4B95-ADC1-70ACB7114A75}" destId="{E1CE3824-5DBF-4B40-8F9F-8ADD344E516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B9724-7445-4256-AAA7-F65013F2045A}">
      <dsp:nvSpPr>
        <dsp:cNvPr id="0" name=""/>
        <dsp:cNvSpPr/>
      </dsp:nvSpPr>
      <dsp:spPr>
        <a:xfrm>
          <a:off x="0" y="703"/>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38F8E-DCF2-4AB6-8AD8-924F83E6E3CA}">
      <dsp:nvSpPr>
        <dsp:cNvPr id="0" name=""/>
        <dsp:cNvSpPr/>
      </dsp:nvSpPr>
      <dsp:spPr>
        <a:xfrm>
          <a:off x="0" y="703"/>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cs-CZ" sz="3200" kern="1200"/>
            <a:t>Ulrich Beck</a:t>
          </a:r>
          <a:endParaRPr lang="cs-CZ" sz="3200" kern="1200" dirty="0"/>
        </a:p>
      </dsp:txBody>
      <dsp:txXfrm>
        <a:off x="0" y="703"/>
        <a:ext cx="6373813" cy="1151608"/>
      </dsp:txXfrm>
    </dsp:sp>
    <dsp:sp modelId="{5C2788CB-8E33-4C58-B606-E7C6C8E54998}">
      <dsp:nvSpPr>
        <dsp:cNvPr id="0" name=""/>
        <dsp:cNvSpPr/>
      </dsp:nvSpPr>
      <dsp:spPr>
        <a:xfrm>
          <a:off x="0" y="1152311"/>
          <a:ext cx="6373813" cy="0"/>
        </a:xfrm>
        <a:prstGeom prst="line">
          <a:avLst/>
        </a:prstGeom>
        <a:solidFill>
          <a:schemeClr val="accent2">
            <a:hueOff val="1923220"/>
            <a:satOff val="2051"/>
            <a:lumOff val="638"/>
            <a:alphaOff val="0"/>
          </a:schemeClr>
        </a:solidFill>
        <a:ln w="12700" cap="flat" cmpd="sng" algn="ctr">
          <a:solidFill>
            <a:schemeClr val="accent2">
              <a:hueOff val="1923220"/>
              <a:satOff val="2051"/>
              <a:lumOff val="6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A231D-2B3A-49F5-9A79-7BE36527F686}">
      <dsp:nvSpPr>
        <dsp:cNvPr id="0" name=""/>
        <dsp:cNvSpPr/>
      </dsp:nvSpPr>
      <dsp:spPr>
        <a:xfrm>
          <a:off x="0" y="1152311"/>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cs-CZ" sz="3200" kern="1200" dirty="0"/>
            <a:t>Reflexivní modernita a riziková společnost</a:t>
          </a:r>
        </a:p>
      </dsp:txBody>
      <dsp:txXfrm>
        <a:off x="0" y="1152311"/>
        <a:ext cx="6373813" cy="1151608"/>
      </dsp:txXfrm>
    </dsp:sp>
    <dsp:sp modelId="{D7A8B1E4-7077-4A96-A4B0-46AC940152FC}">
      <dsp:nvSpPr>
        <dsp:cNvPr id="0" name=""/>
        <dsp:cNvSpPr/>
      </dsp:nvSpPr>
      <dsp:spPr>
        <a:xfrm>
          <a:off x="0" y="2303920"/>
          <a:ext cx="6373813" cy="0"/>
        </a:xfrm>
        <a:prstGeom prst="line">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83D8F-BD1F-4D98-98F4-226018674BB6}">
      <dsp:nvSpPr>
        <dsp:cNvPr id="0" name=""/>
        <dsp:cNvSpPr/>
      </dsp:nvSpPr>
      <dsp:spPr>
        <a:xfrm>
          <a:off x="0" y="2303920"/>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cs-CZ" sz="3200" kern="1200" dirty="0"/>
            <a:t>Giddens a Důsledky modernity</a:t>
          </a:r>
        </a:p>
      </dsp:txBody>
      <dsp:txXfrm>
        <a:off x="0" y="2303920"/>
        <a:ext cx="6373813" cy="1151608"/>
      </dsp:txXfrm>
    </dsp:sp>
    <dsp:sp modelId="{FBA04098-D246-400E-82D2-4953999C3BDD}">
      <dsp:nvSpPr>
        <dsp:cNvPr id="0" name=""/>
        <dsp:cNvSpPr/>
      </dsp:nvSpPr>
      <dsp:spPr>
        <a:xfrm>
          <a:off x="0" y="3455529"/>
          <a:ext cx="6373813" cy="0"/>
        </a:xfrm>
        <a:prstGeom prst="line">
          <a:avLst/>
        </a:prstGeom>
        <a:solidFill>
          <a:schemeClr val="accent2">
            <a:hueOff val="5769660"/>
            <a:satOff val="6154"/>
            <a:lumOff val="1913"/>
            <a:alphaOff val="0"/>
          </a:schemeClr>
        </a:solidFill>
        <a:ln w="12700" cap="flat" cmpd="sng" algn="ctr">
          <a:solidFill>
            <a:schemeClr val="accent2">
              <a:hueOff val="5769660"/>
              <a:satOff val="6154"/>
              <a:lumOff val="19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6046D-B0AA-4742-9FFA-6B9E6DE8F406}">
      <dsp:nvSpPr>
        <dsp:cNvPr id="0" name=""/>
        <dsp:cNvSpPr/>
      </dsp:nvSpPr>
      <dsp:spPr>
        <a:xfrm>
          <a:off x="0" y="3455529"/>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cs-CZ" sz="3200" kern="1200" dirty="0"/>
            <a:t>Kulturní sociologie</a:t>
          </a:r>
        </a:p>
      </dsp:txBody>
      <dsp:txXfrm>
        <a:off x="0" y="3455529"/>
        <a:ext cx="6373813" cy="1151608"/>
      </dsp:txXfrm>
    </dsp:sp>
    <dsp:sp modelId="{8C191A68-D071-4912-86CA-53B2E56E6B26}">
      <dsp:nvSpPr>
        <dsp:cNvPr id="0" name=""/>
        <dsp:cNvSpPr/>
      </dsp:nvSpPr>
      <dsp:spPr>
        <a:xfrm>
          <a:off x="0" y="4607138"/>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F68869-2035-4EA5-ABA9-BF70648B7872}">
      <dsp:nvSpPr>
        <dsp:cNvPr id="0" name=""/>
        <dsp:cNvSpPr/>
      </dsp:nvSpPr>
      <dsp:spPr>
        <a:xfrm>
          <a:off x="0" y="4607138"/>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cs-CZ" sz="3200" kern="1200" dirty="0"/>
            <a:t>Interpretace rizik</a:t>
          </a:r>
        </a:p>
      </dsp:txBody>
      <dsp:txXfrm>
        <a:off x="0" y="4607138"/>
        <a:ext cx="6373813" cy="1151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C3578-1912-4E2A-9751-F8F2EE68C5BE}">
      <dsp:nvSpPr>
        <dsp:cNvPr id="0" name=""/>
        <dsp:cNvSpPr/>
      </dsp:nvSpPr>
      <dsp:spPr>
        <a:xfrm>
          <a:off x="0" y="703"/>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61605-280F-440A-80C6-80636DF6AF2A}">
      <dsp:nvSpPr>
        <dsp:cNvPr id="0" name=""/>
        <dsp:cNvSpPr/>
      </dsp:nvSpPr>
      <dsp:spPr>
        <a:xfrm>
          <a:off x="497659" y="370863"/>
          <a:ext cx="904835" cy="904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C274C0-AB09-4941-8D36-4EA0BBEF8C58}">
      <dsp:nvSpPr>
        <dsp:cNvPr id="0" name=""/>
        <dsp:cNvSpPr/>
      </dsp:nvSpPr>
      <dsp:spPr>
        <a:xfrm>
          <a:off x="1900154" y="703"/>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022350">
            <a:lnSpc>
              <a:spcPct val="90000"/>
            </a:lnSpc>
            <a:spcBef>
              <a:spcPct val="0"/>
            </a:spcBef>
            <a:spcAft>
              <a:spcPct val="35000"/>
            </a:spcAft>
            <a:buNone/>
          </a:pPr>
          <a:r>
            <a:rPr lang="cs-CZ" sz="2300" kern="1200"/>
            <a:t>Riziková společnost osvobodila jedince od tradice – společnost se utváří ze zdola (subpolitika)</a:t>
          </a:r>
          <a:endParaRPr lang="en-US" sz="2300" kern="1200"/>
        </a:p>
      </dsp:txBody>
      <dsp:txXfrm>
        <a:off x="1900154" y="703"/>
        <a:ext cx="4473659" cy="1645155"/>
      </dsp:txXfrm>
    </dsp:sp>
    <dsp:sp modelId="{03313ADD-79AC-40E3-97EC-72B203F7424A}">
      <dsp:nvSpPr>
        <dsp:cNvPr id="0" name=""/>
        <dsp:cNvSpPr/>
      </dsp:nvSpPr>
      <dsp:spPr>
        <a:xfrm>
          <a:off x="0" y="2057147"/>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37D98E-F948-4B55-B846-80911DBA1D89}">
      <dsp:nvSpPr>
        <dsp:cNvPr id="0" name=""/>
        <dsp:cNvSpPr/>
      </dsp:nvSpPr>
      <dsp:spPr>
        <a:xfrm>
          <a:off x="497659" y="2427307"/>
          <a:ext cx="904835" cy="904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2C5148-1CA3-48F2-A85F-4EC678630169}">
      <dsp:nvSpPr>
        <dsp:cNvPr id="0" name=""/>
        <dsp:cNvSpPr/>
      </dsp:nvSpPr>
      <dsp:spPr>
        <a:xfrm>
          <a:off x="1900154" y="2057147"/>
          <a:ext cx="2868216"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022350">
            <a:lnSpc>
              <a:spcPct val="90000"/>
            </a:lnSpc>
            <a:spcBef>
              <a:spcPct val="0"/>
            </a:spcBef>
            <a:spcAft>
              <a:spcPct val="35000"/>
            </a:spcAft>
            <a:buNone/>
          </a:pPr>
          <a:r>
            <a:rPr lang="cs-CZ" sz="2300" kern="1200"/>
            <a:t>Institucionální řády modernity </a:t>
          </a:r>
          <a:endParaRPr lang="en-US" sz="2300" kern="1200"/>
        </a:p>
      </dsp:txBody>
      <dsp:txXfrm>
        <a:off x="1900154" y="2057147"/>
        <a:ext cx="2868216" cy="1645155"/>
      </dsp:txXfrm>
    </dsp:sp>
    <dsp:sp modelId="{EC7CD518-0D6C-44E8-959F-61F87578F3D0}">
      <dsp:nvSpPr>
        <dsp:cNvPr id="0" name=""/>
        <dsp:cNvSpPr/>
      </dsp:nvSpPr>
      <dsp:spPr>
        <a:xfrm>
          <a:off x="4768370" y="2057147"/>
          <a:ext cx="1605443"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577850">
            <a:lnSpc>
              <a:spcPct val="90000"/>
            </a:lnSpc>
            <a:spcBef>
              <a:spcPct val="0"/>
            </a:spcBef>
            <a:spcAft>
              <a:spcPct val="35000"/>
            </a:spcAft>
            <a:buNone/>
          </a:pPr>
          <a:r>
            <a:rPr lang="cs-CZ" sz="1300" kern="1200"/>
            <a:t>Kapitalismus</a:t>
          </a:r>
          <a:endParaRPr lang="en-US" sz="1300" kern="1200"/>
        </a:p>
        <a:p>
          <a:pPr marL="0" lvl="0" indent="0" algn="l" defTabSz="577850">
            <a:lnSpc>
              <a:spcPct val="90000"/>
            </a:lnSpc>
            <a:spcBef>
              <a:spcPct val="0"/>
            </a:spcBef>
            <a:spcAft>
              <a:spcPct val="35000"/>
            </a:spcAft>
            <a:buNone/>
          </a:pPr>
          <a:r>
            <a:rPr lang="cs-CZ" sz="1300" kern="1200"/>
            <a:t>Industrialismus</a:t>
          </a:r>
          <a:endParaRPr lang="en-US" sz="1300" kern="1200"/>
        </a:p>
        <a:p>
          <a:pPr marL="0" lvl="0" indent="0" algn="l" defTabSz="577850">
            <a:lnSpc>
              <a:spcPct val="90000"/>
            </a:lnSpc>
            <a:spcBef>
              <a:spcPct val="0"/>
            </a:spcBef>
            <a:spcAft>
              <a:spcPct val="35000"/>
            </a:spcAft>
            <a:buNone/>
          </a:pPr>
          <a:r>
            <a:rPr lang="cs-CZ" sz="1300" kern="1200" dirty="0"/>
            <a:t>Sociální kontrola informací</a:t>
          </a:r>
          <a:endParaRPr lang="en-US" sz="1300" kern="1200" dirty="0"/>
        </a:p>
        <a:p>
          <a:pPr marL="0" lvl="0" indent="0" algn="l" defTabSz="577850">
            <a:lnSpc>
              <a:spcPct val="90000"/>
            </a:lnSpc>
            <a:spcBef>
              <a:spcPct val="0"/>
            </a:spcBef>
            <a:spcAft>
              <a:spcPct val="35000"/>
            </a:spcAft>
            <a:buNone/>
          </a:pPr>
          <a:r>
            <a:rPr lang="cs-CZ" sz="1300" kern="1200"/>
            <a:t>Vojenská moc </a:t>
          </a:r>
          <a:endParaRPr lang="en-US" sz="1300" kern="1200"/>
        </a:p>
      </dsp:txBody>
      <dsp:txXfrm>
        <a:off x="4768370" y="2057147"/>
        <a:ext cx="1605443" cy="1645155"/>
      </dsp:txXfrm>
    </dsp:sp>
    <dsp:sp modelId="{C1A0669F-50FD-4D93-89F9-BD90FDCDDB41}">
      <dsp:nvSpPr>
        <dsp:cNvPr id="0" name=""/>
        <dsp:cNvSpPr/>
      </dsp:nvSpPr>
      <dsp:spPr>
        <a:xfrm>
          <a:off x="0" y="4113591"/>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0D074-6202-49EE-83D3-98FA135FC839}">
      <dsp:nvSpPr>
        <dsp:cNvPr id="0" name=""/>
        <dsp:cNvSpPr/>
      </dsp:nvSpPr>
      <dsp:spPr>
        <a:xfrm>
          <a:off x="497659" y="4483751"/>
          <a:ext cx="904835" cy="904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690742-1247-460D-9D8F-A7B68BE74E50}">
      <dsp:nvSpPr>
        <dsp:cNvPr id="0" name=""/>
        <dsp:cNvSpPr/>
      </dsp:nvSpPr>
      <dsp:spPr>
        <a:xfrm>
          <a:off x="1900154" y="4113591"/>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022350">
            <a:lnSpc>
              <a:spcPct val="90000"/>
            </a:lnSpc>
            <a:spcBef>
              <a:spcPct val="0"/>
            </a:spcBef>
            <a:spcAft>
              <a:spcPct val="35000"/>
            </a:spcAft>
            <a:buNone/>
          </a:pPr>
          <a:r>
            <a:rPr lang="cs-CZ" sz="2300" kern="1200"/>
            <a:t>Časoprostorová vzdálenost – vyvazující a spojující mechanismy modernity </a:t>
          </a:r>
          <a:endParaRPr lang="en-US" sz="2300" kern="1200"/>
        </a:p>
      </dsp:txBody>
      <dsp:txXfrm>
        <a:off x="1900154" y="4113591"/>
        <a:ext cx="4473659" cy="1645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B3903-C308-4B8F-8769-4285D21001ED}">
      <dsp:nvSpPr>
        <dsp:cNvPr id="0" name=""/>
        <dsp:cNvSpPr/>
      </dsp:nvSpPr>
      <dsp:spPr>
        <a:xfrm>
          <a:off x="1197707" y="98089"/>
          <a:ext cx="1359564" cy="13595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519C69-6CFF-4D20-93E7-F542DA64EC8B}">
      <dsp:nvSpPr>
        <dsp:cNvPr id="0" name=""/>
        <dsp:cNvSpPr/>
      </dsp:nvSpPr>
      <dsp:spPr>
        <a:xfrm>
          <a:off x="1487450" y="387832"/>
          <a:ext cx="780078" cy="780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5F83EA-D463-46FB-BDEB-916FCE6822ED}">
      <dsp:nvSpPr>
        <dsp:cNvPr id="0" name=""/>
        <dsp:cNvSpPr/>
      </dsp:nvSpPr>
      <dsp:spPr>
        <a:xfrm>
          <a:off x="763092" y="1881125"/>
          <a:ext cx="222879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cs-CZ" sz="2300" kern="1200"/>
            <a:t>Migrace</a:t>
          </a:r>
          <a:endParaRPr lang="en-US" sz="2300" kern="1200"/>
        </a:p>
      </dsp:txBody>
      <dsp:txXfrm>
        <a:off x="763092" y="1881125"/>
        <a:ext cx="2228795" cy="720000"/>
      </dsp:txXfrm>
    </dsp:sp>
    <dsp:sp modelId="{960198B5-B6DB-48C1-976C-8F65303569F3}">
      <dsp:nvSpPr>
        <dsp:cNvPr id="0" name=""/>
        <dsp:cNvSpPr/>
      </dsp:nvSpPr>
      <dsp:spPr>
        <a:xfrm>
          <a:off x="3816541" y="98089"/>
          <a:ext cx="1359564" cy="135956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57C78F-BB8D-4677-BA71-21C873BFE975}">
      <dsp:nvSpPr>
        <dsp:cNvPr id="0" name=""/>
        <dsp:cNvSpPr/>
      </dsp:nvSpPr>
      <dsp:spPr>
        <a:xfrm>
          <a:off x="4106284" y="387832"/>
          <a:ext cx="780078" cy="780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5CB2A-0AB6-42C0-95BA-991D570056B4}">
      <dsp:nvSpPr>
        <dsp:cNvPr id="0" name=""/>
        <dsp:cNvSpPr/>
      </dsp:nvSpPr>
      <dsp:spPr>
        <a:xfrm>
          <a:off x="3381926" y="1881125"/>
          <a:ext cx="222879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cs-CZ" sz="2300" kern="1200"/>
            <a:t>Klimatická krize</a:t>
          </a:r>
          <a:endParaRPr lang="en-US" sz="2300" kern="1200"/>
        </a:p>
      </dsp:txBody>
      <dsp:txXfrm>
        <a:off x="3381926" y="1881125"/>
        <a:ext cx="2228795" cy="720000"/>
      </dsp:txXfrm>
    </dsp:sp>
    <dsp:sp modelId="{BABB9409-F4B9-4775-A7B8-72A2C5135011}">
      <dsp:nvSpPr>
        <dsp:cNvPr id="0" name=""/>
        <dsp:cNvSpPr/>
      </dsp:nvSpPr>
      <dsp:spPr>
        <a:xfrm>
          <a:off x="1197707" y="3158324"/>
          <a:ext cx="1359564" cy="135956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8316B-0BA0-4A36-9BBF-2AFBB096D63E}">
      <dsp:nvSpPr>
        <dsp:cNvPr id="0" name=""/>
        <dsp:cNvSpPr/>
      </dsp:nvSpPr>
      <dsp:spPr>
        <a:xfrm>
          <a:off x="1487450" y="3448067"/>
          <a:ext cx="780078" cy="780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F4D2C8-6BAD-4441-AADF-B6D685712F77}">
      <dsp:nvSpPr>
        <dsp:cNvPr id="0" name=""/>
        <dsp:cNvSpPr/>
      </dsp:nvSpPr>
      <dsp:spPr>
        <a:xfrm>
          <a:off x="763092" y="4941360"/>
          <a:ext cx="222879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cs-CZ" sz="2300" kern="1200" dirty="0"/>
            <a:t>COVID-19</a:t>
          </a:r>
          <a:endParaRPr lang="en-US" sz="2300" kern="1200" dirty="0"/>
        </a:p>
      </dsp:txBody>
      <dsp:txXfrm>
        <a:off x="763092" y="4941360"/>
        <a:ext cx="2228795" cy="720000"/>
      </dsp:txXfrm>
    </dsp:sp>
    <dsp:sp modelId="{D91FD822-63D7-4673-9426-B977BD6224F7}">
      <dsp:nvSpPr>
        <dsp:cNvPr id="0" name=""/>
        <dsp:cNvSpPr/>
      </dsp:nvSpPr>
      <dsp:spPr>
        <a:xfrm>
          <a:off x="3816541" y="3158324"/>
          <a:ext cx="1359564" cy="135956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52289-5B4A-4808-A234-52DBFDB936EC}">
      <dsp:nvSpPr>
        <dsp:cNvPr id="0" name=""/>
        <dsp:cNvSpPr/>
      </dsp:nvSpPr>
      <dsp:spPr>
        <a:xfrm>
          <a:off x="4106284" y="3448067"/>
          <a:ext cx="780078" cy="78007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586D3-A283-4F75-98A5-73CEED332C9B}">
      <dsp:nvSpPr>
        <dsp:cNvPr id="0" name=""/>
        <dsp:cNvSpPr/>
      </dsp:nvSpPr>
      <dsp:spPr>
        <a:xfrm>
          <a:off x="3381926" y="4941360"/>
          <a:ext cx="222879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cs-CZ" sz="2300" kern="1200" dirty="0"/>
            <a:t>Válka</a:t>
          </a:r>
          <a:endParaRPr lang="en-US" sz="2300" kern="1200" dirty="0"/>
        </a:p>
      </dsp:txBody>
      <dsp:txXfrm>
        <a:off x="3381926" y="4941360"/>
        <a:ext cx="2228795"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274620" y="0"/>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a:t>Ulrich Beck</a:t>
          </a:r>
          <a:endParaRPr lang="en-US" sz="2500" kern="1200" dirty="0"/>
        </a:p>
      </dsp:txBody>
      <dsp:txXfrm>
        <a:off x="1274620" y="0"/>
        <a:ext cx="2666973" cy="1600183"/>
      </dsp:txXfrm>
    </dsp:sp>
    <dsp:sp modelId="{FA6C03FB-7909-4E34-9A37-ADC6605CB2DA}">
      <dsp:nvSpPr>
        <dsp:cNvPr id="0" name=""/>
        <dsp:cNvSpPr/>
      </dsp:nvSpPr>
      <dsp:spPr>
        <a:xfrm>
          <a:off x="4211651" y="812"/>
          <a:ext cx="2666973" cy="1600183"/>
        </a:xfrm>
        <a:prstGeom prst="rect">
          <a:avLst/>
        </a:prstGeom>
        <a:solidFill>
          <a:schemeClr val="accent2">
            <a:hueOff val="1923220"/>
            <a:satOff val="2051"/>
            <a:lumOff val="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a:t>Reflexivní modernita a riziková společnost</a:t>
          </a:r>
        </a:p>
      </dsp:txBody>
      <dsp:txXfrm>
        <a:off x="4211651" y="812"/>
        <a:ext cx="2666973" cy="1600183"/>
      </dsp:txXfrm>
    </dsp:sp>
    <dsp:sp modelId="{B523288A-810B-4631-90C4-C149C872B7E1}">
      <dsp:nvSpPr>
        <dsp:cNvPr id="0" name=""/>
        <dsp:cNvSpPr/>
      </dsp:nvSpPr>
      <dsp:spPr>
        <a:xfrm>
          <a:off x="7145321" y="812"/>
          <a:ext cx="2666973" cy="1600183"/>
        </a:xfrm>
        <a:prstGeom prst="rect">
          <a:avLst/>
        </a:prstGeom>
        <a:solidFill>
          <a:schemeClr val="accent2">
            <a:hueOff val="3846440"/>
            <a:satOff val="4103"/>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a:t>Giddens a Důsledky modernity</a:t>
          </a:r>
        </a:p>
      </dsp:txBody>
      <dsp:txXfrm>
        <a:off x="7145321" y="812"/>
        <a:ext cx="2666973" cy="1600183"/>
      </dsp:txXfrm>
    </dsp:sp>
    <dsp:sp modelId="{6B8C64FF-906B-452E-A9A3-EE2D88790D1E}">
      <dsp:nvSpPr>
        <dsp:cNvPr id="0" name=""/>
        <dsp:cNvSpPr/>
      </dsp:nvSpPr>
      <dsp:spPr>
        <a:xfrm>
          <a:off x="2744816" y="1867693"/>
          <a:ext cx="2666973" cy="1600183"/>
        </a:xfrm>
        <a:prstGeom prst="rect">
          <a:avLst/>
        </a:prstGeom>
        <a:solidFill>
          <a:schemeClr val="accent2">
            <a:hueOff val="5769660"/>
            <a:satOff val="6154"/>
            <a:lumOff val="1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a:t>Kulturní sociologie</a:t>
          </a:r>
        </a:p>
      </dsp:txBody>
      <dsp:txXfrm>
        <a:off x="2744816" y="1867693"/>
        <a:ext cx="2666973" cy="1600183"/>
      </dsp:txXfrm>
    </dsp:sp>
    <dsp:sp modelId="{E1CE3824-5DBF-4B40-8F9F-8ADD344E5161}">
      <dsp:nvSpPr>
        <dsp:cNvPr id="0" name=""/>
        <dsp:cNvSpPr/>
      </dsp:nvSpPr>
      <dsp:spPr>
        <a:xfrm>
          <a:off x="5678486" y="1867693"/>
          <a:ext cx="2666973" cy="1600183"/>
        </a:xfrm>
        <a:prstGeom prst="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a:t>Interpretace rizik</a:t>
          </a:r>
        </a:p>
      </dsp:txBody>
      <dsp:txXfrm>
        <a:off x="5678486"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12/20/2023</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a:t>
            </a:fld>
            <a:endParaRPr lang="en-US"/>
          </a:p>
        </p:txBody>
      </p:sp>
    </p:spTree>
    <p:extLst>
      <p:ext uri="{BB962C8B-B14F-4D97-AF65-F5344CB8AC3E}">
        <p14:creationId xmlns:p14="http://schemas.microsoft.com/office/powerpoint/2010/main" val="415787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https://www.cstnetwork.org/</a:t>
            </a:r>
          </a:p>
          <a:p>
            <a:endParaRPr lang="cs-CZ" noProof="0" dirty="0"/>
          </a:p>
          <a:p>
            <a:pPr algn="l"/>
            <a:r>
              <a:rPr lang="cs-CZ" b="0" i="0" dirty="0" err="1">
                <a:solidFill>
                  <a:srgbClr val="D1D5DB"/>
                </a:solidFill>
                <a:effectLst/>
                <a:latin typeface="Söhne"/>
              </a:rPr>
              <a:t>Jeffrey</a:t>
            </a:r>
            <a:r>
              <a:rPr lang="cs-CZ" b="0" i="0" dirty="0">
                <a:solidFill>
                  <a:srgbClr val="D1D5DB"/>
                </a:solidFill>
                <a:effectLst/>
                <a:latin typeface="Söhne"/>
              </a:rPr>
              <a:t> Alexander je považován za jednoho z hlavních zastánců "silného programu" v kulturní sociologii, což je přístup, který zdůrazňuje klíčovou roli kultury v sociálním životě a sociologické analýze. Tento přístup, který Alexander nazývá "kulturním pragmatismem", se snaží překonat tradiční dělení mezi strukturálními a kulturními vysvětleními sociálních jevů. Zde jsou základní prvky těchto konceptů:</a:t>
            </a:r>
          </a:p>
          <a:p>
            <a:pPr algn="l"/>
            <a:endParaRPr lang="cs-CZ" b="0" i="0" dirty="0">
              <a:solidFill>
                <a:srgbClr val="D1D5DB"/>
              </a:solidFill>
              <a:effectLst/>
              <a:latin typeface="Söhne"/>
            </a:endParaRPr>
          </a:p>
          <a:p>
            <a:pPr algn="l"/>
            <a:r>
              <a:rPr lang="cs-CZ" b="1" i="0" dirty="0">
                <a:effectLst/>
                <a:latin typeface="Söhne"/>
              </a:rPr>
              <a:t>Kulturní pragmatismus</a:t>
            </a:r>
          </a:p>
          <a:p>
            <a:pPr algn="l">
              <a:buFont typeface="+mj-lt"/>
              <a:buNone/>
            </a:pPr>
            <a:r>
              <a:rPr lang="cs-CZ" b="1" i="0" dirty="0">
                <a:solidFill>
                  <a:srgbClr val="D1D5DB"/>
                </a:solidFill>
                <a:effectLst/>
                <a:latin typeface="Söhne"/>
              </a:rPr>
              <a:t>Autonomie kultury</a:t>
            </a:r>
            <a:r>
              <a:rPr lang="cs-CZ" b="0" i="0" dirty="0">
                <a:solidFill>
                  <a:srgbClr val="D1D5DB"/>
                </a:solidFill>
                <a:effectLst/>
                <a:latin typeface="Söhne"/>
              </a:rPr>
              <a:t>: Alexander tvrdí, že kultura má svou vlastní autonomii a není pouze odrazem sociálních struktur, ekonomických podmínek nebo mocenských vztahů. Kultura má svou vlastní dynamiku a může ovlivňovat sociální události, instituce a jednání.</a:t>
            </a:r>
          </a:p>
          <a:p>
            <a:pPr algn="l">
              <a:buFont typeface="+mj-lt"/>
              <a:buNone/>
            </a:pPr>
            <a:r>
              <a:rPr lang="cs-CZ" b="1" i="0" dirty="0">
                <a:solidFill>
                  <a:srgbClr val="D1D5DB"/>
                </a:solidFill>
                <a:effectLst/>
                <a:latin typeface="Söhne"/>
              </a:rPr>
              <a:t>Kultura jako nástroj sociální akce</a:t>
            </a:r>
            <a:r>
              <a:rPr lang="cs-CZ" b="0" i="0" dirty="0">
                <a:solidFill>
                  <a:srgbClr val="D1D5DB"/>
                </a:solidFill>
                <a:effectLst/>
                <a:latin typeface="Söhne"/>
              </a:rPr>
              <a:t>: V kulturním pragmatismu je kultura vnímána jako nástroj, který jednotlivci a skupiny využívají k navigaci ve společnosti, k interpretaci světa a k formování svých sociálních akcí. To znamená, že kultura je aktivně používána, nikoli pasivně přijímána.</a:t>
            </a:r>
          </a:p>
          <a:p>
            <a:pPr algn="l">
              <a:buFont typeface="+mj-lt"/>
              <a:buNone/>
            </a:pPr>
            <a:r>
              <a:rPr lang="cs-CZ" b="1" i="0" dirty="0">
                <a:solidFill>
                  <a:srgbClr val="D1D5DB"/>
                </a:solidFill>
                <a:effectLst/>
                <a:latin typeface="Söhne"/>
              </a:rPr>
              <a:t>Symboly a narativy</a:t>
            </a:r>
            <a:r>
              <a:rPr lang="cs-CZ" b="0" i="0" dirty="0">
                <a:solidFill>
                  <a:srgbClr val="D1D5DB"/>
                </a:solidFill>
                <a:effectLst/>
                <a:latin typeface="Söhne"/>
              </a:rPr>
              <a:t>: Kulturní pragmatismus klade důraz na význam symbolů, narativů a významů v sociálním životě. Alexander zkoumá, jak jsou tyto aspekty kultury používány k formování sociální reality.</a:t>
            </a:r>
          </a:p>
          <a:p>
            <a:endParaRPr lang="cs-CZ" noProof="0" dirty="0"/>
          </a:p>
          <a:p>
            <a:pPr algn="l"/>
            <a:r>
              <a:rPr lang="cs-CZ" b="1" i="0" dirty="0">
                <a:effectLst/>
                <a:latin typeface="Söhne"/>
              </a:rPr>
              <a:t>Silný program v kulturní sociologii (=kulturní sociologie; ne sociologie kultury)</a:t>
            </a:r>
          </a:p>
          <a:p>
            <a:pPr algn="l">
              <a:buFont typeface="+mj-lt"/>
              <a:buNone/>
            </a:pPr>
            <a:r>
              <a:rPr lang="cs-CZ" b="1" i="0" dirty="0">
                <a:solidFill>
                  <a:srgbClr val="D1D5DB"/>
                </a:solidFill>
                <a:effectLst/>
                <a:latin typeface="Söhne"/>
              </a:rPr>
              <a:t>Rovnost kultury a sociální struktury</a:t>
            </a:r>
            <a:r>
              <a:rPr lang="cs-CZ" b="0" i="0" dirty="0">
                <a:solidFill>
                  <a:srgbClr val="D1D5DB"/>
                </a:solidFill>
                <a:effectLst/>
                <a:latin typeface="Söhne"/>
              </a:rPr>
              <a:t>: V rámci silného programu v kulturní sociologii je kultura považována za stejně důležitou pro analýzu sociálních jevů jako tradiční sociální struktury, jako jsou třída, rasa, gender nebo ekonomika. Alexander a jeho kolegové argumentují, že kultura by neměla být vnímána jako pouhý přívěsek nebo reflexe těchto strukturálních faktorů.</a:t>
            </a:r>
          </a:p>
          <a:p>
            <a:pPr algn="l">
              <a:buFont typeface="+mj-lt"/>
              <a:buNone/>
            </a:pPr>
            <a:r>
              <a:rPr lang="cs-CZ" b="1" i="0" dirty="0">
                <a:solidFill>
                  <a:srgbClr val="D1D5DB"/>
                </a:solidFill>
                <a:effectLst/>
                <a:latin typeface="Söhne"/>
              </a:rPr>
              <a:t>Kultura jako nezávislá proměnná</a:t>
            </a:r>
            <a:r>
              <a:rPr lang="cs-CZ" b="0" i="0" dirty="0">
                <a:solidFill>
                  <a:srgbClr val="D1D5DB"/>
                </a:solidFill>
                <a:effectLst/>
                <a:latin typeface="Söhne"/>
              </a:rPr>
              <a:t>: V silném programu je kultura viděna jako nezávislá proměnná, která může mít vlastní vliv na sociální procesy a výsledky. Tento přístup odmítá redukcionismus, který kulturu považuje pouze za odraz jiných sociálních dynamik.</a:t>
            </a:r>
          </a:p>
          <a:p>
            <a:pPr algn="l">
              <a:buFont typeface="+mj-lt"/>
              <a:buNone/>
            </a:pPr>
            <a:r>
              <a:rPr lang="cs-CZ" b="1" i="0" dirty="0">
                <a:solidFill>
                  <a:srgbClr val="D1D5DB"/>
                </a:solidFill>
                <a:effectLst/>
                <a:latin typeface="Söhne"/>
              </a:rPr>
              <a:t>Analýza symbolických prvků</a:t>
            </a:r>
            <a:r>
              <a:rPr lang="cs-CZ" b="0" i="0" dirty="0">
                <a:solidFill>
                  <a:srgbClr val="D1D5DB"/>
                </a:solidFill>
                <a:effectLst/>
                <a:latin typeface="Söhne"/>
              </a:rPr>
              <a:t>: Silný program zdůrazňuje důležitost analýzy symbolických prvků sociálního života - jazyka, rituálů, narativů a reprezentací - a zkoumá, jak tyto prvky formují sociální interakci, identitu a mocenské vztahy.</a:t>
            </a:r>
          </a:p>
          <a:p>
            <a:pPr algn="l">
              <a:buFont typeface="+mj-lt"/>
              <a:buNone/>
            </a:pPr>
            <a:r>
              <a:rPr lang="cs-CZ" b="1" i="0" dirty="0">
                <a:solidFill>
                  <a:srgbClr val="D1D5DB"/>
                </a:solidFill>
                <a:effectLst/>
                <a:latin typeface="Söhne"/>
              </a:rPr>
              <a:t>Multidisciplinární přístup</a:t>
            </a:r>
            <a:r>
              <a:rPr lang="cs-CZ" b="0" i="0" dirty="0">
                <a:solidFill>
                  <a:srgbClr val="D1D5DB"/>
                </a:solidFill>
                <a:effectLst/>
                <a:latin typeface="Söhne"/>
              </a:rPr>
              <a:t>: Alexanderův silný program v kulturní sociologii je také multidisciplinární, což znamená, že využívá teorie a metody z různých oborů, včetně literární teorie, antropologie, historie a filozofie, aby poskytl hlubší porozumění sociálním jevům.</a:t>
            </a:r>
          </a:p>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2977501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buFont typeface="+mj-lt"/>
              <a:buNone/>
            </a:pPr>
            <a:r>
              <a:rPr lang="cs-CZ" b="0" i="0" noProof="0" dirty="0">
                <a:solidFill>
                  <a:srgbClr val="D1D5DB"/>
                </a:solidFill>
                <a:effectLst/>
                <a:latin typeface="Söhne"/>
              </a:rPr>
              <a:t>Proces societalizace je přechod od T1 po T5 a pokud sociální problém úspěšně dosáhne T5 a je nastolena nová rovnováha systému s implementovanými změnami a řešeními tak tento problém se stal sociální krizí a byl úspěšně </a:t>
            </a:r>
            <a:r>
              <a:rPr lang="cs-CZ" b="0" i="0" noProof="0" dirty="0" err="1">
                <a:solidFill>
                  <a:srgbClr val="D1D5DB"/>
                </a:solidFill>
                <a:effectLst/>
                <a:latin typeface="Söhne"/>
              </a:rPr>
              <a:t>societalizován</a:t>
            </a:r>
            <a:r>
              <a:rPr lang="cs-CZ" b="0" i="0" noProof="0" dirty="0">
                <a:solidFill>
                  <a:srgbClr val="D1D5DB"/>
                </a:solidFill>
                <a:effectLst/>
                <a:latin typeface="Söhne"/>
              </a:rPr>
              <a:t>. Většina sociálních problémů zůstává spíše sociálním dramatem – krátkodobým pozdvižením k problému, které ale postupně opadne a problém se nevyřeší. </a:t>
            </a:r>
          </a:p>
          <a:p>
            <a:pPr algn="l">
              <a:buFont typeface="+mj-lt"/>
              <a:buNone/>
            </a:pPr>
            <a:endParaRPr lang="cs-CZ" b="1" i="0" noProof="0" dirty="0">
              <a:solidFill>
                <a:srgbClr val="D1D5DB"/>
              </a:solidFill>
              <a:effectLst/>
              <a:latin typeface="Söhne"/>
            </a:endParaRPr>
          </a:p>
          <a:p>
            <a:pPr algn="l">
              <a:buFont typeface="+mj-lt"/>
              <a:buNone/>
            </a:pPr>
            <a:r>
              <a:rPr lang="cs-CZ" b="1" i="0" noProof="0" dirty="0">
                <a:solidFill>
                  <a:srgbClr val="D1D5DB"/>
                </a:solidFill>
                <a:effectLst/>
                <a:latin typeface="Söhne"/>
              </a:rPr>
              <a:t>Konstrukce sociálních problémů</a:t>
            </a:r>
            <a:r>
              <a:rPr lang="cs-CZ" b="0" i="0" noProof="0" dirty="0">
                <a:solidFill>
                  <a:srgbClr val="D1D5DB"/>
                </a:solidFill>
                <a:effectLst/>
                <a:latin typeface="Söhne"/>
              </a:rPr>
              <a:t>: Alexander argumentuje, že sociální problémy jsou vytvářeny společností prostřednictvím procesů kulturního a diskurzivního konstruování. To znamená, že to, co je považováno za sociální problém, je výsledkem sociálních, politických a mediálních diskusí, které formují vnímání a pochopení daného problému.</a:t>
            </a:r>
          </a:p>
          <a:p>
            <a:pPr algn="l">
              <a:buFont typeface="+mj-lt"/>
              <a:buNone/>
            </a:pPr>
            <a:r>
              <a:rPr lang="cs-CZ" b="1" i="0" noProof="0" dirty="0">
                <a:solidFill>
                  <a:srgbClr val="D1D5DB"/>
                </a:solidFill>
                <a:effectLst/>
                <a:latin typeface="Söhne"/>
              </a:rPr>
              <a:t>Roli narativů a symbolů</a:t>
            </a:r>
            <a:r>
              <a:rPr lang="cs-CZ" b="0" i="0" noProof="0" dirty="0">
                <a:solidFill>
                  <a:srgbClr val="D1D5DB"/>
                </a:solidFill>
                <a:effectLst/>
                <a:latin typeface="Söhne"/>
              </a:rPr>
              <a:t>: Societalizace sociálních problémů zahrnuje použití narativů, symbolů a metafor k definování a pochopení problémů. Tyto narativy a symboly ovlivňují, jak jsou problémy veřejně vnímány a jak jsou na ně reagovány.</a:t>
            </a:r>
          </a:p>
          <a:p>
            <a:pPr algn="l">
              <a:buFont typeface="+mj-lt"/>
              <a:buNone/>
            </a:pPr>
            <a:r>
              <a:rPr lang="cs-CZ" b="1" i="0" noProof="0" dirty="0">
                <a:solidFill>
                  <a:srgbClr val="D1D5DB"/>
                </a:solidFill>
                <a:effectLst/>
                <a:latin typeface="Söhne"/>
              </a:rPr>
              <a:t>Veřejný diskurs a média</a:t>
            </a:r>
            <a:r>
              <a:rPr lang="cs-CZ" b="0" i="0" noProof="0" dirty="0">
                <a:solidFill>
                  <a:srgbClr val="D1D5DB"/>
                </a:solidFill>
                <a:effectLst/>
                <a:latin typeface="Söhne"/>
              </a:rPr>
              <a:t>: Média hrají klíčovou roli v </a:t>
            </a:r>
            <a:r>
              <a:rPr lang="cs-CZ" b="0" i="0" noProof="0" dirty="0" err="1">
                <a:solidFill>
                  <a:srgbClr val="D1D5DB"/>
                </a:solidFill>
                <a:effectLst/>
                <a:latin typeface="Söhne"/>
              </a:rPr>
              <a:t>societalizaci</a:t>
            </a:r>
            <a:r>
              <a:rPr lang="cs-CZ" b="0" i="0" noProof="0" dirty="0">
                <a:solidFill>
                  <a:srgbClr val="D1D5DB"/>
                </a:solidFill>
                <a:effectLst/>
                <a:latin typeface="Söhne"/>
              </a:rPr>
              <a:t> sociálních problémů tím, že šíří určité narativy a interpretace. Veřejný diskurs, vedený médii a dalšími aktéry, jako jsou politici, experti a aktivisté, formuje veřejné vnímání sociálních problémů.</a:t>
            </a:r>
          </a:p>
          <a:p>
            <a:pPr algn="l">
              <a:buFont typeface="+mj-lt"/>
              <a:buNone/>
            </a:pPr>
            <a:r>
              <a:rPr lang="cs-CZ" b="1" i="0" noProof="0" dirty="0">
                <a:solidFill>
                  <a:srgbClr val="D1D5DB"/>
                </a:solidFill>
                <a:effectLst/>
                <a:latin typeface="Söhne"/>
              </a:rPr>
              <a:t>Morální hodnoty a společenské normy</a:t>
            </a:r>
            <a:r>
              <a:rPr lang="cs-CZ" b="0" i="0" noProof="0" dirty="0">
                <a:solidFill>
                  <a:srgbClr val="D1D5DB"/>
                </a:solidFill>
                <a:effectLst/>
                <a:latin typeface="Söhne"/>
              </a:rPr>
              <a:t>: Sociální problémy jsou často definovány a hodnoceny na základě morálních hodnot a společenských norem. Co společnost považuje za "problém", je silně ovlivněno existujícími normami a hodnotami.</a:t>
            </a:r>
          </a:p>
          <a:p>
            <a:pPr algn="l">
              <a:buFont typeface="+mj-lt"/>
              <a:buNone/>
            </a:pPr>
            <a:r>
              <a:rPr lang="cs-CZ" b="1" i="0" noProof="0" dirty="0">
                <a:solidFill>
                  <a:srgbClr val="D1D5DB"/>
                </a:solidFill>
                <a:effectLst/>
                <a:latin typeface="Söhne"/>
              </a:rPr>
              <a:t>Změna a variabilita</a:t>
            </a:r>
            <a:r>
              <a:rPr lang="cs-CZ" b="0" i="0" noProof="0" dirty="0">
                <a:solidFill>
                  <a:srgbClr val="D1D5DB"/>
                </a:solidFill>
                <a:effectLst/>
                <a:latin typeface="Söhne"/>
              </a:rPr>
              <a:t>: Alexander zdůrazňuje, že societalizace sociálních problémů není statický proces, ale je podléhá změnám v čase a může se lišit v závislosti na kulturním a sociálním kontextu. Sociální problémy se mohou vyvíjet a měnit, jak se mění diskursy a společenské normy.</a:t>
            </a:r>
          </a:p>
          <a:p>
            <a:pPr algn="l">
              <a:buFont typeface="+mj-lt"/>
              <a:buNone/>
            </a:pPr>
            <a:r>
              <a:rPr lang="cs-CZ" b="1" i="0" noProof="0" dirty="0">
                <a:solidFill>
                  <a:srgbClr val="D1D5DB"/>
                </a:solidFill>
                <a:effectLst/>
                <a:latin typeface="Söhne"/>
              </a:rPr>
              <a:t>Politika a moc</a:t>
            </a:r>
            <a:r>
              <a:rPr lang="cs-CZ" b="0" i="0" noProof="0" dirty="0">
                <a:solidFill>
                  <a:srgbClr val="D1D5DB"/>
                </a:solidFill>
                <a:effectLst/>
                <a:latin typeface="Söhne"/>
              </a:rPr>
              <a:t>: Societalizace sociálních problémů je také procesem, ve kterém se projevují politika a moc. Různé skupiny a aktéři se snaží ovlivnit definici a vnímání sociálních problémů, aby podpořili své vlastní zájmy a cíle.</a:t>
            </a:r>
          </a:p>
          <a:p>
            <a:endParaRPr lang="cs-CZ" noProof="0" dirty="0"/>
          </a:p>
          <a:p>
            <a:r>
              <a:rPr lang="cs-CZ" noProof="0" dirty="0"/>
              <a:t>Ukázka aplikace teorie societalizace</a:t>
            </a:r>
          </a:p>
          <a:p>
            <a:r>
              <a:rPr lang="cs-CZ" noProof="0" dirty="0"/>
              <a:t>https://link.springer.com/article/10.1057/s41290-022-00174-1 </a:t>
            </a:r>
          </a:p>
          <a:p>
            <a:r>
              <a:rPr lang="en-US" noProof="0" dirty="0"/>
              <a:t>#shameles</a:t>
            </a:r>
            <a:r>
              <a:rPr lang="cs-CZ" noProof="0" dirty="0"/>
              <a:t>s</a:t>
            </a:r>
            <a:r>
              <a:rPr lang="en-US" noProof="0" dirty="0"/>
              <a:t>plug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376530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Toto není na zkoušce, je to cvičení v hodině a tom jak mluvit o a analyzovat různá velká rizika naší společnosti. </a:t>
            </a:r>
          </a:p>
          <a:p>
            <a:endParaRPr lang="cs-CZ" dirty="0"/>
          </a:p>
          <a:p>
            <a:r>
              <a:rPr lang="cs-CZ" dirty="0"/>
              <a:t>Abstraktnost</a:t>
            </a:r>
          </a:p>
          <a:p>
            <a:r>
              <a:rPr lang="cs-CZ" dirty="0"/>
              <a:t>Odosobnělost</a:t>
            </a:r>
          </a:p>
          <a:p>
            <a:r>
              <a:rPr lang="cs-CZ" dirty="0"/>
              <a:t>Globálnost</a:t>
            </a:r>
          </a:p>
          <a:p>
            <a:r>
              <a:rPr lang="cs-CZ" dirty="0"/>
              <a:t>Nevypočitatelné důsledky</a:t>
            </a:r>
          </a:p>
          <a:p>
            <a:endParaRPr lang="cs-CZ" dirty="0"/>
          </a:p>
          <a:p>
            <a:r>
              <a:rPr lang="cs-CZ" dirty="0"/>
              <a:t>Nové formy politiky</a:t>
            </a:r>
          </a:p>
          <a:p>
            <a:r>
              <a:rPr lang="cs-CZ" dirty="0"/>
              <a:t>Zhroucení legitimity odbornosti </a:t>
            </a:r>
          </a:p>
          <a:p>
            <a:r>
              <a:rPr lang="cs-CZ" dirty="0"/>
              <a:t>Diskurzivní společnost</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113762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Ulrich Beck (15. května 1944, </a:t>
            </a:r>
            <a:r>
              <a:rPr lang="cs-CZ" noProof="0" dirty="0" err="1"/>
              <a:t>Słupsk</a:t>
            </a:r>
            <a:r>
              <a:rPr lang="cs-CZ" noProof="0" dirty="0"/>
              <a:t>, Polsko – 1. ledna 2015) byl jeden z nejvýznamnějších německých sociologů. Do července 2009 přednášel jako profesor sociologie na Univerzitě Ludvíka Maximiliána v Mnichově, kde také žil. Byl hostujícím profesorem na London </a:t>
            </a:r>
            <a:r>
              <a:rPr lang="cs-CZ" noProof="0" dirty="0" err="1"/>
              <a:t>School</a:t>
            </a:r>
            <a:r>
              <a:rPr lang="cs-CZ" noProof="0" dirty="0"/>
              <a:t> </a:t>
            </a:r>
            <a:r>
              <a:rPr lang="cs-CZ" noProof="0" dirty="0" err="1"/>
              <a:t>of</a:t>
            </a:r>
            <a:r>
              <a:rPr lang="cs-CZ" noProof="0" dirty="0"/>
              <a:t> </a:t>
            </a:r>
            <a:r>
              <a:rPr lang="cs-CZ" noProof="0" dirty="0" err="1"/>
              <a:t>Economics</a:t>
            </a:r>
            <a:r>
              <a:rPr lang="cs-CZ" noProof="0" dirty="0"/>
              <a:t> and </a:t>
            </a:r>
            <a:r>
              <a:rPr lang="cs-CZ" noProof="0" dirty="0" err="1"/>
              <a:t>Political</a:t>
            </a:r>
            <a:r>
              <a:rPr lang="cs-CZ" noProof="0" dirty="0"/>
              <a:t> Science.</a:t>
            </a:r>
          </a:p>
          <a:p>
            <a:endParaRPr lang="cs-CZ" noProof="0" dirty="0"/>
          </a:p>
          <a:p>
            <a:r>
              <a:rPr lang="cs-CZ" noProof="0" dirty="0"/>
              <a:t>Ulrich Beck je autorem desítek knih z oboru sociologie. Nejznámější z nich je Riziková společnost (</a:t>
            </a:r>
            <a:r>
              <a:rPr lang="cs-CZ" noProof="0" dirty="0" err="1"/>
              <a:t>Risikogesellschaft</a:t>
            </a:r>
            <a:r>
              <a:rPr lang="cs-CZ" noProof="0" dirty="0"/>
              <a:t> - </a:t>
            </a:r>
            <a:r>
              <a:rPr lang="cs-CZ" noProof="0" dirty="0" err="1"/>
              <a:t>Auf</a:t>
            </a:r>
            <a:r>
              <a:rPr lang="cs-CZ" noProof="0" dirty="0"/>
              <a:t> dem </a:t>
            </a:r>
            <a:r>
              <a:rPr lang="cs-CZ" noProof="0" dirty="0" err="1"/>
              <a:t>Weg</a:t>
            </a:r>
            <a:r>
              <a:rPr lang="cs-CZ" noProof="0" dirty="0"/>
              <a:t> in </a:t>
            </a:r>
            <a:r>
              <a:rPr lang="cs-CZ" noProof="0" dirty="0" err="1"/>
              <a:t>eine</a:t>
            </a:r>
            <a:r>
              <a:rPr lang="cs-CZ" noProof="0" dirty="0"/>
              <a:t> </a:t>
            </a:r>
            <a:r>
              <a:rPr lang="cs-CZ" noProof="0" dirty="0" err="1"/>
              <a:t>andere</a:t>
            </a:r>
            <a:r>
              <a:rPr lang="cs-CZ" noProof="0" dirty="0"/>
              <a:t> </a:t>
            </a:r>
            <a:r>
              <a:rPr lang="cs-CZ" noProof="0" dirty="0" err="1"/>
              <a:t>Moderne</a:t>
            </a:r>
            <a:r>
              <a:rPr lang="cs-CZ" noProof="0" dirty="0"/>
              <a:t>, 1986), která byla přeložena do více než 15 světových jazyků (česky r. 2004).</a:t>
            </a:r>
          </a:p>
          <a:p>
            <a:endParaRPr lang="cs-CZ" noProof="0" dirty="0"/>
          </a:p>
          <a:p>
            <a:r>
              <a:rPr lang="cs-CZ" noProof="0" dirty="0"/>
              <a:t>Mezi jeho další významné práce patří </a:t>
            </a:r>
            <a:r>
              <a:rPr lang="cs-CZ" noProof="0" dirty="0" err="1"/>
              <a:t>Gegengifte</a:t>
            </a:r>
            <a:r>
              <a:rPr lang="cs-CZ" noProof="0" dirty="0"/>
              <a:t> (1988), </a:t>
            </a:r>
            <a:r>
              <a:rPr lang="cs-CZ" noProof="0" dirty="0" err="1"/>
              <a:t>Das</a:t>
            </a:r>
            <a:r>
              <a:rPr lang="cs-CZ" noProof="0" dirty="0"/>
              <a:t> </a:t>
            </a:r>
            <a:r>
              <a:rPr lang="cs-CZ" noProof="0" dirty="0" err="1"/>
              <a:t>ganz</a:t>
            </a:r>
            <a:r>
              <a:rPr lang="cs-CZ" noProof="0" dirty="0"/>
              <a:t> </a:t>
            </a:r>
            <a:r>
              <a:rPr lang="cs-CZ" noProof="0" dirty="0" err="1"/>
              <a:t>normale</a:t>
            </a:r>
            <a:r>
              <a:rPr lang="cs-CZ" noProof="0" dirty="0"/>
              <a:t> Chaos der </a:t>
            </a:r>
            <a:r>
              <a:rPr lang="cs-CZ" noProof="0" dirty="0" err="1"/>
              <a:t>Liebe</a:t>
            </a:r>
            <a:r>
              <a:rPr lang="cs-CZ" noProof="0" dirty="0"/>
              <a:t> (spolu s manželkou Elisabeth Beck-</a:t>
            </a:r>
            <a:r>
              <a:rPr lang="cs-CZ" noProof="0" dirty="0" err="1"/>
              <a:t>Gernsheimovou</a:t>
            </a:r>
            <a:r>
              <a:rPr lang="cs-CZ" noProof="0" dirty="0"/>
              <a:t>, 1990), Die </a:t>
            </a:r>
            <a:r>
              <a:rPr lang="cs-CZ" noProof="0" dirty="0" err="1"/>
              <a:t>Erfindung</a:t>
            </a:r>
            <a:r>
              <a:rPr lang="cs-CZ" noProof="0" dirty="0"/>
              <a:t> des </a:t>
            </a:r>
            <a:r>
              <a:rPr lang="cs-CZ" noProof="0" dirty="0" err="1"/>
              <a:t>Politischen</a:t>
            </a:r>
            <a:r>
              <a:rPr lang="cs-CZ" noProof="0" dirty="0"/>
              <a:t> (1993, česky jako Vynalézání politiky r. 2007).</a:t>
            </a:r>
          </a:p>
          <a:p>
            <a:endParaRPr lang="cs-CZ" noProof="0" dirty="0"/>
          </a:p>
          <a:p>
            <a:r>
              <a:rPr lang="cs-CZ" noProof="0" dirty="0"/>
              <a:t>Spolu s Anthony </a:t>
            </a:r>
            <a:r>
              <a:rPr lang="cs-CZ" noProof="0" dirty="0" err="1"/>
              <a:t>Giddensem</a:t>
            </a:r>
            <a:r>
              <a:rPr lang="cs-CZ" noProof="0" dirty="0"/>
              <a:t> a </a:t>
            </a:r>
            <a:r>
              <a:rPr lang="cs-CZ" noProof="0" dirty="0" err="1"/>
              <a:t>Scottem</a:t>
            </a:r>
            <a:r>
              <a:rPr lang="cs-CZ" noProof="0" dirty="0"/>
              <a:t> </a:t>
            </a:r>
            <a:r>
              <a:rPr lang="cs-CZ" noProof="0" dirty="0" err="1"/>
              <a:t>Lashem</a:t>
            </a:r>
            <a:r>
              <a:rPr lang="cs-CZ" noProof="0" dirty="0"/>
              <a:t> napsal </a:t>
            </a:r>
            <a:r>
              <a:rPr lang="cs-CZ" noProof="0" dirty="0" err="1"/>
              <a:t>Reflexive</a:t>
            </a:r>
            <a:r>
              <a:rPr lang="cs-CZ" noProof="0" dirty="0"/>
              <a:t> </a:t>
            </a:r>
            <a:r>
              <a:rPr lang="cs-CZ" noProof="0" dirty="0" err="1"/>
              <a:t>Modernization</a:t>
            </a:r>
            <a:r>
              <a:rPr lang="cs-CZ" noProof="0" dirty="0"/>
              <a:t> (1994). Dalším jeho vlastním dílem byla kniha s názvem </a:t>
            </a:r>
            <a:r>
              <a:rPr lang="cs-CZ" noProof="0" dirty="0" err="1"/>
              <a:t>Was</a:t>
            </a:r>
            <a:r>
              <a:rPr lang="cs-CZ" noProof="0" dirty="0"/>
              <a:t> </a:t>
            </a:r>
            <a:r>
              <a:rPr lang="cs-CZ" noProof="0" dirty="0" err="1"/>
              <a:t>ist</a:t>
            </a:r>
            <a:r>
              <a:rPr lang="cs-CZ" noProof="0" dirty="0"/>
              <a:t> </a:t>
            </a:r>
            <a:r>
              <a:rPr lang="cs-CZ" noProof="0" dirty="0" err="1"/>
              <a:t>Globalisierung</a:t>
            </a:r>
            <a:r>
              <a:rPr lang="cs-CZ" noProof="0" dirty="0"/>
              <a:t> (1997, česky jako Co je to globalizace? Omyly a odpovědi r. 2007), následovaná po dvou letech Schöne </a:t>
            </a:r>
            <a:r>
              <a:rPr lang="cs-CZ" noProof="0" dirty="0" err="1"/>
              <a:t>neue</a:t>
            </a:r>
            <a:r>
              <a:rPr lang="cs-CZ" noProof="0" dirty="0"/>
              <a:t> </a:t>
            </a:r>
            <a:r>
              <a:rPr lang="cs-CZ" noProof="0" dirty="0" err="1"/>
              <a:t>Arbeitswelt</a:t>
            </a:r>
            <a:r>
              <a:rPr lang="cs-CZ" noProof="0" dirty="0"/>
              <a:t> (1999). Další publikací zabývající se vlivy globalizace byla </a:t>
            </a:r>
            <a:r>
              <a:rPr lang="cs-CZ" noProof="0" dirty="0" err="1"/>
              <a:t>Macht</a:t>
            </a:r>
            <a:r>
              <a:rPr lang="cs-CZ" noProof="0" dirty="0"/>
              <a:t> </a:t>
            </a:r>
            <a:r>
              <a:rPr lang="cs-CZ" noProof="0" dirty="0" err="1"/>
              <a:t>und</a:t>
            </a:r>
            <a:r>
              <a:rPr lang="cs-CZ" noProof="0" dirty="0"/>
              <a:t> </a:t>
            </a:r>
            <a:r>
              <a:rPr lang="cs-CZ" noProof="0" dirty="0" err="1"/>
              <a:t>Gegenmacht</a:t>
            </a:r>
            <a:r>
              <a:rPr lang="cs-CZ" noProof="0" dirty="0"/>
              <a:t> </a:t>
            </a:r>
            <a:r>
              <a:rPr lang="cs-CZ" noProof="0" dirty="0" err="1"/>
              <a:t>im</a:t>
            </a:r>
            <a:r>
              <a:rPr lang="cs-CZ" noProof="0" dirty="0"/>
              <a:t> </a:t>
            </a:r>
            <a:r>
              <a:rPr lang="cs-CZ" noProof="0" dirty="0" err="1"/>
              <a:t>globale</a:t>
            </a:r>
            <a:r>
              <a:rPr lang="cs-CZ" noProof="0" dirty="0"/>
              <a:t> </a:t>
            </a:r>
            <a:r>
              <a:rPr lang="cs-CZ" noProof="0" dirty="0" err="1"/>
              <a:t>Zeitalter</a:t>
            </a:r>
            <a:r>
              <a:rPr lang="cs-CZ" noProof="0" dirty="0"/>
              <a:t>: </a:t>
            </a:r>
            <a:r>
              <a:rPr lang="cs-CZ" noProof="0" dirty="0" err="1"/>
              <a:t>Neue</a:t>
            </a:r>
            <a:r>
              <a:rPr lang="cs-CZ" noProof="0" dirty="0"/>
              <a:t> </a:t>
            </a:r>
            <a:r>
              <a:rPr lang="cs-CZ" noProof="0" dirty="0" err="1"/>
              <a:t>weltpolitische</a:t>
            </a:r>
            <a:r>
              <a:rPr lang="cs-CZ" noProof="0" dirty="0"/>
              <a:t> </a:t>
            </a:r>
            <a:r>
              <a:rPr lang="cs-CZ" noProof="0" dirty="0" err="1"/>
              <a:t>Ökonomie</a:t>
            </a:r>
            <a:r>
              <a:rPr lang="cs-CZ" noProof="0" dirty="0"/>
              <a:t> (2002, česky jako Moc a protiváha moci v globálním věku: Nová ekonomie světové politiky r. 2007).</a:t>
            </a:r>
          </a:p>
          <a:p>
            <a:endParaRPr lang="cs-CZ" noProof="0" dirty="0"/>
          </a:p>
          <a:p>
            <a:r>
              <a:rPr lang="cs-CZ" noProof="0" dirty="0"/>
              <a:t>Zabývá se mj. tématem globalizace a jejích důsledků: společenských změn jako jsou individualizace a sociální nerovnost. Ve svých, často esejistickou formou psaných, dílech razí celou řadu termínů jako „společnost rizika“ (</a:t>
            </a:r>
            <a:r>
              <a:rPr lang="cs-CZ" noProof="0" dirty="0" err="1"/>
              <a:t>Risikogesellschaft</a:t>
            </a:r>
            <a:r>
              <a:rPr lang="cs-CZ" noProof="0" dirty="0"/>
              <a:t>), kosmopolitismus, individualizace, deinstitucionalizace, </a:t>
            </a:r>
            <a:r>
              <a:rPr lang="cs-CZ" noProof="0" dirty="0" err="1"/>
              <a:t>detradicionalizace</a:t>
            </a:r>
            <a:r>
              <a:rPr lang="cs-CZ" noProof="0" dirty="0"/>
              <a:t> nebo pluralizace a v okruhu problémů souvisejících s globalizací např. „druhá moderna“, globalismus, </a:t>
            </a:r>
            <a:r>
              <a:rPr lang="cs-CZ" noProof="0" dirty="0" err="1"/>
              <a:t>globalita</a:t>
            </a:r>
            <a:r>
              <a:rPr lang="cs-CZ" noProof="0" dirty="0"/>
              <a:t> atd.</a:t>
            </a:r>
          </a:p>
          <a:p>
            <a:endParaRPr lang="cs-CZ" noProof="0" dirty="0"/>
          </a:p>
          <a:p>
            <a:r>
              <a:rPr lang="cs-CZ" noProof="0" dirty="0"/>
              <a:t>Beck je z národohospodářského hlediska zastáncem stanovení nových priorit: Vzhledem k tomu, že vlivem automatizace již nelze dosáhnout úplné zaměstnanosti, národní řešení jsou nerealizovatelná a „neoliberální medicína“ neúčinkuje, budou státy nuceny garantovat základní příjem a umožnit tak ve větší míře občansko-společenskou práci. Takovéto řešení bude ovšem uskutečnitelné jen tehdy, podaří-li se na evropské nebo – v optimálním případě – na různých nadnárodních úrovních prosadit jednotné hospodářské a sociální standardy. Jen tehdy bude možné, aby jako protipól nadnárodních koncernů byly vytvořeny nadnárodní státy, jež by kontrolovaly jejich činnost a omezovaly jejich moc.</a:t>
            </a:r>
          </a:p>
          <a:p>
            <a:endParaRPr lang="cs-CZ" noProof="0" dirty="0"/>
          </a:p>
          <a:p>
            <a:r>
              <a:rPr lang="cs-CZ" noProof="0" dirty="0"/>
              <a:t>Svět se stal společností rizika (</a:t>
            </a:r>
            <a:r>
              <a:rPr lang="cs-CZ" noProof="0" dirty="0" err="1"/>
              <a:t>Weltrisikogesellschaft</a:t>
            </a:r>
            <a:r>
              <a:rPr lang="cs-CZ" noProof="0" dirty="0"/>
              <a:t>). Jedním z aspektů, které tento proces pomáhají ozřejmit, je kosmopolitní vědomí společného ohrožení terorismem. Beck je přesvědčen, že bez vybudování mezinárodních právních a soudních instancí nelze v budoucnu dospět k mírovému řešení nadnárodních konfliktů. Nazývá to právním pacifismem (</a:t>
            </a:r>
            <a:r>
              <a:rPr lang="cs-CZ" noProof="0" dirty="0" err="1"/>
              <a:t>Rechtspazifismus</a:t>
            </a:r>
            <a:r>
              <a:rPr lang="cs-CZ" noProof="0" dirty="0"/>
              <a:t>).</a:t>
            </a:r>
          </a:p>
          <a:p>
            <a:endParaRPr lang="cs-CZ" noProof="0" dirty="0"/>
          </a:p>
          <a:p>
            <a:r>
              <a:rPr lang="cs-CZ" noProof="0" dirty="0"/>
              <a:t>Reflexivní modernizace je stav, kdy jedna epocha moderny mizí a další vzniká. Ke vzniku té další nedochází cestou politických voleb, svržením vlády nebo revolucí, ale vedlejším působením modernizací. K zániku industriální epochy dochází kvůli vítězství západní modernizace. Mnohá ohrožení světa vyplývají z toho, že většina zemí a kultur ještě nedospěla k útočišti jistoty a racionality, demokracie a blahobytu, přestože jediný protivník na cestě do ráje – komunismus zahynul. Jeden protivník však stále existuje a rozkládá kapitalismus podvázaný demokracií a sociálním státem. Tímto protivníkem je diktatura věcných tlaků, ekonomiky, techniky, politiky, vědy, tedy absolutismus samotné industriálně společenské modernizace. Moderní společnost ještě nikde neexistuje, protože společnosti, které nyní takto označujeme, jsou ještě úzce spjaty s industriální společností.</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408710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Klimatická krize je tak dokonalým ztvárněním problémů rizika. Abstraktní je v tom slova smyslu, že není explicitně uchopitelná jako jeden nepřítel proti kterému se může brojit a nad kterým se má vyhrát. Tím je i odosobnělá a spousty firem, které se pravděpodobně podílí na zhoršování klimatické krize se snaží udržet toto odosobnění. Je globální a v ten moment je řešení mnohem komplikovanější než na úrovni států. </a:t>
            </a:r>
          </a:p>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409920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buFont typeface="+mj-lt"/>
              <a:buNone/>
            </a:pPr>
            <a:r>
              <a:rPr lang="cs-CZ" b="1" i="0" noProof="0" dirty="0">
                <a:solidFill>
                  <a:srgbClr val="D1D5DB"/>
                </a:solidFill>
                <a:effectLst/>
                <a:latin typeface="Söhne"/>
              </a:rPr>
              <a:t>Reflexivní modernizace</a:t>
            </a:r>
            <a:r>
              <a:rPr lang="cs-CZ" b="0" i="0" noProof="0" dirty="0">
                <a:solidFill>
                  <a:srgbClr val="D1D5DB"/>
                </a:solidFill>
                <a:effectLst/>
                <a:latin typeface="Söhne"/>
              </a:rPr>
              <a:t>: Beck tvrdí, že společnost musí přejít od průmyslové moderny k "reflexivní moderně". Toto zahrnuje sebereflexi a kritické přehodnocení způsobů, jakými moderní společnosti fungují, včetně jejich přístupů k ekonomice, politice, vědě a technologii.</a:t>
            </a:r>
          </a:p>
          <a:p>
            <a:pPr algn="l">
              <a:buFont typeface="+mj-lt"/>
              <a:buNone/>
            </a:pPr>
            <a:r>
              <a:rPr lang="cs-CZ" b="1" i="0" noProof="0" dirty="0">
                <a:solidFill>
                  <a:srgbClr val="D1D5DB"/>
                </a:solidFill>
                <a:effectLst/>
                <a:latin typeface="Söhne"/>
              </a:rPr>
              <a:t>Politizace vědy a technologie</a:t>
            </a:r>
            <a:r>
              <a:rPr lang="cs-CZ" b="0" i="0" noProof="0" dirty="0">
                <a:solidFill>
                  <a:srgbClr val="D1D5DB"/>
                </a:solidFill>
                <a:effectLst/>
                <a:latin typeface="Söhne"/>
              </a:rPr>
              <a:t>: Beck zdůrazňuje potřebu demokratizace rozhodování o vědeckých a technologických otázkách. Tvrdí, že věda a technologie by neměly být ponechány pouze v rukou expertů, ale měly by být předmětem širší veřejné debaty a demokratické kontroly.</a:t>
            </a:r>
          </a:p>
          <a:p>
            <a:pPr algn="l">
              <a:buFont typeface="+mj-lt"/>
              <a:buNone/>
            </a:pPr>
            <a:r>
              <a:rPr lang="cs-CZ" b="1" i="0" noProof="0" dirty="0">
                <a:solidFill>
                  <a:srgbClr val="D1D5DB"/>
                </a:solidFill>
                <a:effectLst/>
                <a:latin typeface="Söhne"/>
              </a:rPr>
              <a:t>Globální odpovědnost a spolupráce</a:t>
            </a:r>
            <a:r>
              <a:rPr lang="cs-CZ" b="0" i="0" noProof="0" dirty="0">
                <a:solidFill>
                  <a:srgbClr val="D1D5DB"/>
                </a:solidFill>
                <a:effectLst/>
                <a:latin typeface="Söhne"/>
              </a:rPr>
              <a:t>: Beck poukazuje na to, že mnoho rizik, jako je klimatická změna nebo jaderné hrozby, jsou globální povahy. Řešení těchto rizik vyžaduje mezinárodní spolupráci a nové formy globálního řízení.</a:t>
            </a:r>
          </a:p>
          <a:p>
            <a:pPr algn="l">
              <a:buFont typeface="+mj-lt"/>
              <a:buNone/>
            </a:pPr>
            <a:r>
              <a:rPr lang="cs-CZ" b="1" i="0" noProof="0" dirty="0" err="1">
                <a:solidFill>
                  <a:srgbClr val="D1D5DB"/>
                </a:solidFill>
                <a:effectLst/>
                <a:latin typeface="Söhne"/>
              </a:rPr>
              <a:t>Subpolitika</a:t>
            </a:r>
            <a:r>
              <a:rPr lang="cs-CZ" b="0" i="0" noProof="0" dirty="0">
                <a:solidFill>
                  <a:srgbClr val="D1D5DB"/>
                </a:solidFill>
                <a:effectLst/>
                <a:latin typeface="Söhne"/>
              </a:rPr>
              <a:t>: Beck zavádí koncept "</a:t>
            </a:r>
            <a:r>
              <a:rPr lang="cs-CZ" b="0" i="0" noProof="0" dirty="0" err="1">
                <a:solidFill>
                  <a:srgbClr val="D1D5DB"/>
                </a:solidFill>
                <a:effectLst/>
                <a:latin typeface="Söhne"/>
              </a:rPr>
              <a:t>subpolitiky</a:t>
            </a:r>
            <a:r>
              <a:rPr lang="cs-CZ" b="0" i="0" noProof="0" dirty="0">
                <a:solidFill>
                  <a:srgbClr val="D1D5DB"/>
                </a:solidFill>
                <a:effectLst/>
                <a:latin typeface="Söhne"/>
              </a:rPr>
              <a:t>", který se týká politické aktivity mimo tradiční politické instituce. Zahrnuje aktivismus občanů, nevládních organizací a jiných skupin, které se snaží ovlivnit politiku a společnost v otázkách rizik.</a:t>
            </a:r>
          </a:p>
          <a:p>
            <a:pPr algn="l">
              <a:buFont typeface="+mj-lt"/>
              <a:buNone/>
            </a:pPr>
            <a:r>
              <a:rPr lang="cs-CZ" b="1" i="0" noProof="0" dirty="0">
                <a:solidFill>
                  <a:srgbClr val="D1D5DB"/>
                </a:solidFill>
                <a:effectLst/>
                <a:latin typeface="Söhne"/>
              </a:rPr>
              <a:t>Transparentnost a účast veřejnosti</a:t>
            </a:r>
            <a:r>
              <a:rPr lang="cs-CZ" b="0" i="0" noProof="0" dirty="0">
                <a:solidFill>
                  <a:srgbClr val="D1D5DB"/>
                </a:solidFill>
                <a:effectLst/>
                <a:latin typeface="Söhne"/>
              </a:rPr>
              <a:t>: Beck zdůrazňuje význam transparentnosti a zapojení veřejnosti do diskusí a rozhodování o rizicích. Tvrdí, že veřejnost by měla mít přístup k informacím o rizicích a měla by být aktivně zapojena do procesu jejich řízení.</a:t>
            </a:r>
          </a:p>
          <a:p>
            <a:pPr algn="l">
              <a:buFont typeface="+mj-lt"/>
              <a:buNone/>
            </a:pPr>
            <a:r>
              <a:rPr lang="cs-CZ" b="1" i="0" noProof="0" dirty="0">
                <a:solidFill>
                  <a:srgbClr val="D1D5DB"/>
                </a:solidFill>
                <a:effectLst/>
                <a:latin typeface="Söhne"/>
              </a:rPr>
              <a:t>Přehodnocení hodnot a priorit</a:t>
            </a:r>
            <a:r>
              <a:rPr lang="cs-CZ" b="0" i="0" noProof="0" dirty="0">
                <a:solidFill>
                  <a:srgbClr val="D1D5DB"/>
                </a:solidFill>
                <a:effectLst/>
                <a:latin typeface="Söhne"/>
              </a:rPr>
              <a:t>: Beck navrhuje, že společnost musí přehodnotit své hodnoty a priority, aby se lépe vyrovnala s riziky. To zahrnuje posun od krátkodobých ekonomických zisků k dlouhodobé udržitelnosti a bezpečnosti.</a:t>
            </a:r>
          </a:p>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325469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Vyvazující mechanismy</a:t>
            </a:r>
          </a:p>
          <a:p>
            <a:pPr marL="171450" indent="-171450">
              <a:buFontTx/>
              <a:buChar char="-"/>
            </a:pPr>
            <a:r>
              <a:rPr lang="cs-CZ" dirty="0"/>
              <a:t>Tradice a stálost institucí se rapidně mění a reflexivně se o nich stále uvažuje</a:t>
            </a:r>
          </a:p>
          <a:p>
            <a:pPr marL="171450" indent="-171450">
              <a:buFontTx/>
              <a:buChar char="-"/>
            </a:pPr>
            <a:r>
              <a:rPr lang="cs-CZ" dirty="0"/>
              <a:t>Vznikají stále nové a nové způsoby života a „nic“ není dáno </a:t>
            </a:r>
          </a:p>
          <a:p>
            <a:pPr marL="171450" indent="-171450">
              <a:buFontTx/>
              <a:buChar char="-"/>
            </a:pPr>
            <a:r>
              <a:rPr lang="cs-CZ" dirty="0"/>
              <a:t>Lidé mohou být opravdu individualističtí (jestli mají prostředky) jak se jim zachce (pokud to není trestné) </a:t>
            </a:r>
          </a:p>
          <a:p>
            <a:pPr marL="171450" indent="-171450">
              <a:buFontTx/>
              <a:buChar char="-"/>
            </a:pPr>
            <a:endParaRPr lang="cs-CZ" dirty="0"/>
          </a:p>
          <a:p>
            <a:pPr marL="0" indent="0">
              <a:buFontTx/>
              <a:buNone/>
            </a:pPr>
            <a:r>
              <a:rPr lang="cs-CZ" dirty="0"/>
              <a:t>Spojující mechanismy</a:t>
            </a:r>
          </a:p>
          <a:p>
            <a:pPr marL="171450" indent="-171450">
              <a:buFontTx/>
              <a:buChar char="-"/>
            </a:pPr>
            <a:r>
              <a:rPr lang="cs-CZ" dirty="0"/>
              <a:t>Lidé mohou soucítit s problémy lidí na druhém konci světa (sbírky na oběti katastrof atd.)</a:t>
            </a:r>
          </a:p>
          <a:p>
            <a:pPr marL="171450" indent="-171450">
              <a:buFontTx/>
              <a:buChar char="-"/>
            </a:pPr>
            <a:r>
              <a:rPr lang="cs-CZ" dirty="0"/>
              <a:t>Internet / televize globalizuje skupiny lidí a zároveň utváří spojené bubliny bez geografického omezení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124901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buFont typeface="+mj-lt"/>
              <a:buNone/>
            </a:pPr>
            <a:r>
              <a:rPr lang="cs-CZ" b="1" i="0" noProof="0" dirty="0">
                <a:solidFill>
                  <a:srgbClr val="D1D5DB"/>
                </a:solidFill>
                <a:effectLst/>
                <a:latin typeface="Söhne"/>
              </a:rPr>
              <a:t>Důvěra v abstraktní systémy</a:t>
            </a:r>
            <a:r>
              <a:rPr lang="cs-CZ" b="0" i="0" noProof="0" dirty="0">
                <a:solidFill>
                  <a:srgbClr val="D1D5DB"/>
                </a:solidFill>
                <a:effectLst/>
                <a:latin typeface="Söhne"/>
              </a:rPr>
              <a:t>: Giddens zdůrazňuje, že v moderních společnostech se důvěra přesunula od osobních vztahů k důvěře v abstraktní systémy, jako jsou finanční trhy, technologie a odborníci. Tato důvěra je základem pro fungování komplexních společností.</a:t>
            </a:r>
          </a:p>
          <a:p>
            <a:pPr algn="l">
              <a:buFont typeface="+mj-lt"/>
              <a:buNone/>
            </a:pPr>
            <a:r>
              <a:rPr lang="cs-CZ" b="1" i="0" noProof="0" dirty="0">
                <a:solidFill>
                  <a:srgbClr val="D1D5DB"/>
                </a:solidFill>
                <a:effectLst/>
                <a:latin typeface="Söhne"/>
              </a:rPr>
              <a:t>Dislokace a riziko</a:t>
            </a:r>
            <a:r>
              <a:rPr lang="cs-CZ" b="0" i="0" noProof="0" dirty="0">
                <a:solidFill>
                  <a:srgbClr val="D1D5DB"/>
                </a:solidFill>
                <a:effectLst/>
                <a:latin typeface="Söhne"/>
              </a:rPr>
              <a:t>: Moderní společnost je charakterizována neustálým sociálním a technologickým změnám, které vedou k pocitu dislokace a nejistoty u jedinců. Důvěra v abstraktní systémy se stává klíčovou pro navigaci v těchto nejistých podmínkách.</a:t>
            </a:r>
          </a:p>
          <a:p>
            <a:pPr algn="l">
              <a:buFont typeface="+mj-lt"/>
              <a:buNone/>
            </a:pPr>
            <a:r>
              <a:rPr lang="cs-CZ" b="1" i="0" noProof="0" dirty="0" err="1">
                <a:solidFill>
                  <a:srgbClr val="D1D5DB"/>
                </a:solidFill>
                <a:effectLst/>
                <a:latin typeface="Söhne"/>
              </a:rPr>
              <a:t>Sebereflexivita</a:t>
            </a:r>
            <a:r>
              <a:rPr lang="cs-CZ" b="0" i="0" noProof="0" dirty="0">
                <a:solidFill>
                  <a:srgbClr val="D1D5DB"/>
                </a:solidFill>
                <a:effectLst/>
                <a:latin typeface="Söhne"/>
              </a:rPr>
              <a:t>: Giddens tvrdí, že moderní jedinci jsou výrazně sebereflexivní, což znamená, že neustále přehodnocují a rekonstruují své životy a identitu na základě dostupných informací. Důvěra v informace a zdroje těchto informací je tudíž zásadní.</a:t>
            </a:r>
          </a:p>
          <a:p>
            <a:pPr algn="l">
              <a:buFont typeface="+mj-lt"/>
              <a:buNone/>
            </a:pPr>
            <a:r>
              <a:rPr lang="cs-CZ" b="1" i="0" noProof="0" dirty="0">
                <a:solidFill>
                  <a:srgbClr val="D1D5DB"/>
                </a:solidFill>
                <a:effectLst/>
                <a:latin typeface="Söhne"/>
              </a:rPr>
              <a:t>Rozpad tradičních struktur</a:t>
            </a:r>
            <a:r>
              <a:rPr lang="cs-CZ" b="0" i="0" noProof="0" dirty="0">
                <a:solidFill>
                  <a:srgbClr val="D1D5DB"/>
                </a:solidFill>
                <a:effectLst/>
                <a:latin typeface="Söhne"/>
              </a:rPr>
              <a:t>: V moderních společnostech dochází k rozpadu tradičních struktur a institucí, což má za následek vyšší míru individualizace a nutnost spoléhat se na abstraktní systémy.</a:t>
            </a:r>
          </a:p>
          <a:p>
            <a:pPr algn="l">
              <a:buFont typeface="+mj-lt"/>
              <a:buNone/>
            </a:pPr>
            <a:r>
              <a:rPr lang="cs-CZ" b="1" i="0" noProof="0" dirty="0">
                <a:solidFill>
                  <a:srgbClr val="D1D5DB"/>
                </a:solidFill>
                <a:effectLst/>
                <a:latin typeface="Söhne"/>
              </a:rPr>
              <a:t>Vztah důvěry a rizika</a:t>
            </a:r>
            <a:r>
              <a:rPr lang="cs-CZ" b="0" i="0" noProof="0" dirty="0">
                <a:solidFill>
                  <a:srgbClr val="D1D5DB"/>
                </a:solidFill>
                <a:effectLst/>
                <a:latin typeface="Söhne"/>
              </a:rPr>
              <a:t>: Giddens poukazuje na to, že důvěra je nezbytná pro zvládání rizik spojených s moderními technologiemi a sociálními změnami. Bez důvěry by jedinci nebyli schopni efektivně fungovat v rámci komplexních sociálních a technologických systémů.</a:t>
            </a:r>
          </a:p>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24673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1F1F1"/>
                </a:solidFill>
                <a:effectLst/>
                <a:latin typeface="Roboto" panose="02000000000000000000" pitchFamily="2" charset="0"/>
              </a:rPr>
              <a:t>The Theory of Modernity (A Comparison of Anthony Giddens and Ulrich Beck)</a:t>
            </a:r>
          </a:p>
          <a:p>
            <a:r>
              <a:rPr lang="en-US" dirty="0"/>
              <a:t>https://www.youtube.com/watch?v=qT7SJSwaMBM</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742848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December 20,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Wednesday, December 20,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Wednesday, December 20,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Wednesday, December 20,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Wednesday, December 20,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Wednesday, December 20,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Wednesday, December 20,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Wednesday, December 20,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Wednesday, December 20,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Wednesday, December 20,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Wednesday, December 20,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Wednesday, December 20,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qT7SJSwaMBM?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5375374" cy="2429284"/>
          </a:xfrm>
        </p:spPr>
        <p:txBody>
          <a:bodyPr anchor="b">
            <a:normAutofit/>
          </a:bodyPr>
          <a:lstStyle/>
          <a:p>
            <a:r>
              <a:rPr lang="pl-PL" sz="4800" dirty="0">
                <a:latin typeface="Roboto" panose="02000000000000000000" pitchFamily="2" charset="0"/>
              </a:rPr>
              <a:t>Reflexivní modernizace</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klima@fss.muni.cz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6191523" cy="1997855"/>
          </a:xfrm>
        </p:spPr>
        <p:txBody>
          <a:bodyPr wrap="square" anchor="b">
            <a:normAutofit/>
          </a:bodyPr>
          <a:lstStyle/>
          <a:p>
            <a:pPr>
              <a:lnSpc>
                <a:spcPct val="90000"/>
              </a:lnSpc>
            </a:pPr>
            <a:r>
              <a:rPr lang="cs-CZ" sz="4100" dirty="0" err="1"/>
              <a:t>Jeffrey</a:t>
            </a:r>
            <a:r>
              <a:rPr lang="cs-CZ" sz="4100" dirty="0"/>
              <a:t> Charles Alexander</a:t>
            </a:r>
            <a:br>
              <a:rPr lang="cs-CZ" sz="4100" dirty="0"/>
            </a:br>
            <a:r>
              <a:rPr lang="cs-CZ" sz="2400" dirty="0"/>
              <a:t>kulturní sociolog</a:t>
            </a:r>
            <a:br>
              <a:rPr lang="cs-CZ" sz="2400" dirty="0"/>
            </a:br>
            <a:r>
              <a:rPr lang="cs-CZ" sz="2400" dirty="0"/>
              <a:t>1947 – žije!</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92500" lnSpcReduction="20000"/>
          </a:bodyPr>
          <a:lstStyle/>
          <a:p>
            <a:r>
              <a:rPr lang="cs-CZ" sz="2000" dirty="0"/>
              <a:t>vytvořil koncept „civilní sféry“ = sféra demokratického života, kde se lidé snaží dosáhnout solidarity a rovnosti. </a:t>
            </a:r>
          </a:p>
          <a:p>
            <a:r>
              <a:rPr lang="cs-CZ" sz="2000" dirty="0"/>
              <a:t>zkoumá, jak se v této sféře projevují a řeší sociální problémy a konflikty (teorie societalizace)</a:t>
            </a:r>
          </a:p>
          <a:p>
            <a:r>
              <a:rPr lang="cs-CZ" sz="2000" dirty="0"/>
              <a:t>kulturní pragmatista – „</a:t>
            </a:r>
            <a:r>
              <a:rPr lang="cs-CZ" sz="2000" dirty="0" err="1"/>
              <a:t>strong</a:t>
            </a:r>
            <a:r>
              <a:rPr lang="cs-CZ" sz="2000" dirty="0"/>
              <a:t> program“ = zaměřuje se na roli kultury a její vliv na sociální život a instituce. Navrhuje, že kultura není jen reflexí sociálních struktur, ale má svou vlastní autonomii a může formovat sociální akci. </a:t>
            </a:r>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22" r="6122"/>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4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676964-FFD2-4963-ABCF-70EE8E5B2468}"/>
              </a:ext>
            </a:extLst>
          </p:cNvPr>
          <p:cNvSpPr>
            <a:spLocks noGrp="1"/>
          </p:cNvSpPr>
          <p:nvPr>
            <p:ph type="title"/>
          </p:nvPr>
        </p:nvSpPr>
        <p:spPr/>
        <p:txBody>
          <a:bodyPr/>
          <a:lstStyle/>
          <a:p>
            <a:r>
              <a:rPr lang="cs-CZ" dirty="0"/>
              <a:t>Societalizace</a:t>
            </a:r>
            <a:endParaRPr lang="en-US" dirty="0"/>
          </a:p>
        </p:txBody>
      </p:sp>
      <p:sp>
        <p:nvSpPr>
          <p:cNvPr id="3" name="Zástupný obsah 2">
            <a:extLst>
              <a:ext uri="{FF2B5EF4-FFF2-40B4-BE49-F238E27FC236}">
                <a16:creationId xmlns:a16="http://schemas.microsoft.com/office/drawing/2014/main" id="{7ED8A629-D47E-7F62-D74F-D7550E7B179B}"/>
              </a:ext>
            </a:extLst>
          </p:cNvPr>
          <p:cNvSpPr>
            <a:spLocks noGrp="1"/>
          </p:cNvSpPr>
          <p:nvPr>
            <p:ph idx="1"/>
          </p:nvPr>
        </p:nvSpPr>
        <p:spPr/>
        <p:txBody>
          <a:bodyPr>
            <a:normAutofit fontScale="85000" lnSpcReduction="20000"/>
          </a:bodyPr>
          <a:lstStyle/>
          <a:p>
            <a:pPr marL="0" indent="0" algn="l">
              <a:buNone/>
            </a:pPr>
            <a:r>
              <a:rPr lang="cs-CZ" b="1" i="0" dirty="0">
                <a:solidFill>
                  <a:srgbClr val="D1D5DB"/>
                </a:solidFill>
                <a:effectLst/>
                <a:latin typeface="Söhne"/>
              </a:rPr>
              <a:t>T1 - Stálý stav</a:t>
            </a:r>
            <a:r>
              <a:rPr lang="cs-CZ" b="0" i="0" dirty="0">
                <a:solidFill>
                  <a:srgbClr val="D1D5DB"/>
                </a:solidFill>
                <a:effectLst/>
                <a:latin typeface="Söhne"/>
              </a:rPr>
              <a:t>: Toto je počáteční fáze, kdy jsou společenské problémy přítomny, ale nejsou veřejně rozpoznány ani řešeny.</a:t>
            </a:r>
          </a:p>
          <a:p>
            <a:pPr marL="0" indent="0" algn="l">
              <a:buNone/>
            </a:pPr>
            <a:r>
              <a:rPr lang="cs-CZ" b="1" i="0" dirty="0">
                <a:solidFill>
                  <a:srgbClr val="D1D5DB"/>
                </a:solidFill>
                <a:effectLst/>
                <a:latin typeface="Söhne"/>
              </a:rPr>
              <a:t>T2 - Přepnutí kódu</a:t>
            </a:r>
            <a:r>
              <a:rPr lang="cs-CZ" b="0" i="0" dirty="0">
                <a:solidFill>
                  <a:srgbClr val="D1D5DB"/>
                </a:solidFill>
                <a:effectLst/>
                <a:latin typeface="Söhne"/>
              </a:rPr>
              <a:t>: V této fázi získávají společenské problémy veřejnou pozornost a začínají být vnímány jako otázky ovlivňující celou společnost, nikoli jen jednotlivé instituce.</a:t>
            </a:r>
          </a:p>
          <a:p>
            <a:pPr marL="0" indent="0" algn="l">
              <a:buNone/>
            </a:pPr>
            <a:r>
              <a:rPr lang="cs-CZ" b="1" i="0" dirty="0">
                <a:solidFill>
                  <a:srgbClr val="D1D5DB"/>
                </a:solidFill>
                <a:effectLst/>
                <a:latin typeface="Söhne"/>
              </a:rPr>
              <a:t>T3 - Regulační zásah</a:t>
            </a:r>
            <a:r>
              <a:rPr lang="cs-CZ" b="0" i="0" dirty="0">
                <a:solidFill>
                  <a:srgbClr val="D1D5DB"/>
                </a:solidFill>
                <a:effectLst/>
                <a:latin typeface="Söhne"/>
              </a:rPr>
              <a:t>: Tento stav zahrnuje materiální a právní zásahy, kdy se společenské problémy řeší prostřednictvím formálních kanálů, jako jsou zákony a politiky.</a:t>
            </a:r>
          </a:p>
          <a:p>
            <a:pPr marL="0" indent="0" algn="l">
              <a:buNone/>
            </a:pPr>
            <a:r>
              <a:rPr lang="cs-CZ" b="1" i="0" dirty="0">
                <a:solidFill>
                  <a:srgbClr val="D1D5DB"/>
                </a:solidFill>
                <a:effectLst/>
                <a:latin typeface="Söhne"/>
              </a:rPr>
              <a:t>T4 - Odpověď/odpor</a:t>
            </a:r>
            <a:r>
              <a:rPr lang="cs-CZ" b="0" i="0" dirty="0">
                <a:solidFill>
                  <a:srgbClr val="D1D5DB"/>
                </a:solidFill>
                <a:effectLst/>
                <a:latin typeface="Söhne"/>
              </a:rPr>
              <a:t>: Tato fáze je charakterizována odporem nebo reakcí těch, kteří jsou ovlivněni změnami nebo reformami zavedenými v T3.</a:t>
            </a:r>
          </a:p>
          <a:p>
            <a:pPr marL="0" indent="0" algn="l">
              <a:buNone/>
            </a:pPr>
            <a:r>
              <a:rPr lang="cs-CZ" b="1" i="0" dirty="0">
                <a:solidFill>
                  <a:srgbClr val="D1D5DB"/>
                </a:solidFill>
                <a:effectLst/>
                <a:latin typeface="Söhne"/>
              </a:rPr>
              <a:t>T5 - Návrat do stálého stavu</a:t>
            </a:r>
            <a:r>
              <a:rPr lang="cs-CZ" b="0" i="0" dirty="0">
                <a:solidFill>
                  <a:srgbClr val="D1D5DB"/>
                </a:solidFill>
                <a:effectLst/>
                <a:latin typeface="Söhne"/>
              </a:rPr>
              <a:t>: Poslední fáze je návrat do stálého stavu, což může být nová rovnováha, která zahrnuje změny a řešení z předchozích fází.</a:t>
            </a:r>
          </a:p>
          <a:p>
            <a:endParaRPr lang="cs-CZ" dirty="0"/>
          </a:p>
        </p:txBody>
      </p:sp>
    </p:spTree>
    <p:extLst>
      <p:ext uri="{BB962C8B-B14F-4D97-AF65-F5344CB8AC3E}">
        <p14:creationId xmlns:p14="http://schemas.microsoft.com/office/powerpoint/2010/main" val="2502798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0FA47B6-FA03-2BE2-CD0C-C4A1B5A4C45A}"/>
              </a:ext>
            </a:extLst>
          </p:cNvPr>
          <p:cNvSpPr>
            <a:spLocks noGrp="1"/>
          </p:cNvSpPr>
          <p:nvPr>
            <p:ph type="title"/>
          </p:nvPr>
        </p:nvSpPr>
        <p:spPr>
          <a:xfrm>
            <a:off x="8075613" y="549275"/>
            <a:ext cx="3565525" cy="5759450"/>
          </a:xfrm>
        </p:spPr>
        <p:txBody>
          <a:bodyPr wrap="square" anchor="ctr">
            <a:normAutofit/>
          </a:bodyPr>
          <a:lstStyle/>
          <a:p>
            <a:r>
              <a:rPr lang="cs-CZ" dirty="0"/>
              <a:t>Interpretace rizik a populismus</a:t>
            </a:r>
            <a:endParaRPr lang="en-US" dirty="0"/>
          </a:p>
        </p:txBody>
      </p:sp>
      <p:sp>
        <p:nvSpPr>
          <p:cNvPr id="18" name="Rectangle 17">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E5B1E752-AC4F-8650-D9F4-2C8C36EE5006}"/>
              </a:ext>
            </a:extLst>
          </p:cNvPr>
          <p:cNvGraphicFramePr>
            <a:graphicFrameLocks noGrp="1"/>
          </p:cNvGraphicFramePr>
          <p:nvPr>
            <p:ph idx="1"/>
            <p:extLst>
              <p:ext uri="{D42A27DB-BD31-4B8C-83A1-F6EECF244321}">
                <p14:modId xmlns:p14="http://schemas.microsoft.com/office/powerpoint/2010/main" val="1289959966"/>
              </p:ext>
            </p:extLst>
          </p:nvPr>
        </p:nvGraphicFramePr>
        <p:xfrm>
          <a:off x="560704"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5834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1543664498"/>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121787643"/>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Ulrich Beck</a:t>
            </a:r>
            <a:br>
              <a:rPr lang="cs-CZ" sz="4100" dirty="0"/>
            </a:br>
            <a:r>
              <a:rPr lang="cs-CZ" sz="2400" dirty="0"/>
              <a:t>reflexivní modernista</a:t>
            </a:r>
            <a:br>
              <a:rPr lang="cs-CZ" sz="2400" dirty="0"/>
            </a:br>
            <a:r>
              <a:rPr lang="cs-CZ" sz="2400" dirty="0"/>
              <a:t>1944 - 2015</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10000"/>
          </a:bodyPr>
          <a:lstStyle/>
          <a:p>
            <a:r>
              <a:rPr lang="cs-CZ" sz="2000" dirty="0"/>
              <a:t>Napsal </a:t>
            </a:r>
            <a:r>
              <a:rPr lang="cs-CZ" sz="2000" i="1" dirty="0"/>
              <a:t>Rizikovou společnost (1986)</a:t>
            </a:r>
            <a:r>
              <a:rPr lang="cs-CZ" sz="2000" dirty="0"/>
              <a:t> kde ukazuje jak má společnost systematický způsob řešení nebezpečí a nejistot vyvolané modernizací</a:t>
            </a:r>
          </a:p>
          <a:p>
            <a:r>
              <a:rPr lang="en-US" sz="2000" dirty="0" err="1"/>
              <a:t>Spolu</a:t>
            </a:r>
            <a:r>
              <a:rPr lang="en-US" sz="2000" dirty="0"/>
              <a:t> s Anthony </a:t>
            </a:r>
            <a:r>
              <a:rPr lang="en-US" sz="2000" dirty="0" err="1"/>
              <a:t>Giddensem</a:t>
            </a:r>
            <a:r>
              <a:rPr lang="en-US" sz="2000" dirty="0"/>
              <a:t> a </a:t>
            </a:r>
            <a:r>
              <a:rPr lang="en-US" sz="2000" dirty="0" err="1"/>
              <a:t>Scottem</a:t>
            </a:r>
            <a:r>
              <a:rPr lang="en-US" sz="2000" dirty="0"/>
              <a:t> </a:t>
            </a:r>
            <a:r>
              <a:rPr lang="en-US" sz="2000" dirty="0" err="1"/>
              <a:t>Lashem</a:t>
            </a:r>
            <a:r>
              <a:rPr lang="en-US" sz="2000" dirty="0"/>
              <a:t> </a:t>
            </a:r>
            <a:r>
              <a:rPr lang="cs-CZ" sz="2000" dirty="0"/>
              <a:t>zahájili hnutí proti postmodernímu paradigmatu a nazvali ho</a:t>
            </a:r>
            <a:r>
              <a:rPr lang="en-US" sz="2000" dirty="0"/>
              <a:t> </a:t>
            </a:r>
            <a:r>
              <a:rPr lang="en-US" sz="2000" i="1" dirty="0"/>
              <a:t>Reflexive Modernization</a:t>
            </a:r>
            <a:r>
              <a:rPr lang="cs-CZ" sz="2000" i="1" dirty="0"/>
              <a:t> </a:t>
            </a:r>
            <a:r>
              <a:rPr lang="cs-CZ" sz="2000" dirty="0"/>
              <a:t>kde argumentují, že v modernitě přechází epochy skrze modernizační procesy a ne skrze revoluční (politické)</a:t>
            </a:r>
          </a:p>
          <a:p>
            <a:r>
              <a:rPr lang="cs-CZ" sz="2000" dirty="0"/>
              <a:t>Jeho hlavním tématem byla globalizace a její důsledky – individualizace a sociální nerovnosti </a:t>
            </a:r>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43" r="943"/>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FFFB02-5CE1-24C1-3981-74F2FAF54AD3}"/>
              </a:ext>
            </a:extLst>
          </p:cNvPr>
          <p:cNvSpPr>
            <a:spLocks noGrp="1"/>
          </p:cNvSpPr>
          <p:nvPr>
            <p:ph type="title"/>
          </p:nvPr>
        </p:nvSpPr>
        <p:spPr/>
        <p:txBody>
          <a:bodyPr>
            <a:normAutofit fontScale="90000"/>
          </a:bodyPr>
          <a:lstStyle/>
          <a:p>
            <a:r>
              <a:rPr lang="cs-CZ"/>
              <a:t>Reflexivní modernita – riziková společnost</a:t>
            </a:r>
            <a:endParaRPr lang="en-US" dirty="0"/>
          </a:p>
        </p:txBody>
      </p:sp>
      <p:sp>
        <p:nvSpPr>
          <p:cNvPr id="3" name="Zástupný obsah 2">
            <a:extLst>
              <a:ext uri="{FF2B5EF4-FFF2-40B4-BE49-F238E27FC236}">
                <a16:creationId xmlns:a16="http://schemas.microsoft.com/office/drawing/2014/main" id="{37378EEB-EA94-3580-4E86-9DEF46B51A8C}"/>
              </a:ext>
            </a:extLst>
          </p:cNvPr>
          <p:cNvSpPr>
            <a:spLocks noGrp="1"/>
          </p:cNvSpPr>
          <p:nvPr>
            <p:ph idx="1"/>
          </p:nvPr>
        </p:nvSpPr>
        <p:spPr/>
        <p:txBody>
          <a:bodyPr>
            <a:normAutofit fontScale="85000" lnSpcReduction="20000"/>
          </a:bodyPr>
          <a:lstStyle/>
          <a:p>
            <a:r>
              <a:rPr lang="cs-CZ" dirty="0"/>
              <a:t>Samotná modernita se stala předmětem modernizace </a:t>
            </a:r>
          </a:p>
          <a:p>
            <a:r>
              <a:rPr lang="cs-CZ" dirty="0"/>
              <a:t>Moderní formy (způsobu) života se neustále proměňují a současná společnost je definovaná sociálním dopadem rizika</a:t>
            </a:r>
          </a:p>
          <a:p>
            <a:r>
              <a:rPr lang="cs-CZ" dirty="0"/>
              <a:t>Riziková společnost jako katastrofy, které jsou nedílnou součástí moderní společnosti (tu knihu vydal těsně po havárii Černobylu) – nové a nové technologie tyto rizika vytváří a úkolem státu je se vypořádat se sociálními dopady rizika</a:t>
            </a:r>
          </a:p>
          <a:p>
            <a:r>
              <a:rPr lang="cs-CZ" dirty="0"/>
              <a:t>I když Beck dává důraz na rizika fyzická a přírodní, tak zdůrazňuje že rizika přichází primárně od člověka – skrze vědu a techniku </a:t>
            </a:r>
          </a:p>
          <a:p>
            <a:r>
              <a:rPr lang="cs-CZ" dirty="0"/>
              <a:t>Rizika je třeba kontrolovat v moderní (rizikové) společnosti – už se nehoníme za ideálním stavem ale snažíme se zabránit nejhoršímu (jako třeba první narativy klimatické krize)</a:t>
            </a:r>
          </a:p>
          <a:p>
            <a:endParaRPr lang="en-US" dirty="0"/>
          </a:p>
        </p:txBody>
      </p:sp>
    </p:spTree>
    <p:extLst>
      <p:ext uri="{BB962C8B-B14F-4D97-AF65-F5344CB8AC3E}">
        <p14:creationId xmlns:p14="http://schemas.microsoft.com/office/powerpoint/2010/main" val="227234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0B8748D-38E2-603F-91D2-0B69F3DD4229}"/>
              </a:ext>
            </a:extLst>
          </p:cNvPr>
          <p:cNvSpPr>
            <a:spLocks noGrp="1"/>
          </p:cNvSpPr>
          <p:nvPr>
            <p:ph type="title"/>
          </p:nvPr>
        </p:nvSpPr>
        <p:spPr>
          <a:xfrm>
            <a:off x="550863" y="549275"/>
            <a:ext cx="5437185" cy="1997855"/>
          </a:xfrm>
        </p:spPr>
        <p:txBody>
          <a:bodyPr wrap="square" anchor="b">
            <a:normAutofit/>
          </a:bodyPr>
          <a:lstStyle/>
          <a:p>
            <a:r>
              <a:rPr lang="cs-CZ" dirty="0"/>
              <a:t>Problémy rizika</a:t>
            </a:r>
            <a:endParaRPr lang="en-US" dirty="0"/>
          </a:p>
        </p:txBody>
      </p:sp>
      <p:sp>
        <p:nvSpPr>
          <p:cNvPr id="3" name="Zástupný obsah 2">
            <a:extLst>
              <a:ext uri="{FF2B5EF4-FFF2-40B4-BE49-F238E27FC236}">
                <a16:creationId xmlns:a16="http://schemas.microsoft.com/office/drawing/2014/main" id="{4ECEEED9-BB1E-D833-2DA8-ED69731017FB}"/>
              </a:ext>
            </a:extLst>
          </p:cNvPr>
          <p:cNvSpPr>
            <a:spLocks noGrp="1"/>
          </p:cNvSpPr>
          <p:nvPr>
            <p:ph idx="1"/>
          </p:nvPr>
        </p:nvSpPr>
        <p:spPr>
          <a:xfrm>
            <a:off x="550863" y="2677306"/>
            <a:ext cx="5437187" cy="3415519"/>
          </a:xfrm>
        </p:spPr>
        <p:txBody>
          <a:bodyPr anchor="t">
            <a:normAutofit/>
          </a:bodyPr>
          <a:lstStyle/>
          <a:p>
            <a:r>
              <a:rPr lang="cs-CZ" sz="1900"/>
              <a:t>Abstraktnost – není bezprostředně viditelné (radioaktivita, skleníkové plyny, mikroby atd.)</a:t>
            </a:r>
          </a:p>
          <a:p>
            <a:r>
              <a:rPr lang="cs-CZ" sz="1900"/>
              <a:t>Odosobnělost – izolování od konkrétních aktérů a je obtížné někoho vinit</a:t>
            </a:r>
          </a:p>
          <a:p>
            <a:r>
              <a:rPr lang="cs-CZ" sz="1900"/>
              <a:t>Globálnost – nejsou národně specifické a tedy pravomoce o jejich řešení je problematická </a:t>
            </a:r>
          </a:p>
          <a:p>
            <a:r>
              <a:rPr lang="cs-CZ" sz="1900"/>
              <a:t>Nevypočitatelné vedlejší účinky – situace permanentní krize (riziko je neustálé)</a:t>
            </a:r>
          </a:p>
        </p:txBody>
      </p:sp>
      <p:pic>
        <p:nvPicPr>
          <p:cNvPr id="7" name="Graphic 6" descr="Šplouchnutí">
            <a:extLst>
              <a:ext uri="{FF2B5EF4-FFF2-40B4-BE49-F238E27FC236}">
                <a16:creationId xmlns:a16="http://schemas.microsoft.com/office/drawing/2014/main" id="{26B2DDF6-04FD-4520-4E15-C3D7A5863D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1638896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2277D02-6F1B-5CB1-E8DE-3EB7E7C60EC9}"/>
              </a:ext>
            </a:extLst>
          </p:cNvPr>
          <p:cNvSpPr>
            <a:spLocks noGrp="1"/>
          </p:cNvSpPr>
          <p:nvPr>
            <p:ph type="title"/>
          </p:nvPr>
        </p:nvSpPr>
        <p:spPr>
          <a:xfrm>
            <a:off x="550863" y="549275"/>
            <a:ext cx="5437185" cy="1997855"/>
          </a:xfrm>
        </p:spPr>
        <p:txBody>
          <a:bodyPr wrap="square" anchor="b">
            <a:normAutofit/>
          </a:bodyPr>
          <a:lstStyle/>
          <a:p>
            <a:r>
              <a:rPr lang="cs-CZ" dirty="0"/>
              <a:t>Řešení rizik</a:t>
            </a:r>
            <a:endParaRPr lang="en-US" dirty="0"/>
          </a:p>
        </p:txBody>
      </p:sp>
      <p:sp>
        <p:nvSpPr>
          <p:cNvPr id="3" name="Zástupný obsah 2">
            <a:extLst>
              <a:ext uri="{FF2B5EF4-FFF2-40B4-BE49-F238E27FC236}">
                <a16:creationId xmlns:a16="http://schemas.microsoft.com/office/drawing/2014/main" id="{B8EADE0F-F9A3-4526-D386-7C2088DEA104}"/>
              </a:ext>
            </a:extLst>
          </p:cNvPr>
          <p:cNvSpPr>
            <a:spLocks noGrp="1"/>
          </p:cNvSpPr>
          <p:nvPr>
            <p:ph idx="1"/>
          </p:nvPr>
        </p:nvSpPr>
        <p:spPr>
          <a:xfrm>
            <a:off x="550863" y="2677306"/>
            <a:ext cx="5437187" cy="3415519"/>
          </a:xfrm>
        </p:spPr>
        <p:txBody>
          <a:bodyPr anchor="t">
            <a:normAutofit/>
          </a:bodyPr>
          <a:lstStyle/>
          <a:p>
            <a:pPr>
              <a:lnSpc>
                <a:spcPct val="100000"/>
              </a:lnSpc>
            </a:pPr>
            <a:r>
              <a:rPr lang="cs-CZ" sz="1600" dirty="0"/>
              <a:t>Riziková společnost podporuje nové formy politiky – skrze reflexivitu rizik a uvědomění, že na moderní problémy nejsou jisté (100%) odpovědi</a:t>
            </a:r>
          </a:p>
          <a:p>
            <a:pPr>
              <a:lnSpc>
                <a:spcPct val="100000"/>
              </a:lnSpc>
            </a:pPr>
            <a:r>
              <a:rPr lang="cs-CZ" sz="1600" dirty="0"/>
              <a:t>Zhroucení legitimity odbornosti – každý člověk je potencionální expert, důkazní břemeno není už jen vědecké </a:t>
            </a:r>
          </a:p>
          <a:p>
            <a:pPr>
              <a:lnSpc>
                <a:spcPct val="100000"/>
              </a:lnSpc>
            </a:pPr>
            <a:r>
              <a:rPr lang="cs-CZ" sz="1600" dirty="0"/>
              <a:t>Riziková společnost = diskurzivní společnost – pravda a i fakta jsou diskutovatelná a ne daná (jako v industriální modernitě) </a:t>
            </a:r>
          </a:p>
          <a:p>
            <a:pPr>
              <a:lnSpc>
                <a:spcPct val="100000"/>
              </a:lnSpc>
            </a:pPr>
            <a:r>
              <a:rPr lang="cs-CZ" sz="1600" dirty="0"/>
              <a:t>Věda se stává diskurzivní bojiště na které jsou aplikované vědecké i „nevědecké“ poznatky </a:t>
            </a:r>
            <a:endParaRPr lang="en-US" sz="1600" dirty="0"/>
          </a:p>
        </p:txBody>
      </p:sp>
      <p:pic>
        <p:nvPicPr>
          <p:cNvPr id="13" name="Graphic 6" descr="Deciduous tree">
            <a:extLst>
              <a:ext uri="{FF2B5EF4-FFF2-40B4-BE49-F238E27FC236}">
                <a16:creationId xmlns:a16="http://schemas.microsoft.com/office/drawing/2014/main" id="{D9D12426-EB2F-2138-13F3-C3D077747B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4174715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BC301C7-3DAC-5C1C-4692-EE84E9C20DC1}"/>
              </a:ext>
            </a:extLst>
          </p:cNvPr>
          <p:cNvSpPr>
            <a:spLocks noGrp="1"/>
          </p:cNvSpPr>
          <p:nvPr>
            <p:ph type="title"/>
          </p:nvPr>
        </p:nvSpPr>
        <p:spPr>
          <a:xfrm>
            <a:off x="550863" y="549275"/>
            <a:ext cx="3565525" cy="5543549"/>
          </a:xfrm>
        </p:spPr>
        <p:txBody>
          <a:bodyPr wrap="square" anchor="ctr">
            <a:normAutofit/>
          </a:bodyPr>
          <a:lstStyle/>
          <a:p>
            <a:r>
              <a:rPr lang="cs-CZ" sz="4100" dirty="0"/>
              <a:t>Individualizace (+ Giddens)</a:t>
            </a:r>
            <a:endParaRPr lang="en-US" sz="4100"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98F20D18-F20E-57F1-46E1-21B174707BBB}"/>
              </a:ext>
            </a:extLst>
          </p:cNvPr>
          <p:cNvGraphicFramePr>
            <a:graphicFrameLocks noGrp="1"/>
          </p:cNvGraphicFramePr>
          <p:nvPr>
            <p:ph idx="1"/>
            <p:extLst>
              <p:ext uri="{D42A27DB-BD31-4B8C-83A1-F6EECF244321}">
                <p14:modId xmlns:p14="http://schemas.microsoft.com/office/powerpoint/2010/main" val="379681385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2776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69A47D-50CC-3E83-D8DD-8411537E736B}"/>
              </a:ext>
            </a:extLst>
          </p:cNvPr>
          <p:cNvSpPr>
            <a:spLocks noGrp="1"/>
          </p:cNvSpPr>
          <p:nvPr>
            <p:ph type="title"/>
          </p:nvPr>
        </p:nvSpPr>
        <p:spPr/>
        <p:txBody>
          <a:bodyPr/>
          <a:lstStyle/>
          <a:p>
            <a:r>
              <a:rPr lang="cs-CZ" dirty="0"/>
              <a:t>Důvěra a jedinec</a:t>
            </a:r>
            <a:endParaRPr lang="en-US" dirty="0"/>
          </a:p>
        </p:txBody>
      </p:sp>
      <p:sp>
        <p:nvSpPr>
          <p:cNvPr id="3" name="Zástupný obsah 2">
            <a:extLst>
              <a:ext uri="{FF2B5EF4-FFF2-40B4-BE49-F238E27FC236}">
                <a16:creationId xmlns:a16="http://schemas.microsoft.com/office/drawing/2014/main" id="{22922026-2BA8-20AA-0AC1-27B6DBC5CB78}"/>
              </a:ext>
            </a:extLst>
          </p:cNvPr>
          <p:cNvSpPr>
            <a:spLocks noGrp="1"/>
          </p:cNvSpPr>
          <p:nvPr>
            <p:ph idx="1"/>
          </p:nvPr>
        </p:nvSpPr>
        <p:spPr/>
        <p:txBody>
          <a:bodyPr>
            <a:normAutofit lnSpcReduction="10000"/>
          </a:bodyPr>
          <a:lstStyle/>
          <a:p>
            <a:r>
              <a:rPr lang="cs-CZ"/>
              <a:t>Důvěra je jeden ze způsobů vyrovnávání se s odosobnělými a abstraktními systémy modernity </a:t>
            </a:r>
          </a:p>
          <a:p>
            <a:r>
              <a:rPr lang="cs-CZ"/>
              <a:t>„Já“ se podle Giddense utváří více a více ze sebepozorování a sebekontroly – (sebe)reflexivně a tímto si postupně přivlastňuje expertní vědění </a:t>
            </a:r>
          </a:p>
          <a:p>
            <a:r>
              <a:rPr lang="cs-CZ"/>
              <a:t>Expertní vědění je otevřené komukoliv kdo má čas/peníze si ho přisvojit – proniká více mezi laickou společnost, kde je ale přizpůsobeno masovému chápání a podrobenu testům důvěry </a:t>
            </a:r>
          </a:p>
          <a:p>
            <a:r>
              <a:rPr lang="cs-CZ"/>
              <a:t>Lidé nabírají pocit že mohou utvářet vlastní životní projekt </a:t>
            </a:r>
          </a:p>
          <a:p>
            <a:endParaRPr lang="cs-CZ" dirty="0"/>
          </a:p>
        </p:txBody>
      </p:sp>
    </p:spTree>
    <p:extLst>
      <p:ext uri="{BB962C8B-B14F-4D97-AF65-F5344CB8AC3E}">
        <p14:creationId xmlns:p14="http://schemas.microsoft.com/office/powerpoint/2010/main" val="2434161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The Theory of Modernity (A Comparison of Anthony Giddens and Ulrich Beck)">
            <a:hlinkClick r:id="" action="ppaction://media"/>
            <a:extLst>
              <a:ext uri="{FF2B5EF4-FFF2-40B4-BE49-F238E27FC236}">
                <a16:creationId xmlns:a16="http://schemas.microsoft.com/office/drawing/2014/main" id="{7095D8F9-D08C-9391-2DE9-139D83DEE98D}"/>
              </a:ext>
            </a:extLst>
          </p:cNvPr>
          <p:cNvPicPr>
            <a:picLocks noGrp="1" noRot="1" noChangeAspect="1"/>
          </p:cNvPicPr>
          <p:nvPr>
            <p:ph idx="1"/>
            <a:videoFile r:link="rId1"/>
          </p:nvPr>
        </p:nvPicPr>
        <p:blipFill>
          <a:blip r:embed="rId4"/>
          <a:stretch>
            <a:fillRect/>
          </a:stretch>
        </p:blipFill>
        <p:spPr>
          <a:xfrm>
            <a:off x="204950" y="102498"/>
            <a:ext cx="11750568" cy="6639322"/>
          </a:xfrm>
          <a:prstGeom prst="rect">
            <a:avLst/>
          </a:prstGeom>
        </p:spPr>
      </p:pic>
    </p:spTree>
    <p:extLst>
      <p:ext uri="{BB962C8B-B14F-4D97-AF65-F5344CB8AC3E}">
        <p14:creationId xmlns:p14="http://schemas.microsoft.com/office/powerpoint/2010/main" val="1098089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2330</TotalTime>
  <Words>2710</Words>
  <Application>Microsoft Office PowerPoint</Application>
  <PresentationFormat>Širokoúhlá obrazovka</PresentationFormat>
  <Paragraphs>149</Paragraphs>
  <Slides>13</Slides>
  <Notes>13</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13</vt:i4>
      </vt:variant>
    </vt:vector>
  </HeadingPairs>
  <TitlesOfParts>
    <vt:vector size="19" baseType="lpstr">
      <vt:lpstr>Söhne</vt:lpstr>
      <vt:lpstr>Arial</vt:lpstr>
      <vt:lpstr>Avenir Next LT Pro</vt:lpstr>
      <vt:lpstr>Calibri</vt:lpstr>
      <vt:lpstr>Roboto</vt:lpstr>
      <vt:lpstr>3DFloatVTI</vt:lpstr>
      <vt:lpstr>Reflexivní modernizace</vt:lpstr>
      <vt:lpstr>Dneska projdeme</vt:lpstr>
      <vt:lpstr>Ulrich Beck reflexivní modernista 1944 - 2015</vt:lpstr>
      <vt:lpstr>Reflexivní modernita – riziková společnost</vt:lpstr>
      <vt:lpstr>Problémy rizika</vt:lpstr>
      <vt:lpstr>Řešení rizik</vt:lpstr>
      <vt:lpstr>Individualizace (+ Giddens)</vt:lpstr>
      <vt:lpstr>Důvěra a jedinec</vt:lpstr>
      <vt:lpstr>Prezentace aplikace PowerPoint</vt:lpstr>
      <vt:lpstr>Jeffrey Charles Alexander kulturní sociolog 1947 – žije!</vt:lpstr>
      <vt:lpstr>Societalizace</vt:lpstr>
      <vt:lpstr>Interpretace rizik a populismus</vt:lpstr>
      <vt:lpstr>O čem jsme mluvili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2023-12-20T09:58:34Z</dcterms:modified>
</cp:coreProperties>
</file>