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názvu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12" name="Text úrovně 1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sef Novák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–Josef Novák</a:t>
            </a:r>
          </a:p>
        </p:txBody>
      </p:sp>
      <p:sp>
        <p:nvSpPr>
          <p:cNvPr id="94" name="„Sem napište citát.“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„Sem napište citát.“ </a:t>
            </a:r>
          </a:p>
        </p:txBody>
      </p:sp>
      <p:sp>
        <p:nvSpPr>
          <p:cNvPr id="9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ohled na pláž a moře z travnaté písečné duny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 -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hled na pláž a moře z travnaté písečné duny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 názvu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22" name="Text úrovně 1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názvu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3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Volavka letící nízko nad pláží s nízkým plotem v popředí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 názvu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40" name="Text úrovně 1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4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57" name="Text úrovně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ísečná cesta vedoucí mezi dvěma kopci k oceánu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67" name="Text úrovně 1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úrovně 1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ísečná cesta vedoucí mezi dvěma kopci k oceánu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Volavka letící nízko nad pláží s nízkým plotem v popředí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Pohled na pláž a moře z travnaté písečné duny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3" name="Text úrovně 1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Číslo snímku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100" u="none">
          <a:solidFill>
            <a:srgbClr val="000000"/>
          </a:solidFill>
          <a:uFillTx/>
          <a:latin typeface="+mj-lt"/>
          <a:ea typeface="+mj-ea"/>
          <a:cs typeface="+mj-cs"/>
          <a:sym typeface="Times New Roman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100" u="none">
          <a:solidFill>
            <a:srgbClr val="000000"/>
          </a:solidFill>
          <a:uFillTx/>
          <a:latin typeface="+mj-lt"/>
          <a:ea typeface="+mj-ea"/>
          <a:cs typeface="+mj-cs"/>
          <a:sym typeface="Times New Roman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100" u="none">
          <a:solidFill>
            <a:srgbClr val="000000"/>
          </a:solidFill>
          <a:uFillTx/>
          <a:latin typeface="+mj-lt"/>
          <a:ea typeface="+mj-ea"/>
          <a:cs typeface="+mj-cs"/>
          <a:sym typeface="Times New Roman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100" u="none">
          <a:solidFill>
            <a:srgbClr val="000000"/>
          </a:solidFill>
          <a:uFillTx/>
          <a:latin typeface="+mj-lt"/>
          <a:ea typeface="+mj-ea"/>
          <a:cs typeface="+mj-cs"/>
          <a:sym typeface="Times New Roman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100" u="none">
          <a:solidFill>
            <a:srgbClr val="000000"/>
          </a:solidFill>
          <a:uFillTx/>
          <a:latin typeface="+mj-lt"/>
          <a:ea typeface="+mj-ea"/>
          <a:cs typeface="+mj-cs"/>
          <a:sym typeface="Times New Roman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100" u="none">
          <a:solidFill>
            <a:srgbClr val="000000"/>
          </a:solidFill>
          <a:uFillTx/>
          <a:latin typeface="+mj-lt"/>
          <a:ea typeface="+mj-ea"/>
          <a:cs typeface="+mj-cs"/>
          <a:sym typeface="Times New Roman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100" u="none">
          <a:solidFill>
            <a:srgbClr val="000000"/>
          </a:solidFill>
          <a:uFillTx/>
          <a:latin typeface="+mj-lt"/>
          <a:ea typeface="+mj-ea"/>
          <a:cs typeface="+mj-cs"/>
          <a:sym typeface="Times New Roman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100" u="none">
          <a:solidFill>
            <a:srgbClr val="000000"/>
          </a:solidFill>
          <a:uFillTx/>
          <a:latin typeface="+mj-lt"/>
          <a:ea typeface="+mj-ea"/>
          <a:cs typeface="+mj-cs"/>
          <a:sym typeface="Times New Roman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100" u="none">
          <a:solidFill>
            <a:srgbClr val="000000"/>
          </a:solidFill>
          <a:uFillTx/>
          <a:latin typeface="+mj-lt"/>
          <a:ea typeface="+mj-ea"/>
          <a:cs typeface="+mj-cs"/>
          <a:sym typeface="Times New Roman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pixlr.com/cz/" TargetMode="External"/><Relationship Id="rId3" Type="http://schemas.openxmlformats.org/officeDocument/2006/relationships/hyperlink" Target="https://www.fotor.com/" TargetMode="External"/><Relationship Id="rId4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EDITACE FOTOGRAFIÍ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EDITACE FOTOGRAFIÍ</a:t>
            </a:r>
          </a:p>
        </p:txBody>
      </p:sp>
      <p:sp>
        <p:nvSpPr>
          <p:cNvPr id="120" name="Fidlerová Adéla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5200">
                <a:solidFill>
                  <a:srgbClr val="797979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/>
            <a:r>
              <a:t>Fidlerová Adéla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dobe Photoshop…"/>
          <p:cNvSpPr txBox="1"/>
          <p:nvPr>
            <p:ph type="body" idx="1"/>
          </p:nvPr>
        </p:nvSpPr>
        <p:spPr>
          <a:xfrm>
            <a:off x="1689100" y="2511573"/>
            <a:ext cx="21005801" cy="8325310"/>
          </a:xfrm>
          <a:prstGeom prst="rect">
            <a:avLst/>
          </a:prstGeom>
        </p:spPr>
        <p:txBody>
          <a:bodyPr/>
          <a:lstStyle/>
          <a:p>
            <a:pPr/>
            <a:r>
              <a:t>Adobe Photoshop</a:t>
            </a:r>
          </a:p>
          <a:p>
            <a:pPr/>
            <a:r>
              <a:t>Adobe Lightroom</a:t>
            </a:r>
          </a:p>
          <a:p>
            <a:pPr/>
            <a:r>
              <a:t>Gimp</a:t>
            </a:r>
          </a:p>
          <a:p>
            <a:pPr/>
            <a:r>
              <a:rPr u="sng">
                <a:hlinkClick r:id="rId2" invalidUrl="" action="" tgtFrame="" tooltip="" history="1" highlightClick="0" endSnd="0"/>
              </a:rPr>
              <a:t>Pixlr</a:t>
            </a:r>
          </a:p>
          <a:p>
            <a:pPr/>
            <a:r>
              <a:rPr u="sng">
                <a:hlinkClick r:id="rId3" invalidUrl="" action="" tgtFrame="" tooltip="" history="1" highlightClick="0" endSnd="0"/>
              </a:rPr>
              <a:t>Fotor</a:t>
            </a:r>
            <a:r>
              <a:t> </a:t>
            </a:r>
          </a:p>
        </p:txBody>
      </p:sp>
      <p:pic>
        <p:nvPicPr>
          <p:cNvPr id="123" name="Obrázek" descr="Obrázek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0866" y="2749948"/>
            <a:ext cx="15240001" cy="8572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"/>
          <p:cNvSpPr txBox="1"/>
          <p:nvPr/>
        </p:nvSpPr>
        <p:spPr>
          <a:xfrm>
            <a:off x="14803565" y="11386975"/>
            <a:ext cx="1270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>
                <a:solidFill>
                  <a:srgbClr val="BDBDBD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</a:p>
        </p:txBody>
      </p:sp>
      <p:sp>
        <p:nvSpPr>
          <p:cNvPr id="125" name="https://cdn.mos.cms.futurecdn.net/gyNFkPcDEEGVPTALdDaPbC-1200-80.jpg.webp"/>
          <p:cNvSpPr txBox="1"/>
          <p:nvPr/>
        </p:nvSpPr>
        <p:spPr>
          <a:xfrm>
            <a:off x="8462984" y="11577475"/>
            <a:ext cx="1513576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BDBDBD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pPr/>
            <a:r>
              <a:t>https://cdn.mos.cms.futurecdn.net/gyNFkPcDEEGVPTALdDaPbC-1200-80.jpg.webp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napseed…"/>
          <p:cNvSpPr txBox="1"/>
          <p:nvPr>
            <p:ph type="body" idx="1"/>
          </p:nvPr>
        </p:nvSpPr>
        <p:spPr>
          <a:xfrm>
            <a:off x="332348" y="1777999"/>
            <a:ext cx="21005801" cy="10160001"/>
          </a:xfrm>
          <a:prstGeom prst="rect">
            <a:avLst/>
          </a:prstGeom>
        </p:spPr>
        <p:txBody>
          <a:bodyPr/>
          <a:lstStyle/>
          <a:p>
            <a:pPr/>
            <a:r>
              <a:t>Snapseed</a:t>
            </a:r>
          </a:p>
          <a:p>
            <a:pPr/>
            <a:r>
              <a:t>PicsArt </a:t>
            </a:r>
          </a:p>
          <a:p>
            <a:pPr/>
            <a:r>
              <a:t>Pocked studio</a:t>
            </a:r>
          </a:p>
          <a:p>
            <a:pPr/>
            <a:r>
              <a:t>Photoshop Express</a:t>
            </a:r>
          </a:p>
        </p:txBody>
      </p:sp>
      <p:pic>
        <p:nvPicPr>
          <p:cNvPr id="128" name="IMG_8471.PNG" descr="IMG_847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61693" y="2422527"/>
            <a:ext cx="4096804" cy="8870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G_8472.PNG" descr="IMG_847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83412" y="2422526"/>
            <a:ext cx="4096804" cy="8870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G_8473.PNG" descr="IMG_847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05131" y="2422527"/>
            <a:ext cx="4096805" cy="8870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G_8475.jpg" descr="IMG_847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626850" y="2422527"/>
            <a:ext cx="4365624" cy="8870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0" y="1143000"/>
            <a:ext cx="20320000" cy="1143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https://m-cdn.phonearena.com/images/articles/399329-image/samsung-fake-moon-photos2.jpg"/>
          <p:cNvSpPr txBox="1"/>
          <p:nvPr/>
        </p:nvSpPr>
        <p:spPr>
          <a:xfrm>
            <a:off x="2852179" y="12545790"/>
            <a:ext cx="1867964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5900"/>
              </a:spcBef>
              <a:defRPr b="0" sz="2800">
                <a:solidFill>
                  <a:srgbClr val="ADADAD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pPr/>
            <a:r>
              <a:t>https://m-cdn.phonearena.com/images/articles/399329-image/samsung-fake-moon-photos2.jpg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Dvojím kliknutím aktivujete úpravy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Dvojím kliknutím aktivujete úpravy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8" name="manipulace hudba v srdci.jpg" descr="manipulace hudba v srdc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5579" y="705718"/>
            <a:ext cx="16132842" cy="123045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C9BFFC19-3073-4A11-B366-AE09D7766745.JPEG" descr="C9BFFC19-3073-4A11-B366-AE09D77667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6143" y="1709876"/>
            <a:ext cx="10296249" cy="10296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2D7F6EDC-5F44-413A-B17B-8878FAF3047E.JPEG" descr="2D7F6EDC-5F44-413A-B17B-8878FAF3047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98904" y="1709876"/>
            <a:ext cx="10296248" cy="10296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amálka.JPG" descr="amálk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7929" y="736815"/>
            <a:ext cx="9370077" cy="6246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terezka.JPG" descr="terezk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7891" y="7091852"/>
            <a:ext cx="9370079" cy="6246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amálka (kopie).jpg" descr="amálka (kopie)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65838" y="888458"/>
            <a:ext cx="6543279" cy="5943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terezka (kopie).jpg" descr="terezka (kopie)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537331" y="6995775"/>
            <a:ext cx="6600293" cy="6438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8C77C974-6800-477D-815F-C64752E7CFC3.PNG" descr="8C77C974-6800-477D-815F-C64752E7CFC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5879" y="893837"/>
            <a:ext cx="5508772" cy="11928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G_8476.PNG" descr="IMG_847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7065" y="893837"/>
            <a:ext cx="5508772" cy="11928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8482.PNG" descr="IMG_848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53835" y="893837"/>
            <a:ext cx="5508772" cy="11928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30C6E8BB-4332-4495-A1E4-63D7F4BE38A0.PNG" descr="30C6E8BB-4332-4495-A1E4-63D7F4BE38A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675450" y="893837"/>
            <a:ext cx="5508772" cy="11928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imes New Roman"/>
        <a:ea typeface="Times New Roman"/>
        <a:cs typeface="Times New Roman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imes New Roman"/>
        <a:ea typeface="Times New Roman"/>
        <a:cs typeface="Times New Roman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