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layfair Displ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.fntdata"/><Relationship Id="rId14" Type="http://schemas.openxmlformats.org/officeDocument/2006/relationships/font" Target="fonts/PlayfairDisplay-regular.fntdata"/><Relationship Id="rId17" Type="http://schemas.openxmlformats.org/officeDocument/2006/relationships/font" Target="fonts/PlayfairDisplay-boldItalic.fntdata"/><Relationship Id="rId16" Type="http://schemas.openxmlformats.org/officeDocument/2006/relationships/font" Target="fonts/PlayfairDispl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6cb04ad5281a9b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6cb04ad5281a9b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6cb04ad5281a9b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6cb04ad5281a9b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cb04ad5281a9b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6cb04ad5281a9b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cb04ad5281a9b2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cb04ad5281a9b2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6cb04ad5281a9b2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6cb04ad5281a9b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cb04ad5281a9b2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cb04ad5281a9b2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cb04ad5281a9b2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cb04ad5281a9b2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s.wikipedia.org/wiki/Rastrov%C3%A1_grafika" TargetMode="External"/><Relationship Id="rId4" Type="http://schemas.openxmlformats.org/officeDocument/2006/relationships/hyperlink" Target="https://cs.wikipedia.org/wiki/Ztr%C3%A1tov%C3%A1_komprese" TargetMode="External"/><Relationship Id="rId5" Type="http://schemas.openxmlformats.org/officeDocument/2006/relationships/hyperlink" Target="https://cs.wikipedia.org/wiki/Bezeztr%C3%A1tov%C3%A1_kompre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Bitmapová grafika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Adéla Kotková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Bitmapová grafika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32683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bitmapová (rastrová) </a:t>
            </a:r>
            <a:r>
              <a:rPr lang="cs"/>
              <a:t>grafika je jeden ze dvou základních způsobů, jakým počítače ukládají a zpracovávají obrazové informace (druhý způsob je vektorová grafika)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celý obrázek je popsán pomocí jednotlivých barevných bodů (pixelů)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body jsou uspořádány do mřížky, každý bod má určen svou přesnou polohu a barvu v nějakém barevném modelu (např. RGB)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tento způsob popisu obrázků používá např. televize nebo digitální fotoaparát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4558" y="3565571"/>
            <a:ext cx="2893175" cy="139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Bitmapová grafika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699" y="1107943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</a:t>
            </a:r>
            <a:r>
              <a:rPr lang="cs"/>
              <a:t>okud se obrázek zobrazuje na monitoru, pak většinou stačí rozlišení 72 DPI, pro tisk na tiskárně 300 DPI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pro převod obrazových předloh (klasické fotografie, kreseb a dalších) do rastrové grafiky slouží skener nebo digitální fotoaparát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další možností pro ukládání a zpracování obrazů je vektorová grafika, kde se obrázek popisuje pomocí geometrických objektů - křivek a mnohoúhelníků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kvalitu záznamu obrázku ovlivňuje především rozlišení a barevná hloubka, rozmístění a počet barevných bodů obvykle odpovídají zařízení, na kterém se obrázek vykresluje (monitor, tiskárna)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Výhody a nevýhody bitmapové grafiky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7" y="1072154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</a:t>
            </a:r>
            <a:r>
              <a:rPr lang="cs"/>
              <a:t>řirozená volba pro digitální fotografii (a některé další typy grafiky)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pořízení obrázku je velmi snadné například pomocí fotoaparátu nebo pomocí skeneru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</a:t>
            </a:r>
            <a:r>
              <a:rPr lang="cs"/>
              <a:t>měna velikosti (zvětšování nebo zmenšování) vede ke zhoršení obrazové kvality obrázku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zejména zvětšování obrázku je možné jen v omezené míře, neboť při větším zvětšení je na výsledném obrázku patrný rastr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poměrně velké nároky na paměťové zdroje (při vysokém rozlišení a barevné hloubce velikost obrázku dosahuje i jednotek megabytů, v profesionální grafice se běžně operuje i s podklady o desítkách megabytů)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Formáty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7" y="1102994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</a:t>
            </a:r>
            <a:r>
              <a:rPr lang="cs"/>
              <a:t>oužívané formáty grafických souborů dělíme na nekomprimované a komprimované, komprimované pak na formáty s bezeztrátovou či ztrátovou kompresí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bezeztrátová komprese je jeden ze dvou základních přístupů ke kompresi dat, které dovolují přesnou zpětnou rekonstrukci komprimovaných dat, na rozdíl od ztrátové komprese, kde se to záměrně neděje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bezeztrátová komprese se používá všude tam, kde je důležité, aby se originální data a data po kompresi a následné dekompresi zcela shodovala – např. texty nebo audiovizuální data, u kterých uživatel nechce ani sebemenší ztrátu kvality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FLIF; GI</a:t>
            </a:r>
            <a:r>
              <a:rPr lang="cs"/>
              <a:t>F</a:t>
            </a:r>
            <a:r>
              <a:rPr lang="cs"/>
              <a:t>, JBIG2, JPEG 2000, JPEG-LS, JPEG XL, PNG, TIFF, WebP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Formáty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09309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</a:t>
            </a:r>
            <a:r>
              <a:rPr lang="cs"/>
              <a:t>trátová komprese je způsob ukládání některých digitálních dat v počítačích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zmenšuje objem dat na zlomek původní velikosti, přitom se některé méně důležité informace ztrácejí a z vytvořených dat již nejdou zrekonstruovat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JPEG, JPEG 2000, JPEG XL (podporuje i bezeztrátovou kompresi), MPEG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526375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Rastrové grafické editory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počítačový program umožňující uživateli prostřednictvím grafického rozhraní vytvářet a upravovat soubory s rastrovou grafikou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data jsou zaznamenávána v některém z formátů vhodných pro rastrovou grafiku jako např. JPEG, PNG, GIF a TIFF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</a:t>
            </a:r>
            <a:r>
              <a:rPr lang="cs"/>
              <a:t>ezi nejznámější rastrové editory patří Adobe Photoshop, GIMP, Krita a Malování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265500" y="108945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Děkuji za pozornost</a:t>
            </a:r>
            <a:endParaRPr/>
          </a:p>
        </p:txBody>
      </p:sp>
      <p:sp>
        <p:nvSpPr>
          <p:cNvPr id="103" name="Google Shape;103;p20"/>
          <p:cNvSpPr txBox="1"/>
          <p:nvPr>
            <p:ph idx="1" type="subTitle"/>
          </p:nvPr>
        </p:nvSpPr>
        <p:spPr>
          <a:xfrm>
            <a:off x="-209513" y="6160396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500" u="sng">
                <a:solidFill>
                  <a:schemeClr val="hlink"/>
                </a:solidFill>
                <a:hlinkClick r:id="rId3"/>
              </a:rPr>
              <a:t>https://cs.wikipedia.org/wiki/Rastrov%C3%A1_grafika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500" u="sng">
                <a:solidFill>
                  <a:schemeClr val="hlink"/>
                </a:solidFill>
                <a:hlinkClick r:id="rId4"/>
              </a:rPr>
              <a:t>https://cs.wikipedia.org/wiki/Ztr%C3%A1tov%C3%A1_komprese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500" u="sng">
                <a:solidFill>
                  <a:schemeClr val="hlink"/>
                </a:solidFill>
                <a:hlinkClick r:id="rId5"/>
              </a:rPr>
              <a:t>https://cs.wikipedia.org/wiki/Bezeztr%C3%A1tov%C3%A1_komprese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