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sldIdLst>
    <p:sldId id="256" r:id="rId2"/>
    <p:sldId id="267" r:id="rId3"/>
    <p:sldId id="257" r:id="rId4"/>
    <p:sldId id="258" r:id="rId5"/>
    <p:sldId id="268" r:id="rId6"/>
    <p:sldId id="259" r:id="rId7"/>
    <p:sldId id="271" r:id="rId8"/>
    <p:sldId id="270" r:id="rId9"/>
    <p:sldId id="260" r:id="rId10"/>
    <p:sldId id="261" r:id="rId11"/>
    <p:sldId id="262" r:id="rId12"/>
    <p:sldId id="263" r:id="rId13"/>
    <p:sldId id="265" r:id="rId14"/>
    <p:sldId id="266" r:id="rId15"/>
    <p:sldId id="269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7"/>
  </p:normalViewPr>
  <p:slideViewPr>
    <p:cSldViewPr snapToGrid="0">
      <p:cViewPr varScale="1">
        <p:scale>
          <a:sx n="103" d="100"/>
          <a:sy n="103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11/5/23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900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46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44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1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03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37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85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43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77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0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64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11/5/23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7558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4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Km-SOOMC4c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jech.webz.cz/ar.php" TargetMode="External"/><Relationship Id="rId2" Type="http://schemas.openxmlformats.org/officeDocument/2006/relationships/hyperlink" Target="http://www.slideshare.net/Sammy17/ume-se-filmovat-ppt-projekt-sipvz-200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ldebaran.cz/onlineskola/etapy/video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51C3330-0871-4649-748F-27632AD4C9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0" y="1062038"/>
            <a:ext cx="6096000" cy="2881311"/>
          </a:xfrm>
        </p:spPr>
        <p:txBody>
          <a:bodyPr>
            <a:normAutofit/>
          </a:bodyPr>
          <a:lstStyle/>
          <a:p>
            <a:pPr algn="r"/>
            <a:r>
              <a:rPr lang="cs-CZ" sz="6200" dirty="0"/>
              <a:t>Digitální video aneb Vizuální revoluce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7499E0B-5096-A46B-69BF-9628BF32A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0" y="4170408"/>
            <a:ext cx="6096000" cy="1625554"/>
          </a:xfrm>
        </p:spPr>
        <p:txBody>
          <a:bodyPr>
            <a:normAutofit/>
          </a:bodyPr>
          <a:lstStyle/>
          <a:p>
            <a:pPr algn="r"/>
            <a:endParaRPr lang="cs-CZ" dirty="0"/>
          </a:p>
          <a:p>
            <a:pPr algn="r"/>
            <a:r>
              <a:rPr lang="cs-CZ" dirty="0"/>
              <a:t>Stanislav Červenka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AAA9AF-07B0-5A3B-E165-2808C84A64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88" r="28946"/>
          <a:stretch/>
        </p:blipFill>
        <p:spPr>
          <a:xfrm>
            <a:off x="-2" y="-1"/>
            <a:ext cx="4572002" cy="6858002"/>
          </a:xfrm>
          <a:custGeom>
            <a:avLst/>
            <a:gdLst/>
            <a:ahLst/>
            <a:cxnLst/>
            <a:rect l="l" t="t" r="r" b="b"/>
            <a:pathLst>
              <a:path w="4572002" h="6858002">
                <a:moveTo>
                  <a:pt x="4295315" y="6438981"/>
                </a:moveTo>
                <a:lnTo>
                  <a:pt x="4275384" y="6463840"/>
                </a:lnTo>
                <a:lnTo>
                  <a:pt x="4275382" y="6463849"/>
                </a:lnTo>
                <a:lnTo>
                  <a:pt x="4261586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19" y="6521804"/>
                </a:lnTo>
                <a:lnTo>
                  <a:pt x="4261586" y="6513012"/>
                </a:lnTo>
                <a:lnTo>
                  <a:pt x="4264397" y="6508052"/>
                </a:lnTo>
                <a:lnTo>
                  <a:pt x="4275382" y="6463849"/>
                </a:lnTo>
                <a:lnTo>
                  <a:pt x="4275384" y="6463841"/>
                </a:lnTo>
                <a:cubicBezTo>
                  <a:pt x="4278336" y="6451650"/>
                  <a:pt x="4285813" y="6444077"/>
                  <a:pt x="4295315" y="6438981"/>
                </a:cubicBezTo>
                <a:close/>
                <a:moveTo>
                  <a:pt x="4211111" y="2836172"/>
                </a:moveTo>
                <a:lnTo>
                  <a:pt x="4202420" y="2848793"/>
                </a:lnTo>
                <a:cubicBezTo>
                  <a:pt x="4192420" y="2881226"/>
                  <a:pt x="4178988" y="2913982"/>
                  <a:pt x="4177881" y="2947862"/>
                </a:cubicBezTo>
                <a:lnTo>
                  <a:pt x="4177881" y="2947863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2"/>
                  <a:pt x="4093355" y="3574408"/>
                </a:cubicBezTo>
                <a:lnTo>
                  <a:pt x="4093355" y="3574408"/>
                </a:ln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cubicBezTo>
                  <a:pt x="4127218" y="3638158"/>
                  <a:pt x="4132898" y="3646123"/>
                  <a:pt x="4136708" y="3654416"/>
                </a:cubicBez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16645" y="3852620"/>
                </a:lnTo>
                <a:cubicBezTo>
                  <a:pt x="4114978" y="3863193"/>
                  <a:pt x="4117265" y="3874195"/>
                  <a:pt x="4126028" y="3885339"/>
                </a:cubicBez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55523" y="4002410"/>
                </a:lnTo>
                <a:cubicBezTo>
                  <a:pt x="4152853" y="4016025"/>
                  <a:pt x="4148364" y="4029837"/>
                  <a:pt x="4142220" y="4043839"/>
                </a:cubicBez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7099" y="4103826"/>
                </a:lnTo>
                <a:cubicBezTo>
                  <a:pt x="4126122" y="4123948"/>
                  <a:pt x="4129552" y="4144333"/>
                  <a:pt x="4138410" y="4165384"/>
                </a:cubicBezTo>
                <a:lnTo>
                  <a:pt x="4142315" y="4192388"/>
                </a:lnTo>
                <a:lnTo>
                  <a:pt x="4142220" y="4221391"/>
                </a:lnTo>
                <a:lnTo>
                  <a:pt x="4142220" y="4221391"/>
                </a:ln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7"/>
                  <a:pt x="4116716" y="4800483"/>
                </a:cubicBezTo>
                <a:lnTo>
                  <a:pt x="4116716" y="4800483"/>
                </a:ln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cubicBezTo>
                  <a:pt x="4142601" y="4840633"/>
                  <a:pt x="4151364" y="4853636"/>
                  <a:pt x="4156484" y="4867614"/>
                </a:cubicBez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4"/>
                </a:cubicBezTo>
                <a:lnTo>
                  <a:pt x="4158155" y="4933805"/>
                </a:lnTo>
                <a:lnTo>
                  <a:pt x="4158155" y="4933805"/>
                </a:lnTo>
                <a:cubicBezTo>
                  <a:pt x="4160163" y="4953853"/>
                  <a:pt x="4171415" y="4969749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cubicBezTo>
                  <a:pt x="4210706" y="5062669"/>
                  <a:pt x="4221137" y="5082339"/>
                  <a:pt x="4228472" y="5102461"/>
                </a:cubicBez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lnTo>
                  <a:pt x="4228901" y="5166114"/>
                </a:lnTo>
                <a:cubicBezTo>
                  <a:pt x="4228139" y="5167638"/>
                  <a:pt x="4228711" y="5169781"/>
                  <a:pt x="4229592" y="5172091"/>
                </a:cubicBezTo>
                <a:lnTo>
                  <a:pt x="4232139" y="5179068"/>
                </a:lnTo>
                <a:lnTo>
                  <a:pt x="4231973" y="5229433"/>
                </a:lnTo>
                <a:cubicBezTo>
                  <a:pt x="4228139" y="5245268"/>
                  <a:pt x="4220423" y="5259937"/>
                  <a:pt x="4208516" y="5272796"/>
                </a:cubicBezTo>
                <a:cubicBezTo>
                  <a:pt x="4185226" y="5298086"/>
                  <a:pt x="4177689" y="5325412"/>
                  <a:pt x="4179637" y="5355014"/>
                </a:cubicBezTo>
                <a:lnTo>
                  <a:pt x="4179637" y="5355014"/>
                </a:lnTo>
                <a:lnTo>
                  <a:pt x="4179637" y="5355015"/>
                </a:lnTo>
                <a:cubicBezTo>
                  <a:pt x="4180286" y="5364883"/>
                  <a:pt x="4181989" y="5375003"/>
                  <a:pt x="4184513" y="5385385"/>
                </a:cubicBez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6" y="5480638"/>
                </a:cubicBezTo>
                <a:lnTo>
                  <a:pt x="4208850" y="5507668"/>
                </a:lnTo>
                <a:lnTo>
                  <a:pt x="4206630" y="5520422"/>
                </a:lnTo>
                <a:cubicBezTo>
                  <a:pt x="4204993" y="5524467"/>
                  <a:pt x="4202326" y="5528265"/>
                  <a:pt x="4198230" y="5531693"/>
                </a:cubicBez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8"/>
                </a:lnTo>
                <a:lnTo>
                  <a:pt x="4188085" y="5547579"/>
                </a:lnTo>
                <a:cubicBezTo>
                  <a:pt x="4188180" y="5552508"/>
                  <a:pt x="4191562" y="5557318"/>
                  <a:pt x="4197658" y="5562747"/>
                </a:cubicBezTo>
                <a:cubicBezTo>
                  <a:pt x="4240331" y="5600468"/>
                  <a:pt x="4267002" y="5646190"/>
                  <a:pt x="4268906" y="5704484"/>
                </a:cubicBezTo>
                <a:cubicBezTo>
                  <a:pt x="4269288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7" y="5760874"/>
                </a:cubicBezTo>
                <a:cubicBezTo>
                  <a:pt x="4322820" y="5794975"/>
                  <a:pt x="4350063" y="5837458"/>
                  <a:pt x="4371972" y="5883752"/>
                </a:cubicBezTo>
                <a:cubicBezTo>
                  <a:pt x="4375877" y="5892038"/>
                  <a:pt x="4379782" y="5900611"/>
                  <a:pt x="4382997" y="5909351"/>
                </a:cubicBezTo>
                <a:lnTo>
                  <a:pt x="4389878" y="5935950"/>
                </a:lnTo>
                <a:lnTo>
                  <a:pt x="4389712" y="5964477"/>
                </a:lnTo>
                <a:cubicBezTo>
                  <a:pt x="4388783" y="5974097"/>
                  <a:pt x="4387306" y="5983766"/>
                  <a:pt x="4386258" y="5993291"/>
                </a:cubicBez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7" y="6082258"/>
                  <a:pt x="4323582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09890" y="6133315"/>
                </a:lnTo>
                <a:cubicBezTo>
                  <a:pt x="4309818" y="6139745"/>
                  <a:pt x="4314629" y="6145793"/>
                  <a:pt x="4325488" y="6155603"/>
                </a:cubicBezTo>
                <a:cubicBezTo>
                  <a:pt x="4347777" y="6175798"/>
                  <a:pt x="4359397" y="6200945"/>
                  <a:pt x="4364159" y="6228757"/>
                </a:cubicBezTo>
                <a:lnTo>
                  <a:pt x="4381496" y="6361540"/>
                </a:lnTo>
                <a:lnTo>
                  <a:pt x="4381289" y="6365204"/>
                </a:lnTo>
                <a:lnTo>
                  <a:pt x="4380007" y="6387910"/>
                </a:lnTo>
                <a:lnTo>
                  <a:pt x="4378243" y="6391549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8243" y="6391549"/>
                </a:lnTo>
                <a:lnTo>
                  <a:pt x="4380008" y="6387910"/>
                </a:lnTo>
                <a:lnTo>
                  <a:pt x="4381289" y="6365204"/>
                </a:lnTo>
                <a:lnTo>
                  <a:pt x="4381496" y="6361540"/>
                </a:lnTo>
                <a:lnTo>
                  <a:pt x="4381496" y="6361540"/>
                </a:lnTo>
                <a:lnTo>
                  <a:pt x="4381496" y="6361539"/>
                </a:lnTo>
                <a:cubicBezTo>
                  <a:pt x="4377876" y="6317151"/>
                  <a:pt x="4371590" y="6272764"/>
                  <a:pt x="4364159" y="6228756"/>
                </a:cubicBezTo>
                <a:cubicBezTo>
                  <a:pt x="4359397" y="6200944"/>
                  <a:pt x="4347777" y="6175797"/>
                  <a:pt x="4325488" y="6155602"/>
                </a:cubicBezTo>
                <a:cubicBezTo>
                  <a:pt x="4320059" y="6150697"/>
                  <a:pt x="4316141" y="6146732"/>
                  <a:pt x="4313590" y="6143190"/>
                </a:cubicBezTo>
                <a:lnTo>
                  <a:pt x="4309890" y="6133315"/>
                </a:lnTo>
                <a:lnTo>
                  <a:pt x="4323582" y="6108739"/>
                </a:lnTo>
                <a:cubicBezTo>
                  <a:pt x="4343777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8" y="5993292"/>
                </a:cubicBezTo>
                <a:cubicBezTo>
                  <a:pt x="4388354" y="5974241"/>
                  <a:pt x="4392164" y="5954618"/>
                  <a:pt x="4389878" y="5935950"/>
                </a:cubicBezTo>
                <a:lnTo>
                  <a:pt x="4389878" y="5935950"/>
                </a:lnTo>
                <a:lnTo>
                  <a:pt x="4389878" y="5935949"/>
                </a:lnTo>
                <a:cubicBezTo>
                  <a:pt x="4387592" y="5918042"/>
                  <a:pt x="4379782" y="5900323"/>
                  <a:pt x="4371972" y="5883751"/>
                </a:cubicBezTo>
                <a:cubicBezTo>
                  <a:pt x="4350063" y="5837457"/>
                  <a:pt x="4322820" y="5794974"/>
                  <a:pt x="4283577" y="5760873"/>
                </a:cubicBezTo>
                <a:cubicBezTo>
                  <a:pt x="4278433" y="5756493"/>
                  <a:pt x="4276527" y="5747728"/>
                  <a:pt x="4274812" y="5740488"/>
                </a:cubicBezTo>
                <a:cubicBezTo>
                  <a:pt x="4271954" y="5728678"/>
                  <a:pt x="4269288" y="5716485"/>
                  <a:pt x="4268906" y="5704483"/>
                </a:cubicBezTo>
                <a:cubicBezTo>
                  <a:pt x="4267002" y="5646189"/>
                  <a:pt x="4240331" y="5600467"/>
                  <a:pt x="4197658" y="5562746"/>
                </a:cubicBezTo>
                <a:lnTo>
                  <a:pt x="4188085" y="5547578"/>
                </a:lnTo>
                <a:lnTo>
                  <a:pt x="4198230" y="5531694"/>
                </a:lnTo>
                <a:cubicBezTo>
                  <a:pt x="4206421" y="5524837"/>
                  <a:pt x="4208898" y="5516503"/>
                  <a:pt x="4208850" y="5507668"/>
                </a:cubicBez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6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lnTo>
                  <a:pt x="4179637" y="5355014"/>
                </a:lnTo>
                <a:lnTo>
                  <a:pt x="4181083" y="5326163"/>
                </a:lnTo>
                <a:cubicBezTo>
                  <a:pt x="4184464" y="5307422"/>
                  <a:pt x="4192990" y="5289657"/>
                  <a:pt x="4208516" y="5272797"/>
                </a:cubicBezTo>
                <a:cubicBezTo>
                  <a:pt x="4232329" y="5247079"/>
                  <a:pt x="4239379" y="5214122"/>
                  <a:pt x="4232139" y="5179068"/>
                </a:cubicBezTo>
                <a:lnTo>
                  <a:pt x="4232139" y="5179068"/>
                </a:lnTo>
                <a:lnTo>
                  <a:pt x="4232139" y="5179067"/>
                </a:lnTo>
                <a:cubicBezTo>
                  <a:pt x="4231663" y="5176876"/>
                  <a:pt x="4230473" y="5174400"/>
                  <a:pt x="4229592" y="5172090"/>
                </a:cubicBezTo>
                <a:lnTo>
                  <a:pt x="4228901" y="5166114"/>
                </a:lnTo>
                <a:lnTo>
                  <a:pt x="4235616" y="5133225"/>
                </a:lnTo>
                <a:lnTo>
                  <a:pt x="4235616" y="5133225"/>
                </a:lnTo>
                <a:lnTo>
                  <a:pt x="4235616" y="5133224"/>
                </a:lnTo>
                <a:cubicBezTo>
                  <a:pt x="4233865" y="5101639"/>
                  <a:pt x="4211325" y="5073241"/>
                  <a:pt x="4209468" y="5041521"/>
                </a:cubicBezTo>
                <a:cubicBezTo>
                  <a:pt x="4208326" y="5022852"/>
                  <a:pt x="4194228" y="5003801"/>
                  <a:pt x="4182989" y="4987037"/>
                </a:cubicBezTo>
                <a:cubicBezTo>
                  <a:pt x="4175273" y="4975511"/>
                  <a:pt x="4167700" y="4964604"/>
                  <a:pt x="4162914" y="4952673"/>
                </a:cubicBez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8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61262" y="4889275"/>
                </a:lnTo>
                <a:cubicBezTo>
                  <a:pt x="4159556" y="4866958"/>
                  <a:pt x="4148126" y="4846490"/>
                  <a:pt x="4131552" y="4828916"/>
                </a:cubicBez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8" y="4442762"/>
                  <a:pt x="4197658" y="4403326"/>
                  <a:pt x="4196706" y="4363891"/>
                </a:cubicBezTo>
                <a:lnTo>
                  <a:pt x="4196706" y="4363891"/>
                </a:lnTo>
                <a:lnTo>
                  <a:pt x="4196706" y="4363890"/>
                </a:lnTo>
                <a:cubicBezTo>
                  <a:pt x="4196514" y="4350554"/>
                  <a:pt x="4193466" y="4336457"/>
                  <a:pt x="4187752" y="4324645"/>
                </a:cubicBezTo>
                <a:cubicBezTo>
                  <a:pt x="4175749" y="4300070"/>
                  <a:pt x="4160129" y="4277401"/>
                  <a:pt x="4147936" y="4253014"/>
                </a:cubicBezTo>
                <a:lnTo>
                  <a:pt x="4142220" y="4221391"/>
                </a:lnTo>
                <a:lnTo>
                  <a:pt x="4142315" y="4192388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cubicBezTo>
                  <a:pt x="4133981" y="4154857"/>
                  <a:pt x="4130909" y="4144498"/>
                  <a:pt x="4129066" y="4134256"/>
                </a:cubicBezTo>
                <a:lnTo>
                  <a:pt x="4127099" y="4103826"/>
                </a:lnTo>
                <a:lnTo>
                  <a:pt x="4142220" y="4043840"/>
                </a:lnTo>
                <a:cubicBezTo>
                  <a:pt x="4154508" y="4015835"/>
                  <a:pt x="4160175" y="3988593"/>
                  <a:pt x="4157913" y="3962160"/>
                </a:cubicBezTo>
                <a:lnTo>
                  <a:pt x="4157913" y="3962160"/>
                </a:lnTo>
                <a:lnTo>
                  <a:pt x="4157913" y="3962159"/>
                </a:lnTo>
                <a:cubicBezTo>
                  <a:pt x="4155651" y="3935727"/>
                  <a:pt x="4145460" y="3910104"/>
                  <a:pt x="4126028" y="3885338"/>
                </a:cubicBezTo>
                <a:cubicBezTo>
                  <a:pt x="4121646" y="3879766"/>
                  <a:pt x="4118884" y="3874229"/>
                  <a:pt x="4117425" y="3868764"/>
                </a:cubicBez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4"/>
                </a:lnTo>
                <a:lnTo>
                  <a:pt x="4143220" y="3680163"/>
                </a:lnTo>
                <a:cubicBezTo>
                  <a:pt x="4141696" y="3662494"/>
                  <a:pt x="4135458" y="3645682"/>
                  <a:pt x="4118979" y="3630632"/>
                </a:cubicBezTo>
                <a:cubicBezTo>
                  <a:pt x="4112501" y="3624725"/>
                  <a:pt x="4109835" y="3614819"/>
                  <a:pt x="4105453" y="3606817"/>
                </a:cubicBezTo>
                <a:cubicBezTo>
                  <a:pt x="4100976" y="3598435"/>
                  <a:pt x="4097725" y="3592232"/>
                  <a:pt x="4095707" y="3587174"/>
                </a:cubicBezTo>
                <a:lnTo>
                  <a:pt x="4093355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ubicBezTo>
                  <a:pt x="4188705" y="3140650"/>
                  <a:pt x="4192943" y="3109026"/>
                  <a:pt x="4193158" y="3077402"/>
                </a:cubicBezTo>
                <a:lnTo>
                  <a:pt x="4193158" y="3077402"/>
                </a:lnTo>
                <a:lnTo>
                  <a:pt x="4193158" y="3077401"/>
                </a:lnTo>
                <a:cubicBezTo>
                  <a:pt x="4193372" y="3045777"/>
                  <a:pt x="4189562" y="3014153"/>
                  <a:pt x="4181465" y="2982148"/>
                </a:cubicBezTo>
                <a:lnTo>
                  <a:pt x="4177881" y="2947863"/>
                </a:lnTo>
                <a:lnTo>
                  <a:pt x="4182513" y="2914328"/>
                </a:lnTo>
                <a:cubicBezTo>
                  <a:pt x="4187561" y="2892181"/>
                  <a:pt x="4195753" y="2870416"/>
                  <a:pt x="4202420" y="2848794"/>
                </a:cubicBezTo>
                <a:cubicBezTo>
                  <a:pt x="4203753" y="2844317"/>
                  <a:pt x="4207039" y="2839983"/>
                  <a:pt x="4211111" y="2836173"/>
                </a:cubicBezTo>
                <a:close/>
                <a:moveTo>
                  <a:pt x="3726625" y="1508458"/>
                </a:move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10152" y="1656224"/>
                  <a:pt x="3734537" y="1676037"/>
                  <a:pt x="3757017" y="1697754"/>
                </a:cubicBez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cubicBezTo>
                  <a:pt x="3859129" y="1866923"/>
                  <a:pt x="3889418" y="1891498"/>
                  <a:pt x="3919519" y="1916455"/>
                </a:cubicBezTo>
                <a:cubicBezTo>
                  <a:pt x="3925233" y="1921217"/>
                  <a:pt x="3929425" y="1928077"/>
                  <a:pt x="3934949" y="1933220"/>
                </a:cubicBezTo>
                <a:cubicBezTo>
                  <a:pt x="3942569" y="1940460"/>
                  <a:pt x="3949810" y="1949604"/>
                  <a:pt x="3958954" y="1953414"/>
                </a:cubicBezTo>
                <a:cubicBezTo>
                  <a:pt x="3987719" y="1965225"/>
                  <a:pt x="4000103" y="1987895"/>
                  <a:pt x="4005437" y="2016470"/>
                </a:cubicBez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32419" y="2490551"/>
                </a:lnTo>
                <a:cubicBezTo>
                  <a:pt x="4130791" y="2499773"/>
                  <a:pt x="4128410" y="2509024"/>
                  <a:pt x="4125838" y="2518264"/>
                </a:cubicBezTo>
                <a:cubicBezTo>
                  <a:pt x="4123171" y="2527790"/>
                  <a:pt x="4122027" y="2536457"/>
                  <a:pt x="4122194" y="2545006"/>
                </a:cubicBezTo>
                <a:lnTo>
                  <a:pt x="4122194" y="2545007"/>
                </a:ln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8410" y="2612946"/>
                  <a:pt x="4170987" y="2640951"/>
                  <a:pt x="4199562" y="2668002"/>
                </a:cubicBezTo>
                <a:cubicBezTo>
                  <a:pt x="4223947" y="2691055"/>
                  <a:pt x="4237663" y="2716964"/>
                  <a:pt x="4247952" y="2745349"/>
                </a:cubicBezTo>
                <a:lnTo>
                  <a:pt x="4247953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0" y="2811787"/>
                </a:lnTo>
                <a:lnTo>
                  <a:pt x="4243371" y="2811787"/>
                </a:lnTo>
                <a:lnTo>
                  <a:pt x="4243374" y="2811780"/>
                </a:lnTo>
                <a:lnTo>
                  <a:pt x="4253024" y="2793023"/>
                </a:lnTo>
                <a:lnTo>
                  <a:pt x="4253453" y="2785440"/>
                </a:lnTo>
                <a:lnTo>
                  <a:pt x="4254653" y="2782305"/>
                </a:lnTo>
                <a:lnTo>
                  <a:pt x="4253873" y="2778006"/>
                </a:lnTo>
                <a:lnTo>
                  <a:pt x="4254283" y="2770758"/>
                </a:lnTo>
                <a:lnTo>
                  <a:pt x="4247953" y="2745352"/>
                </a:lnTo>
                <a:lnTo>
                  <a:pt x="4247952" y="2745348"/>
                </a:lnTo>
                <a:cubicBezTo>
                  <a:pt x="4237663" y="2716963"/>
                  <a:pt x="4223947" y="2691054"/>
                  <a:pt x="4199562" y="2668001"/>
                </a:cubicBezTo>
                <a:cubicBezTo>
                  <a:pt x="4170987" y="2640950"/>
                  <a:pt x="4138410" y="2612945"/>
                  <a:pt x="4126408" y="2571034"/>
                </a:cubicBezTo>
                <a:lnTo>
                  <a:pt x="4122194" y="2545007"/>
                </a:lnTo>
                <a:lnTo>
                  <a:pt x="4125838" y="2518265"/>
                </a:lnTo>
                <a:cubicBezTo>
                  <a:pt x="4130981" y="2499786"/>
                  <a:pt x="4135363" y="2481259"/>
                  <a:pt x="4134481" y="2463018"/>
                </a:cubicBezTo>
                <a:lnTo>
                  <a:pt x="4134481" y="2463018"/>
                </a:lnTo>
                <a:lnTo>
                  <a:pt x="4134481" y="2463017"/>
                </a:lnTo>
                <a:cubicBezTo>
                  <a:pt x="4133600" y="2444777"/>
                  <a:pt x="4127457" y="2426822"/>
                  <a:pt x="4111549" y="2409485"/>
                </a:cubicBezTo>
                <a:cubicBezTo>
                  <a:pt x="4094022" y="2390434"/>
                  <a:pt x="4082782" y="2364715"/>
                  <a:pt x="4087164" y="2334044"/>
                </a:cubicBezTo>
                <a:cubicBezTo>
                  <a:pt x="4092688" y="2295753"/>
                  <a:pt x="4078782" y="2260890"/>
                  <a:pt x="4058207" y="2228314"/>
                </a:cubicBezTo>
                <a:cubicBezTo>
                  <a:pt x="4050777" y="2216692"/>
                  <a:pt x="4046587" y="2202404"/>
                  <a:pt x="4042967" y="2188879"/>
                </a:cubicBezTo>
                <a:cubicBezTo>
                  <a:pt x="4034584" y="2157636"/>
                  <a:pt x="4027154" y="2126201"/>
                  <a:pt x="4020296" y="2094578"/>
                </a:cubicBezTo>
                <a:cubicBezTo>
                  <a:pt x="4014582" y="2068669"/>
                  <a:pt x="4010390" y="2042570"/>
                  <a:pt x="4005437" y="2016469"/>
                </a:cubicBezTo>
                <a:cubicBezTo>
                  <a:pt x="4000103" y="1987894"/>
                  <a:pt x="3987719" y="1965224"/>
                  <a:pt x="3958954" y="1953413"/>
                </a:cubicBezTo>
                <a:cubicBezTo>
                  <a:pt x="3949810" y="1949603"/>
                  <a:pt x="3942569" y="1940459"/>
                  <a:pt x="3934949" y="1933219"/>
                </a:cubicBezTo>
                <a:cubicBezTo>
                  <a:pt x="3929425" y="1928076"/>
                  <a:pt x="3925233" y="1921216"/>
                  <a:pt x="3919519" y="1916454"/>
                </a:cubicBezTo>
                <a:cubicBezTo>
                  <a:pt x="3889418" y="1891497"/>
                  <a:pt x="3859129" y="1866922"/>
                  <a:pt x="3829028" y="1842158"/>
                </a:cubicBezTo>
                <a:cubicBezTo>
                  <a:pt x="3826170" y="1839679"/>
                  <a:pt x="3822741" y="1837013"/>
                  <a:pt x="3821407" y="1833775"/>
                </a:cubicBezTo>
                <a:cubicBezTo>
                  <a:pt x="3807501" y="1800246"/>
                  <a:pt x="3794358" y="1766335"/>
                  <a:pt x="3779686" y="1733188"/>
                </a:cubicBezTo>
                <a:cubicBezTo>
                  <a:pt x="3773972" y="1720423"/>
                  <a:pt x="3766924" y="1707279"/>
                  <a:pt x="3757018" y="1697753"/>
                </a:cubicBezTo>
                <a:cubicBezTo>
                  <a:pt x="3734538" y="1676036"/>
                  <a:pt x="3710152" y="1656223"/>
                  <a:pt x="3700436" y="1624980"/>
                </a:cubicBezTo>
                <a:cubicBezTo>
                  <a:pt x="3697580" y="1615836"/>
                  <a:pt x="3696055" y="1604978"/>
                  <a:pt x="3698532" y="1596213"/>
                </a:cubicBezTo>
                <a:close/>
                <a:moveTo>
                  <a:pt x="3751027" y="1453958"/>
                </a:moveTo>
                <a:lnTo>
                  <a:pt x="3745230" y="1459073"/>
                </a:lnTo>
                <a:lnTo>
                  <a:pt x="3745230" y="1459073"/>
                </a:lnTo>
                <a:lnTo>
                  <a:pt x="3745229" y="1459074"/>
                </a:lnTo>
                <a:lnTo>
                  <a:pt x="3736012" y="1481572"/>
                </a:lnTo>
                <a:lnTo>
                  <a:pt x="3745230" y="1459073"/>
                </a:lnTo>
                <a:close/>
                <a:moveTo>
                  <a:pt x="3764423" y="1268758"/>
                </a:move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1928" y="1350627"/>
                </a:lnTo>
                <a:cubicBezTo>
                  <a:pt x="3790403" y="1328552"/>
                  <a:pt x="3784164" y="1306930"/>
                  <a:pt x="3769590" y="1286069"/>
                </a:cubicBezTo>
                <a:close/>
                <a:moveTo>
                  <a:pt x="3706152" y="773035"/>
                </a:move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6438" y="878957"/>
                  <a:pt x="3717200" y="903723"/>
                  <a:pt x="3745205" y="915344"/>
                </a:cubicBezTo>
                <a:cubicBezTo>
                  <a:pt x="3749587" y="917060"/>
                  <a:pt x="3752825" y="922774"/>
                  <a:pt x="3755683" y="927156"/>
                </a:cubicBez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63493" y="1142618"/>
                  <a:pt x="3770542" y="1162954"/>
                  <a:pt x="3772400" y="1184029"/>
                </a:cubicBezTo>
                <a:cubicBezTo>
                  <a:pt x="3770542" y="1162954"/>
                  <a:pt x="3763494" y="1142617"/>
                  <a:pt x="3747682" y="1123185"/>
                </a:cubicBezTo>
                <a:cubicBezTo>
                  <a:pt x="3743872" y="1118613"/>
                  <a:pt x="3747302" y="1103945"/>
                  <a:pt x="3752064" y="1097087"/>
                </a:cubicBezTo>
                <a:cubicBezTo>
                  <a:pt x="3798548" y="1030980"/>
                  <a:pt x="3799692" y="994785"/>
                  <a:pt x="3755684" y="927155"/>
                </a:cubicBezTo>
                <a:cubicBezTo>
                  <a:pt x="3752826" y="922773"/>
                  <a:pt x="3749588" y="917059"/>
                  <a:pt x="3745206" y="915343"/>
                </a:cubicBezTo>
                <a:cubicBezTo>
                  <a:pt x="3717200" y="903722"/>
                  <a:pt x="3716438" y="878956"/>
                  <a:pt x="3714152" y="854379"/>
                </a:cubicBezTo>
                <a:close/>
                <a:moveTo>
                  <a:pt x="3761553" y="517851"/>
                </a:move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cubicBezTo>
                  <a:pt x="3747063" y="622201"/>
                  <a:pt x="3749492" y="601578"/>
                  <a:pt x="3746158" y="580050"/>
                </a:cubicBezTo>
                <a:cubicBezTo>
                  <a:pt x="3745016" y="572622"/>
                  <a:pt x="3750540" y="564048"/>
                  <a:pt x="3752636" y="556047"/>
                </a:cubicBezTo>
                <a:close/>
                <a:moveTo>
                  <a:pt x="3774848" y="298169"/>
                </a:move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cubicBezTo>
                  <a:pt x="3760922" y="348396"/>
                  <a:pt x="3763447" y="357874"/>
                  <a:pt x="3765590" y="367328"/>
                </a:cubicBezTo>
                <a:lnTo>
                  <a:pt x="3769400" y="395640"/>
                </a:lnTo>
                <a:cubicBezTo>
                  <a:pt x="3769590" y="376781"/>
                  <a:pt x="3762352" y="357921"/>
                  <a:pt x="3759494" y="338870"/>
                </a:cubicBezTo>
                <a:cubicBezTo>
                  <a:pt x="3758160" y="330298"/>
                  <a:pt x="3755874" y="316389"/>
                  <a:pt x="3760066" y="313533"/>
                </a:cubicBez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9073" y="24486"/>
                </a:move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7129" y="153387"/>
                </a:lnTo>
                <a:lnTo>
                  <a:pt x="3785402" y="228944"/>
                </a:lnTo>
                <a:lnTo>
                  <a:pt x="3785402" y="228949"/>
                </a:lnTo>
                <a:lnTo>
                  <a:pt x="3785402" y="228948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7"/>
                </a:lnTo>
                <a:lnTo>
                  <a:pt x="3776930" y="151569"/>
                </a:lnTo>
                <a:cubicBezTo>
                  <a:pt x="3772700" y="125876"/>
                  <a:pt x="3768195" y="100174"/>
                  <a:pt x="3766811" y="74129"/>
                </a:cubicBezTo>
                <a:close/>
                <a:moveTo>
                  <a:pt x="3766492" y="0"/>
                </a:moveTo>
                <a:lnTo>
                  <a:pt x="4230600" y="0"/>
                </a:lnTo>
                <a:lnTo>
                  <a:pt x="4229473" y="2817"/>
                </a:lnTo>
                <a:cubicBezTo>
                  <a:pt x="4221091" y="21486"/>
                  <a:pt x="4218423" y="43012"/>
                  <a:pt x="4215374" y="63587"/>
                </a:cubicBezTo>
                <a:cubicBezTo>
                  <a:pt x="4209850" y="101308"/>
                  <a:pt x="4206420" y="139219"/>
                  <a:pt x="4201468" y="176939"/>
                </a:cubicBezTo>
                <a:cubicBezTo>
                  <a:pt x="4200324" y="184941"/>
                  <a:pt x="4198230" y="194085"/>
                  <a:pt x="4193466" y="200182"/>
                </a:cubicBezTo>
                <a:cubicBezTo>
                  <a:pt x="4161461" y="241901"/>
                  <a:pt x="4152508" y="292579"/>
                  <a:pt x="4155554" y="340774"/>
                </a:cubicBezTo>
                <a:cubicBezTo>
                  <a:pt x="4157843" y="378686"/>
                  <a:pt x="4159557" y="415835"/>
                  <a:pt x="4156319" y="453364"/>
                </a:cubicBezTo>
                <a:cubicBezTo>
                  <a:pt x="4156127" y="456222"/>
                  <a:pt x="4156509" y="460032"/>
                  <a:pt x="4158033" y="462126"/>
                </a:cubicBezTo>
                <a:cubicBezTo>
                  <a:pt x="4168129" y="475081"/>
                  <a:pt x="4168891" y="488607"/>
                  <a:pt x="4170605" y="505182"/>
                </a:cubicBezTo>
                <a:cubicBezTo>
                  <a:pt x="4173083" y="528615"/>
                  <a:pt x="4171367" y="550141"/>
                  <a:pt x="4167177" y="571860"/>
                </a:cubicBezTo>
                <a:cubicBezTo>
                  <a:pt x="4164129" y="587672"/>
                  <a:pt x="4157843" y="603673"/>
                  <a:pt x="4149840" y="617772"/>
                </a:cubicBezTo>
                <a:cubicBezTo>
                  <a:pt x="4138600" y="637392"/>
                  <a:pt x="4134220" y="656255"/>
                  <a:pt x="4149078" y="674923"/>
                </a:cubicBezTo>
                <a:cubicBezTo>
                  <a:pt x="4164891" y="695116"/>
                  <a:pt x="4159367" y="717977"/>
                  <a:pt x="4159937" y="740268"/>
                </a:cubicBezTo>
                <a:cubicBezTo>
                  <a:pt x="4160129" y="749982"/>
                  <a:pt x="4159747" y="760270"/>
                  <a:pt x="4162223" y="769605"/>
                </a:cubicBezTo>
                <a:cubicBezTo>
                  <a:pt x="4169273" y="796655"/>
                  <a:pt x="4179941" y="822756"/>
                  <a:pt x="4184703" y="850189"/>
                </a:cubicBezTo>
                <a:cubicBezTo>
                  <a:pt x="4187370" y="865430"/>
                  <a:pt x="4182607" y="882384"/>
                  <a:pt x="4179179" y="898198"/>
                </a:cubicBezTo>
                <a:cubicBezTo>
                  <a:pt x="4175559" y="914200"/>
                  <a:pt x="4170035" y="930011"/>
                  <a:pt x="4164319" y="945444"/>
                </a:cubicBezTo>
                <a:cubicBezTo>
                  <a:pt x="4160509" y="955920"/>
                  <a:pt x="4156889" y="967350"/>
                  <a:pt x="4150030" y="975733"/>
                </a:cubicBezTo>
                <a:cubicBezTo>
                  <a:pt x="4134410" y="994785"/>
                  <a:pt x="4131742" y="1014406"/>
                  <a:pt x="4139934" y="1036887"/>
                </a:cubicBezTo>
                <a:cubicBezTo>
                  <a:pt x="4141268" y="1040315"/>
                  <a:pt x="4141268" y="1044315"/>
                  <a:pt x="4141458" y="1048125"/>
                </a:cubicBezTo>
                <a:cubicBezTo>
                  <a:pt x="4145458" y="1109091"/>
                  <a:pt x="4147936" y="1170051"/>
                  <a:pt x="4154032" y="1230633"/>
                </a:cubicBezTo>
                <a:cubicBezTo>
                  <a:pt x="4156509" y="1255206"/>
                  <a:pt x="4167367" y="1278829"/>
                  <a:pt x="4174225" y="1303024"/>
                </a:cubicBezTo>
                <a:cubicBezTo>
                  <a:pt x="4175559" y="1307978"/>
                  <a:pt x="4177655" y="1313504"/>
                  <a:pt x="4176701" y="1318456"/>
                </a:cubicBezTo>
                <a:cubicBezTo>
                  <a:pt x="4167177" y="1372368"/>
                  <a:pt x="4181083" y="1422854"/>
                  <a:pt x="4199372" y="1472575"/>
                </a:cubicBezTo>
                <a:cubicBezTo>
                  <a:pt x="4201278" y="1477717"/>
                  <a:pt x="4200706" y="1484004"/>
                  <a:pt x="4200324" y="1489720"/>
                </a:cubicBezTo>
                <a:cubicBezTo>
                  <a:pt x="4198992" y="1505724"/>
                  <a:pt x="4192324" y="1523059"/>
                  <a:pt x="4196324" y="1537537"/>
                </a:cubicBezTo>
                <a:cubicBezTo>
                  <a:pt x="4207374" y="1576019"/>
                  <a:pt x="4220709" y="1614120"/>
                  <a:pt x="4237473" y="1650317"/>
                </a:cubicBezTo>
                <a:cubicBezTo>
                  <a:pt x="4254428" y="1687086"/>
                  <a:pt x="4268716" y="1721185"/>
                  <a:pt x="4251572" y="1763287"/>
                </a:cubicBezTo>
                <a:cubicBezTo>
                  <a:pt x="4244331" y="1781194"/>
                  <a:pt x="4249476" y="1804816"/>
                  <a:pt x="4251380" y="1825393"/>
                </a:cubicBezTo>
                <a:cubicBezTo>
                  <a:pt x="4252904" y="1840441"/>
                  <a:pt x="4261478" y="1854920"/>
                  <a:pt x="4261478" y="1869780"/>
                </a:cubicBezTo>
                <a:cubicBezTo>
                  <a:pt x="4261478" y="1909408"/>
                  <a:pt x="4271574" y="1944649"/>
                  <a:pt x="4292149" y="1978940"/>
                </a:cubicBezTo>
                <a:cubicBezTo>
                  <a:pt x="4300149" y="1992279"/>
                  <a:pt x="4294815" y="2013043"/>
                  <a:pt x="4296911" y="2030378"/>
                </a:cubicBezTo>
                <a:cubicBezTo>
                  <a:pt x="4299387" y="2048668"/>
                  <a:pt x="4301673" y="2067525"/>
                  <a:pt x="4307200" y="2085054"/>
                </a:cubicBezTo>
                <a:cubicBezTo>
                  <a:pt x="4321678" y="2130393"/>
                  <a:pt x="4338061" y="2175163"/>
                  <a:pt x="4353301" y="2220312"/>
                </a:cubicBezTo>
                <a:cubicBezTo>
                  <a:pt x="4365876" y="2257459"/>
                  <a:pt x="4355969" y="2294039"/>
                  <a:pt x="4350635" y="2330806"/>
                </a:cubicBezTo>
                <a:cubicBezTo>
                  <a:pt x="4347205" y="2353859"/>
                  <a:pt x="4339013" y="2375383"/>
                  <a:pt x="4351205" y="2401292"/>
                </a:cubicBezTo>
                <a:cubicBezTo>
                  <a:pt x="4362827" y="2426059"/>
                  <a:pt x="4360159" y="2457492"/>
                  <a:pt x="4366446" y="2485307"/>
                </a:cubicBezTo>
                <a:cubicBezTo>
                  <a:pt x="4371780" y="2508742"/>
                  <a:pt x="4380354" y="2531409"/>
                  <a:pt x="4388736" y="2554079"/>
                </a:cubicBezTo>
                <a:cubicBezTo>
                  <a:pt x="4400167" y="2584942"/>
                  <a:pt x="4412167" y="2615421"/>
                  <a:pt x="4406453" y="2649143"/>
                </a:cubicBezTo>
                <a:cubicBezTo>
                  <a:pt x="4399975" y="2687436"/>
                  <a:pt x="4424359" y="2713723"/>
                  <a:pt x="4440554" y="2743826"/>
                </a:cubicBezTo>
                <a:cubicBezTo>
                  <a:pt x="4451602" y="2764590"/>
                  <a:pt x="4459795" y="2787259"/>
                  <a:pt x="4466653" y="2809930"/>
                </a:cubicBezTo>
                <a:cubicBezTo>
                  <a:pt x="4475607" y="2840219"/>
                  <a:pt x="4480941" y="2871462"/>
                  <a:pt x="4489704" y="2901943"/>
                </a:cubicBezTo>
                <a:cubicBezTo>
                  <a:pt x="4502848" y="2948047"/>
                  <a:pt x="4513136" y="2994722"/>
                  <a:pt x="4505896" y="3042728"/>
                </a:cubicBezTo>
                <a:cubicBezTo>
                  <a:pt x="4502658" y="3064827"/>
                  <a:pt x="4502848" y="3085403"/>
                  <a:pt x="4507612" y="3107500"/>
                </a:cubicBezTo>
                <a:cubicBezTo>
                  <a:pt x="4515422" y="3143695"/>
                  <a:pt x="4516375" y="3180844"/>
                  <a:pt x="4545521" y="3209993"/>
                </a:cubicBezTo>
                <a:cubicBezTo>
                  <a:pt x="4555810" y="3220280"/>
                  <a:pt x="4558476" y="3238758"/>
                  <a:pt x="4563810" y="3253809"/>
                </a:cubicBezTo>
                <a:cubicBezTo>
                  <a:pt x="4570098" y="3271145"/>
                  <a:pt x="4566858" y="3283908"/>
                  <a:pt x="4548570" y="3293244"/>
                </a:cubicBezTo>
                <a:cubicBezTo>
                  <a:pt x="4540379" y="3297434"/>
                  <a:pt x="4532377" y="3309437"/>
                  <a:pt x="4531043" y="3318771"/>
                </a:cubicBezTo>
                <a:cubicBezTo>
                  <a:pt x="4527043" y="3346776"/>
                  <a:pt x="4532949" y="3372495"/>
                  <a:pt x="4545904" y="3399546"/>
                </a:cubicBezTo>
                <a:cubicBezTo>
                  <a:pt x="4558096" y="3424883"/>
                  <a:pt x="4556762" y="3456508"/>
                  <a:pt x="4561524" y="3485275"/>
                </a:cubicBezTo>
                <a:cubicBezTo>
                  <a:pt x="4564954" y="3505657"/>
                  <a:pt x="4572002" y="3526042"/>
                  <a:pt x="4572002" y="3546617"/>
                </a:cubicBezTo>
                <a:cubicBezTo>
                  <a:pt x="4572002" y="3572146"/>
                  <a:pt x="4565906" y="3597482"/>
                  <a:pt x="4563620" y="3623201"/>
                </a:cubicBezTo>
                <a:cubicBezTo>
                  <a:pt x="4561716" y="3643204"/>
                  <a:pt x="4562478" y="3663589"/>
                  <a:pt x="4560192" y="3683591"/>
                </a:cubicBezTo>
                <a:cubicBezTo>
                  <a:pt x="4558476" y="3699976"/>
                  <a:pt x="4554096" y="3716168"/>
                  <a:pt x="4550476" y="3732361"/>
                </a:cubicBezTo>
                <a:cubicBezTo>
                  <a:pt x="4549142" y="3738267"/>
                  <a:pt x="4543997" y="3744173"/>
                  <a:pt x="4544759" y="3749506"/>
                </a:cubicBezTo>
                <a:cubicBezTo>
                  <a:pt x="4552952" y="3802467"/>
                  <a:pt x="4516375" y="3840569"/>
                  <a:pt x="4500182" y="3885338"/>
                </a:cubicBezTo>
                <a:cubicBezTo>
                  <a:pt x="4483035" y="3932394"/>
                  <a:pt x="4456747" y="3977925"/>
                  <a:pt x="4464557" y="4030503"/>
                </a:cubicBezTo>
                <a:cubicBezTo>
                  <a:pt x="4469319" y="4062318"/>
                  <a:pt x="4480369" y="4092989"/>
                  <a:pt x="4487038" y="4124614"/>
                </a:cubicBezTo>
                <a:cubicBezTo>
                  <a:pt x="4489324" y="4135854"/>
                  <a:pt x="4488942" y="4148427"/>
                  <a:pt x="4486656" y="4159667"/>
                </a:cubicBezTo>
                <a:cubicBezTo>
                  <a:pt x="4476177" y="4213961"/>
                  <a:pt x="4474653" y="4267493"/>
                  <a:pt x="4491800" y="4320837"/>
                </a:cubicBezTo>
                <a:cubicBezTo>
                  <a:pt x="4494658" y="4329979"/>
                  <a:pt x="4497324" y="4339695"/>
                  <a:pt x="4497324" y="4349222"/>
                </a:cubicBezTo>
                <a:cubicBezTo>
                  <a:pt x="4497324" y="4401419"/>
                  <a:pt x="4493324" y="4452665"/>
                  <a:pt x="4474653" y="4502579"/>
                </a:cubicBezTo>
                <a:cubicBezTo>
                  <a:pt x="4468367" y="4519343"/>
                  <a:pt x="4472367" y="4539728"/>
                  <a:pt x="4470843" y="4558207"/>
                </a:cubicBezTo>
                <a:cubicBezTo>
                  <a:pt x="4469511" y="4575351"/>
                  <a:pt x="4468939" y="4592878"/>
                  <a:pt x="4464557" y="4609452"/>
                </a:cubicBezTo>
                <a:cubicBezTo>
                  <a:pt x="4458081" y="4633647"/>
                  <a:pt x="4457319" y="4656126"/>
                  <a:pt x="4463033" y="4681083"/>
                </a:cubicBezTo>
                <a:cubicBezTo>
                  <a:pt x="4468367" y="4704895"/>
                  <a:pt x="4465701" y="4730614"/>
                  <a:pt x="4465891" y="4755381"/>
                </a:cubicBezTo>
                <a:cubicBezTo>
                  <a:pt x="4466081" y="4783004"/>
                  <a:pt x="4466271" y="4810627"/>
                  <a:pt x="4465319" y="4838250"/>
                </a:cubicBezTo>
                <a:cubicBezTo>
                  <a:pt x="4464939" y="4849300"/>
                  <a:pt x="4457319" y="4861873"/>
                  <a:pt x="4460367" y="4871019"/>
                </a:cubicBezTo>
                <a:cubicBezTo>
                  <a:pt x="4470653" y="4900546"/>
                  <a:pt x="4458271" y="4930075"/>
                  <a:pt x="4463795" y="4959602"/>
                </a:cubicBezTo>
                <a:cubicBezTo>
                  <a:pt x="4466653" y="4974082"/>
                  <a:pt x="4458843" y="4990465"/>
                  <a:pt x="4458081" y="5006086"/>
                </a:cubicBezTo>
                <a:cubicBezTo>
                  <a:pt x="4456747" y="5031614"/>
                  <a:pt x="4457319" y="5057141"/>
                  <a:pt x="4456937" y="5082670"/>
                </a:cubicBezTo>
                <a:cubicBezTo>
                  <a:pt x="4456747" y="5091052"/>
                  <a:pt x="4455985" y="5099245"/>
                  <a:pt x="4455602" y="5107627"/>
                </a:cubicBezTo>
                <a:cubicBezTo>
                  <a:pt x="4455222" y="5115057"/>
                  <a:pt x="4453508" y="5122867"/>
                  <a:pt x="4454840" y="5129916"/>
                </a:cubicBezTo>
                <a:cubicBezTo>
                  <a:pt x="4459605" y="5155445"/>
                  <a:pt x="4467415" y="5180591"/>
                  <a:pt x="4470463" y="5206308"/>
                </a:cubicBezTo>
                <a:cubicBezTo>
                  <a:pt x="4473129" y="5228597"/>
                  <a:pt x="4469511" y="5251650"/>
                  <a:pt x="4471415" y="5274129"/>
                </a:cubicBezTo>
                <a:cubicBezTo>
                  <a:pt x="4474653" y="5313754"/>
                  <a:pt x="4480369" y="5353379"/>
                  <a:pt x="4483989" y="5393005"/>
                </a:cubicBezTo>
                <a:cubicBezTo>
                  <a:pt x="4484751" y="5401579"/>
                  <a:pt x="4479987" y="5410531"/>
                  <a:pt x="4479607" y="5419295"/>
                </a:cubicBezTo>
                <a:cubicBezTo>
                  <a:pt x="4478655" y="5446728"/>
                  <a:pt x="4478463" y="5474161"/>
                  <a:pt x="4477893" y="5501594"/>
                </a:cubicBezTo>
                <a:cubicBezTo>
                  <a:pt x="4477701" y="5517215"/>
                  <a:pt x="4478273" y="5533027"/>
                  <a:pt x="4476559" y="5548460"/>
                </a:cubicBezTo>
                <a:cubicBezTo>
                  <a:pt x="4474273" y="5568842"/>
                  <a:pt x="4470843" y="5587321"/>
                  <a:pt x="4485703" y="5606372"/>
                </a:cubicBezTo>
                <a:cubicBezTo>
                  <a:pt x="4508754" y="5635711"/>
                  <a:pt x="4499800" y="5673050"/>
                  <a:pt x="4505134" y="5706959"/>
                </a:cubicBezTo>
                <a:cubicBezTo>
                  <a:pt x="4506468" y="5715723"/>
                  <a:pt x="4506658" y="5724678"/>
                  <a:pt x="4508182" y="5733440"/>
                </a:cubicBezTo>
                <a:cubicBezTo>
                  <a:pt x="4511040" y="5749634"/>
                  <a:pt x="4514278" y="5765635"/>
                  <a:pt x="4517519" y="5781830"/>
                </a:cubicBezTo>
                <a:cubicBezTo>
                  <a:pt x="4518089" y="5784686"/>
                  <a:pt x="4518281" y="5787924"/>
                  <a:pt x="4519233" y="5790592"/>
                </a:cubicBezTo>
                <a:cubicBezTo>
                  <a:pt x="4527233" y="5815169"/>
                  <a:pt x="4536377" y="5839361"/>
                  <a:pt x="4542855" y="5864318"/>
                </a:cubicBezTo>
                <a:cubicBezTo>
                  <a:pt x="4546094" y="5876511"/>
                  <a:pt x="4546476" y="5890037"/>
                  <a:pt x="4544759" y="5902610"/>
                </a:cubicBezTo>
                <a:cubicBezTo>
                  <a:pt x="4539807" y="5939377"/>
                  <a:pt x="4537711" y="5975764"/>
                  <a:pt x="4544951" y="6012723"/>
                </a:cubicBezTo>
                <a:cubicBezTo>
                  <a:pt x="4547808" y="6027392"/>
                  <a:pt x="4543045" y="6043776"/>
                  <a:pt x="4541331" y="6059397"/>
                </a:cubicBezTo>
                <a:cubicBezTo>
                  <a:pt x="4536759" y="6096736"/>
                  <a:pt x="4531805" y="6134075"/>
                  <a:pt x="4527425" y="6171605"/>
                </a:cubicBezTo>
                <a:cubicBezTo>
                  <a:pt x="4524757" y="6195037"/>
                  <a:pt x="4523233" y="6218660"/>
                  <a:pt x="4520567" y="6242093"/>
                </a:cubicBezTo>
                <a:cubicBezTo>
                  <a:pt x="4517327" y="6269144"/>
                  <a:pt x="4512374" y="6296005"/>
                  <a:pt x="4509706" y="6323058"/>
                </a:cubicBezTo>
                <a:cubicBezTo>
                  <a:pt x="4506658" y="6353919"/>
                  <a:pt x="4506088" y="6384972"/>
                  <a:pt x="4502848" y="6415833"/>
                </a:cubicBezTo>
                <a:cubicBezTo>
                  <a:pt x="4496562" y="6472225"/>
                  <a:pt x="4489132" y="6528424"/>
                  <a:pt x="4482083" y="6584812"/>
                </a:cubicBezTo>
                <a:cubicBezTo>
                  <a:pt x="4475225" y="6639488"/>
                  <a:pt x="4469129" y="6694164"/>
                  <a:pt x="4460557" y="6748458"/>
                </a:cubicBezTo>
                <a:cubicBezTo>
                  <a:pt x="4456937" y="6771319"/>
                  <a:pt x="4447030" y="6793035"/>
                  <a:pt x="4441506" y="6815516"/>
                </a:cubicBezTo>
                <a:lnTo>
                  <a:pt x="4431806" y="6858001"/>
                </a:lnTo>
                <a:lnTo>
                  <a:pt x="4259553" y="6858001"/>
                </a:lnTo>
                <a:lnTo>
                  <a:pt x="4265716" y="6812064"/>
                </a:lnTo>
                <a:lnTo>
                  <a:pt x="4265716" y="6812064"/>
                </a:lnTo>
                <a:lnTo>
                  <a:pt x="4265716" y="6812063"/>
                </a:lnTo>
                <a:cubicBezTo>
                  <a:pt x="4265240" y="6788417"/>
                  <a:pt x="4259954" y="6764841"/>
                  <a:pt x="4246238" y="6742552"/>
                </a:cubicBezTo>
                <a:lnTo>
                  <a:pt x="4232402" y="6702976"/>
                </a:lnTo>
                <a:lnTo>
                  <a:pt x="4235549" y="6683027"/>
                </a:lnTo>
                <a:cubicBezTo>
                  <a:pt x="4237915" y="6676306"/>
                  <a:pt x="4241666" y="6669496"/>
                  <a:pt x="4247000" y="6662542"/>
                </a:cubicBezTo>
                <a:cubicBezTo>
                  <a:pt x="4254334" y="6653111"/>
                  <a:pt x="4256191" y="6639108"/>
                  <a:pt x="4254095" y="6625225"/>
                </a:cubicBezTo>
                <a:lnTo>
                  <a:pt x="4254095" y="6625225"/>
                </a:lnTo>
                <a:lnTo>
                  <a:pt x="4254095" y="6625224"/>
                </a:lnTo>
                <a:cubicBezTo>
                  <a:pt x="4251999" y="6611341"/>
                  <a:pt x="4245951" y="6597578"/>
                  <a:pt x="4237473" y="6588625"/>
                </a:cubicBezTo>
                <a:lnTo>
                  <a:pt x="4214994" y="6564620"/>
                </a:lnTo>
                <a:lnTo>
                  <a:pt x="4214994" y="6564621"/>
                </a:lnTo>
                <a:cubicBezTo>
                  <a:pt x="4225281" y="6575479"/>
                  <a:pt x="4231377" y="6582147"/>
                  <a:pt x="4237473" y="6588626"/>
                </a:cubicBezTo>
                <a:lnTo>
                  <a:pt x="4254095" y="6625225"/>
                </a:lnTo>
                <a:lnTo>
                  <a:pt x="4254084" y="6645552"/>
                </a:lnTo>
                <a:cubicBezTo>
                  <a:pt x="4252965" y="6651967"/>
                  <a:pt x="4250667" y="6657826"/>
                  <a:pt x="4247000" y="6662541"/>
                </a:cubicBezTo>
                <a:cubicBezTo>
                  <a:pt x="4236332" y="6676448"/>
                  <a:pt x="4231997" y="6689783"/>
                  <a:pt x="4232402" y="6702976"/>
                </a:cubicBezTo>
                <a:lnTo>
                  <a:pt x="4232402" y="6702976"/>
                </a:lnTo>
                <a:lnTo>
                  <a:pt x="4232402" y="6702977"/>
                </a:lnTo>
                <a:cubicBezTo>
                  <a:pt x="4232807" y="6716169"/>
                  <a:pt x="4237951" y="6729219"/>
                  <a:pt x="4246238" y="6742553"/>
                </a:cubicBezTo>
                <a:cubicBezTo>
                  <a:pt x="4253096" y="6753698"/>
                  <a:pt x="4257847" y="6765164"/>
                  <a:pt x="4260942" y="6776800"/>
                </a:cubicBezTo>
                <a:lnTo>
                  <a:pt x="4265716" y="6812064"/>
                </a:lnTo>
                <a:lnTo>
                  <a:pt x="4259553" y="6858001"/>
                </a:lnTo>
                <a:lnTo>
                  <a:pt x="4259553" y="6858001"/>
                </a:lnTo>
                <a:lnTo>
                  <a:pt x="4259553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9674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0DB02BD-FF61-4042-BC21-4EFF543EC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BB647F-C284-2FD5-FC7A-5D84FB09B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962168"/>
            <a:ext cx="6688370" cy="1825482"/>
          </a:xfrm>
        </p:spPr>
        <p:txBody>
          <a:bodyPr anchor="b">
            <a:normAutofit/>
          </a:bodyPr>
          <a:lstStyle/>
          <a:p>
            <a:r>
              <a:rPr lang="cs-CZ" dirty="0"/>
              <a:t>Software pro úpravu videa</a:t>
            </a:r>
          </a:p>
        </p:txBody>
      </p:sp>
      <p:pic>
        <p:nvPicPr>
          <p:cNvPr id="12" name="Obrázek 11" descr="Obsah obrázku klapka, text, Obdélník&#10;&#10;Popis byl vytvořen automaticky">
            <a:extLst>
              <a:ext uri="{FF2B5EF4-FFF2-40B4-BE49-F238E27FC236}">
                <a16:creationId xmlns:a16="http://schemas.microsoft.com/office/drawing/2014/main" id="{6BF3B60C-DF52-601C-2013-C0E7C8820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00" r="1" b="13305"/>
          <a:stretch/>
        </p:blipFill>
        <p:spPr>
          <a:xfrm>
            <a:off x="8311232" y="10"/>
            <a:ext cx="3880768" cy="2192441"/>
          </a:xfrm>
          <a:custGeom>
            <a:avLst/>
            <a:gdLst/>
            <a:ahLst/>
            <a:cxnLst/>
            <a:rect l="l" t="t" r="r" b="b"/>
            <a:pathLst>
              <a:path w="3880768" h="2192451">
                <a:moveTo>
                  <a:pt x="338755" y="0"/>
                </a:moveTo>
                <a:lnTo>
                  <a:pt x="3880768" y="0"/>
                </a:lnTo>
                <a:lnTo>
                  <a:pt x="3880768" y="2192451"/>
                </a:lnTo>
                <a:lnTo>
                  <a:pt x="229169" y="2192451"/>
                </a:lnTo>
                <a:lnTo>
                  <a:pt x="227253" y="2188849"/>
                </a:lnTo>
                <a:cubicBezTo>
                  <a:pt x="223911" y="2184531"/>
                  <a:pt x="219247" y="2179410"/>
                  <a:pt x="213159" y="2172458"/>
                </a:cubicBezTo>
                <a:cubicBezTo>
                  <a:pt x="200355" y="2157939"/>
                  <a:pt x="186823" y="2137560"/>
                  <a:pt x="186125" y="2119452"/>
                </a:cubicBezTo>
                <a:cubicBezTo>
                  <a:pt x="181881" y="2010222"/>
                  <a:pt x="145114" y="1909325"/>
                  <a:pt x="109864" y="1808287"/>
                </a:cubicBezTo>
                <a:cubicBezTo>
                  <a:pt x="88103" y="1745999"/>
                  <a:pt x="81470" y="1683860"/>
                  <a:pt x="91769" y="1618642"/>
                </a:cubicBezTo>
                <a:cubicBezTo>
                  <a:pt x="99319" y="1571465"/>
                  <a:pt x="75980" y="1529598"/>
                  <a:pt x="58766" y="1487746"/>
                </a:cubicBezTo>
                <a:cubicBezTo>
                  <a:pt x="55296" y="1479072"/>
                  <a:pt x="44098" y="1471679"/>
                  <a:pt x="34747" y="1467751"/>
                </a:cubicBezTo>
                <a:cubicBezTo>
                  <a:pt x="1693" y="1453553"/>
                  <a:pt x="-5822" y="1425736"/>
                  <a:pt x="4010" y="1388874"/>
                </a:cubicBezTo>
                <a:cubicBezTo>
                  <a:pt x="11672" y="1359671"/>
                  <a:pt x="22974" y="1332622"/>
                  <a:pt x="45160" y="1307444"/>
                </a:cubicBezTo>
                <a:cubicBezTo>
                  <a:pt x="71154" y="1277907"/>
                  <a:pt x="101048" y="1247053"/>
                  <a:pt x="109185" y="1204222"/>
                </a:cubicBezTo>
                <a:cubicBezTo>
                  <a:pt x="112659" y="1185731"/>
                  <a:pt x="111997" y="1170107"/>
                  <a:pt x="104951" y="1151621"/>
                </a:cubicBezTo>
                <a:cubicBezTo>
                  <a:pt x="91344" y="1115750"/>
                  <a:pt x="80754" y="1079416"/>
                  <a:pt x="109281" y="1041992"/>
                </a:cubicBezTo>
                <a:cubicBezTo>
                  <a:pt x="125002" y="1021425"/>
                  <a:pt x="133854" y="994791"/>
                  <a:pt x="126699" y="964645"/>
                </a:cubicBezTo>
                <a:cubicBezTo>
                  <a:pt x="117713" y="927015"/>
                  <a:pt x="128390" y="891032"/>
                  <a:pt x="145915" y="856719"/>
                </a:cubicBezTo>
                <a:cubicBezTo>
                  <a:pt x="152256" y="844469"/>
                  <a:pt x="155129" y="829858"/>
                  <a:pt x="157503" y="816060"/>
                </a:cubicBezTo>
                <a:cubicBezTo>
                  <a:pt x="163007" y="784184"/>
                  <a:pt x="167546" y="752204"/>
                  <a:pt x="171498" y="720087"/>
                </a:cubicBezTo>
                <a:cubicBezTo>
                  <a:pt x="174831" y="693766"/>
                  <a:pt x="176631" y="667395"/>
                  <a:pt x="179187" y="640951"/>
                </a:cubicBezTo>
                <a:cubicBezTo>
                  <a:pt x="181898" y="612008"/>
                  <a:pt x="192168" y="588306"/>
                  <a:pt x="219739" y="573927"/>
                </a:cubicBezTo>
                <a:cubicBezTo>
                  <a:pt x="228499" y="569299"/>
                  <a:pt x="234878" y="559534"/>
                  <a:pt x="241807" y="551631"/>
                </a:cubicBezTo>
                <a:cubicBezTo>
                  <a:pt x="246840" y="546007"/>
                  <a:pt x="250390" y="538794"/>
                  <a:pt x="255648" y="533532"/>
                </a:cubicBezTo>
                <a:cubicBezTo>
                  <a:pt x="283353" y="505938"/>
                  <a:pt x="311279" y="478710"/>
                  <a:pt x="339002" y="451309"/>
                </a:cubicBezTo>
                <a:cubicBezTo>
                  <a:pt x="341623" y="448580"/>
                  <a:pt x="344794" y="445613"/>
                  <a:pt x="345828" y="442268"/>
                </a:cubicBezTo>
                <a:cubicBezTo>
                  <a:pt x="356625" y="407612"/>
                  <a:pt x="366629" y="372645"/>
                  <a:pt x="378222" y="338301"/>
                </a:cubicBezTo>
                <a:cubicBezTo>
                  <a:pt x="382752" y="325070"/>
                  <a:pt x="388574" y="311338"/>
                  <a:pt x="397573" y="300949"/>
                </a:cubicBezTo>
                <a:cubicBezTo>
                  <a:pt x="417983" y="277277"/>
                  <a:pt x="440464" y="255327"/>
                  <a:pt x="447297" y="223330"/>
                </a:cubicBezTo>
                <a:cubicBezTo>
                  <a:pt x="449309" y="213964"/>
                  <a:pt x="449839" y="203011"/>
                  <a:pt x="446575" y="194509"/>
                </a:cubicBezTo>
                <a:cubicBezTo>
                  <a:pt x="433090" y="159968"/>
                  <a:pt x="417206" y="126412"/>
                  <a:pt x="403168" y="92113"/>
                </a:cubicBezTo>
                <a:cubicBezTo>
                  <a:pt x="394482" y="70335"/>
                  <a:pt x="384657" y="50762"/>
                  <a:pt x="360144" y="42096"/>
                </a:cubicBezTo>
                <a:cubicBezTo>
                  <a:pt x="353229" y="39670"/>
                  <a:pt x="345238" y="31790"/>
                  <a:pt x="343268" y="24892"/>
                </a:cubicBez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866FB2-8F01-AF0D-2D1A-DB394E9E9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047999"/>
            <a:ext cx="6688371" cy="3048001"/>
          </a:xfrm>
        </p:spPr>
        <p:txBody>
          <a:bodyPr>
            <a:normAutofit/>
          </a:bodyPr>
          <a:lstStyle/>
          <a:p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Profesionální:</a:t>
            </a:r>
            <a:endParaRPr lang="cs-CZ" sz="15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5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Adobe </a:t>
            </a:r>
            <a:r>
              <a:rPr lang="cs-CZ" sz="15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Premiere</a:t>
            </a:r>
            <a:r>
              <a:rPr lang="cs-CZ" sz="15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</a:t>
            </a:r>
            <a:r>
              <a:rPr lang="cs-CZ" sz="15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Oblíbený pro jeho pokročilé nástroje a kompatibilitu s dalšími Adobe aplikacemi.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5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Final</a:t>
            </a:r>
            <a:r>
              <a:rPr lang="cs-CZ" sz="15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cs-CZ" sz="15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 X</a:t>
            </a:r>
            <a:r>
              <a:rPr lang="cs-CZ" sz="15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Preferovaný mnoha profesionály, zejména pro jeho rychlost a intuitivní rozhraní.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5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DaVinci</a:t>
            </a:r>
            <a:r>
              <a:rPr lang="cs-CZ" sz="15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Resolve</a:t>
            </a:r>
            <a:r>
              <a:rPr lang="cs-CZ" sz="15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Vyniká v pokročilém </a:t>
            </a:r>
            <a:r>
              <a:rPr lang="cs-CZ" sz="15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cs-CZ" sz="15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gradingu</a:t>
            </a:r>
            <a:r>
              <a:rPr lang="cs-CZ" sz="15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má silnou sadu nástrojů pro audio postprodukci.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5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Přístupnost pro 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veřejnost</a:t>
            </a:r>
            <a:r>
              <a:rPr lang="cs-CZ" sz="15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15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iMovie</a:t>
            </a:r>
            <a:r>
              <a:rPr lang="cs-CZ" sz="15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nebo Windows Video Editor</a:t>
            </a:r>
            <a:endParaRPr lang="cs-CZ" sz="1500" dirty="0"/>
          </a:p>
        </p:txBody>
      </p:sp>
      <p:pic>
        <p:nvPicPr>
          <p:cNvPr id="8" name="Obrázek 7" descr="Obsah obrázku symbol, snímek obrazovky, Grafika, logo&#10;&#10;Popis byl vytvořen automaticky">
            <a:extLst>
              <a:ext uri="{FF2B5EF4-FFF2-40B4-BE49-F238E27FC236}">
                <a16:creationId xmlns:a16="http://schemas.microsoft.com/office/drawing/2014/main" id="{51EFE90C-74E4-0420-B5F9-89DFD5E464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1" r="2309" b="-6"/>
          <a:stretch/>
        </p:blipFill>
        <p:spPr>
          <a:xfrm>
            <a:off x="8403046" y="2331720"/>
            <a:ext cx="3788954" cy="2194560"/>
          </a:xfrm>
          <a:custGeom>
            <a:avLst/>
            <a:gdLst/>
            <a:ahLst/>
            <a:cxnLst/>
            <a:rect l="l" t="t" r="r" b="b"/>
            <a:pathLst>
              <a:path w="3788954" h="2194560">
                <a:moveTo>
                  <a:pt x="62972" y="1380685"/>
                </a:moveTo>
                <a:lnTo>
                  <a:pt x="0" y="1388864"/>
                </a:lnTo>
                <a:lnTo>
                  <a:pt x="0" y="1388863"/>
                </a:lnTo>
                <a:close/>
                <a:moveTo>
                  <a:pt x="105134" y="0"/>
                </a:moveTo>
                <a:lnTo>
                  <a:pt x="3788954" y="0"/>
                </a:lnTo>
                <a:lnTo>
                  <a:pt x="3788954" y="2194560"/>
                </a:lnTo>
                <a:lnTo>
                  <a:pt x="74050" y="2194560"/>
                </a:lnTo>
                <a:lnTo>
                  <a:pt x="74291" y="2193820"/>
                </a:lnTo>
                <a:cubicBezTo>
                  <a:pt x="91896" y="2145725"/>
                  <a:pt x="115160" y="2100938"/>
                  <a:pt x="151137" y="2063407"/>
                </a:cubicBezTo>
                <a:cubicBezTo>
                  <a:pt x="155861" y="2058577"/>
                  <a:pt x="156961" y="2049677"/>
                  <a:pt x="158010" y="2042310"/>
                </a:cubicBezTo>
                <a:cubicBezTo>
                  <a:pt x="159781" y="2030289"/>
                  <a:pt x="161326" y="2017904"/>
                  <a:pt x="160616" y="2005915"/>
                </a:cubicBezTo>
                <a:cubicBezTo>
                  <a:pt x="157206" y="1947691"/>
                  <a:pt x="179605" y="1899731"/>
                  <a:pt x="218669" y="1858284"/>
                </a:cubicBezTo>
                <a:cubicBezTo>
                  <a:pt x="229824" y="1846361"/>
                  <a:pt x="230389" y="1837892"/>
                  <a:pt x="215274" y="1827412"/>
                </a:cubicBezTo>
                <a:cubicBezTo>
                  <a:pt x="197712" y="1815246"/>
                  <a:pt x="202376" y="1795115"/>
                  <a:pt x="204556" y="1777124"/>
                </a:cubicBezTo>
                <a:cubicBezTo>
                  <a:pt x="206687" y="1758565"/>
                  <a:pt x="208990" y="1739797"/>
                  <a:pt x="211121" y="1721238"/>
                </a:cubicBezTo>
                <a:cubicBezTo>
                  <a:pt x="212546" y="1707527"/>
                  <a:pt x="213608" y="1694038"/>
                  <a:pt x="215619" y="1680462"/>
                </a:cubicBezTo>
                <a:cubicBezTo>
                  <a:pt x="221896" y="1638186"/>
                  <a:pt x="215462" y="1601279"/>
                  <a:pt x="181471" y="1570525"/>
                </a:cubicBezTo>
                <a:cubicBezTo>
                  <a:pt x="155415" y="1547081"/>
                  <a:pt x="145395" y="1514902"/>
                  <a:pt x="149416" y="1479335"/>
                </a:cubicBezTo>
                <a:cubicBezTo>
                  <a:pt x="149964" y="1474884"/>
                  <a:pt x="153256" y="1469037"/>
                  <a:pt x="151461" y="1466139"/>
                </a:cubicBezTo>
                <a:cubicBezTo>
                  <a:pt x="131681" y="1433370"/>
                  <a:pt x="146857" y="1402786"/>
                  <a:pt x="155097" y="1371678"/>
                </a:cubicBezTo>
                <a:lnTo>
                  <a:pt x="155858" y="1366225"/>
                </a:lnTo>
                <a:lnTo>
                  <a:pt x="155713" y="1366254"/>
                </a:lnTo>
                <a:lnTo>
                  <a:pt x="155859" y="1366224"/>
                </a:lnTo>
                <a:lnTo>
                  <a:pt x="159476" y="1340297"/>
                </a:lnTo>
                <a:cubicBezTo>
                  <a:pt x="158914" y="1321600"/>
                  <a:pt x="171222" y="1301345"/>
                  <a:pt x="180886" y="1283628"/>
                </a:cubicBezTo>
                <a:cubicBezTo>
                  <a:pt x="194157" y="1259267"/>
                  <a:pt x="207082" y="1237424"/>
                  <a:pt x="197409" y="1206938"/>
                </a:cubicBezTo>
                <a:cubicBezTo>
                  <a:pt x="194943" y="1199320"/>
                  <a:pt x="193739" y="1191754"/>
                  <a:pt x="193627" y="1184294"/>
                </a:cubicBezTo>
                <a:lnTo>
                  <a:pt x="196151" y="1164356"/>
                </a:lnTo>
                <a:lnTo>
                  <a:pt x="196152" y="1164356"/>
                </a:lnTo>
                <a:lnTo>
                  <a:pt x="196414" y="1162289"/>
                </a:lnTo>
                <a:cubicBezTo>
                  <a:pt x="200241" y="1147903"/>
                  <a:pt x="207784" y="1134158"/>
                  <a:pt x="217722" y="1121485"/>
                </a:cubicBezTo>
                <a:cubicBezTo>
                  <a:pt x="232787" y="1102127"/>
                  <a:pt x="232519" y="1082445"/>
                  <a:pt x="225627" y="1059354"/>
                </a:cubicBezTo>
                <a:cubicBezTo>
                  <a:pt x="217058" y="1030486"/>
                  <a:pt x="213887" y="999976"/>
                  <a:pt x="207562" y="970521"/>
                </a:cubicBezTo>
                <a:cubicBezTo>
                  <a:pt x="206213" y="964139"/>
                  <a:pt x="202811" y="956226"/>
                  <a:pt x="197911" y="952845"/>
                </a:cubicBezTo>
                <a:cubicBezTo>
                  <a:pt x="137129" y="911532"/>
                  <a:pt x="130578" y="846133"/>
                  <a:pt x="122027" y="781872"/>
                </a:cubicBezTo>
                <a:cubicBezTo>
                  <a:pt x="116749" y="742947"/>
                  <a:pt x="113160" y="703675"/>
                  <a:pt x="110519" y="664318"/>
                </a:cubicBezTo>
                <a:cubicBezTo>
                  <a:pt x="109497" y="651019"/>
                  <a:pt x="111249" y="636703"/>
                  <a:pt x="115865" y="624419"/>
                </a:cubicBezTo>
                <a:cubicBezTo>
                  <a:pt x="125581" y="598855"/>
                  <a:pt x="139074" y="574858"/>
                  <a:pt x="148997" y="549464"/>
                </a:cubicBezTo>
                <a:cubicBezTo>
                  <a:pt x="152909" y="539926"/>
                  <a:pt x="152023" y="528145"/>
                  <a:pt x="151811" y="517451"/>
                </a:cubicBezTo>
                <a:cubicBezTo>
                  <a:pt x="151613" y="498530"/>
                  <a:pt x="145153" y="478079"/>
                  <a:pt x="150509" y="461329"/>
                </a:cubicBezTo>
                <a:cubicBezTo>
                  <a:pt x="164320" y="417789"/>
                  <a:pt x="156748" y="378881"/>
                  <a:pt x="135654" y="340636"/>
                </a:cubicBezTo>
                <a:cubicBezTo>
                  <a:pt x="106084" y="287095"/>
                  <a:pt x="103160" y="234181"/>
                  <a:pt x="137356" y="181319"/>
                </a:cubicBezTo>
                <a:cubicBezTo>
                  <a:pt x="152781" y="157527"/>
                  <a:pt x="142457" y="136662"/>
                  <a:pt x="126702" y="119165"/>
                </a:cubicBezTo>
                <a:cubicBezTo>
                  <a:pt x="108409" y="99027"/>
                  <a:pt x="102312" y="78349"/>
                  <a:pt x="111992" y="52405"/>
                </a:cubicBezTo>
                <a:cubicBezTo>
                  <a:pt x="114146" y="46659"/>
                  <a:pt x="112107" y="39004"/>
                  <a:pt x="110570" y="32638"/>
                </a:cubicBezTo>
                <a:close/>
              </a:path>
            </a:pathLst>
          </a:custGeom>
        </p:spPr>
      </p:pic>
      <p:pic>
        <p:nvPicPr>
          <p:cNvPr id="10" name="Obrázek 9" descr="Obsah obrázku snímek obrazovky, srdce&#10;&#10;Popis byl vytvořen automaticky">
            <a:extLst>
              <a:ext uri="{FF2B5EF4-FFF2-40B4-BE49-F238E27FC236}">
                <a16:creationId xmlns:a16="http://schemas.microsoft.com/office/drawing/2014/main" id="{9DB42136-D805-CEF2-87F0-74D2D94FDF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2" r="2228" b="-6"/>
          <a:stretch/>
        </p:blipFill>
        <p:spPr>
          <a:xfrm>
            <a:off x="8403046" y="4663440"/>
            <a:ext cx="3788954" cy="2194560"/>
          </a:xfrm>
          <a:custGeom>
            <a:avLst/>
            <a:gdLst/>
            <a:ahLst/>
            <a:cxnLst/>
            <a:rect l="l" t="t" r="r" b="b"/>
            <a:pathLst>
              <a:path w="3788954" h="2194560">
                <a:moveTo>
                  <a:pt x="0" y="439054"/>
                </a:moveTo>
                <a:lnTo>
                  <a:pt x="6404" y="468609"/>
                </a:lnTo>
                <a:lnTo>
                  <a:pt x="0" y="452874"/>
                </a:lnTo>
                <a:close/>
                <a:moveTo>
                  <a:pt x="77468" y="0"/>
                </a:moveTo>
                <a:lnTo>
                  <a:pt x="3788954" y="0"/>
                </a:lnTo>
                <a:lnTo>
                  <a:pt x="3788954" y="2194560"/>
                </a:lnTo>
                <a:lnTo>
                  <a:pt x="708876" y="2194560"/>
                </a:lnTo>
                <a:lnTo>
                  <a:pt x="708012" y="2192437"/>
                </a:lnTo>
                <a:lnTo>
                  <a:pt x="1124856" y="2192437"/>
                </a:lnTo>
                <a:lnTo>
                  <a:pt x="1106602" y="2152896"/>
                </a:lnTo>
                <a:cubicBezTo>
                  <a:pt x="1098920" y="2137910"/>
                  <a:pt x="1095220" y="2120459"/>
                  <a:pt x="1091194" y="2103609"/>
                </a:cubicBezTo>
                <a:cubicBezTo>
                  <a:pt x="1080481" y="2059632"/>
                  <a:pt x="1077526" y="2012651"/>
                  <a:pt x="1046807" y="1975860"/>
                </a:cubicBezTo>
                <a:cubicBezTo>
                  <a:pt x="1022734" y="1946878"/>
                  <a:pt x="994159" y="1923089"/>
                  <a:pt x="955591" y="1915516"/>
                </a:cubicBezTo>
                <a:cubicBezTo>
                  <a:pt x="929683" y="1910424"/>
                  <a:pt x="912203" y="1897101"/>
                  <a:pt x="899896" y="1873354"/>
                </a:cubicBezTo>
                <a:cubicBezTo>
                  <a:pt x="889227" y="1852904"/>
                  <a:pt x="873454" y="1835215"/>
                  <a:pt x="861148" y="1815682"/>
                </a:cubicBezTo>
                <a:cubicBezTo>
                  <a:pt x="854657" y="1805370"/>
                  <a:pt x="846702" y="1793662"/>
                  <a:pt x="845644" y="1782090"/>
                </a:cubicBezTo>
                <a:cubicBezTo>
                  <a:pt x="842817" y="1751165"/>
                  <a:pt x="841079" y="1719569"/>
                  <a:pt x="843425" y="1688744"/>
                </a:cubicBezTo>
                <a:cubicBezTo>
                  <a:pt x="844696" y="1673327"/>
                  <a:pt x="854139" y="1657351"/>
                  <a:pt x="863465" y="1644256"/>
                </a:cubicBezTo>
                <a:cubicBezTo>
                  <a:pt x="873323" y="1630728"/>
                  <a:pt x="877562" y="1618481"/>
                  <a:pt x="866792" y="1605308"/>
                </a:cubicBezTo>
                <a:cubicBezTo>
                  <a:pt x="839889" y="1572571"/>
                  <a:pt x="812639" y="1540241"/>
                  <a:pt x="784493" y="1508571"/>
                </a:cubicBezTo>
                <a:cubicBezTo>
                  <a:pt x="779592" y="1503088"/>
                  <a:pt x="769673" y="1501316"/>
                  <a:pt x="761823" y="1499165"/>
                </a:cubicBezTo>
                <a:cubicBezTo>
                  <a:pt x="725135" y="1489124"/>
                  <a:pt x="688031" y="1480846"/>
                  <a:pt x="651771" y="1469239"/>
                </a:cubicBezTo>
                <a:cubicBezTo>
                  <a:pt x="639350" y="1465210"/>
                  <a:pt x="629100" y="1453520"/>
                  <a:pt x="618351" y="1444746"/>
                </a:cubicBezTo>
                <a:cubicBezTo>
                  <a:pt x="614847" y="1442006"/>
                  <a:pt x="613706" y="1435795"/>
                  <a:pt x="610102" y="1434023"/>
                </a:cubicBezTo>
                <a:cubicBezTo>
                  <a:pt x="576927" y="1418498"/>
                  <a:pt x="569754" y="1386058"/>
                  <a:pt x="555615" y="1356935"/>
                </a:cubicBezTo>
                <a:cubicBezTo>
                  <a:pt x="543581" y="1332015"/>
                  <a:pt x="533876" y="1305355"/>
                  <a:pt x="521240" y="1282216"/>
                </a:cubicBezTo>
                <a:cubicBezTo>
                  <a:pt x="501508" y="1246332"/>
                  <a:pt x="484693" y="1213053"/>
                  <a:pt x="480330" y="1171557"/>
                </a:cubicBezTo>
                <a:cubicBezTo>
                  <a:pt x="478579" y="1154500"/>
                  <a:pt x="459494" y="1136158"/>
                  <a:pt x="444035" y="1123988"/>
                </a:cubicBezTo>
                <a:cubicBezTo>
                  <a:pt x="414151" y="1100511"/>
                  <a:pt x="401805" y="1072179"/>
                  <a:pt x="403375" y="1034923"/>
                </a:cubicBezTo>
                <a:cubicBezTo>
                  <a:pt x="403973" y="1022625"/>
                  <a:pt x="396654" y="1009518"/>
                  <a:pt x="391353" y="997569"/>
                </a:cubicBezTo>
                <a:cubicBezTo>
                  <a:pt x="386500" y="986342"/>
                  <a:pt x="379995" y="975844"/>
                  <a:pt x="373158" y="965947"/>
                </a:cubicBezTo>
                <a:cubicBezTo>
                  <a:pt x="364806" y="954083"/>
                  <a:pt x="357863" y="938838"/>
                  <a:pt x="346220" y="932826"/>
                </a:cubicBezTo>
                <a:cubicBezTo>
                  <a:pt x="309853" y="913767"/>
                  <a:pt x="291554" y="878901"/>
                  <a:pt x="280292" y="845687"/>
                </a:cubicBezTo>
                <a:cubicBezTo>
                  <a:pt x="265181" y="801729"/>
                  <a:pt x="254394" y="752786"/>
                  <a:pt x="277657" y="705895"/>
                </a:cubicBezTo>
                <a:cubicBezTo>
                  <a:pt x="291735" y="677828"/>
                  <a:pt x="293395" y="652042"/>
                  <a:pt x="269616" y="626286"/>
                </a:cubicBezTo>
                <a:cubicBezTo>
                  <a:pt x="253292" y="608836"/>
                  <a:pt x="257122" y="571185"/>
                  <a:pt x="272377" y="551810"/>
                </a:cubicBezTo>
                <a:cubicBezTo>
                  <a:pt x="277858" y="544803"/>
                  <a:pt x="283323" y="537607"/>
                  <a:pt x="292578" y="525858"/>
                </a:cubicBezTo>
                <a:cubicBezTo>
                  <a:pt x="244312" y="510566"/>
                  <a:pt x="236377" y="469777"/>
                  <a:pt x="223267" y="430993"/>
                </a:cubicBezTo>
                <a:cubicBezTo>
                  <a:pt x="215168" y="407249"/>
                  <a:pt x="190726" y="403551"/>
                  <a:pt x="168303" y="401010"/>
                </a:cubicBezTo>
                <a:cubicBezTo>
                  <a:pt x="127925" y="396664"/>
                  <a:pt x="108720" y="379098"/>
                  <a:pt x="108286" y="338772"/>
                </a:cubicBezTo>
                <a:cubicBezTo>
                  <a:pt x="107853" y="294238"/>
                  <a:pt x="110072" y="249465"/>
                  <a:pt x="113467" y="204964"/>
                </a:cubicBezTo>
                <a:cubicBezTo>
                  <a:pt x="115678" y="176833"/>
                  <a:pt x="124962" y="150732"/>
                  <a:pt x="145321" y="128593"/>
                </a:cubicBezTo>
                <a:cubicBezTo>
                  <a:pt x="165164" y="107078"/>
                  <a:pt x="162282" y="102749"/>
                  <a:pt x="142954" y="81749"/>
                </a:cubicBezTo>
                <a:cubicBezTo>
                  <a:pt x="120433" y="57217"/>
                  <a:pt x="99346" y="31598"/>
                  <a:pt x="79498" y="4907"/>
                </a:cubicBez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D11C910-7F6B-4C8E-B6C7-46058D5DF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5237" y="-1060"/>
            <a:ext cx="1482665" cy="6857998"/>
          </a:xfrm>
          <a:custGeom>
            <a:avLst/>
            <a:gdLst>
              <a:gd name="connsiteX0" fmla="*/ 604365 w 1482665"/>
              <a:gd name="connsiteY0" fmla="*/ 0 h 6857998"/>
              <a:gd name="connsiteX1" fmla="*/ 609263 w 1482665"/>
              <a:gd name="connsiteY1" fmla="*/ 27013 h 6857998"/>
              <a:gd name="connsiteX2" fmla="*/ 626139 w 1482665"/>
              <a:gd name="connsiteY2" fmla="*/ 44217 h 6857998"/>
              <a:gd name="connsiteX3" fmla="*/ 669163 w 1482665"/>
              <a:gd name="connsiteY3" fmla="*/ 94234 h 6857998"/>
              <a:gd name="connsiteX4" fmla="*/ 712570 w 1482665"/>
              <a:gd name="connsiteY4" fmla="*/ 196630 h 6857998"/>
              <a:gd name="connsiteX5" fmla="*/ 713292 w 1482665"/>
              <a:gd name="connsiteY5" fmla="*/ 225451 h 6857998"/>
              <a:gd name="connsiteX6" fmla="*/ 663568 w 1482665"/>
              <a:gd name="connsiteY6" fmla="*/ 303070 h 6857998"/>
              <a:gd name="connsiteX7" fmla="*/ 644217 w 1482665"/>
              <a:gd name="connsiteY7" fmla="*/ 340422 h 6857998"/>
              <a:gd name="connsiteX8" fmla="*/ 611823 w 1482665"/>
              <a:gd name="connsiteY8" fmla="*/ 444389 h 6857998"/>
              <a:gd name="connsiteX9" fmla="*/ 604997 w 1482665"/>
              <a:gd name="connsiteY9" fmla="*/ 453430 h 6857998"/>
              <a:gd name="connsiteX10" fmla="*/ 521643 w 1482665"/>
              <a:gd name="connsiteY10" fmla="*/ 535653 h 6857998"/>
              <a:gd name="connsiteX11" fmla="*/ 507802 w 1482665"/>
              <a:gd name="connsiteY11" fmla="*/ 553752 h 6857998"/>
              <a:gd name="connsiteX12" fmla="*/ 485734 w 1482665"/>
              <a:gd name="connsiteY12" fmla="*/ 576048 h 6857998"/>
              <a:gd name="connsiteX13" fmla="*/ 445182 w 1482665"/>
              <a:gd name="connsiteY13" fmla="*/ 643072 h 6857998"/>
              <a:gd name="connsiteX14" fmla="*/ 437493 w 1482665"/>
              <a:gd name="connsiteY14" fmla="*/ 722208 h 6857998"/>
              <a:gd name="connsiteX15" fmla="*/ 423498 w 1482665"/>
              <a:gd name="connsiteY15" fmla="*/ 818181 h 6857998"/>
              <a:gd name="connsiteX16" fmla="*/ 411910 w 1482665"/>
              <a:gd name="connsiteY16" fmla="*/ 858840 h 6857998"/>
              <a:gd name="connsiteX17" fmla="*/ 392694 w 1482665"/>
              <a:gd name="connsiteY17" fmla="*/ 966766 h 6857998"/>
              <a:gd name="connsiteX18" fmla="*/ 375276 w 1482665"/>
              <a:gd name="connsiteY18" fmla="*/ 1044113 h 6857998"/>
              <a:gd name="connsiteX19" fmla="*/ 370946 w 1482665"/>
              <a:gd name="connsiteY19" fmla="*/ 1153742 h 6857998"/>
              <a:gd name="connsiteX20" fmla="*/ 375180 w 1482665"/>
              <a:gd name="connsiteY20" fmla="*/ 1206343 h 6857998"/>
              <a:gd name="connsiteX21" fmla="*/ 311155 w 1482665"/>
              <a:gd name="connsiteY21" fmla="*/ 1309565 h 6857998"/>
              <a:gd name="connsiteX22" fmla="*/ 270005 w 1482665"/>
              <a:gd name="connsiteY22" fmla="*/ 1390995 h 6857998"/>
              <a:gd name="connsiteX23" fmla="*/ 300742 w 1482665"/>
              <a:gd name="connsiteY23" fmla="*/ 1469872 h 6857998"/>
              <a:gd name="connsiteX24" fmla="*/ 324761 w 1482665"/>
              <a:gd name="connsiteY24" fmla="*/ 1489867 h 6857998"/>
              <a:gd name="connsiteX25" fmla="*/ 357764 w 1482665"/>
              <a:gd name="connsiteY25" fmla="*/ 1620763 h 6857998"/>
              <a:gd name="connsiteX26" fmla="*/ 375859 w 1482665"/>
              <a:gd name="connsiteY26" fmla="*/ 1810408 h 6857998"/>
              <a:gd name="connsiteX27" fmla="*/ 452120 w 1482665"/>
              <a:gd name="connsiteY27" fmla="*/ 2121573 h 6857998"/>
              <a:gd name="connsiteX28" fmla="*/ 479154 w 1482665"/>
              <a:gd name="connsiteY28" fmla="*/ 2174579 h 6857998"/>
              <a:gd name="connsiteX29" fmla="*/ 490307 w 1482665"/>
              <a:gd name="connsiteY29" fmla="*/ 2235921 h 6857998"/>
              <a:gd name="connsiteX30" fmla="*/ 479004 w 1482665"/>
              <a:gd name="connsiteY30" fmla="*/ 2260869 h 6857998"/>
              <a:gd name="connsiteX31" fmla="*/ 468379 w 1482665"/>
              <a:gd name="connsiteY31" fmla="*/ 2366479 h 6857998"/>
              <a:gd name="connsiteX32" fmla="*/ 469801 w 1482665"/>
              <a:gd name="connsiteY32" fmla="*/ 2386246 h 6857998"/>
              <a:gd name="connsiteX33" fmla="*/ 484511 w 1482665"/>
              <a:gd name="connsiteY33" fmla="*/ 2453006 h 6857998"/>
              <a:gd name="connsiteX34" fmla="*/ 495165 w 1482665"/>
              <a:gd name="connsiteY34" fmla="*/ 2515160 h 6857998"/>
              <a:gd name="connsiteX35" fmla="*/ 493463 w 1482665"/>
              <a:gd name="connsiteY35" fmla="*/ 2674477 h 6857998"/>
              <a:gd name="connsiteX36" fmla="*/ 508318 w 1482665"/>
              <a:gd name="connsiteY36" fmla="*/ 2795170 h 6857998"/>
              <a:gd name="connsiteX37" fmla="*/ 509620 w 1482665"/>
              <a:gd name="connsiteY37" fmla="*/ 2851292 h 6857998"/>
              <a:gd name="connsiteX38" fmla="*/ 506806 w 1482665"/>
              <a:gd name="connsiteY38" fmla="*/ 2883305 h 6857998"/>
              <a:gd name="connsiteX39" fmla="*/ 473674 w 1482665"/>
              <a:gd name="connsiteY39" fmla="*/ 2958260 h 6857998"/>
              <a:gd name="connsiteX40" fmla="*/ 468328 w 1482665"/>
              <a:gd name="connsiteY40" fmla="*/ 2998159 h 6857998"/>
              <a:gd name="connsiteX41" fmla="*/ 479836 w 1482665"/>
              <a:gd name="connsiteY41" fmla="*/ 3115713 h 6857998"/>
              <a:gd name="connsiteX42" fmla="*/ 555720 w 1482665"/>
              <a:gd name="connsiteY42" fmla="*/ 3286686 h 6857998"/>
              <a:gd name="connsiteX43" fmla="*/ 565371 w 1482665"/>
              <a:gd name="connsiteY43" fmla="*/ 3304362 h 6857998"/>
              <a:gd name="connsiteX44" fmla="*/ 583436 w 1482665"/>
              <a:gd name="connsiteY44" fmla="*/ 3393195 h 6857998"/>
              <a:gd name="connsiteX45" fmla="*/ 575531 w 1482665"/>
              <a:gd name="connsiteY45" fmla="*/ 3455326 h 6857998"/>
              <a:gd name="connsiteX46" fmla="*/ 554223 w 1482665"/>
              <a:gd name="connsiteY46" fmla="*/ 3496130 h 6857998"/>
              <a:gd name="connsiteX47" fmla="*/ 553961 w 1482665"/>
              <a:gd name="connsiteY47" fmla="*/ 3498197 h 6857998"/>
              <a:gd name="connsiteX48" fmla="*/ 553960 w 1482665"/>
              <a:gd name="connsiteY48" fmla="*/ 3498197 h 6857998"/>
              <a:gd name="connsiteX49" fmla="*/ 551436 w 1482665"/>
              <a:gd name="connsiteY49" fmla="*/ 3518135 h 6857998"/>
              <a:gd name="connsiteX50" fmla="*/ 555218 w 1482665"/>
              <a:gd name="connsiteY50" fmla="*/ 3540779 h 6857998"/>
              <a:gd name="connsiteX51" fmla="*/ 538695 w 1482665"/>
              <a:gd name="connsiteY51" fmla="*/ 3617469 h 6857998"/>
              <a:gd name="connsiteX52" fmla="*/ 517285 w 1482665"/>
              <a:gd name="connsiteY52" fmla="*/ 3674138 h 6857998"/>
              <a:gd name="connsiteX53" fmla="*/ 513668 w 1482665"/>
              <a:gd name="connsiteY53" fmla="*/ 3700065 h 6857998"/>
              <a:gd name="connsiteX54" fmla="*/ 513522 w 1482665"/>
              <a:gd name="connsiteY54" fmla="*/ 3700095 h 6857998"/>
              <a:gd name="connsiteX55" fmla="*/ 513667 w 1482665"/>
              <a:gd name="connsiteY55" fmla="*/ 3700066 h 6857998"/>
              <a:gd name="connsiteX56" fmla="*/ 512906 w 1482665"/>
              <a:gd name="connsiteY56" fmla="*/ 3705519 h 6857998"/>
              <a:gd name="connsiteX57" fmla="*/ 509270 w 1482665"/>
              <a:gd name="connsiteY57" fmla="*/ 3799980 h 6857998"/>
              <a:gd name="connsiteX58" fmla="*/ 507225 w 1482665"/>
              <a:gd name="connsiteY58" fmla="*/ 3813176 h 6857998"/>
              <a:gd name="connsiteX59" fmla="*/ 539280 w 1482665"/>
              <a:gd name="connsiteY59" fmla="*/ 3904366 h 6857998"/>
              <a:gd name="connsiteX60" fmla="*/ 573428 w 1482665"/>
              <a:gd name="connsiteY60" fmla="*/ 4014303 h 6857998"/>
              <a:gd name="connsiteX61" fmla="*/ 568930 w 1482665"/>
              <a:gd name="connsiteY61" fmla="*/ 4055079 h 6857998"/>
              <a:gd name="connsiteX62" fmla="*/ 562365 w 1482665"/>
              <a:gd name="connsiteY62" fmla="*/ 4110965 h 6857998"/>
              <a:gd name="connsiteX63" fmla="*/ 573083 w 1482665"/>
              <a:gd name="connsiteY63" fmla="*/ 4161253 h 6857998"/>
              <a:gd name="connsiteX64" fmla="*/ 576478 w 1482665"/>
              <a:gd name="connsiteY64" fmla="*/ 4192125 h 6857998"/>
              <a:gd name="connsiteX65" fmla="*/ 518425 w 1482665"/>
              <a:gd name="connsiteY65" fmla="*/ 4339756 h 6857998"/>
              <a:gd name="connsiteX66" fmla="*/ 515819 w 1482665"/>
              <a:gd name="connsiteY66" fmla="*/ 4376151 h 6857998"/>
              <a:gd name="connsiteX67" fmla="*/ 508946 w 1482665"/>
              <a:gd name="connsiteY67" fmla="*/ 4397248 h 6857998"/>
              <a:gd name="connsiteX68" fmla="*/ 432100 w 1482665"/>
              <a:gd name="connsiteY68" fmla="*/ 4527661 h 6857998"/>
              <a:gd name="connsiteX69" fmla="*/ 419018 w 1482665"/>
              <a:gd name="connsiteY69" fmla="*/ 4581271 h 6857998"/>
              <a:gd name="connsiteX70" fmla="*/ 427842 w 1482665"/>
              <a:gd name="connsiteY70" fmla="*/ 4638045 h 6857998"/>
              <a:gd name="connsiteX71" fmla="*/ 437307 w 1482665"/>
              <a:gd name="connsiteY71" fmla="*/ 4670468 h 6857998"/>
              <a:gd name="connsiteX72" fmla="*/ 500763 w 1482665"/>
              <a:gd name="connsiteY72" fmla="*/ 4747310 h 6857998"/>
              <a:gd name="connsiteX73" fmla="*/ 503130 w 1482665"/>
              <a:gd name="connsiteY73" fmla="*/ 4794154 h 6857998"/>
              <a:gd name="connsiteX74" fmla="*/ 471276 w 1482665"/>
              <a:gd name="connsiteY74" fmla="*/ 4870525 h 6857998"/>
              <a:gd name="connsiteX75" fmla="*/ 466095 w 1482665"/>
              <a:gd name="connsiteY75" fmla="*/ 5004333 h 6857998"/>
              <a:gd name="connsiteX76" fmla="*/ 526112 w 1482665"/>
              <a:gd name="connsiteY76" fmla="*/ 5066571 h 6857998"/>
              <a:gd name="connsiteX77" fmla="*/ 581076 w 1482665"/>
              <a:gd name="connsiteY77" fmla="*/ 5096554 h 6857998"/>
              <a:gd name="connsiteX78" fmla="*/ 650387 w 1482665"/>
              <a:gd name="connsiteY78" fmla="*/ 5191419 h 6857998"/>
              <a:gd name="connsiteX79" fmla="*/ 630186 w 1482665"/>
              <a:gd name="connsiteY79" fmla="*/ 5217371 h 6857998"/>
              <a:gd name="connsiteX80" fmla="*/ 627425 w 1482665"/>
              <a:gd name="connsiteY80" fmla="*/ 5291847 h 6857998"/>
              <a:gd name="connsiteX81" fmla="*/ 635466 w 1482665"/>
              <a:gd name="connsiteY81" fmla="*/ 5371456 h 6857998"/>
              <a:gd name="connsiteX82" fmla="*/ 638101 w 1482665"/>
              <a:gd name="connsiteY82" fmla="*/ 5511248 h 6857998"/>
              <a:gd name="connsiteX83" fmla="*/ 704029 w 1482665"/>
              <a:gd name="connsiteY83" fmla="*/ 5598387 h 6857998"/>
              <a:gd name="connsiteX84" fmla="*/ 730967 w 1482665"/>
              <a:gd name="connsiteY84" fmla="*/ 5631508 h 6857998"/>
              <a:gd name="connsiteX85" fmla="*/ 749162 w 1482665"/>
              <a:gd name="connsiteY85" fmla="*/ 5663130 h 6857998"/>
              <a:gd name="connsiteX86" fmla="*/ 761184 w 1482665"/>
              <a:gd name="connsiteY86" fmla="*/ 5700484 h 6857998"/>
              <a:gd name="connsiteX87" fmla="*/ 801844 w 1482665"/>
              <a:gd name="connsiteY87" fmla="*/ 5789549 h 6857998"/>
              <a:gd name="connsiteX88" fmla="*/ 838139 w 1482665"/>
              <a:gd name="connsiteY88" fmla="*/ 5837118 h 6857998"/>
              <a:gd name="connsiteX89" fmla="*/ 879049 w 1482665"/>
              <a:gd name="connsiteY89" fmla="*/ 5947777 h 6857998"/>
              <a:gd name="connsiteX90" fmla="*/ 913424 w 1482665"/>
              <a:gd name="connsiteY90" fmla="*/ 6022496 h 6857998"/>
              <a:gd name="connsiteX91" fmla="*/ 967911 w 1482665"/>
              <a:gd name="connsiteY91" fmla="*/ 6099584 h 6857998"/>
              <a:gd name="connsiteX92" fmla="*/ 976160 w 1482665"/>
              <a:gd name="connsiteY92" fmla="*/ 6110307 h 6857998"/>
              <a:gd name="connsiteX93" fmla="*/ 1009580 w 1482665"/>
              <a:gd name="connsiteY93" fmla="*/ 6134800 h 6857998"/>
              <a:gd name="connsiteX94" fmla="*/ 1119632 w 1482665"/>
              <a:gd name="connsiteY94" fmla="*/ 6164726 h 6857998"/>
              <a:gd name="connsiteX95" fmla="*/ 1142302 w 1482665"/>
              <a:gd name="connsiteY95" fmla="*/ 6174132 h 6857998"/>
              <a:gd name="connsiteX96" fmla="*/ 1224601 w 1482665"/>
              <a:gd name="connsiteY96" fmla="*/ 6270869 h 6857998"/>
              <a:gd name="connsiteX97" fmla="*/ 1221274 w 1482665"/>
              <a:gd name="connsiteY97" fmla="*/ 6309817 h 6857998"/>
              <a:gd name="connsiteX98" fmla="*/ 1201234 w 1482665"/>
              <a:gd name="connsiteY98" fmla="*/ 6354305 h 6857998"/>
              <a:gd name="connsiteX99" fmla="*/ 1203453 w 1482665"/>
              <a:gd name="connsiteY99" fmla="*/ 6447651 h 6857998"/>
              <a:gd name="connsiteX100" fmla="*/ 1218957 w 1482665"/>
              <a:gd name="connsiteY100" fmla="*/ 6481243 h 6857998"/>
              <a:gd name="connsiteX101" fmla="*/ 1257705 w 1482665"/>
              <a:gd name="connsiteY101" fmla="*/ 6538915 h 6857998"/>
              <a:gd name="connsiteX102" fmla="*/ 1313400 w 1482665"/>
              <a:gd name="connsiteY102" fmla="*/ 6581077 h 6857998"/>
              <a:gd name="connsiteX103" fmla="*/ 1404616 w 1482665"/>
              <a:gd name="connsiteY103" fmla="*/ 6641421 h 6857998"/>
              <a:gd name="connsiteX104" fmla="*/ 1449003 w 1482665"/>
              <a:gd name="connsiteY104" fmla="*/ 6769170 h 6857998"/>
              <a:gd name="connsiteX105" fmla="*/ 1464411 w 1482665"/>
              <a:gd name="connsiteY105" fmla="*/ 6818457 h 6857998"/>
              <a:gd name="connsiteX106" fmla="*/ 1482665 w 1482665"/>
              <a:gd name="connsiteY106" fmla="*/ 6857998 h 6857998"/>
              <a:gd name="connsiteX107" fmla="*/ 1000755 w 1482665"/>
              <a:gd name="connsiteY107" fmla="*/ 6857998 h 6857998"/>
              <a:gd name="connsiteX108" fmla="*/ 979250 w 1482665"/>
              <a:gd name="connsiteY108" fmla="*/ 6816111 h 6857998"/>
              <a:gd name="connsiteX109" fmla="*/ 956780 w 1482665"/>
              <a:gd name="connsiteY109" fmla="*/ 6748151 h 6857998"/>
              <a:gd name="connsiteX110" fmla="*/ 908453 w 1482665"/>
              <a:gd name="connsiteY110" fmla="*/ 6640082 h 6857998"/>
              <a:gd name="connsiteX111" fmla="*/ 822909 w 1482665"/>
              <a:gd name="connsiteY111" fmla="*/ 6428288 h 6857998"/>
              <a:gd name="connsiteX112" fmla="*/ 808485 w 1482665"/>
              <a:gd name="connsiteY112" fmla="*/ 6381398 h 6857998"/>
              <a:gd name="connsiteX113" fmla="*/ 755048 w 1482665"/>
              <a:gd name="connsiteY113" fmla="*/ 6263466 h 6857998"/>
              <a:gd name="connsiteX114" fmla="*/ 719917 w 1482665"/>
              <a:gd name="connsiteY114" fmla="*/ 6193026 h 6857998"/>
              <a:gd name="connsiteX115" fmla="*/ 698070 w 1482665"/>
              <a:gd name="connsiteY115" fmla="*/ 6133997 h 6857998"/>
              <a:gd name="connsiteX116" fmla="*/ 685592 w 1482665"/>
              <a:gd name="connsiteY116" fmla="*/ 6081192 h 6857998"/>
              <a:gd name="connsiteX117" fmla="*/ 635166 w 1482665"/>
              <a:gd name="connsiteY117" fmla="*/ 5943853 h 6857998"/>
              <a:gd name="connsiteX118" fmla="*/ 615235 w 1482665"/>
              <a:gd name="connsiteY118" fmla="*/ 5889051 h 6857998"/>
              <a:gd name="connsiteX119" fmla="*/ 551077 w 1482665"/>
              <a:gd name="connsiteY119" fmla="*/ 5747994 h 6857998"/>
              <a:gd name="connsiteX120" fmla="*/ 506212 w 1482665"/>
              <a:gd name="connsiteY120" fmla="*/ 5627557 h 6857998"/>
              <a:gd name="connsiteX121" fmla="*/ 485372 w 1482665"/>
              <a:gd name="connsiteY121" fmla="*/ 5577430 h 6857998"/>
              <a:gd name="connsiteX122" fmla="*/ 447647 w 1482665"/>
              <a:gd name="connsiteY122" fmla="*/ 5461888 h 6857998"/>
              <a:gd name="connsiteX123" fmla="*/ 422573 w 1482665"/>
              <a:gd name="connsiteY123" fmla="*/ 5396841 h 6857998"/>
              <a:gd name="connsiteX124" fmla="*/ 386243 w 1482665"/>
              <a:gd name="connsiteY124" fmla="*/ 5235835 h 6857998"/>
              <a:gd name="connsiteX125" fmla="*/ 350188 w 1482665"/>
              <a:gd name="connsiteY125" fmla="*/ 5069445 h 6857998"/>
              <a:gd name="connsiteX126" fmla="*/ 334916 w 1482665"/>
              <a:gd name="connsiteY126" fmla="*/ 4977679 h 6857998"/>
              <a:gd name="connsiteX127" fmla="*/ 316732 w 1482665"/>
              <a:gd name="connsiteY127" fmla="*/ 4898038 h 6857998"/>
              <a:gd name="connsiteX128" fmla="*/ 303487 w 1482665"/>
              <a:gd name="connsiteY128" fmla="*/ 4828467 h 6857998"/>
              <a:gd name="connsiteX129" fmla="*/ 279427 w 1482665"/>
              <a:gd name="connsiteY129" fmla="*/ 4717991 h 6857998"/>
              <a:gd name="connsiteX130" fmla="*/ 271575 w 1482665"/>
              <a:gd name="connsiteY130" fmla="*/ 4671841 h 6857998"/>
              <a:gd name="connsiteX131" fmla="*/ 261746 w 1482665"/>
              <a:gd name="connsiteY131" fmla="*/ 4562167 h 6857998"/>
              <a:gd name="connsiteX132" fmla="*/ 260158 w 1482665"/>
              <a:gd name="connsiteY132" fmla="*/ 4523860 h 6857998"/>
              <a:gd name="connsiteX133" fmla="*/ 276972 w 1482665"/>
              <a:gd name="connsiteY133" fmla="*/ 4448290 h 6857998"/>
              <a:gd name="connsiteX134" fmla="*/ 277882 w 1482665"/>
              <a:gd name="connsiteY134" fmla="*/ 4439409 h 6857998"/>
              <a:gd name="connsiteX135" fmla="*/ 282776 w 1482665"/>
              <a:gd name="connsiteY135" fmla="*/ 4390368 h 6857998"/>
              <a:gd name="connsiteX136" fmla="*/ 283402 w 1482665"/>
              <a:gd name="connsiteY136" fmla="*/ 4363722 h 6857998"/>
              <a:gd name="connsiteX137" fmla="*/ 293599 w 1482665"/>
              <a:gd name="connsiteY137" fmla="*/ 4261782 h 6857998"/>
              <a:gd name="connsiteX138" fmla="*/ 297435 w 1482665"/>
              <a:gd name="connsiteY138" fmla="*/ 4203280 h 6857998"/>
              <a:gd name="connsiteX139" fmla="*/ 291841 w 1482665"/>
              <a:gd name="connsiteY139" fmla="*/ 4156730 h 6857998"/>
              <a:gd name="connsiteX140" fmla="*/ 282644 w 1482665"/>
              <a:gd name="connsiteY140" fmla="*/ 4074927 h 6857998"/>
              <a:gd name="connsiteX141" fmla="*/ 275888 w 1482665"/>
              <a:gd name="connsiteY141" fmla="*/ 4049146 h 6857998"/>
              <a:gd name="connsiteX142" fmla="*/ 277593 w 1482665"/>
              <a:gd name="connsiteY142" fmla="*/ 3929618 h 6857998"/>
              <a:gd name="connsiteX143" fmla="*/ 272369 w 1482665"/>
              <a:gd name="connsiteY143" fmla="*/ 3861992 h 6857998"/>
              <a:gd name="connsiteX144" fmla="*/ 280974 w 1482665"/>
              <a:gd name="connsiteY144" fmla="*/ 3784495 h 6857998"/>
              <a:gd name="connsiteX145" fmla="*/ 278188 w 1482665"/>
              <a:gd name="connsiteY145" fmla="*/ 3762368 h 6857998"/>
              <a:gd name="connsiteX146" fmla="*/ 274587 w 1482665"/>
              <a:gd name="connsiteY146" fmla="*/ 3737636 h 6857998"/>
              <a:gd name="connsiteX147" fmla="*/ 274110 w 1482665"/>
              <a:gd name="connsiteY147" fmla="*/ 3733149 h 6857998"/>
              <a:gd name="connsiteX148" fmla="*/ 307451 w 1482665"/>
              <a:gd name="connsiteY148" fmla="*/ 3729245 h 6857998"/>
              <a:gd name="connsiteX149" fmla="*/ 420781 w 1482665"/>
              <a:gd name="connsiteY149" fmla="*/ 3714526 h 6857998"/>
              <a:gd name="connsiteX150" fmla="*/ 307452 w 1482665"/>
              <a:gd name="connsiteY150" fmla="*/ 3729244 h 6857998"/>
              <a:gd name="connsiteX151" fmla="*/ 274111 w 1482665"/>
              <a:gd name="connsiteY151" fmla="*/ 3733148 h 6857998"/>
              <a:gd name="connsiteX152" fmla="*/ 266480 w 1482665"/>
              <a:gd name="connsiteY152" fmla="*/ 3661472 h 6857998"/>
              <a:gd name="connsiteX153" fmla="*/ 256559 w 1482665"/>
              <a:gd name="connsiteY153" fmla="*/ 3615703 h 6857998"/>
              <a:gd name="connsiteX154" fmla="*/ 251912 w 1482665"/>
              <a:gd name="connsiteY154" fmla="*/ 3527176 h 6857998"/>
              <a:gd name="connsiteX155" fmla="*/ 243998 w 1482665"/>
              <a:gd name="connsiteY155" fmla="*/ 3494992 h 6857998"/>
              <a:gd name="connsiteX156" fmla="*/ 237062 w 1482665"/>
              <a:gd name="connsiteY156" fmla="*/ 3424466 h 6857998"/>
              <a:gd name="connsiteX157" fmla="*/ 235887 w 1482665"/>
              <a:gd name="connsiteY157" fmla="*/ 3412521 h 6857998"/>
              <a:gd name="connsiteX158" fmla="*/ 231972 w 1482665"/>
              <a:gd name="connsiteY158" fmla="*/ 3338271 h 6857998"/>
              <a:gd name="connsiteX159" fmla="*/ 223937 w 1482665"/>
              <a:gd name="connsiteY159" fmla="*/ 3267077 h 6857998"/>
              <a:gd name="connsiteX160" fmla="*/ 213012 w 1482665"/>
              <a:gd name="connsiteY160" fmla="*/ 3216616 h 6857998"/>
              <a:gd name="connsiteX161" fmla="*/ 204156 w 1482665"/>
              <a:gd name="connsiteY161" fmla="*/ 3161566 h 6857998"/>
              <a:gd name="connsiteX162" fmla="*/ 167623 w 1482665"/>
              <a:gd name="connsiteY162" fmla="*/ 3010908 h 6857998"/>
              <a:gd name="connsiteX163" fmla="*/ 170542 w 1482665"/>
              <a:gd name="connsiteY163" fmla="*/ 2982138 h 6857998"/>
              <a:gd name="connsiteX164" fmla="*/ 160998 w 1482665"/>
              <a:gd name="connsiteY164" fmla="*/ 2821168 h 6857998"/>
              <a:gd name="connsiteX165" fmla="*/ 157427 w 1482665"/>
              <a:gd name="connsiteY165" fmla="*/ 2786297 h 6857998"/>
              <a:gd name="connsiteX166" fmla="*/ 171250 w 1482665"/>
              <a:gd name="connsiteY166" fmla="*/ 2690530 h 6857998"/>
              <a:gd name="connsiteX167" fmla="*/ 122562 w 1482665"/>
              <a:gd name="connsiteY167" fmla="*/ 2549209 h 6857998"/>
              <a:gd name="connsiteX168" fmla="*/ 65809 w 1482665"/>
              <a:gd name="connsiteY168" fmla="*/ 2417997 h 6857998"/>
              <a:gd name="connsiteX169" fmla="*/ 58557 w 1482665"/>
              <a:gd name="connsiteY169" fmla="*/ 2401444 h 6857998"/>
              <a:gd name="connsiteX170" fmla="*/ 44442 w 1482665"/>
              <a:gd name="connsiteY170" fmla="*/ 2353760 h 6857998"/>
              <a:gd name="connsiteX171" fmla="*/ 35533 w 1482665"/>
              <a:gd name="connsiteY171" fmla="*/ 2293932 h 6857998"/>
              <a:gd name="connsiteX172" fmla="*/ 20216 w 1482665"/>
              <a:gd name="connsiteY172" fmla="*/ 2218428 h 6857998"/>
              <a:gd name="connsiteX173" fmla="*/ 25068 w 1482665"/>
              <a:gd name="connsiteY173" fmla="*/ 2156387 h 6857998"/>
              <a:gd name="connsiteX174" fmla="*/ 32822 w 1482665"/>
              <a:gd name="connsiteY174" fmla="*/ 2069593 h 6857998"/>
              <a:gd name="connsiteX175" fmla="*/ 40270 w 1482665"/>
              <a:gd name="connsiteY175" fmla="*/ 1987801 h 6857998"/>
              <a:gd name="connsiteX176" fmla="*/ 20494 w 1482665"/>
              <a:gd name="connsiteY176" fmla="*/ 1963975 h 6857998"/>
              <a:gd name="connsiteX177" fmla="*/ 1728 w 1482665"/>
              <a:gd name="connsiteY177" fmla="*/ 1926090 h 6857998"/>
              <a:gd name="connsiteX178" fmla="*/ 15953 w 1482665"/>
              <a:gd name="connsiteY178" fmla="*/ 1880793 h 6857998"/>
              <a:gd name="connsiteX179" fmla="*/ 44378 w 1482665"/>
              <a:gd name="connsiteY179" fmla="*/ 1775275 h 6857998"/>
              <a:gd name="connsiteX180" fmla="*/ 40192 w 1482665"/>
              <a:gd name="connsiteY180" fmla="*/ 1710615 h 6857998"/>
              <a:gd name="connsiteX181" fmla="*/ 43506 w 1482665"/>
              <a:gd name="connsiteY181" fmla="*/ 1568941 h 6857998"/>
              <a:gd name="connsiteX182" fmla="*/ 58087 w 1482665"/>
              <a:gd name="connsiteY182" fmla="*/ 1475211 h 6857998"/>
              <a:gd name="connsiteX183" fmla="*/ 78062 w 1482665"/>
              <a:gd name="connsiteY183" fmla="*/ 1407007 h 6857998"/>
              <a:gd name="connsiteX184" fmla="*/ 103406 w 1482665"/>
              <a:gd name="connsiteY184" fmla="*/ 1309613 h 6857998"/>
              <a:gd name="connsiteX185" fmla="*/ 112398 w 1482665"/>
              <a:gd name="connsiteY185" fmla="*/ 1213333 h 6857998"/>
              <a:gd name="connsiteX186" fmla="*/ 128337 w 1482665"/>
              <a:gd name="connsiteY186" fmla="*/ 1142817 h 6857998"/>
              <a:gd name="connsiteX187" fmla="*/ 135869 w 1482665"/>
              <a:gd name="connsiteY187" fmla="*/ 1057764 h 6857998"/>
              <a:gd name="connsiteX188" fmla="*/ 130022 w 1482665"/>
              <a:gd name="connsiteY188" fmla="*/ 987518 h 6857998"/>
              <a:gd name="connsiteX189" fmla="*/ 117312 w 1482665"/>
              <a:gd name="connsiteY189" fmla="*/ 877725 h 6857998"/>
              <a:gd name="connsiteX190" fmla="*/ 150914 w 1482665"/>
              <a:gd name="connsiteY190" fmla="*/ 738832 h 6857998"/>
              <a:gd name="connsiteX191" fmla="*/ 156184 w 1482665"/>
              <a:gd name="connsiteY191" fmla="*/ 683447 h 6857998"/>
              <a:gd name="connsiteX192" fmla="*/ 156246 w 1482665"/>
              <a:gd name="connsiteY192" fmla="*/ 631789 h 6857998"/>
              <a:gd name="connsiteX193" fmla="*/ 176856 w 1482665"/>
              <a:gd name="connsiteY193" fmla="*/ 520291 h 6857998"/>
              <a:gd name="connsiteX194" fmla="*/ 182873 w 1482665"/>
              <a:gd name="connsiteY194" fmla="*/ 475169 h 6857998"/>
              <a:gd name="connsiteX195" fmla="*/ 177029 w 1482665"/>
              <a:gd name="connsiteY195" fmla="*/ 413338 h 6857998"/>
              <a:gd name="connsiteX196" fmla="*/ 180788 w 1482665"/>
              <a:gd name="connsiteY196" fmla="*/ 299554 h 6857998"/>
              <a:gd name="connsiteX197" fmla="*/ 211504 w 1482665"/>
              <a:gd name="connsiteY197" fmla="*/ 183499 h 6857998"/>
              <a:gd name="connsiteX198" fmla="*/ 203169 w 1482665"/>
              <a:gd name="connsiteY198" fmla="*/ 136243 h 6857998"/>
              <a:gd name="connsiteX199" fmla="*/ 202558 w 1482665"/>
              <a:gd name="connsiteY199" fmla="*/ 119082 h 6857998"/>
              <a:gd name="connsiteX200" fmla="*/ 217768 w 1482665"/>
              <a:gd name="connsiteY200" fmla="*/ 2930 h 6857998"/>
              <a:gd name="connsiteX201" fmla="*/ 217273 w 1482665"/>
              <a:gd name="connsiteY201" fmla="*/ 1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1482665" h="6857998">
                <a:moveTo>
                  <a:pt x="604365" y="0"/>
                </a:moveTo>
                <a:lnTo>
                  <a:pt x="609263" y="27013"/>
                </a:lnTo>
                <a:cubicBezTo>
                  <a:pt x="611233" y="33911"/>
                  <a:pt x="619224" y="41791"/>
                  <a:pt x="626139" y="44217"/>
                </a:cubicBezTo>
                <a:cubicBezTo>
                  <a:pt x="650652" y="52883"/>
                  <a:pt x="660477" y="72456"/>
                  <a:pt x="669163" y="94234"/>
                </a:cubicBezTo>
                <a:cubicBezTo>
                  <a:pt x="683201" y="128533"/>
                  <a:pt x="699085" y="162089"/>
                  <a:pt x="712570" y="196630"/>
                </a:cubicBezTo>
                <a:cubicBezTo>
                  <a:pt x="715834" y="205132"/>
                  <a:pt x="715304" y="216085"/>
                  <a:pt x="713292" y="225451"/>
                </a:cubicBezTo>
                <a:cubicBezTo>
                  <a:pt x="706459" y="257448"/>
                  <a:pt x="683978" y="279398"/>
                  <a:pt x="663568" y="303070"/>
                </a:cubicBezTo>
                <a:cubicBezTo>
                  <a:pt x="654569" y="313459"/>
                  <a:pt x="648747" y="327191"/>
                  <a:pt x="644217" y="340422"/>
                </a:cubicBezTo>
                <a:cubicBezTo>
                  <a:pt x="632624" y="374766"/>
                  <a:pt x="622620" y="409733"/>
                  <a:pt x="611823" y="444389"/>
                </a:cubicBezTo>
                <a:cubicBezTo>
                  <a:pt x="610789" y="447734"/>
                  <a:pt x="607618" y="450701"/>
                  <a:pt x="604997" y="453430"/>
                </a:cubicBezTo>
                <a:cubicBezTo>
                  <a:pt x="577274" y="480831"/>
                  <a:pt x="549348" y="508059"/>
                  <a:pt x="521643" y="535653"/>
                </a:cubicBezTo>
                <a:cubicBezTo>
                  <a:pt x="516385" y="540915"/>
                  <a:pt x="512835" y="548128"/>
                  <a:pt x="507802" y="553752"/>
                </a:cubicBezTo>
                <a:cubicBezTo>
                  <a:pt x="500873" y="561655"/>
                  <a:pt x="494494" y="571420"/>
                  <a:pt x="485734" y="576048"/>
                </a:cubicBezTo>
                <a:cubicBezTo>
                  <a:pt x="458163" y="590427"/>
                  <a:pt x="447893" y="614129"/>
                  <a:pt x="445182" y="643072"/>
                </a:cubicBezTo>
                <a:cubicBezTo>
                  <a:pt x="442626" y="669516"/>
                  <a:pt x="440826" y="695887"/>
                  <a:pt x="437493" y="722208"/>
                </a:cubicBezTo>
                <a:cubicBezTo>
                  <a:pt x="433541" y="754325"/>
                  <a:pt x="429002" y="786305"/>
                  <a:pt x="423498" y="818181"/>
                </a:cubicBezTo>
                <a:cubicBezTo>
                  <a:pt x="421124" y="831979"/>
                  <a:pt x="418251" y="846590"/>
                  <a:pt x="411910" y="858840"/>
                </a:cubicBezTo>
                <a:cubicBezTo>
                  <a:pt x="394385" y="893153"/>
                  <a:pt x="383708" y="929136"/>
                  <a:pt x="392694" y="966766"/>
                </a:cubicBezTo>
                <a:cubicBezTo>
                  <a:pt x="399849" y="996912"/>
                  <a:pt x="390997" y="1023546"/>
                  <a:pt x="375276" y="1044113"/>
                </a:cubicBezTo>
                <a:cubicBezTo>
                  <a:pt x="346749" y="1081537"/>
                  <a:pt x="357339" y="1117871"/>
                  <a:pt x="370946" y="1153742"/>
                </a:cubicBezTo>
                <a:cubicBezTo>
                  <a:pt x="377992" y="1172228"/>
                  <a:pt x="378654" y="1187852"/>
                  <a:pt x="375180" y="1206343"/>
                </a:cubicBezTo>
                <a:cubicBezTo>
                  <a:pt x="367043" y="1249174"/>
                  <a:pt x="337149" y="1280028"/>
                  <a:pt x="311155" y="1309565"/>
                </a:cubicBezTo>
                <a:cubicBezTo>
                  <a:pt x="288969" y="1334743"/>
                  <a:pt x="277667" y="1361792"/>
                  <a:pt x="270005" y="1390995"/>
                </a:cubicBezTo>
                <a:cubicBezTo>
                  <a:pt x="260173" y="1427857"/>
                  <a:pt x="267688" y="1455674"/>
                  <a:pt x="300742" y="1469872"/>
                </a:cubicBezTo>
                <a:cubicBezTo>
                  <a:pt x="310093" y="1473800"/>
                  <a:pt x="321291" y="1481193"/>
                  <a:pt x="324761" y="1489867"/>
                </a:cubicBezTo>
                <a:cubicBezTo>
                  <a:pt x="341975" y="1531719"/>
                  <a:pt x="365314" y="1573586"/>
                  <a:pt x="357764" y="1620763"/>
                </a:cubicBezTo>
                <a:cubicBezTo>
                  <a:pt x="347465" y="1685981"/>
                  <a:pt x="354098" y="1748120"/>
                  <a:pt x="375859" y="1810408"/>
                </a:cubicBezTo>
                <a:cubicBezTo>
                  <a:pt x="411109" y="1911446"/>
                  <a:pt x="447876" y="2012343"/>
                  <a:pt x="452120" y="2121573"/>
                </a:cubicBezTo>
                <a:cubicBezTo>
                  <a:pt x="452818" y="2139681"/>
                  <a:pt x="466350" y="2160060"/>
                  <a:pt x="479154" y="2174579"/>
                </a:cubicBezTo>
                <a:cubicBezTo>
                  <a:pt x="503504" y="2202386"/>
                  <a:pt x="505090" y="2200902"/>
                  <a:pt x="490307" y="2235921"/>
                </a:cubicBezTo>
                <a:cubicBezTo>
                  <a:pt x="486671" y="2244289"/>
                  <a:pt x="484918" y="2254397"/>
                  <a:pt x="479004" y="2260869"/>
                </a:cubicBezTo>
                <a:cubicBezTo>
                  <a:pt x="448923" y="2293842"/>
                  <a:pt x="460272" y="2330108"/>
                  <a:pt x="468379" y="2366479"/>
                </a:cubicBezTo>
                <a:cubicBezTo>
                  <a:pt x="469916" y="2372845"/>
                  <a:pt x="471955" y="2380500"/>
                  <a:pt x="469801" y="2386246"/>
                </a:cubicBezTo>
                <a:cubicBezTo>
                  <a:pt x="460121" y="2412190"/>
                  <a:pt x="466218" y="2432868"/>
                  <a:pt x="484511" y="2453006"/>
                </a:cubicBezTo>
                <a:cubicBezTo>
                  <a:pt x="500266" y="2470503"/>
                  <a:pt x="510590" y="2491368"/>
                  <a:pt x="495165" y="2515160"/>
                </a:cubicBezTo>
                <a:cubicBezTo>
                  <a:pt x="460969" y="2568022"/>
                  <a:pt x="463893" y="2620936"/>
                  <a:pt x="493463" y="2674477"/>
                </a:cubicBezTo>
                <a:cubicBezTo>
                  <a:pt x="514557" y="2712722"/>
                  <a:pt x="522129" y="2751630"/>
                  <a:pt x="508318" y="2795170"/>
                </a:cubicBezTo>
                <a:cubicBezTo>
                  <a:pt x="502962" y="2811920"/>
                  <a:pt x="509422" y="2832371"/>
                  <a:pt x="509620" y="2851292"/>
                </a:cubicBezTo>
                <a:cubicBezTo>
                  <a:pt x="509832" y="2861986"/>
                  <a:pt x="510718" y="2873767"/>
                  <a:pt x="506806" y="2883305"/>
                </a:cubicBezTo>
                <a:cubicBezTo>
                  <a:pt x="496883" y="2908699"/>
                  <a:pt x="483390" y="2932696"/>
                  <a:pt x="473674" y="2958260"/>
                </a:cubicBezTo>
                <a:cubicBezTo>
                  <a:pt x="469058" y="2970544"/>
                  <a:pt x="467306" y="2984860"/>
                  <a:pt x="468328" y="2998159"/>
                </a:cubicBezTo>
                <a:cubicBezTo>
                  <a:pt x="470969" y="3037516"/>
                  <a:pt x="474558" y="3076788"/>
                  <a:pt x="479836" y="3115713"/>
                </a:cubicBezTo>
                <a:cubicBezTo>
                  <a:pt x="488387" y="3179974"/>
                  <a:pt x="494938" y="3245373"/>
                  <a:pt x="555720" y="3286686"/>
                </a:cubicBezTo>
                <a:cubicBezTo>
                  <a:pt x="560620" y="3290067"/>
                  <a:pt x="564022" y="3297980"/>
                  <a:pt x="565371" y="3304362"/>
                </a:cubicBezTo>
                <a:cubicBezTo>
                  <a:pt x="571696" y="3333817"/>
                  <a:pt x="574867" y="3364327"/>
                  <a:pt x="583436" y="3393195"/>
                </a:cubicBezTo>
                <a:cubicBezTo>
                  <a:pt x="590328" y="3416286"/>
                  <a:pt x="590596" y="3435968"/>
                  <a:pt x="575531" y="3455326"/>
                </a:cubicBezTo>
                <a:cubicBezTo>
                  <a:pt x="565593" y="3467999"/>
                  <a:pt x="558050" y="3481744"/>
                  <a:pt x="554223" y="3496130"/>
                </a:cubicBezTo>
                <a:lnTo>
                  <a:pt x="553961" y="3498197"/>
                </a:lnTo>
                <a:lnTo>
                  <a:pt x="553960" y="3498197"/>
                </a:lnTo>
                <a:lnTo>
                  <a:pt x="551436" y="3518135"/>
                </a:lnTo>
                <a:cubicBezTo>
                  <a:pt x="551548" y="3525595"/>
                  <a:pt x="552752" y="3533161"/>
                  <a:pt x="555218" y="3540779"/>
                </a:cubicBezTo>
                <a:cubicBezTo>
                  <a:pt x="564891" y="3571265"/>
                  <a:pt x="551966" y="3593108"/>
                  <a:pt x="538695" y="3617469"/>
                </a:cubicBezTo>
                <a:cubicBezTo>
                  <a:pt x="529031" y="3635186"/>
                  <a:pt x="516723" y="3655441"/>
                  <a:pt x="517285" y="3674138"/>
                </a:cubicBezTo>
                <a:lnTo>
                  <a:pt x="513668" y="3700065"/>
                </a:lnTo>
                <a:lnTo>
                  <a:pt x="513522" y="3700095"/>
                </a:lnTo>
                <a:lnTo>
                  <a:pt x="513667" y="3700066"/>
                </a:lnTo>
                <a:lnTo>
                  <a:pt x="512906" y="3705519"/>
                </a:lnTo>
                <a:cubicBezTo>
                  <a:pt x="504666" y="3736627"/>
                  <a:pt x="489490" y="3767211"/>
                  <a:pt x="509270" y="3799980"/>
                </a:cubicBezTo>
                <a:cubicBezTo>
                  <a:pt x="511065" y="3802878"/>
                  <a:pt x="507773" y="3808725"/>
                  <a:pt x="507225" y="3813176"/>
                </a:cubicBezTo>
                <a:cubicBezTo>
                  <a:pt x="503204" y="3848743"/>
                  <a:pt x="513224" y="3880922"/>
                  <a:pt x="539280" y="3904366"/>
                </a:cubicBezTo>
                <a:cubicBezTo>
                  <a:pt x="573271" y="3935120"/>
                  <a:pt x="579705" y="3972027"/>
                  <a:pt x="573428" y="4014303"/>
                </a:cubicBezTo>
                <a:cubicBezTo>
                  <a:pt x="571417" y="4027879"/>
                  <a:pt x="570355" y="4041368"/>
                  <a:pt x="568930" y="4055079"/>
                </a:cubicBezTo>
                <a:cubicBezTo>
                  <a:pt x="566799" y="4073638"/>
                  <a:pt x="564496" y="4092406"/>
                  <a:pt x="562365" y="4110965"/>
                </a:cubicBezTo>
                <a:cubicBezTo>
                  <a:pt x="560185" y="4128956"/>
                  <a:pt x="555521" y="4149087"/>
                  <a:pt x="573083" y="4161253"/>
                </a:cubicBezTo>
                <a:cubicBezTo>
                  <a:pt x="588198" y="4171733"/>
                  <a:pt x="587633" y="4180202"/>
                  <a:pt x="576478" y="4192125"/>
                </a:cubicBezTo>
                <a:cubicBezTo>
                  <a:pt x="537414" y="4233572"/>
                  <a:pt x="515015" y="4281532"/>
                  <a:pt x="518425" y="4339756"/>
                </a:cubicBezTo>
                <a:cubicBezTo>
                  <a:pt x="519135" y="4351745"/>
                  <a:pt x="517590" y="4364130"/>
                  <a:pt x="515819" y="4376151"/>
                </a:cubicBezTo>
                <a:cubicBezTo>
                  <a:pt x="514770" y="4383518"/>
                  <a:pt x="513670" y="4392418"/>
                  <a:pt x="508946" y="4397248"/>
                </a:cubicBezTo>
                <a:cubicBezTo>
                  <a:pt x="472969" y="4434779"/>
                  <a:pt x="449705" y="4479566"/>
                  <a:pt x="432100" y="4527661"/>
                </a:cubicBezTo>
                <a:cubicBezTo>
                  <a:pt x="425830" y="4544875"/>
                  <a:pt x="419665" y="4563232"/>
                  <a:pt x="419018" y="4581271"/>
                </a:cubicBezTo>
                <a:cubicBezTo>
                  <a:pt x="418440" y="4600071"/>
                  <a:pt x="424020" y="4619266"/>
                  <a:pt x="427842" y="4638045"/>
                </a:cubicBezTo>
                <a:cubicBezTo>
                  <a:pt x="430001" y="4649136"/>
                  <a:pt x="430992" y="4662053"/>
                  <a:pt x="437307" y="4670468"/>
                </a:cubicBezTo>
                <a:cubicBezTo>
                  <a:pt x="457155" y="4697159"/>
                  <a:pt x="478242" y="4722778"/>
                  <a:pt x="500763" y="4747310"/>
                </a:cubicBezTo>
                <a:cubicBezTo>
                  <a:pt x="520091" y="4768310"/>
                  <a:pt x="522973" y="4772639"/>
                  <a:pt x="503130" y="4794154"/>
                </a:cubicBezTo>
                <a:cubicBezTo>
                  <a:pt x="482771" y="4816293"/>
                  <a:pt x="473487" y="4842394"/>
                  <a:pt x="471276" y="4870525"/>
                </a:cubicBezTo>
                <a:cubicBezTo>
                  <a:pt x="467881" y="4915026"/>
                  <a:pt x="465662" y="4959799"/>
                  <a:pt x="466095" y="5004333"/>
                </a:cubicBezTo>
                <a:cubicBezTo>
                  <a:pt x="466529" y="5044659"/>
                  <a:pt x="485734" y="5062225"/>
                  <a:pt x="526112" y="5066571"/>
                </a:cubicBezTo>
                <a:cubicBezTo>
                  <a:pt x="548535" y="5069112"/>
                  <a:pt x="572977" y="5072810"/>
                  <a:pt x="581076" y="5096554"/>
                </a:cubicBezTo>
                <a:cubicBezTo>
                  <a:pt x="594186" y="5135338"/>
                  <a:pt x="602121" y="5176127"/>
                  <a:pt x="650387" y="5191419"/>
                </a:cubicBezTo>
                <a:cubicBezTo>
                  <a:pt x="641132" y="5203168"/>
                  <a:pt x="635667" y="5210364"/>
                  <a:pt x="630186" y="5217371"/>
                </a:cubicBezTo>
                <a:cubicBezTo>
                  <a:pt x="614931" y="5236746"/>
                  <a:pt x="611101" y="5274397"/>
                  <a:pt x="627425" y="5291847"/>
                </a:cubicBezTo>
                <a:cubicBezTo>
                  <a:pt x="651204" y="5317603"/>
                  <a:pt x="649544" y="5343389"/>
                  <a:pt x="635466" y="5371456"/>
                </a:cubicBezTo>
                <a:cubicBezTo>
                  <a:pt x="612203" y="5418347"/>
                  <a:pt x="622990" y="5467290"/>
                  <a:pt x="638101" y="5511248"/>
                </a:cubicBezTo>
                <a:cubicBezTo>
                  <a:pt x="649363" y="5544462"/>
                  <a:pt x="667662" y="5579328"/>
                  <a:pt x="704029" y="5598387"/>
                </a:cubicBezTo>
                <a:cubicBezTo>
                  <a:pt x="715672" y="5604399"/>
                  <a:pt x="722615" y="5619644"/>
                  <a:pt x="730967" y="5631508"/>
                </a:cubicBezTo>
                <a:cubicBezTo>
                  <a:pt x="737804" y="5641405"/>
                  <a:pt x="744309" y="5651903"/>
                  <a:pt x="749162" y="5663130"/>
                </a:cubicBezTo>
                <a:cubicBezTo>
                  <a:pt x="754463" y="5675079"/>
                  <a:pt x="761782" y="5688186"/>
                  <a:pt x="761184" y="5700484"/>
                </a:cubicBezTo>
                <a:cubicBezTo>
                  <a:pt x="759614" y="5737740"/>
                  <a:pt x="771960" y="5766072"/>
                  <a:pt x="801844" y="5789549"/>
                </a:cubicBezTo>
                <a:cubicBezTo>
                  <a:pt x="817303" y="5801719"/>
                  <a:pt x="836388" y="5820061"/>
                  <a:pt x="838139" y="5837118"/>
                </a:cubicBezTo>
                <a:cubicBezTo>
                  <a:pt x="842502" y="5878614"/>
                  <a:pt x="859317" y="5911893"/>
                  <a:pt x="879049" y="5947777"/>
                </a:cubicBezTo>
                <a:cubicBezTo>
                  <a:pt x="891685" y="5970916"/>
                  <a:pt x="901390" y="5997576"/>
                  <a:pt x="913424" y="6022496"/>
                </a:cubicBezTo>
                <a:cubicBezTo>
                  <a:pt x="927563" y="6051619"/>
                  <a:pt x="934736" y="6084059"/>
                  <a:pt x="967911" y="6099584"/>
                </a:cubicBezTo>
                <a:cubicBezTo>
                  <a:pt x="971515" y="6101356"/>
                  <a:pt x="972656" y="6107567"/>
                  <a:pt x="976160" y="6110307"/>
                </a:cubicBezTo>
                <a:cubicBezTo>
                  <a:pt x="986909" y="6119081"/>
                  <a:pt x="997159" y="6130771"/>
                  <a:pt x="1009580" y="6134800"/>
                </a:cubicBezTo>
                <a:cubicBezTo>
                  <a:pt x="1045840" y="6146407"/>
                  <a:pt x="1082944" y="6154685"/>
                  <a:pt x="1119632" y="6164726"/>
                </a:cubicBezTo>
                <a:cubicBezTo>
                  <a:pt x="1127482" y="6166877"/>
                  <a:pt x="1137401" y="6168649"/>
                  <a:pt x="1142302" y="6174132"/>
                </a:cubicBezTo>
                <a:cubicBezTo>
                  <a:pt x="1170448" y="6205802"/>
                  <a:pt x="1197698" y="6238132"/>
                  <a:pt x="1224601" y="6270869"/>
                </a:cubicBezTo>
                <a:cubicBezTo>
                  <a:pt x="1235371" y="6284042"/>
                  <a:pt x="1231132" y="6296289"/>
                  <a:pt x="1221274" y="6309817"/>
                </a:cubicBezTo>
                <a:cubicBezTo>
                  <a:pt x="1211948" y="6322912"/>
                  <a:pt x="1202505" y="6338888"/>
                  <a:pt x="1201234" y="6354305"/>
                </a:cubicBezTo>
                <a:cubicBezTo>
                  <a:pt x="1198888" y="6385130"/>
                  <a:pt x="1200626" y="6416726"/>
                  <a:pt x="1203453" y="6447651"/>
                </a:cubicBezTo>
                <a:cubicBezTo>
                  <a:pt x="1204511" y="6459223"/>
                  <a:pt x="1212466" y="6470931"/>
                  <a:pt x="1218957" y="6481243"/>
                </a:cubicBezTo>
                <a:cubicBezTo>
                  <a:pt x="1231263" y="6500776"/>
                  <a:pt x="1247036" y="6518465"/>
                  <a:pt x="1257705" y="6538915"/>
                </a:cubicBezTo>
                <a:cubicBezTo>
                  <a:pt x="1270012" y="6562662"/>
                  <a:pt x="1287492" y="6575985"/>
                  <a:pt x="1313400" y="6581077"/>
                </a:cubicBezTo>
                <a:cubicBezTo>
                  <a:pt x="1351968" y="6588650"/>
                  <a:pt x="1380543" y="6612439"/>
                  <a:pt x="1404616" y="6641421"/>
                </a:cubicBezTo>
                <a:cubicBezTo>
                  <a:pt x="1435335" y="6678212"/>
                  <a:pt x="1438290" y="6725193"/>
                  <a:pt x="1449003" y="6769170"/>
                </a:cubicBezTo>
                <a:cubicBezTo>
                  <a:pt x="1453029" y="6786020"/>
                  <a:pt x="1456729" y="6803471"/>
                  <a:pt x="1464411" y="6818457"/>
                </a:cubicBezTo>
                <a:lnTo>
                  <a:pt x="1482665" y="6857998"/>
                </a:lnTo>
                <a:lnTo>
                  <a:pt x="1000755" y="6857998"/>
                </a:lnTo>
                <a:lnTo>
                  <a:pt x="979250" y="6816111"/>
                </a:lnTo>
                <a:cubicBezTo>
                  <a:pt x="970168" y="6794177"/>
                  <a:pt x="965863" y="6770086"/>
                  <a:pt x="956780" y="6748151"/>
                </a:cubicBezTo>
                <a:cubicBezTo>
                  <a:pt x="941775" y="6711644"/>
                  <a:pt x="923647" y="6676570"/>
                  <a:pt x="908453" y="6640082"/>
                </a:cubicBezTo>
                <a:cubicBezTo>
                  <a:pt x="879255" y="6569674"/>
                  <a:pt x="850985" y="6498989"/>
                  <a:pt x="822909" y="6428288"/>
                </a:cubicBezTo>
                <a:cubicBezTo>
                  <a:pt x="816934" y="6413148"/>
                  <a:pt x="814822" y="6396314"/>
                  <a:pt x="808485" y="6381398"/>
                </a:cubicBezTo>
                <a:cubicBezTo>
                  <a:pt x="791477" y="6341822"/>
                  <a:pt x="773350" y="6302540"/>
                  <a:pt x="755048" y="6263466"/>
                </a:cubicBezTo>
                <a:cubicBezTo>
                  <a:pt x="743894" y="6239807"/>
                  <a:pt x="730707" y="6216908"/>
                  <a:pt x="719917" y="6193026"/>
                </a:cubicBezTo>
                <a:cubicBezTo>
                  <a:pt x="711284" y="6173919"/>
                  <a:pt x="704118" y="6154105"/>
                  <a:pt x="698070" y="6133997"/>
                </a:cubicBezTo>
                <a:cubicBezTo>
                  <a:pt x="692853" y="6116682"/>
                  <a:pt x="691551" y="6098246"/>
                  <a:pt x="685592" y="6081192"/>
                </a:cubicBezTo>
                <a:cubicBezTo>
                  <a:pt x="669514" y="6035024"/>
                  <a:pt x="651968" y="5989570"/>
                  <a:pt x="635166" y="5943853"/>
                </a:cubicBezTo>
                <a:cubicBezTo>
                  <a:pt x="628516" y="5925524"/>
                  <a:pt x="623160" y="5906692"/>
                  <a:pt x="615235" y="5889051"/>
                </a:cubicBezTo>
                <a:cubicBezTo>
                  <a:pt x="594274" y="5841801"/>
                  <a:pt x="571108" y="5795521"/>
                  <a:pt x="551077" y="5747994"/>
                </a:cubicBezTo>
                <a:cubicBezTo>
                  <a:pt x="534467" y="5708575"/>
                  <a:pt x="521357" y="5667688"/>
                  <a:pt x="506212" y="5627557"/>
                </a:cubicBezTo>
                <a:cubicBezTo>
                  <a:pt x="499682" y="5610555"/>
                  <a:pt x="491139" y="5594502"/>
                  <a:pt x="485372" y="5577430"/>
                </a:cubicBezTo>
                <a:cubicBezTo>
                  <a:pt x="472314" y="5539214"/>
                  <a:pt x="460723" y="5500292"/>
                  <a:pt x="447647" y="5461888"/>
                </a:cubicBezTo>
                <a:cubicBezTo>
                  <a:pt x="440100" y="5440003"/>
                  <a:pt x="428258" y="5419278"/>
                  <a:pt x="422573" y="5396841"/>
                </a:cubicBezTo>
                <a:cubicBezTo>
                  <a:pt x="409095" y="5343553"/>
                  <a:pt x="398049" y="5289660"/>
                  <a:pt x="386243" y="5235835"/>
                </a:cubicBezTo>
                <a:cubicBezTo>
                  <a:pt x="374093" y="5180322"/>
                  <a:pt x="361580" y="5125031"/>
                  <a:pt x="350188" y="5069445"/>
                </a:cubicBezTo>
                <a:cubicBezTo>
                  <a:pt x="344154" y="5039006"/>
                  <a:pt x="340760" y="5008134"/>
                  <a:pt x="334916" y="4977679"/>
                </a:cubicBezTo>
                <a:cubicBezTo>
                  <a:pt x="329796" y="4950982"/>
                  <a:pt x="322420" y="4924682"/>
                  <a:pt x="316732" y="4898038"/>
                </a:cubicBezTo>
                <a:cubicBezTo>
                  <a:pt x="311944" y="4874947"/>
                  <a:pt x="308277" y="4851558"/>
                  <a:pt x="303487" y="4828467"/>
                </a:cubicBezTo>
                <a:cubicBezTo>
                  <a:pt x="295710" y="4791492"/>
                  <a:pt x="287380" y="4754757"/>
                  <a:pt x="279427" y="4717991"/>
                </a:cubicBezTo>
                <a:cubicBezTo>
                  <a:pt x="276299" y="4702591"/>
                  <a:pt x="270066" y="4686707"/>
                  <a:pt x="271575" y="4671841"/>
                </a:cubicBezTo>
                <a:cubicBezTo>
                  <a:pt x="275423" y="4634375"/>
                  <a:pt x="270023" y="4598330"/>
                  <a:pt x="261746" y="4562167"/>
                </a:cubicBezTo>
                <a:cubicBezTo>
                  <a:pt x="258892" y="4549802"/>
                  <a:pt x="258043" y="4536297"/>
                  <a:pt x="260158" y="4523860"/>
                </a:cubicBezTo>
                <a:cubicBezTo>
                  <a:pt x="264337" y="4498417"/>
                  <a:pt x="271242" y="4473492"/>
                  <a:pt x="276972" y="4448290"/>
                </a:cubicBezTo>
                <a:cubicBezTo>
                  <a:pt x="277678" y="4445546"/>
                  <a:pt x="277574" y="4442304"/>
                  <a:pt x="277882" y="4439409"/>
                </a:cubicBezTo>
                <a:cubicBezTo>
                  <a:pt x="279636" y="4422985"/>
                  <a:pt x="281404" y="4406757"/>
                  <a:pt x="282776" y="4390368"/>
                </a:cubicBezTo>
                <a:cubicBezTo>
                  <a:pt x="283496" y="4381505"/>
                  <a:pt x="282871" y="4372570"/>
                  <a:pt x="283402" y="4363722"/>
                </a:cubicBezTo>
                <a:cubicBezTo>
                  <a:pt x="285628" y="4329468"/>
                  <a:pt x="273313" y="4293097"/>
                  <a:pt x="293599" y="4261782"/>
                </a:cubicBezTo>
                <a:cubicBezTo>
                  <a:pt x="306663" y="4241459"/>
                  <a:pt x="301566" y="4223369"/>
                  <a:pt x="297435" y="4203280"/>
                </a:cubicBezTo>
                <a:cubicBezTo>
                  <a:pt x="294324" y="4188066"/>
                  <a:pt x="293454" y="4172267"/>
                  <a:pt x="291841" y="4156730"/>
                </a:cubicBezTo>
                <a:cubicBezTo>
                  <a:pt x="288777" y="4129463"/>
                  <a:pt x="286090" y="4102160"/>
                  <a:pt x="282644" y="4074927"/>
                </a:cubicBezTo>
                <a:cubicBezTo>
                  <a:pt x="281468" y="4066234"/>
                  <a:pt x="275910" y="4057753"/>
                  <a:pt x="275888" y="4049146"/>
                </a:cubicBezTo>
                <a:cubicBezTo>
                  <a:pt x="275887" y="4009354"/>
                  <a:pt x="277975" y="3969373"/>
                  <a:pt x="277593" y="3929618"/>
                </a:cubicBezTo>
                <a:cubicBezTo>
                  <a:pt x="277443" y="3907060"/>
                  <a:pt x="271742" y="3884432"/>
                  <a:pt x="272369" y="3861992"/>
                </a:cubicBezTo>
                <a:cubicBezTo>
                  <a:pt x="273065" y="3836105"/>
                  <a:pt x="278553" y="3810351"/>
                  <a:pt x="280974" y="3784495"/>
                </a:cubicBezTo>
                <a:cubicBezTo>
                  <a:pt x="281660" y="3777354"/>
                  <a:pt x="279243" y="3769733"/>
                  <a:pt x="278188" y="3762368"/>
                </a:cubicBezTo>
                <a:cubicBezTo>
                  <a:pt x="277045" y="3754055"/>
                  <a:pt x="275539" y="3745966"/>
                  <a:pt x="274587" y="3737636"/>
                </a:cubicBezTo>
                <a:lnTo>
                  <a:pt x="274110" y="3733149"/>
                </a:lnTo>
                <a:lnTo>
                  <a:pt x="307451" y="3729245"/>
                </a:lnTo>
                <a:lnTo>
                  <a:pt x="420781" y="3714526"/>
                </a:lnTo>
                <a:lnTo>
                  <a:pt x="307452" y="3729244"/>
                </a:lnTo>
                <a:lnTo>
                  <a:pt x="274111" y="3733148"/>
                </a:lnTo>
                <a:lnTo>
                  <a:pt x="266480" y="3661472"/>
                </a:lnTo>
                <a:cubicBezTo>
                  <a:pt x="264299" y="3645987"/>
                  <a:pt x="255031" y="3630383"/>
                  <a:pt x="256559" y="3615703"/>
                </a:cubicBezTo>
                <a:cubicBezTo>
                  <a:pt x="259373" y="3585795"/>
                  <a:pt x="244356" y="3557516"/>
                  <a:pt x="251912" y="3527176"/>
                </a:cubicBezTo>
                <a:cubicBezTo>
                  <a:pt x="254116" y="3517788"/>
                  <a:pt x="245382" y="3505962"/>
                  <a:pt x="243998" y="3494992"/>
                </a:cubicBezTo>
                <a:lnTo>
                  <a:pt x="237062" y="3424466"/>
                </a:lnTo>
                <a:lnTo>
                  <a:pt x="235887" y="3412521"/>
                </a:lnTo>
                <a:cubicBezTo>
                  <a:pt x="233822" y="3387840"/>
                  <a:pt x="228827" y="3362470"/>
                  <a:pt x="231972" y="3338271"/>
                </a:cubicBezTo>
                <a:cubicBezTo>
                  <a:pt x="235392" y="3312898"/>
                  <a:pt x="232587" y="3290581"/>
                  <a:pt x="223937" y="3267077"/>
                </a:cubicBezTo>
                <a:cubicBezTo>
                  <a:pt x="218064" y="3250969"/>
                  <a:pt x="215900" y="3233567"/>
                  <a:pt x="213012" y="3216616"/>
                </a:cubicBezTo>
                <a:cubicBezTo>
                  <a:pt x="209813" y="3198353"/>
                  <a:pt x="211941" y="3177689"/>
                  <a:pt x="204156" y="3161566"/>
                </a:cubicBezTo>
                <a:cubicBezTo>
                  <a:pt x="181020" y="3113557"/>
                  <a:pt x="172373" y="3062888"/>
                  <a:pt x="167623" y="3010908"/>
                </a:cubicBezTo>
                <a:cubicBezTo>
                  <a:pt x="166756" y="3001420"/>
                  <a:pt x="168527" y="2991502"/>
                  <a:pt x="170542" y="2982138"/>
                </a:cubicBezTo>
                <a:cubicBezTo>
                  <a:pt x="182762" y="2927454"/>
                  <a:pt x="176374" y="2874284"/>
                  <a:pt x="160998" y="2821168"/>
                </a:cubicBezTo>
                <a:cubicBezTo>
                  <a:pt x="157698" y="2810183"/>
                  <a:pt x="156174" y="2797697"/>
                  <a:pt x="157427" y="2786297"/>
                </a:cubicBezTo>
                <a:cubicBezTo>
                  <a:pt x="161189" y="2754195"/>
                  <a:pt x="169403" y="2722645"/>
                  <a:pt x="171250" y="2690530"/>
                </a:cubicBezTo>
                <a:cubicBezTo>
                  <a:pt x="174243" y="2637459"/>
                  <a:pt x="143920" y="2594508"/>
                  <a:pt x="122562" y="2549209"/>
                </a:cubicBezTo>
                <a:cubicBezTo>
                  <a:pt x="102363" y="2506099"/>
                  <a:pt x="62470" y="2471484"/>
                  <a:pt x="65809" y="2417997"/>
                </a:cubicBezTo>
                <a:cubicBezTo>
                  <a:pt x="66082" y="2412617"/>
                  <a:pt x="60422" y="2407204"/>
                  <a:pt x="58557" y="2401444"/>
                </a:cubicBezTo>
                <a:cubicBezTo>
                  <a:pt x="53477" y="2385647"/>
                  <a:pt x="47642" y="2369921"/>
                  <a:pt x="44442" y="2353760"/>
                </a:cubicBezTo>
                <a:cubicBezTo>
                  <a:pt x="40346" y="2334048"/>
                  <a:pt x="39250" y="2313680"/>
                  <a:pt x="35533" y="2293932"/>
                </a:cubicBezTo>
                <a:cubicBezTo>
                  <a:pt x="30915" y="2268528"/>
                  <a:pt x="22539" y="2243852"/>
                  <a:pt x="20216" y="2218428"/>
                </a:cubicBezTo>
                <a:cubicBezTo>
                  <a:pt x="18344" y="2197940"/>
                  <a:pt x="23508" y="2176998"/>
                  <a:pt x="25068" y="2156387"/>
                </a:cubicBezTo>
                <a:cubicBezTo>
                  <a:pt x="27193" y="2127307"/>
                  <a:pt x="22986" y="2095935"/>
                  <a:pt x="32822" y="2069593"/>
                </a:cubicBezTo>
                <a:cubicBezTo>
                  <a:pt x="43261" y="2041475"/>
                  <a:pt x="46802" y="2015326"/>
                  <a:pt x="40270" y="1987801"/>
                </a:cubicBezTo>
                <a:cubicBezTo>
                  <a:pt x="38092" y="1978626"/>
                  <a:pt x="29031" y="1967402"/>
                  <a:pt x="20494" y="1963975"/>
                </a:cubicBezTo>
                <a:cubicBezTo>
                  <a:pt x="1431" y="1956341"/>
                  <a:pt x="-2957" y="1943928"/>
                  <a:pt x="1728" y="1926090"/>
                </a:cubicBezTo>
                <a:cubicBezTo>
                  <a:pt x="5670" y="1910617"/>
                  <a:pt x="6643" y="1891972"/>
                  <a:pt x="15953" y="1880793"/>
                </a:cubicBezTo>
                <a:cubicBezTo>
                  <a:pt x="42326" y="1849112"/>
                  <a:pt x="39894" y="1812030"/>
                  <a:pt x="44378" y="1775275"/>
                </a:cubicBezTo>
                <a:cubicBezTo>
                  <a:pt x="47111" y="1752836"/>
                  <a:pt x="45428" y="1732327"/>
                  <a:pt x="40192" y="1710615"/>
                </a:cubicBezTo>
                <a:cubicBezTo>
                  <a:pt x="28614" y="1663468"/>
                  <a:pt x="34611" y="1616049"/>
                  <a:pt x="43506" y="1568941"/>
                </a:cubicBezTo>
                <a:cubicBezTo>
                  <a:pt x="49458" y="1537788"/>
                  <a:pt x="51927" y="1506189"/>
                  <a:pt x="58087" y="1475211"/>
                </a:cubicBezTo>
                <a:cubicBezTo>
                  <a:pt x="62855" y="1452010"/>
                  <a:pt x="68949" y="1428691"/>
                  <a:pt x="78062" y="1407007"/>
                </a:cubicBezTo>
                <a:cubicBezTo>
                  <a:pt x="91450" y="1375554"/>
                  <a:pt x="113342" y="1347158"/>
                  <a:pt x="103406" y="1309613"/>
                </a:cubicBezTo>
                <a:cubicBezTo>
                  <a:pt x="94647" y="1276551"/>
                  <a:pt x="103823" y="1245107"/>
                  <a:pt x="112398" y="1213333"/>
                </a:cubicBezTo>
                <a:cubicBezTo>
                  <a:pt x="118682" y="1189993"/>
                  <a:pt x="125158" y="1166639"/>
                  <a:pt x="128337" y="1142817"/>
                </a:cubicBezTo>
                <a:cubicBezTo>
                  <a:pt x="132066" y="1114546"/>
                  <a:pt x="126549" y="1083485"/>
                  <a:pt x="135869" y="1057764"/>
                </a:cubicBezTo>
                <a:cubicBezTo>
                  <a:pt x="145653" y="1030852"/>
                  <a:pt x="135536" y="1010162"/>
                  <a:pt x="130022" y="987518"/>
                </a:cubicBezTo>
                <a:cubicBezTo>
                  <a:pt x="121364" y="951388"/>
                  <a:pt x="108170" y="915863"/>
                  <a:pt x="117312" y="877725"/>
                </a:cubicBezTo>
                <a:cubicBezTo>
                  <a:pt x="128381" y="831376"/>
                  <a:pt x="140621" y="785301"/>
                  <a:pt x="150914" y="738832"/>
                </a:cubicBezTo>
                <a:cubicBezTo>
                  <a:pt x="154823" y="720874"/>
                  <a:pt x="155382" y="701887"/>
                  <a:pt x="156184" y="683447"/>
                </a:cubicBezTo>
                <a:cubicBezTo>
                  <a:pt x="156694" y="665994"/>
                  <a:pt x="149492" y="645801"/>
                  <a:pt x="156246" y="631789"/>
                </a:cubicBezTo>
                <a:cubicBezTo>
                  <a:pt x="173615" y="595769"/>
                  <a:pt x="180461" y="559754"/>
                  <a:pt x="176856" y="520291"/>
                </a:cubicBezTo>
                <a:cubicBezTo>
                  <a:pt x="175502" y="505492"/>
                  <a:pt x="182724" y="490294"/>
                  <a:pt x="182873" y="475169"/>
                </a:cubicBezTo>
                <a:cubicBezTo>
                  <a:pt x="182896" y="454505"/>
                  <a:pt x="185870" y="430512"/>
                  <a:pt x="177029" y="413338"/>
                </a:cubicBezTo>
                <a:cubicBezTo>
                  <a:pt x="156124" y="372972"/>
                  <a:pt x="167251" y="337714"/>
                  <a:pt x="180788" y="299554"/>
                </a:cubicBezTo>
                <a:cubicBezTo>
                  <a:pt x="194189" y="261982"/>
                  <a:pt x="204001" y="222826"/>
                  <a:pt x="211504" y="183499"/>
                </a:cubicBezTo>
                <a:cubicBezTo>
                  <a:pt x="214170" y="168715"/>
                  <a:pt x="205952" y="152060"/>
                  <a:pt x="203169" y="136243"/>
                </a:cubicBezTo>
                <a:cubicBezTo>
                  <a:pt x="202268" y="130586"/>
                  <a:pt x="201126" y="124377"/>
                  <a:pt x="202558" y="119082"/>
                </a:cubicBezTo>
                <a:cubicBezTo>
                  <a:pt x="212824" y="80698"/>
                  <a:pt x="220596" y="42109"/>
                  <a:pt x="217768" y="2930"/>
                </a:cubicBezTo>
                <a:lnTo>
                  <a:pt x="21727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133BCD0-ACCC-435C-A19B-F164E0882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5237" y="-1060"/>
            <a:ext cx="1482665" cy="6857998"/>
          </a:xfrm>
          <a:custGeom>
            <a:avLst/>
            <a:gdLst>
              <a:gd name="connsiteX0" fmla="*/ 604365 w 1482665"/>
              <a:gd name="connsiteY0" fmla="*/ 0 h 6857998"/>
              <a:gd name="connsiteX1" fmla="*/ 609263 w 1482665"/>
              <a:gd name="connsiteY1" fmla="*/ 27013 h 6857998"/>
              <a:gd name="connsiteX2" fmla="*/ 626139 w 1482665"/>
              <a:gd name="connsiteY2" fmla="*/ 44217 h 6857998"/>
              <a:gd name="connsiteX3" fmla="*/ 669163 w 1482665"/>
              <a:gd name="connsiteY3" fmla="*/ 94234 h 6857998"/>
              <a:gd name="connsiteX4" fmla="*/ 712570 w 1482665"/>
              <a:gd name="connsiteY4" fmla="*/ 196630 h 6857998"/>
              <a:gd name="connsiteX5" fmla="*/ 713292 w 1482665"/>
              <a:gd name="connsiteY5" fmla="*/ 225451 h 6857998"/>
              <a:gd name="connsiteX6" fmla="*/ 663568 w 1482665"/>
              <a:gd name="connsiteY6" fmla="*/ 303070 h 6857998"/>
              <a:gd name="connsiteX7" fmla="*/ 644217 w 1482665"/>
              <a:gd name="connsiteY7" fmla="*/ 340422 h 6857998"/>
              <a:gd name="connsiteX8" fmla="*/ 611823 w 1482665"/>
              <a:gd name="connsiteY8" fmla="*/ 444389 h 6857998"/>
              <a:gd name="connsiteX9" fmla="*/ 604997 w 1482665"/>
              <a:gd name="connsiteY9" fmla="*/ 453430 h 6857998"/>
              <a:gd name="connsiteX10" fmla="*/ 521643 w 1482665"/>
              <a:gd name="connsiteY10" fmla="*/ 535653 h 6857998"/>
              <a:gd name="connsiteX11" fmla="*/ 507802 w 1482665"/>
              <a:gd name="connsiteY11" fmla="*/ 553752 h 6857998"/>
              <a:gd name="connsiteX12" fmla="*/ 485734 w 1482665"/>
              <a:gd name="connsiteY12" fmla="*/ 576048 h 6857998"/>
              <a:gd name="connsiteX13" fmla="*/ 445182 w 1482665"/>
              <a:gd name="connsiteY13" fmla="*/ 643072 h 6857998"/>
              <a:gd name="connsiteX14" fmla="*/ 437493 w 1482665"/>
              <a:gd name="connsiteY14" fmla="*/ 722208 h 6857998"/>
              <a:gd name="connsiteX15" fmla="*/ 423498 w 1482665"/>
              <a:gd name="connsiteY15" fmla="*/ 818181 h 6857998"/>
              <a:gd name="connsiteX16" fmla="*/ 411910 w 1482665"/>
              <a:gd name="connsiteY16" fmla="*/ 858840 h 6857998"/>
              <a:gd name="connsiteX17" fmla="*/ 392694 w 1482665"/>
              <a:gd name="connsiteY17" fmla="*/ 966766 h 6857998"/>
              <a:gd name="connsiteX18" fmla="*/ 375276 w 1482665"/>
              <a:gd name="connsiteY18" fmla="*/ 1044113 h 6857998"/>
              <a:gd name="connsiteX19" fmla="*/ 370946 w 1482665"/>
              <a:gd name="connsiteY19" fmla="*/ 1153742 h 6857998"/>
              <a:gd name="connsiteX20" fmla="*/ 375180 w 1482665"/>
              <a:gd name="connsiteY20" fmla="*/ 1206343 h 6857998"/>
              <a:gd name="connsiteX21" fmla="*/ 311155 w 1482665"/>
              <a:gd name="connsiteY21" fmla="*/ 1309565 h 6857998"/>
              <a:gd name="connsiteX22" fmla="*/ 270005 w 1482665"/>
              <a:gd name="connsiteY22" fmla="*/ 1390995 h 6857998"/>
              <a:gd name="connsiteX23" fmla="*/ 300742 w 1482665"/>
              <a:gd name="connsiteY23" fmla="*/ 1469872 h 6857998"/>
              <a:gd name="connsiteX24" fmla="*/ 324761 w 1482665"/>
              <a:gd name="connsiteY24" fmla="*/ 1489867 h 6857998"/>
              <a:gd name="connsiteX25" fmla="*/ 357764 w 1482665"/>
              <a:gd name="connsiteY25" fmla="*/ 1620763 h 6857998"/>
              <a:gd name="connsiteX26" fmla="*/ 375859 w 1482665"/>
              <a:gd name="connsiteY26" fmla="*/ 1810408 h 6857998"/>
              <a:gd name="connsiteX27" fmla="*/ 452120 w 1482665"/>
              <a:gd name="connsiteY27" fmla="*/ 2121573 h 6857998"/>
              <a:gd name="connsiteX28" fmla="*/ 479154 w 1482665"/>
              <a:gd name="connsiteY28" fmla="*/ 2174579 h 6857998"/>
              <a:gd name="connsiteX29" fmla="*/ 490307 w 1482665"/>
              <a:gd name="connsiteY29" fmla="*/ 2235921 h 6857998"/>
              <a:gd name="connsiteX30" fmla="*/ 479004 w 1482665"/>
              <a:gd name="connsiteY30" fmla="*/ 2260869 h 6857998"/>
              <a:gd name="connsiteX31" fmla="*/ 468379 w 1482665"/>
              <a:gd name="connsiteY31" fmla="*/ 2366479 h 6857998"/>
              <a:gd name="connsiteX32" fmla="*/ 469801 w 1482665"/>
              <a:gd name="connsiteY32" fmla="*/ 2386246 h 6857998"/>
              <a:gd name="connsiteX33" fmla="*/ 484511 w 1482665"/>
              <a:gd name="connsiteY33" fmla="*/ 2453006 h 6857998"/>
              <a:gd name="connsiteX34" fmla="*/ 495165 w 1482665"/>
              <a:gd name="connsiteY34" fmla="*/ 2515160 h 6857998"/>
              <a:gd name="connsiteX35" fmla="*/ 493463 w 1482665"/>
              <a:gd name="connsiteY35" fmla="*/ 2674477 h 6857998"/>
              <a:gd name="connsiteX36" fmla="*/ 508318 w 1482665"/>
              <a:gd name="connsiteY36" fmla="*/ 2795170 h 6857998"/>
              <a:gd name="connsiteX37" fmla="*/ 509620 w 1482665"/>
              <a:gd name="connsiteY37" fmla="*/ 2851292 h 6857998"/>
              <a:gd name="connsiteX38" fmla="*/ 506806 w 1482665"/>
              <a:gd name="connsiteY38" fmla="*/ 2883305 h 6857998"/>
              <a:gd name="connsiteX39" fmla="*/ 473674 w 1482665"/>
              <a:gd name="connsiteY39" fmla="*/ 2958260 h 6857998"/>
              <a:gd name="connsiteX40" fmla="*/ 468328 w 1482665"/>
              <a:gd name="connsiteY40" fmla="*/ 2998159 h 6857998"/>
              <a:gd name="connsiteX41" fmla="*/ 479836 w 1482665"/>
              <a:gd name="connsiteY41" fmla="*/ 3115713 h 6857998"/>
              <a:gd name="connsiteX42" fmla="*/ 555720 w 1482665"/>
              <a:gd name="connsiteY42" fmla="*/ 3286686 h 6857998"/>
              <a:gd name="connsiteX43" fmla="*/ 565371 w 1482665"/>
              <a:gd name="connsiteY43" fmla="*/ 3304362 h 6857998"/>
              <a:gd name="connsiteX44" fmla="*/ 583436 w 1482665"/>
              <a:gd name="connsiteY44" fmla="*/ 3393195 h 6857998"/>
              <a:gd name="connsiteX45" fmla="*/ 575531 w 1482665"/>
              <a:gd name="connsiteY45" fmla="*/ 3455326 h 6857998"/>
              <a:gd name="connsiteX46" fmla="*/ 554223 w 1482665"/>
              <a:gd name="connsiteY46" fmla="*/ 3496130 h 6857998"/>
              <a:gd name="connsiteX47" fmla="*/ 553961 w 1482665"/>
              <a:gd name="connsiteY47" fmla="*/ 3498197 h 6857998"/>
              <a:gd name="connsiteX48" fmla="*/ 553960 w 1482665"/>
              <a:gd name="connsiteY48" fmla="*/ 3498197 h 6857998"/>
              <a:gd name="connsiteX49" fmla="*/ 551436 w 1482665"/>
              <a:gd name="connsiteY49" fmla="*/ 3518135 h 6857998"/>
              <a:gd name="connsiteX50" fmla="*/ 555218 w 1482665"/>
              <a:gd name="connsiteY50" fmla="*/ 3540779 h 6857998"/>
              <a:gd name="connsiteX51" fmla="*/ 538695 w 1482665"/>
              <a:gd name="connsiteY51" fmla="*/ 3617469 h 6857998"/>
              <a:gd name="connsiteX52" fmla="*/ 517285 w 1482665"/>
              <a:gd name="connsiteY52" fmla="*/ 3674138 h 6857998"/>
              <a:gd name="connsiteX53" fmla="*/ 513668 w 1482665"/>
              <a:gd name="connsiteY53" fmla="*/ 3700065 h 6857998"/>
              <a:gd name="connsiteX54" fmla="*/ 513522 w 1482665"/>
              <a:gd name="connsiteY54" fmla="*/ 3700095 h 6857998"/>
              <a:gd name="connsiteX55" fmla="*/ 513667 w 1482665"/>
              <a:gd name="connsiteY55" fmla="*/ 3700066 h 6857998"/>
              <a:gd name="connsiteX56" fmla="*/ 512906 w 1482665"/>
              <a:gd name="connsiteY56" fmla="*/ 3705519 h 6857998"/>
              <a:gd name="connsiteX57" fmla="*/ 509270 w 1482665"/>
              <a:gd name="connsiteY57" fmla="*/ 3799980 h 6857998"/>
              <a:gd name="connsiteX58" fmla="*/ 507225 w 1482665"/>
              <a:gd name="connsiteY58" fmla="*/ 3813176 h 6857998"/>
              <a:gd name="connsiteX59" fmla="*/ 539280 w 1482665"/>
              <a:gd name="connsiteY59" fmla="*/ 3904366 h 6857998"/>
              <a:gd name="connsiteX60" fmla="*/ 573428 w 1482665"/>
              <a:gd name="connsiteY60" fmla="*/ 4014303 h 6857998"/>
              <a:gd name="connsiteX61" fmla="*/ 568930 w 1482665"/>
              <a:gd name="connsiteY61" fmla="*/ 4055079 h 6857998"/>
              <a:gd name="connsiteX62" fmla="*/ 562365 w 1482665"/>
              <a:gd name="connsiteY62" fmla="*/ 4110965 h 6857998"/>
              <a:gd name="connsiteX63" fmla="*/ 573083 w 1482665"/>
              <a:gd name="connsiteY63" fmla="*/ 4161253 h 6857998"/>
              <a:gd name="connsiteX64" fmla="*/ 576478 w 1482665"/>
              <a:gd name="connsiteY64" fmla="*/ 4192125 h 6857998"/>
              <a:gd name="connsiteX65" fmla="*/ 518425 w 1482665"/>
              <a:gd name="connsiteY65" fmla="*/ 4339756 h 6857998"/>
              <a:gd name="connsiteX66" fmla="*/ 515819 w 1482665"/>
              <a:gd name="connsiteY66" fmla="*/ 4376151 h 6857998"/>
              <a:gd name="connsiteX67" fmla="*/ 508946 w 1482665"/>
              <a:gd name="connsiteY67" fmla="*/ 4397248 h 6857998"/>
              <a:gd name="connsiteX68" fmla="*/ 432100 w 1482665"/>
              <a:gd name="connsiteY68" fmla="*/ 4527661 h 6857998"/>
              <a:gd name="connsiteX69" fmla="*/ 419018 w 1482665"/>
              <a:gd name="connsiteY69" fmla="*/ 4581271 h 6857998"/>
              <a:gd name="connsiteX70" fmla="*/ 427842 w 1482665"/>
              <a:gd name="connsiteY70" fmla="*/ 4638045 h 6857998"/>
              <a:gd name="connsiteX71" fmla="*/ 437307 w 1482665"/>
              <a:gd name="connsiteY71" fmla="*/ 4670468 h 6857998"/>
              <a:gd name="connsiteX72" fmla="*/ 500763 w 1482665"/>
              <a:gd name="connsiteY72" fmla="*/ 4747310 h 6857998"/>
              <a:gd name="connsiteX73" fmla="*/ 503130 w 1482665"/>
              <a:gd name="connsiteY73" fmla="*/ 4794154 h 6857998"/>
              <a:gd name="connsiteX74" fmla="*/ 471276 w 1482665"/>
              <a:gd name="connsiteY74" fmla="*/ 4870525 h 6857998"/>
              <a:gd name="connsiteX75" fmla="*/ 466095 w 1482665"/>
              <a:gd name="connsiteY75" fmla="*/ 5004333 h 6857998"/>
              <a:gd name="connsiteX76" fmla="*/ 526112 w 1482665"/>
              <a:gd name="connsiteY76" fmla="*/ 5066571 h 6857998"/>
              <a:gd name="connsiteX77" fmla="*/ 581076 w 1482665"/>
              <a:gd name="connsiteY77" fmla="*/ 5096554 h 6857998"/>
              <a:gd name="connsiteX78" fmla="*/ 650387 w 1482665"/>
              <a:gd name="connsiteY78" fmla="*/ 5191419 h 6857998"/>
              <a:gd name="connsiteX79" fmla="*/ 630186 w 1482665"/>
              <a:gd name="connsiteY79" fmla="*/ 5217371 h 6857998"/>
              <a:gd name="connsiteX80" fmla="*/ 627425 w 1482665"/>
              <a:gd name="connsiteY80" fmla="*/ 5291847 h 6857998"/>
              <a:gd name="connsiteX81" fmla="*/ 635466 w 1482665"/>
              <a:gd name="connsiteY81" fmla="*/ 5371456 h 6857998"/>
              <a:gd name="connsiteX82" fmla="*/ 638101 w 1482665"/>
              <a:gd name="connsiteY82" fmla="*/ 5511248 h 6857998"/>
              <a:gd name="connsiteX83" fmla="*/ 704029 w 1482665"/>
              <a:gd name="connsiteY83" fmla="*/ 5598387 h 6857998"/>
              <a:gd name="connsiteX84" fmla="*/ 730967 w 1482665"/>
              <a:gd name="connsiteY84" fmla="*/ 5631508 h 6857998"/>
              <a:gd name="connsiteX85" fmla="*/ 749162 w 1482665"/>
              <a:gd name="connsiteY85" fmla="*/ 5663130 h 6857998"/>
              <a:gd name="connsiteX86" fmla="*/ 761184 w 1482665"/>
              <a:gd name="connsiteY86" fmla="*/ 5700484 h 6857998"/>
              <a:gd name="connsiteX87" fmla="*/ 801844 w 1482665"/>
              <a:gd name="connsiteY87" fmla="*/ 5789549 h 6857998"/>
              <a:gd name="connsiteX88" fmla="*/ 838139 w 1482665"/>
              <a:gd name="connsiteY88" fmla="*/ 5837118 h 6857998"/>
              <a:gd name="connsiteX89" fmla="*/ 879049 w 1482665"/>
              <a:gd name="connsiteY89" fmla="*/ 5947777 h 6857998"/>
              <a:gd name="connsiteX90" fmla="*/ 913424 w 1482665"/>
              <a:gd name="connsiteY90" fmla="*/ 6022496 h 6857998"/>
              <a:gd name="connsiteX91" fmla="*/ 967911 w 1482665"/>
              <a:gd name="connsiteY91" fmla="*/ 6099584 h 6857998"/>
              <a:gd name="connsiteX92" fmla="*/ 976160 w 1482665"/>
              <a:gd name="connsiteY92" fmla="*/ 6110307 h 6857998"/>
              <a:gd name="connsiteX93" fmla="*/ 1009580 w 1482665"/>
              <a:gd name="connsiteY93" fmla="*/ 6134800 h 6857998"/>
              <a:gd name="connsiteX94" fmla="*/ 1119632 w 1482665"/>
              <a:gd name="connsiteY94" fmla="*/ 6164726 h 6857998"/>
              <a:gd name="connsiteX95" fmla="*/ 1142302 w 1482665"/>
              <a:gd name="connsiteY95" fmla="*/ 6174132 h 6857998"/>
              <a:gd name="connsiteX96" fmla="*/ 1224601 w 1482665"/>
              <a:gd name="connsiteY96" fmla="*/ 6270869 h 6857998"/>
              <a:gd name="connsiteX97" fmla="*/ 1221274 w 1482665"/>
              <a:gd name="connsiteY97" fmla="*/ 6309817 h 6857998"/>
              <a:gd name="connsiteX98" fmla="*/ 1201234 w 1482665"/>
              <a:gd name="connsiteY98" fmla="*/ 6354305 h 6857998"/>
              <a:gd name="connsiteX99" fmla="*/ 1203453 w 1482665"/>
              <a:gd name="connsiteY99" fmla="*/ 6447651 h 6857998"/>
              <a:gd name="connsiteX100" fmla="*/ 1218957 w 1482665"/>
              <a:gd name="connsiteY100" fmla="*/ 6481243 h 6857998"/>
              <a:gd name="connsiteX101" fmla="*/ 1257705 w 1482665"/>
              <a:gd name="connsiteY101" fmla="*/ 6538915 h 6857998"/>
              <a:gd name="connsiteX102" fmla="*/ 1313400 w 1482665"/>
              <a:gd name="connsiteY102" fmla="*/ 6581077 h 6857998"/>
              <a:gd name="connsiteX103" fmla="*/ 1404616 w 1482665"/>
              <a:gd name="connsiteY103" fmla="*/ 6641421 h 6857998"/>
              <a:gd name="connsiteX104" fmla="*/ 1449003 w 1482665"/>
              <a:gd name="connsiteY104" fmla="*/ 6769170 h 6857998"/>
              <a:gd name="connsiteX105" fmla="*/ 1464411 w 1482665"/>
              <a:gd name="connsiteY105" fmla="*/ 6818457 h 6857998"/>
              <a:gd name="connsiteX106" fmla="*/ 1482665 w 1482665"/>
              <a:gd name="connsiteY106" fmla="*/ 6857998 h 6857998"/>
              <a:gd name="connsiteX107" fmla="*/ 1000755 w 1482665"/>
              <a:gd name="connsiteY107" fmla="*/ 6857998 h 6857998"/>
              <a:gd name="connsiteX108" fmla="*/ 979250 w 1482665"/>
              <a:gd name="connsiteY108" fmla="*/ 6816111 h 6857998"/>
              <a:gd name="connsiteX109" fmla="*/ 956780 w 1482665"/>
              <a:gd name="connsiteY109" fmla="*/ 6748151 h 6857998"/>
              <a:gd name="connsiteX110" fmla="*/ 908453 w 1482665"/>
              <a:gd name="connsiteY110" fmla="*/ 6640082 h 6857998"/>
              <a:gd name="connsiteX111" fmla="*/ 822909 w 1482665"/>
              <a:gd name="connsiteY111" fmla="*/ 6428288 h 6857998"/>
              <a:gd name="connsiteX112" fmla="*/ 808485 w 1482665"/>
              <a:gd name="connsiteY112" fmla="*/ 6381398 h 6857998"/>
              <a:gd name="connsiteX113" fmla="*/ 755048 w 1482665"/>
              <a:gd name="connsiteY113" fmla="*/ 6263466 h 6857998"/>
              <a:gd name="connsiteX114" fmla="*/ 719917 w 1482665"/>
              <a:gd name="connsiteY114" fmla="*/ 6193026 h 6857998"/>
              <a:gd name="connsiteX115" fmla="*/ 698070 w 1482665"/>
              <a:gd name="connsiteY115" fmla="*/ 6133997 h 6857998"/>
              <a:gd name="connsiteX116" fmla="*/ 685592 w 1482665"/>
              <a:gd name="connsiteY116" fmla="*/ 6081192 h 6857998"/>
              <a:gd name="connsiteX117" fmla="*/ 635166 w 1482665"/>
              <a:gd name="connsiteY117" fmla="*/ 5943853 h 6857998"/>
              <a:gd name="connsiteX118" fmla="*/ 615235 w 1482665"/>
              <a:gd name="connsiteY118" fmla="*/ 5889051 h 6857998"/>
              <a:gd name="connsiteX119" fmla="*/ 551077 w 1482665"/>
              <a:gd name="connsiteY119" fmla="*/ 5747994 h 6857998"/>
              <a:gd name="connsiteX120" fmla="*/ 506212 w 1482665"/>
              <a:gd name="connsiteY120" fmla="*/ 5627557 h 6857998"/>
              <a:gd name="connsiteX121" fmla="*/ 485372 w 1482665"/>
              <a:gd name="connsiteY121" fmla="*/ 5577430 h 6857998"/>
              <a:gd name="connsiteX122" fmla="*/ 447647 w 1482665"/>
              <a:gd name="connsiteY122" fmla="*/ 5461888 h 6857998"/>
              <a:gd name="connsiteX123" fmla="*/ 422573 w 1482665"/>
              <a:gd name="connsiteY123" fmla="*/ 5396841 h 6857998"/>
              <a:gd name="connsiteX124" fmla="*/ 386243 w 1482665"/>
              <a:gd name="connsiteY124" fmla="*/ 5235835 h 6857998"/>
              <a:gd name="connsiteX125" fmla="*/ 350188 w 1482665"/>
              <a:gd name="connsiteY125" fmla="*/ 5069445 h 6857998"/>
              <a:gd name="connsiteX126" fmla="*/ 334916 w 1482665"/>
              <a:gd name="connsiteY126" fmla="*/ 4977679 h 6857998"/>
              <a:gd name="connsiteX127" fmla="*/ 316732 w 1482665"/>
              <a:gd name="connsiteY127" fmla="*/ 4898038 h 6857998"/>
              <a:gd name="connsiteX128" fmla="*/ 303487 w 1482665"/>
              <a:gd name="connsiteY128" fmla="*/ 4828467 h 6857998"/>
              <a:gd name="connsiteX129" fmla="*/ 279427 w 1482665"/>
              <a:gd name="connsiteY129" fmla="*/ 4717991 h 6857998"/>
              <a:gd name="connsiteX130" fmla="*/ 271575 w 1482665"/>
              <a:gd name="connsiteY130" fmla="*/ 4671841 h 6857998"/>
              <a:gd name="connsiteX131" fmla="*/ 261746 w 1482665"/>
              <a:gd name="connsiteY131" fmla="*/ 4562167 h 6857998"/>
              <a:gd name="connsiteX132" fmla="*/ 260158 w 1482665"/>
              <a:gd name="connsiteY132" fmla="*/ 4523860 h 6857998"/>
              <a:gd name="connsiteX133" fmla="*/ 276972 w 1482665"/>
              <a:gd name="connsiteY133" fmla="*/ 4448290 h 6857998"/>
              <a:gd name="connsiteX134" fmla="*/ 277882 w 1482665"/>
              <a:gd name="connsiteY134" fmla="*/ 4439409 h 6857998"/>
              <a:gd name="connsiteX135" fmla="*/ 282776 w 1482665"/>
              <a:gd name="connsiteY135" fmla="*/ 4390368 h 6857998"/>
              <a:gd name="connsiteX136" fmla="*/ 283402 w 1482665"/>
              <a:gd name="connsiteY136" fmla="*/ 4363722 h 6857998"/>
              <a:gd name="connsiteX137" fmla="*/ 293599 w 1482665"/>
              <a:gd name="connsiteY137" fmla="*/ 4261782 h 6857998"/>
              <a:gd name="connsiteX138" fmla="*/ 297435 w 1482665"/>
              <a:gd name="connsiteY138" fmla="*/ 4203280 h 6857998"/>
              <a:gd name="connsiteX139" fmla="*/ 291841 w 1482665"/>
              <a:gd name="connsiteY139" fmla="*/ 4156730 h 6857998"/>
              <a:gd name="connsiteX140" fmla="*/ 282644 w 1482665"/>
              <a:gd name="connsiteY140" fmla="*/ 4074927 h 6857998"/>
              <a:gd name="connsiteX141" fmla="*/ 275888 w 1482665"/>
              <a:gd name="connsiteY141" fmla="*/ 4049146 h 6857998"/>
              <a:gd name="connsiteX142" fmla="*/ 277593 w 1482665"/>
              <a:gd name="connsiteY142" fmla="*/ 3929618 h 6857998"/>
              <a:gd name="connsiteX143" fmla="*/ 272369 w 1482665"/>
              <a:gd name="connsiteY143" fmla="*/ 3861992 h 6857998"/>
              <a:gd name="connsiteX144" fmla="*/ 280974 w 1482665"/>
              <a:gd name="connsiteY144" fmla="*/ 3784495 h 6857998"/>
              <a:gd name="connsiteX145" fmla="*/ 278188 w 1482665"/>
              <a:gd name="connsiteY145" fmla="*/ 3762368 h 6857998"/>
              <a:gd name="connsiteX146" fmla="*/ 274587 w 1482665"/>
              <a:gd name="connsiteY146" fmla="*/ 3737636 h 6857998"/>
              <a:gd name="connsiteX147" fmla="*/ 274110 w 1482665"/>
              <a:gd name="connsiteY147" fmla="*/ 3733149 h 6857998"/>
              <a:gd name="connsiteX148" fmla="*/ 307451 w 1482665"/>
              <a:gd name="connsiteY148" fmla="*/ 3729245 h 6857998"/>
              <a:gd name="connsiteX149" fmla="*/ 420781 w 1482665"/>
              <a:gd name="connsiteY149" fmla="*/ 3714526 h 6857998"/>
              <a:gd name="connsiteX150" fmla="*/ 307452 w 1482665"/>
              <a:gd name="connsiteY150" fmla="*/ 3729244 h 6857998"/>
              <a:gd name="connsiteX151" fmla="*/ 274111 w 1482665"/>
              <a:gd name="connsiteY151" fmla="*/ 3733148 h 6857998"/>
              <a:gd name="connsiteX152" fmla="*/ 266480 w 1482665"/>
              <a:gd name="connsiteY152" fmla="*/ 3661472 h 6857998"/>
              <a:gd name="connsiteX153" fmla="*/ 256559 w 1482665"/>
              <a:gd name="connsiteY153" fmla="*/ 3615703 h 6857998"/>
              <a:gd name="connsiteX154" fmla="*/ 251912 w 1482665"/>
              <a:gd name="connsiteY154" fmla="*/ 3527176 h 6857998"/>
              <a:gd name="connsiteX155" fmla="*/ 243998 w 1482665"/>
              <a:gd name="connsiteY155" fmla="*/ 3494992 h 6857998"/>
              <a:gd name="connsiteX156" fmla="*/ 237062 w 1482665"/>
              <a:gd name="connsiteY156" fmla="*/ 3424466 h 6857998"/>
              <a:gd name="connsiteX157" fmla="*/ 235887 w 1482665"/>
              <a:gd name="connsiteY157" fmla="*/ 3412521 h 6857998"/>
              <a:gd name="connsiteX158" fmla="*/ 231972 w 1482665"/>
              <a:gd name="connsiteY158" fmla="*/ 3338271 h 6857998"/>
              <a:gd name="connsiteX159" fmla="*/ 223937 w 1482665"/>
              <a:gd name="connsiteY159" fmla="*/ 3267077 h 6857998"/>
              <a:gd name="connsiteX160" fmla="*/ 213012 w 1482665"/>
              <a:gd name="connsiteY160" fmla="*/ 3216616 h 6857998"/>
              <a:gd name="connsiteX161" fmla="*/ 204156 w 1482665"/>
              <a:gd name="connsiteY161" fmla="*/ 3161566 h 6857998"/>
              <a:gd name="connsiteX162" fmla="*/ 167623 w 1482665"/>
              <a:gd name="connsiteY162" fmla="*/ 3010908 h 6857998"/>
              <a:gd name="connsiteX163" fmla="*/ 170542 w 1482665"/>
              <a:gd name="connsiteY163" fmla="*/ 2982138 h 6857998"/>
              <a:gd name="connsiteX164" fmla="*/ 160998 w 1482665"/>
              <a:gd name="connsiteY164" fmla="*/ 2821168 h 6857998"/>
              <a:gd name="connsiteX165" fmla="*/ 157427 w 1482665"/>
              <a:gd name="connsiteY165" fmla="*/ 2786297 h 6857998"/>
              <a:gd name="connsiteX166" fmla="*/ 171250 w 1482665"/>
              <a:gd name="connsiteY166" fmla="*/ 2690530 h 6857998"/>
              <a:gd name="connsiteX167" fmla="*/ 122562 w 1482665"/>
              <a:gd name="connsiteY167" fmla="*/ 2549209 h 6857998"/>
              <a:gd name="connsiteX168" fmla="*/ 65809 w 1482665"/>
              <a:gd name="connsiteY168" fmla="*/ 2417997 h 6857998"/>
              <a:gd name="connsiteX169" fmla="*/ 58557 w 1482665"/>
              <a:gd name="connsiteY169" fmla="*/ 2401444 h 6857998"/>
              <a:gd name="connsiteX170" fmla="*/ 44442 w 1482665"/>
              <a:gd name="connsiteY170" fmla="*/ 2353760 h 6857998"/>
              <a:gd name="connsiteX171" fmla="*/ 35533 w 1482665"/>
              <a:gd name="connsiteY171" fmla="*/ 2293932 h 6857998"/>
              <a:gd name="connsiteX172" fmla="*/ 20216 w 1482665"/>
              <a:gd name="connsiteY172" fmla="*/ 2218428 h 6857998"/>
              <a:gd name="connsiteX173" fmla="*/ 25068 w 1482665"/>
              <a:gd name="connsiteY173" fmla="*/ 2156387 h 6857998"/>
              <a:gd name="connsiteX174" fmla="*/ 32822 w 1482665"/>
              <a:gd name="connsiteY174" fmla="*/ 2069593 h 6857998"/>
              <a:gd name="connsiteX175" fmla="*/ 40270 w 1482665"/>
              <a:gd name="connsiteY175" fmla="*/ 1987801 h 6857998"/>
              <a:gd name="connsiteX176" fmla="*/ 20494 w 1482665"/>
              <a:gd name="connsiteY176" fmla="*/ 1963975 h 6857998"/>
              <a:gd name="connsiteX177" fmla="*/ 1728 w 1482665"/>
              <a:gd name="connsiteY177" fmla="*/ 1926090 h 6857998"/>
              <a:gd name="connsiteX178" fmla="*/ 15953 w 1482665"/>
              <a:gd name="connsiteY178" fmla="*/ 1880793 h 6857998"/>
              <a:gd name="connsiteX179" fmla="*/ 44378 w 1482665"/>
              <a:gd name="connsiteY179" fmla="*/ 1775275 h 6857998"/>
              <a:gd name="connsiteX180" fmla="*/ 40192 w 1482665"/>
              <a:gd name="connsiteY180" fmla="*/ 1710615 h 6857998"/>
              <a:gd name="connsiteX181" fmla="*/ 43506 w 1482665"/>
              <a:gd name="connsiteY181" fmla="*/ 1568941 h 6857998"/>
              <a:gd name="connsiteX182" fmla="*/ 58087 w 1482665"/>
              <a:gd name="connsiteY182" fmla="*/ 1475211 h 6857998"/>
              <a:gd name="connsiteX183" fmla="*/ 78062 w 1482665"/>
              <a:gd name="connsiteY183" fmla="*/ 1407007 h 6857998"/>
              <a:gd name="connsiteX184" fmla="*/ 103406 w 1482665"/>
              <a:gd name="connsiteY184" fmla="*/ 1309613 h 6857998"/>
              <a:gd name="connsiteX185" fmla="*/ 112398 w 1482665"/>
              <a:gd name="connsiteY185" fmla="*/ 1213333 h 6857998"/>
              <a:gd name="connsiteX186" fmla="*/ 128337 w 1482665"/>
              <a:gd name="connsiteY186" fmla="*/ 1142817 h 6857998"/>
              <a:gd name="connsiteX187" fmla="*/ 135869 w 1482665"/>
              <a:gd name="connsiteY187" fmla="*/ 1057764 h 6857998"/>
              <a:gd name="connsiteX188" fmla="*/ 130022 w 1482665"/>
              <a:gd name="connsiteY188" fmla="*/ 987518 h 6857998"/>
              <a:gd name="connsiteX189" fmla="*/ 117312 w 1482665"/>
              <a:gd name="connsiteY189" fmla="*/ 877725 h 6857998"/>
              <a:gd name="connsiteX190" fmla="*/ 150914 w 1482665"/>
              <a:gd name="connsiteY190" fmla="*/ 738832 h 6857998"/>
              <a:gd name="connsiteX191" fmla="*/ 156184 w 1482665"/>
              <a:gd name="connsiteY191" fmla="*/ 683447 h 6857998"/>
              <a:gd name="connsiteX192" fmla="*/ 156246 w 1482665"/>
              <a:gd name="connsiteY192" fmla="*/ 631789 h 6857998"/>
              <a:gd name="connsiteX193" fmla="*/ 176856 w 1482665"/>
              <a:gd name="connsiteY193" fmla="*/ 520291 h 6857998"/>
              <a:gd name="connsiteX194" fmla="*/ 182873 w 1482665"/>
              <a:gd name="connsiteY194" fmla="*/ 475169 h 6857998"/>
              <a:gd name="connsiteX195" fmla="*/ 177029 w 1482665"/>
              <a:gd name="connsiteY195" fmla="*/ 413338 h 6857998"/>
              <a:gd name="connsiteX196" fmla="*/ 180788 w 1482665"/>
              <a:gd name="connsiteY196" fmla="*/ 299554 h 6857998"/>
              <a:gd name="connsiteX197" fmla="*/ 211504 w 1482665"/>
              <a:gd name="connsiteY197" fmla="*/ 183499 h 6857998"/>
              <a:gd name="connsiteX198" fmla="*/ 203169 w 1482665"/>
              <a:gd name="connsiteY198" fmla="*/ 136243 h 6857998"/>
              <a:gd name="connsiteX199" fmla="*/ 202558 w 1482665"/>
              <a:gd name="connsiteY199" fmla="*/ 119082 h 6857998"/>
              <a:gd name="connsiteX200" fmla="*/ 217768 w 1482665"/>
              <a:gd name="connsiteY200" fmla="*/ 2930 h 6857998"/>
              <a:gd name="connsiteX201" fmla="*/ 217273 w 1482665"/>
              <a:gd name="connsiteY201" fmla="*/ 1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1482665" h="6857998">
                <a:moveTo>
                  <a:pt x="604365" y="0"/>
                </a:moveTo>
                <a:lnTo>
                  <a:pt x="609263" y="27013"/>
                </a:lnTo>
                <a:cubicBezTo>
                  <a:pt x="611233" y="33911"/>
                  <a:pt x="619224" y="41791"/>
                  <a:pt x="626139" y="44217"/>
                </a:cubicBezTo>
                <a:cubicBezTo>
                  <a:pt x="650652" y="52883"/>
                  <a:pt x="660477" y="72456"/>
                  <a:pt x="669163" y="94234"/>
                </a:cubicBezTo>
                <a:cubicBezTo>
                  <a:pt x="683201" y="128533"/>
                  <a:pt x="699085" y="162089"/>
                  <a:pt x="712570" y="196630"/>
                </a:cubicBezTo>
                <a:cubicBezTo>
                  <a:pt x="715834" y="205132"/>
                  <a:pt x="715304" y="216085"/>
                  <a:pt x="713292" y="225451"/>
                </a:cubicBezTo>
                <a:cubicBezTo>
                  <a:pt x="706459" y="257448"/>
                  <a:pt x="683978" y="279398"/>
                  <a:pt x="663568" y="303070"/>
                </a:cubicBezTo>
                <a:cubicBezTo>
                  <a:pt x="654569" y="313459"/>
                  <a:pt x="648747" y="327191"/>
                  <a:pt x="644217" y="340422"/>
                </a:cubicBezTo>
                <a:cubicBezTo>
                  <a:pt x="632624" y="374766"/>
                  <a:pt x="622620" y="409733"/>
                  <a:pt x="611823" y="444389"/>
                </a:cubicBezTo>
                <a:cubicBezTo>
                  <a:pt x="610789" y="447734"/>
                  <a:pt x="607618" y="450701"/>
                  <a:pt x="604997" y="453430"/>
                </a:cubicBezTo>
                <a:cubicBezTo>
                  <a:pt x="577274" y="480831"/>
                  <a:pt x="549348" y="508059"/>
                  <a:pt x="521643" y="535653"/>
                </a:cubicBezTo>
                <a:cubicBezTo>
                  <a:pt x="516385" y="540915"/>
                  <a:pt x="512835" y="548128"/>
                  <a:pt x="507802" y="553752"/>
                </a:cubicBezTo>
                <a:cubicBezTo>
                  <a:pt x="500873" y="561655"/>
                  <a:pt x="494494" y="571420"/>
                  <a:pt x="485734" y="576048"/>
                </a:cubicBezTo>
                <a:cubicBezTo>
                  <a:pt x="458163" y="590427"/>
                  <a:pt x="447893" y="614129"/>
                  <a:pt x="445182" y="643072"/>
                </a:cubicBezTo>
                <a:cubicBezTo>
                  <a:pt x="442626" y="669516"/>
                  <a:pt x="440826" y="695887"/>
                  <a:pt x="437493" y="722208"/>
                </a:cubicBezTo>
                <a:cubicBezTo>
                  <a:pt x="433541" y="754325"/>
                  <a:pt x="429002" y="786305"/>
                  <a:pt x="423498" y="818181"/>
                </a:cubicBezTo>
                <a:cubicBezTo>
                  <a:pt x="421124" y="831979"/>
                  <a:pt x="418251" y="846590"/>
                  <a:pt x="411910" y="858840"/>
                </a:cubicBezTo>
                <a:cubicBezTo>
                  <a:pt x="394385" y="893153"/>
                  <a:pt x="383708" y="929136"/>
                  <a:pt x="392694" y="966766"/>
                </a:cubicBezTo>
                <a:cubicBezTo>
                  <a:pt x="399849" y="996912"/>
                  <a:pt x="390997" y="1023546"/>
                  <a:pt x="375276" y="1044113"/>
                </a:cubicBezTo>
                <a:cubicBezTo>
                  <a:pt x="346749" y="1081537"/>
                  <a:pt x="357339" y="1117871"/>
                  <a:pt x="370946" y="1153742"/>
                </a:cubicBezTo>
                <a:cubicBezTo>
                  <a:pt x="377992" y="1172228"/>
                  <a:pt x="378654" y="1187852"/>
                  <a:pt x="375180" y="1206343"/>
                </a:cubicBezTo>
                <a:cubicBezTo>
                  <a:pt x="367043" y="1249174"/>
                  <a:pt x="337149" y="1280028"/>
                  <a:pt x="311155" y="1309565"/>
                </a:cubicBezTo>
                <a:cubicBezTo>
                  <a:pt x="288969" y="1334743"/>
                  <a:pt x="277667" y="1361792"/>
                  <a:pt x="270005" y="1390995"/>
                </a:cubicBezTo>
                <a:cubicBezTo>
                  <a:pt x="260173" y="1427857"/>
                  <a:pt x="267688" y="1455674"/>
                  <a:pt x="300742" y="1469872"/>
                </a:cubicBezTo>
                <a:cubicBezTo>
                  <a:pt x="310093" y="1473800"/>
                  <a:pt x="321291" y="1481193"/>
                  <a:pt x="324761" y="1489867"/>
                </a:cubicBezTo>
                <a:cubicBezTo>
                  <a:pt x="341975" y="1531719"/>
                  <a:pt x="365314" y="1573586"/>
                  <a:pt x="357764" y="1620763"/>
                </a:cubicBezTo>
                <a:cubicBezTo>
                  <a:pt x="347465" y="1685981"/>
                  <a:pt x="354098" y="1748120"/>
                  <a:pt x="375859" y="1810408"/>
                </a:cubicBezTo>
                <a:cubicBezTo>
                  <a:pt x="411109" y="1911446"/>
                  <a:pt x="447876" y="2012343"/>
                  <a:pt x="452120" y="2121573"/>
                </a:cubicBezTo>
                <a:cubicBezTo>
                  <a:pt x="452818" y="2139681"/>
                  <a:pt x="466350" y="2160060"/>
                  <a:pt x="479154" y="2174579"/>
                </a:cubicBezTo>
                <a:cubicBezTo>
                  <a:pt x="503504" y="2202386"/>
                  <a:pt x="505090" y="2200902"/>
                  <a:pt x="490307" y="2235921"/>
                </a:cubicBezTo>
                <a:cubicBezTo>
                  <a:pt x="486671" y="2244289"/>
                  <a:pt x="484918" y="2254397"/>
                  <a:pt x="479004" y="2260869"/>
                </a:cubicBezTo>
                <a:cubicBezTo>
                  <a:pt x="448923" y="2293842"/>
                  <a:pt x="460272" y="2330108"/>
                  <a:pt x="468379" y="2366479"/>
                </a:cubicBezTo>
                <a:cubicBezTo>
                  <a:pt x="469916" y="2372845"/>
                  <a:pt x="471955" y="2380500"/>
                  <a:pt x="469801" y="2386246"/>
                </a:cubicBezTo>
                <a:cubicBezTo>
                  <a:pt x="460121" y="2412190"/>
                  <a:pt x="466218" y="2432868"/>
                  <a:pt x="484511" y="2453006"/>
                </a:cubicBezTo>
                <a:cubicBezTo>
                  <a:pt x="500266" y="2470503"/>
                  <a:pt x="510590" y="2491368"/>
                  <a:pt x="495165" y="2515160"/>
                </a:cubicBezTo>
                <a:cubicBezTo>
                  <a:pt x="460969" y="2568022"/>
                  <a:pt x="463893" y="2620936"/>
                  <a:pt x="493463" y="2674477"/>
                </a:cubicBezTo>
                <a:cubicBezTo>
                  <a:pt x="514557" y="2712722"/>
                  <a:pt x="522129" y="2751630"/>
                  <a:pt x="508318" y="2795170"/>
                </a:cubicBezTo>
                <a:cubicBezTo>
                  <a:pt x="502962" y="2811920"/>
                  <a:pt x="509422" y="2832371"/>
                  <a:pt x="509620" y="2851292"/>
                </a:cubicBezTo>
                <a:cubicBezTo>
                  <a:pt x="509832" y="2861986"/>
                  <a:pt x="510718" y="2873767"/>
                  <a:pt x="506806" y="2883305"/>
                </a:cubicBezTo>
                <a:cubicBezTo>
                  <a:pt x="496883" y="2908699"/>
                  <a:pt x="483390" y="2932696"/>
                  <a:pt x="473674" y="2958260"/>
                </a:cubicBezTo>
                <a:cubicBezTo>
                  <a:pt x="469058" y="2970544"/>
                  <a:pt x="467306" y="2984860"/>
                  <a:pt x="468328" y="2998159"/>
                </a:cubicBezTo>
                <a:cubicBezTo>
                  <a:pt x="470969" y="3037516"/>
                  <a:pt x="474558" y="3076788"/>
                  <a:pt x="479836" y="3115713"/>
                </a:cubicBezTo>
                <a:cubicBezTo>
                  <a:pt x="488387" y="3179974"/>
                  <a:pt x="494938" y="3245373"/>
                  <a:pt x="555720" y="3286686"/>
                </a:cubicBezTo>
                <a:cubicBezTo>
                  <a:pt x="560620" y="3290067"/>
                  <a:pt x="564022" y="3297980"/>
                  <a:pt x="565371" y="3304362"/>
                </a:cubicBezTo>
                <a:cubicBezTo>
                  <a:pt x="571696" y="3333817"/>
                  <a:pt x="574867" y="3364327"/>
                  <a:pt x="583436" y="3393195"/>
                </a:cubicBezTo>
                <a:cubicBezTo>
                  <a:pt x="590328" y="3416286"/>
                  <a:pt x="590596" y="3435968"/>
                  <a:pt x="575531" y="3455326"/>
                </a:cubicBezTo>
                <a:cubicBezTo>
                  <a:pt x="565593" y="3467999"/>
                  <a:pt x="558050" y="3481744"/>
                  <a:pt x="554223" y="3496130"/>
                </a:cubicBezTo>
                <a:lnTo>
                  <a:pt x="553961" y="3498197"/>
                </a:lnTo>
                <a:lnTo>
                  <a:pt x="553960" y="3498197"/>
                </a:lnTo>
                <a:lnTo>
                  <a:pt x="551436" y="3518135"/>
                </a:lnTo>
                <a:cubicBezTo>
                  <a:pt x="551548" y="3525595"/>
                  <a:pt x="552752" y="3533161"/>
                  <a:pt x="555218" y="3540779"/>
                </a:cubicBezTo>
                <a:cubicBezTo>
                  <a:pt x="564891" y="3571265"/>
                  <a:pt x="551966" y="3593108"/>
                  <a:pt x="538695" y="3617469"/>
                </a:cubicBezTo>
                <a:cubicBezTo>
                  <a:pt x="529031" y="3635186"/>
                  <a:pt x="516723" y="3655441"/>
                  <a:pt x="517285" y="3674138"/>
                </a:cubicBezTo>
                <a:lnTo>
                  <a:pt x="513668" y="3700065"/>
                </a:lnTo>
                <a:lnTo>
                  <a:pt x="513522" y="3700095"/>
                </a:lnTo>
                <a:lnTo>
                  <a:pt x="513667" y="3700066"/>
                </a:lnTo>
                <a:lnTo>
                  <a:pt x="512906" y="3705519"/>
                </a:lnTo>
                <a:cubicBezTo>
                  <a:pt x="504666" y="3736627"/>
                  <a:pt x="489490" y="3767211"/>
                  <a:pt x="509270" y="3799980"/>
                </a:cubicBezTo>
                <a:cubicBezTo>
                  <a:pt x="511065" y="3802878"/>
                  <a:pt x="507773" y="3808725"/>
                  <a:pt x="507225" y="3813176"/>
                </a:cubicBezTo>
                <a:cubicBezTo>
                  <a:pt x="503204" y="3848743"/>
                  <a:pt x="513224" y="3880922"/>
                  <a:pt x="539280" y="3904366"/>
                </a:cubicBezTo>
                <a:cubicBezTo>
                  <a:pt x="573271" y="3935120"/>
                  <a:pt x="579705" y="3972027"/>
                  <a:pt x="573428" y="4014303"/>
                </a:cubicBezTo>
                <a:cubicBezTo>
                  <a:pt x="571417" y="4027879"/>
                  <a:pt x="570355" y="4041368"/>
                  <a:pt x="568930" y="4055079"/>
                </a:cubicBezTo>
                <a:cubicBezTo>
                  <a:pt x="566799" y="4073638"/>
                  <a:pt x="564496" y="4092406"/>
                  <a:pt x="562365" y="4110965"/>
                </a:cubicBezTo>
                <a:cubicBezTo>
                  <a:pt x="560185" y="4128956"/>
                  <a:pt x="555521" y="4149087"/>
                  <a:pt x="573083" y="4161253"/>
                </a:cubicBezTo>
                <a:cubicBezTo>
                  <a:pt x="588198" y="4171733"/>
                  <a:pt x="587633" y="4180202"/>
                  <a:pt x="576478" y="4192125"/>
                </a:cubicBezTo>
                <a:cubicBezTo>
                  <a:pt x="537414" y="4233572"/>
                  <a:pt x="515015" y="4281532"/>
                  <a:pt x="518425" y="4339756"/>
                </a:cubicBezTo>
                <a:cubicBezTo>
                  <a:pt x="519135" y="4351745"/>
                  <a:pt x="517590" y="4364130"/>
                  <a:pt x="515819" y="4376151"/>
                </a:cubicBezTo>
                <a:cubicBezTo>
                  <a:pt x="514770" y="4383518"/>
                  <a:pt x="513670" y="4392418"/>
                  <a:pt x="508946" y="4397248"/>
                </a:cubicBezTo>
                <a:cubicBezTo>
                  <a:pt x="472969" y="4434779"/>
                  <a:pt x="449705" y="4479566"/>
                  <a:pt x="432100" y="4527661"/>
                </a:cubicBezTo>
                <a:cubicBezTo>
                  <a:pt x="425830" y="4544875"/>
                  <a:pt x="419665" y="4563232"/>
                  <a:pt x="419018" y="4581271"/>
                </a:cubicBezTo>
                <a:cubicBezTo>
                  <a:pt x="418440" y="4600071"/>
                  <a:pt x="424020" y="4619266"/>
                  <a:pt x="427842" y="4638045"/>
                </a:cubicBezTo>
                <a:cubicBezTo>
                  <a:pt x="430001" y="4649136"/>
                  <a:pt x="430992" y="4662053"/>
                  <a:pt x="437307" y="4670468"/>
                </a:cubicBezTo>
                <a:cubicBezTo>
                  <a:pt x="457155" y="4697159"/>
                  <a:pt x="478242" y="4722778"/>
                  <a:pt x="500763" y="4747310"/>
                </a:cubicBezTo>
                <a:cubicBezTo>
                  <a:pt x="520091" y="4768310"/>
                  <a:pt x="522973" y="4772639"/>
                  <a:pt x="503130" y="4794154"/>
                </a:cubicBezTo>
                <a:cubicBezTo>
                  <a:pt x="482771" y="4816293"/>
                  <a:pt x="473487" y="4842394"/>
                  <a:pt x="471276" y="4870525"/>
                </a:cubicBezTo>
                <a:cubicBezTo>
                  <a:pt x="467881" y="4915026"/>
                  <a:pt x="465662" y="4959799"/>
                  <a:pt x="466095" y="5004333"/>
                </a:cubicBezTo>
                <a:cubicBezTo>
                  <a:pt x="466529" y="5044659"/>
                  <a:pt x="485734" y="5062225"/>
                  <a:pt x="526112" y="5066571"/>
                </a:cubicBezTo>
                <a:cubicBezTo>
                  <a:pt x="548535" y="5069112"/>
                  <a:pt x="572977" y="5072810"/>
                  <a:pt x="581076" y="5096554"/>
                </a:cubicBezTo>
                <a:cubicBezTo>
                  <a:pt x="594186" y="5135338"/>
                  <a:pt x="602121" y="5176127"/>
                  <a:pt x="650387" y="5191419"/>
                </a:cubicBezTo>
                <a:cubicBezTo>
                  <a:pt x="641132" y="5203168"/>
                  <a:pt x="635667" y="5210364"/>
                  <a:pt x="630186" y="5217371"/>
                </a:cubicBezTo>
                <a:cubicBezTo>
                  <a:pt x="614931" y="5236746"/>
                  <a:pt x="611101" y="5274397"/>
                  <a:pt x="627425" y="5291847"/>
                </a:cubicBezTo>
                <a:cubicBezTo>
                  <a:pt x="651204" y="5317603"/>
                  <a:pt x="649544" y="5343389"/>
                  <a:pt x="635466" y="5371456"/>
                </a:cubicBezTo>
                <a:cubicBezTo>
                  <a:pt x="612203" y="5418347"/>
                  <a:pt x="622990" y="5467290"/>
                  <a:pt x="638101" y="5511248"/>
                </a:cubicBezTo>
                <a:cubicBezTo>
                  <a:pt x="649363" y="5544462"/>
                  <a:pt x="667662" y="5579328"/>
                  <a:pt x="704029" y="5598387"/>
                </a:cubicBezTo>
                <a:cubicBezTo>
                  <a:pt x="715672" y="5604399"/>
                  <a:pt x="722615" y="5619644"/>
                  <a:pt x="730967" y="5631508"/>
                </a:cubicBezTo>
                <a:cubicBezTo>
                  <a:pt x="737804" y="5641405"/>
                  <a:pt x="744309" y="5651903"/>
                  <a:pt x="749162" y="5663130"/>
                </a:cubicBezTo>
                <a:cubicBezTo>
                  <a:pt x="754463" y="5675079"/>
                  <a:pt x="761782" y="5688186"/>
                  <a:pt x="761184" y="5700484"/>
                </a:cubicBezTo>
                <a:cubicBezTo>
                  <a:pt x="759614" y="5737740"/>
                  <a:pt x="771960" y="5766072"/>
                  <a:pt x="801844" y="5789549"/>
                </a:cubicBezTo>
                <a:cubicBezTo>
                  <a:pt x="817303" y="5801719"/>
                  <a:pt x="836388" y="5820061"/>
                  <a:pt x="838139" y="5837118"/>
                </a:cubicBezTo>
                <a:cubicBezTo>
                  <a:pt x="842502" y="5878614"/>
                  <a:pt x="859317" y="5911893"/>
                  <a:pt x="879049" y="5947777"/>
                </a:cubicBezTo>
                <a:cubicBezTo>
                  <a:pt x="891685" y="5970916"/>
                  <a:pt x="901390" y="5997576"/>
                  <a:pt x="913424" y="6022496"/>
                </a:cubicBezTo>
                <a:cubicBezTo>
                  <a:pt x="927563" y="6051619"/>
                  <a:pt x="934736" y="6084059"/>
                  <a:pt x="967911" y="6099584"/>
                </a:cubicBezTo>
                <a:cubicBezTo>
                  <a:pt x="971515" y="6101356"/>
                  <a:pt x="972656" y="6107567"/>
                  <a:pt x="976160" y="6110307"/>
                </a:cubicBezTo>
                <a:cubicBezTo>
                  <a:pt x="986909" y="6119081"/>
                  <a:pt x="997159" y="6130771"/>
                  <a:pt x="1009580" y="6134800"/>
                </a:cubicBezTo>
                <a:cubicBezTo>
                  <a:pt x="1045840" y="6146407"/>
                  <a:pt x="1082944" y="6154685"/>
                  <a:pt x="1119632" y="6164726"/>
                </a:cubicBezTo>
                <a:cubicBezTo>
                  <a:pt x="1127482" y="6166877"/>
                  <a:pt x="1137401" y="6168649"/>
                  <a:pt x="1142302" y="6174132"/>
                </a:cubicBezTo>
                <a:cubicBezTo>
                  <a:pt x="1170448" y="6205802"/>
                  <a:pt x="1197698" y="6238132"/>
                  <a:pt x="1224601" y="6270869"/>
                </a:cubicBezTo>
                <a:cubicBezTo>
                  <a:pt x="1235371" y="6284042"/>
                  <a:pt x="1231132" y="6296289"/>
                  <a:pt x="1221274" y="6309817"/>
                </a:cubicBezTo>
                <a:cubicBezTo>
                  <a:pt x="1211948" y="6322912"/>
                  <a:pt x="1202505" y="6338888"/>
                  <a:pt x="1201234" y="6354305"/>
                </a:cubicBezTo>
                <a:cubicBezTo>
                  <a:pt x="1198888" y="6385130"/>
                  <a:pt x="1200626" y="6416726"/>
                  <a:pt x="1203453" y="6447651"/>
                </a:cubicBezTo>
                <a:cubicBezTo>
                  <a:pt x="1204511" y="6459223"/>
                  <a:pt x="1212466" y="6470931"/>
                  <a:pt x="1218957" y="6481243"/>
                </a:cubicBezTo>
                <a:cubicBezTo>
                  <a:pt x="1231263" y="6500776"/>
                  <a:pt x="1247036" y="6518465"/>
                  <a:pt x="1257705" y="6538915"/>
                </a:cubicBezTo>
                <a:cubicBezTo>
                  <a:pt x="1270012" y="6562662"/>
                  <a:pt x="1287492" y="6575985"/>
                  <a:pt x="1313400" y="6581077"/>
                </a:cubicBezTo>
                <a:cubicBezTo>
                  <a:pt x="1351968" y="6588650"/>
                  <a:pt x="1380543" y="6612439"/>
                  <a:pt x="1404616" y="6641421"/>
                </a:cubicBezTo>
                <a:cubicBezTo>
                  <a:pt x="1435335" y="6678212"/>
                  <a:pt x="1438290" y="6725193"/>
                  <a:pt x="1449003" y="6769170"/>
                </a:cubicBezTo>
                <a:cubicBezTo>
                  <a:pt x="1453029" y="6786020"/>
                  <a:pt x="1456729" y="6803471"/>
                  <a:pt x="1464411" y="6818457"/>
                </a:cubicBezTo>
                <a:lnTo>
                  <a:pt x="1482665" y="6857998"/>
                </a:lnTo>
                <a:lnTo>
                  <a:pt x="1000755" y="6857998"/>
                </a:lnTo>
                <a:lnTo>
                  <a:pt x="979250" y="6816111"/>
                </a:lnTo>
                <a:cubicBezTo>
                  <a:pt x="970168" y="6794177"/>
                  <a:pt x="965863" y="6770086"/>
                  <a:pt x="956780" y="6748151"/>
                </a:cubicBezTo>
                <a:cubicBezTo>
                  <a:pt x="941775" y="6711644"/>
                  <a:pt x="923647" y="6676570"/>
                  <a:pt x="908453" y="6640082"/>
                </a:cubicBezTo>
                <a:cubicBezTo>
                  <a:pt x="879255" y="6569674"/>
                  <a:pt x="850985" y="6498989"/>
                  <a:pt x="822909" y="6428288"/>
                </a:cubicBezTo>
                <a:cubicBezTo>
                  <a:pt x="816934" y="6413148"/>
                  <a:pt x="814822" y="6396314"/>
                  <a:pt x="808485" y="6381398"/>
                </a:cubicBezTo>
                <a:cubicBezTo>
                  <a:pt x="791477" y="6341822"/>
                  <a:pt x="773350" y="6302540"/>
                  <a:pt x="755048" y="6263466"/>
                </a:cubicBezTo>
                <a:cubicBezTo>
                  <a:pt x="743894" y="6239807"/>
                  <a:pt x="730707" y="6216908"/>
                  <a:pt x="719917" y="6193026"/>
                </a:cubicBezTo>
                <a:cubicBezTo>
                  <a:pt x="711284" y="6173919"/>
                  <a:pt x="704118" y="6154105"/>
                  <a:pt x="698070" y="6133997"/>
                </a:cubicBezTo>
                <a:cubicBezTo>
                  <a:pt x="692853" y="6116682"/>
                  <a:pt x="691551" y="6098246"/>
                  <a:pt x="685592" y="6081192"/>
                </a:cubicBezTo>
                <a:cubicBezTo>
                  <a:pt x="669514" y="6035024"/>
                  <a:pt x="651968" y="5989570"/>
                  <a:pt x="635166" y="5943853"/>
                </a:cubicBezTo>
                <a:cubicBezTo>
                  <a:pt x="628516" y="5925524"/>
                  <a:pt x="623160" y="5906692"/>
                  <a:pt x="615235" y="5889051"/>
                </a:cubicBezTo>
                <a:cubicBezTo>
                  <a:pt x="594274" y="5841801"/>
                  <a:pt x="571108" y="5795521"/>
                  <a:pt x="551077" y="5747994"/>
                </a:cubicBezTo>
                <a:cubicBezTo>
                  <a:pt x="534467" y="5708575"/>
                  <a:pt x="521357" y="5667688"/>
                  <a:pt x="506212" y="5627557"/>
                </a:cubicBezTo>
                <a:cubicBezTo>
                  <a:pt x="499682" y="5610555"/>
                  <a:pt x="491139" y="5594502"/>
                  <a:pt x="485372" y="5577430"/>
                </a:cubicBezTo>
                <a:cubicBezTo>
                  <a:pt x="472314" y="5539214"/>
                  <a:pt x="460723" y="5500292"/>
                  <a:pt x="447647" y="5461888"/>
                </a:cubicBezTo>
                <a:cubicBezTo>
                  <a:pt x="440100" y="5440003"/>
                  <a:pt x="428258" y="5419278"/>
                  <a:pt x="422573" y="5396841"/>
                </a:cubicBezTo>
                <a:cubicBezTo>
                  <a:pt x="409095" y="5343553"/>
                  <a:pt x="398049" y="5289660"/>
                  <a:pt x="386243" y="5235835"/>
                </a:cubicBezTo>
                <a:cubicBezTo>
                  <a:pt x="374093" y="5180322"/>
                  <a:pt x="361580" y="5125031"/>
                  <a:pt x="350188" y="5069445"/>
                </a:cubicBezTo>
                <a:cubicBezTo>
                  <a:pt x="344154" y="5039006"/>
                  <a:pt x="340760" y="5008134"/>
                  <a:pt x="334916" y="4977679"/>
                </a:cubicBezTo>
                <a:cubicBezTo>
                  <a:pt x="329796" y="4950982"/>
                  <a:pt x="322420" y="4924682"/>
                  <a:pt x="316732" y="4898038"/>
                </a:cubicBezTo>
                <a:cubicBezTo>
                  <a:pt x="311944" y="4874947"/>
                  <a:pt x="308277" y="4851558"/>
                  <a:pt x="303487" y="4828467"/>
                </a:cubicBezTo>
                <a:cubicBezTo>
                  <a:pt x="295710" y="4791492"/>
                  <a:pt x="287380" y="4754757"/>
                  <a:pt x="279427" y="4717991"/>
                </a:cubicBezTo>
                <a:cubicBezTo>
                  <a:pt x="276299" y="4702591"/>
                  <a:pt x="270066" y="4686707"/>
                  <a:pt x="271575" y="4671841"/>
                </a:cubicBezTo>
                <a:cubicBezTo>
                  <a:pt x="275423" y="4634375"/>
                  <a:pt x="270023" y="4598330"/>
                  <a:pt x="261746" y="4562167"/>
                </a:cubicBezTo>
                <a:cubicBezTo>
                  <a:pt x="258892" y="4549802"/>
                  <a:pt x="258043" y="4536297"/>
                  <a:pt x="260158" y="4523860"/>
                </a:cubicBezTo>
                <a:cubicBezTo>
                  <a:pt x="264337" y="4498417"/>
                  <a:pt x="271242" y="4473492"/>
                  <a:pt x="276972" y="4448290"/>
                </a:cubicBezTo>
                <a:cubicBezTo>
                  <a:pt x="277678" y="4445546"/>
                  <a:pt x="277574" y="4442304"/>
                  <a:pt x="277882" y="4439409"/>
                </a:cubicBezTo>
                <a:cubicBezTo>
                  <a:pt x="279636" y="4422985"/>
                  <a:pt x="281404" y="4406757"/>
                  <a:pt x="282776" y="4390368"/>
                </a:cubicBezTo>
                <a:cubicBezTo>
                  <a:pt x="283496" y="4381505"/>
                  <a:pt x="282871" y="4372570"/>
                  <a:pt x="283402" y="4363722"/>
                </a:cubicBezTo>
                <a:cubicBezTo>
                  <a:pt x="285628" y="4329468"/>
                  <a:pt x="273313" y="4293097"/>
                  <a:pt x="293599" y="4261782"/>
                </a:cubicBezTo>
                <a:cubicBezTo>
                  <a:pt x="306663" y="4241459"/>
                  <a:pt x="301566" y="4223369"/>
                  <a:pt x="297435" y="4203280"/>
                </a:cubicBezTo>
                <a:cubicBezTo>
                  <a:pt x="294324" y="4188066"/>
                  <a:pt x="293454" y="4172267"/>
                  <a:pt x="291841" y="4156730"/>
                </a:cubicBezTo>
                <a:cubicBezTo>
                  <a:pt x="288777" y="4129463"/>
                  <a:pt x="286090" y="4102160"/>
                  <a:pt x="282644" y="4074927"/>
                </a:cubicBezTo>
                <a:cubicBezTo>
                  <a:pt x="281468" y="4066234"/>
                  <a:pt x="275910" y="4057753"/>
                  <a:pt x="275888" y="4049146"/>
                </a:cubicBezTo>
                <a:cubicBezTo>
                  <a:pt x="275887" y="4009354"/>
                  <a:pt x="277975" y="3969373"/>
                  <a:pt x="277593" y="3929618"/>
                </a:cubicBezTo>
                <a:cubicBezTo>
                  <a:pt x="277443" y="3907060"/>
                  <a:pt x="271742" y="3884432"/>
                  <a:pt x="272369" y="3861992"/>
                </a:cubicBezTo>
                <a:cubicBezTo>
                  <a:pt x="273065" y="3836105"/>
                  <a:pt x="278553" y="3810351"/>
                  <a:pt x="280974" y="3784495"/>
                </a:cubicBezTo>
                <a:cubicBezTo>
                  <a:pt x="281660" y="3777354"/>
                  <a:pt x="279243" y="3769733"/>
                  <a:pt x="278188" y="3762368"/>
                </a:cubicBezTo>
                <a:cubicBezTo>
                  <a:pt x="277045" y="3754055"/>
                  <a:pt x="275539" y="3745966"/>
                  <a:pt x="274587" y="3737636"/>
                </a:cubicBezTo>
                <a:lnTo>
                  <a:pt x="274110" y="3733149"/>
                </a:lnTo>
                <a:lnTo>
                  <a:pt x="307451" y="3729245"/>
                </a:lnTo>
                <a:lnTo>
                  <a:pt x="420781" y="3714526"/>
                </a:lnTo>
                <a:lnTo>
                  <a:pt x="307452" y="3729244"/>
                </a:lnTo>
                <a:lnTo>
                  <a:pt x="274111" y="3733148"/>
                </a:lnTo>
                <a:lnTo>
                  <a:pt x="266480" y="3661472"/>
                </a:lnTo>
                <a:cubicBezTo>
                  <a:pt x="264299" y="3645987"/>
                  <a:pt x="255031" y="3630383"/>
                  <a:pt x="256559" y="3615703"/>
                </a:cubicBezTo>
                <a:cubicBezTo>
                  <a:pt x="259373" y="3585795"/>
                  <a:pt x="244356" y="3557516"/>
                  <a:pt x="251912" y="3527176"/>
                </a:cubicBezTo>
                <a:cubicBezTo>
                  <a:pt x="254116" y="3517788"/>
                  <a:pt x="245382" y="3505962"/>
                  <a:pt x="243998" y="3494992"/>
                </a:cubicBezTo>
                <a:lnTo>
                  <a:pt x="237062" y="3424466"/>
                </a:lnTo>
                <a:lnTo>
                  <a:pt x="235887" y="3412521"/>
                </a:lnTo>
                <a:cubicBezTo>
                  <a:pt x="233822" y="3387840"/>
                  <a:pt x="228827" y="3362470"/>
                  <a:pt x="231972" y="3338271"/>
                </a:cubicBezTo>
                <a:cubicBezTo>
                  <a:pt x="235392" y="3312898"/>
                  <a:pt x="232587" y="3290581"/>
                  <a:pt x="223937" y="3267077"/>
                </a:cubicBezTo>
                <a:cubicBezTo>
                  <a:pt x="218064" y="3250969"/>
                  <a:pt x="215900" y="3233567"/>
                  <a:pt x="213012" y="3216616"/>
                </a:cubicBezTo>
                <a:cubicBezTo>
                  <a:pt x="209813" y="3198353"/>
                  <a:pt x="211941" y="3177689"/>
                  <a:pt x="204156" y="3161566"/>
                </a:cubicBezTo>
                <a:cubicBezTo>
                  <a:pt x="181020" y="3113557"/>
                  <a:pt x="172373" y="3062888"/>
                  <a:pt x="167623" y="3010908"/>
                </a:cubicBezTo>
                <a:cubicBezTo>
                  <a:pt x="166756" y="3001420"/>
                  <a:pt x="168527" y="2991502"/>
                  <a:pt x="170542" y="2982138"/>
                </a:cubicBezTo>
                <a:cubicBezTo>
                  <a:pt x="182762" y="2927454"/>
                  <a:pt x="176374" y="2874284"/>
                  <a:pt x="160998" y="2821168"/>
                </a:cubicBezTo>
                <a:cubicBezTo>
                  <a:pt x="157698" y="2810183"/>
                  <a:pt x="156174" y="2797697"/>
                  <a:pt x="157427" y="2786297"/>
                </a:cubicBezTo>
                <a:cubicBezTo>
                  <a:pt x="161189" y="2754195"/>
                  <a:pt x="169403" y="2722645"/>
                  <a:pt x="171250" y="2690530"/>
                </a:cubicBezTo>
                <a:cubicBezTo>
                  <a:pt x="174243" y="2637459"/>
                  <a:pt x="143920" y="2594508"/>
                  <a:pt x="122562" y="2549209"/>
                </a:cubicBezTo>
                <a:cubicBezTo>
                  <a:pt x="102363" y="2506099"/>
                  <a:pt x="62470" y="2471484"/>
                  <a:pt x="65809" y="2417997"/>
                </a:cubicBezTo>
                <a:cubicBezTo>
                  <a:pt x="66082" y="2412617"/>
                  <a:pt x="60422" y="2407204"/>
                  <a:pt x="58557" y="2401444"/>
                </a:cubicBezTo>
                <a:cubicBezTo>
                  <a:pt x="53477" y="2385647"/>
                  <a:pt x="47642" y="2369921"/>
                  <a:pt x="44442" y="2353760"/>
                </a:cubicBezTo>
                <a:cubicBezTo>
                  <a:pt x="40346" y="2334048"/>
                  <a:pt x="39250" y="2313680"/>
                  <a:pt x="35533" y="2293932"/>
                </a:cubicBezTo>
                <a:cubicBezTo>
                  <a:pt x="30915" y="2268528"/>
                  <a:pt x="22539" y="2243852"/>
                  <a:pt x="20216" y="2218428"/>
                </a:cubicBezTo>
                <a:cubicBezTo>
                  <a:pt x="18344" y="2197940"/>
                  <a:pt x="23508" y="2176998"/>
                  <a:pt x="25068" y="2156387"/>
                </a:cubicBezTo>
                <a:cubicBezTo>
                  <a:pt x="27193" y="2127307"/>
                  <a:pt x="22986" y="2095935"/>
                  <a:pt x="32822" y="2069593"/>
                </a:cubicBezTo>
                <a:cubicBezTo>
                  <a:pt x="43261" y="2041475"/>
                  <a:pt x="46802" y="2015326"/>
                  <a:pt x="40270" y="1987801"/>
                </a:cubicBezTo>
                <a:cubicBezTo>
                  <a:pt x="38092" y="1978626"/>
                  <a:pt x="29031" y="1967402"/>
                  <a:pt x="20494" y="1963975"/>
                </a:cubicBezTo>
                <a:cubicBezTo>
                  <a:pt x="1431" y="1956341"/>
                  <a:pt x="-2957" y="1943928"/>
                  <a:pt x="1728" y="1926090"/>
                </a:cubicBezTo>
                <a:cubicBezTo>
                  <a:pt x="5670" y="1910617"/>
                  <a:pt x="6643" y="1891972"/>
                  <a:pt x="15953" y="1880793"/>
                </a:cubicBezTo>
                <a:cubicBezTo>
                  <a:pt x="42326" y="1849112"/>
                  <a:pt x="39894" y="1812030"/>
                  <a:pt x="44378" y="1775275"/>
                </a:cubicBezTo>
                <a:cubicBezTo>
                  <a:pt x="47111" y="1752836"/>
                  <a:pt x="45428" y="1732327"/>
                  <a:pt x="40192" y="1710615"/>
                </a:cubicBezTo>
                <a:cubicBezTo>
                  <a:pt x="28614" y="1663468"/>
                  <a:pt x="34611" y="1616049"/>
                  <a:pt x="43506" y="1568941"/>
                </a:cubicBezTo>
                <a:cubicBezTo>
                  <a:pt x="49458" y="1537788"/>
                  <a:pt x="51927" y="1506189"/>
                  <a:pt x="58087" y="1475211"/>
                </a:cubicBezTo>
                <a:cubicBezTo>
                  <a:pt x="62855" y="1452010"/>
                  <a:pt x="68949" y="1428691"/>
                  <a:pt x="78062" y="1407007"/>
                </a:cubicBezTo>
                <a:cubicBezTo>
                  <a:pt x="91450" y="1375554"/>
                  <a:pt x="113342" y="1347158"/>
                  <a:pt x="103406" y="1309613"/>
                </a:cubicBezTo>
                <a:cubicBezTo>
                  <a:pt x="94647" y="1276551"/>
                  <a:pt x="103823" y="1245107"/>
                  <a:pt x="112398" y="1213333"/>
                </a:cubicBezTo>
                <a:cubicBezTo>
                  <a:pt x="118682" y="1189993"/>
                  <a:pt x="125158" y="1166639"/>
                  <a:pt x="128337" y="1142817"/>
                </a:cubicBezTo>
                <a:cubicBezTo>
                  <a:pt x="132066" y="1114546"/>
                  <a:pt x="126549" y="1083485"/>
                  <a:pt x="135869" y="1057764"/>
                </a:cubicBezTo>
                <a:cubicBezTo>
                  <a:pt x="145653" y="1030852"/>
                  <a:pt x="135536" y="1010162"/>
                  <a:pt x="130022" y="987518"/>
                </a:cubicBezTo>
                <a:cubicBezTo>
                  <a:pt x="121364" y="951388"/>
                  <a:pt x="108170" y="915863"/>
                  <a:pt x="117312" y="877725"/>
                </a:cubicBezTo>
                <a:cubicBezTo>
                  <a:pt x="128381" y="831376"/>
                  <a:pt x="140621" y="785301"/>
                  <a:pt x="150914" y="738832"/>
                </a:cubicBezTo>
                <a:cubicBezTo>
                  <a:pt x="154823" y="720874"/>
                  <a:pt x="155382" y="701887"/>
                  <a:pt x="156184" y="683447"/>
                </a:cubicBezTo>
                <a:cubicBezTo>
                  <a:pt x="156694" y="665994"/>
                  <a:pt x="149492" y="645801"/>
                  <a:pt x="156246" y="631789"/>
                </a:cubicBezTo>
                <a:cubicBezTo>
                  <a:pt x="173615" y="595769"/>
                  <a:pt x="180461" y="559754"/>
                  <a:pt x="176856" y="520291"/>
                </a:cubicBezTo>
                <a:cubicBezTo>
                  <a:pt x="175502" y="505492"/>
                  <a:pt x="182724" y="490294"/>
                  <a:pt x="182873" y="475169"/>
                </a:cubicBezTo>
                <a:cubicBezTo>
                  <a:pt x="182896" y="454505"/>
                  <a:pt x="185870" y="430512"/>
                  <a:pt x="177029" y="413338"/>
                </a:cubicBezTo>
                <a:cubicBezTo>
                  <a:pt x="156124" y="372972"/>
                  <a:pt x="167251" y="337714"/>
                  <a:pt x="180788" y="299554"/>
                </a:cubicBezTo>
                <a:cubicBezTo>
                  <a:pt x="194189" y="261982"/>
                  <a:pt x="204001" y="222826"/>
                  <a:pt x="211504" y="183499"/>
                </a:cubicBezTo>
                <a:cubicBezTo>
                  <a:pt x="214170" y="168715"/>
                  <a:pt x="205952" y="152060"/>
                  <a:pt x="203169" y="136243"/>
                </a:cubicBezTo>
                <a:cubicBezTo>
                  <a:pt x="202268" y="130586"/>
                  <a:pt x="201126" y="124377"/>
                  <a:pt x="202558" y="119082"/>
                </a:cubicBezTo>
                <a:cubicBezTo>
                  <a:pt x="212824" y="80698"/>
                  <a:pt x="220596" y="42109"/>
                  <a:pt x="217768" y="2930"/>
                </a:cubicBezTo>
                <a:lnTo>
                  <a:pt x="217273" y="1"/>
                </a:lnTo>
                <a:close/>
              </a:path>
            </a:pathLst>
          </a:custGeom>
          <a:blipFill dpi="0" rotWithShape="1">
            <a:blip r:embed="rId5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A206C4C-3816-496F-B189-2DA104A77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5237" y="-1060"/>
            <a:ext cx="1482665" cy="6857998"/>
          </a:xfrm>
          <a:custGeom>
            <a:avLst/>
            <a:gdLst>
              <a:gd name="connsiteX0" fmla="*/ 604365 w 1482665"/>
              <a:gd name="connsiteY0" fmla="*/ 0 h 6857998"/>
              <a:gd name="connsiteX1" fmla="*/ 609263 w 1482665"/>
              <a:gd name="connsiteY1" fmla="*/ 27013 h 6857998"/>
              <a:gd name="connsiteX2" fmla="*/ 626139 w 1482665"/>
              <a:gd name="connsiteY2" fmla="*/ 44217 h 6857998"/>
              <a:gd name="connsiteX3" fmla="*/ 669163 w 1482665"/>
              <a:gd name="connsiteY3" fmla="*/ 94234 h 6857998"/>
              <a:gd name="connsiteX4" fmla="*/ 712570 w 1482665"/>
              <a:gd name="connsiteY4" fmla="*/ 196630 h 6857998"/>
              <a:gd name="connsiteX5" fmla="*/ 713292 w 1482665"/>
              <a:gd name="connsiteY5" fmla="*/ 225451 h 6857998"/>
              <a:gd name="connsiteX6" fmla="*/ 663568 w 1482665"/>
              <a:gd name="connsiteY6" fmla="*/ 303070 h 6857998"/>
              <a:gd name="connsiteX7" fmla="*/ 644217 w 1482665"/>
              <a:gd name="connsiteY7" fmla="*/ 340422 h 6857998"/>
              <a:gd name="connsiteX8" fmla="*/ 611823 w 1482665"/>
              <a:gd name="connsiteY8" fmla="*/ 444389 h 6857998"/>
              <a:gd name="connsiteX9" fmla="*/ 604997 w 1482665"/>
              <a:gd name="connsiteY9" fmla="*/ 453430 h 6857998"/>
              <a:gd name="connsiteX10" fmla="*/ 521643 w 1482665"/>
              <a:gd name="connsiteY10" fmla="*/ 535653 h 6857998"/>
              <a:gd name="connsiteX11" fmla="*/ 507802 w 1482665"/>
              <a:gd name="connsiteY11" fmla="*/ 553752 h 6857998"/>
              <a:gd name="connsiteX12" fmla="*/ 485734 w 1482665"/>
              <a:gd name="connsiteY12" fmla="*/ 576048 h 6857998"/>
              <a:gd name="connsiteX13" fmla="*/ 445182 w 1482665"/>
              <a:gd name="connsiteY13" fmla="*/ 643072 h 6857998"/>
              <a:gd name="connsiteX14" fmla="*/ 437493 w 1482665"/>
              <a:gd name="connsiteY14" fmla="*/ 722208 h 6857998"/>
              <a:gd name="connsiteX15" fmla="*/ 423498 w 1482665"/>
              <a:gd name="connsiteY15" fmla="*/ 818181 h 6857998"/>
              <a:gd name="connsiteX16" fmla="*/ 411910 w 1482665"/>
              <a:gd name="connsiteY16" fmla="*/ 858840 h 6857998"/>
              <a:gd name="connsiteX17" fmla="*/ 392694 w 1482665"/>
              <a:gd name="connsiteY17" fmla="*/ 966766 h 6857998"/>
              <a:gd name="connsiteX18" fmla="*/ 375276 w 1482665"/>
              <a:gd name="connsiteY18" fmla="*/ 1044113 h 6857998"/>
              <a:gd name="connsiteX19" fmla="*/ 370946 w 1482665"/>
              <a:gd name="connsiteY19" fmla="*/ 1153742 h 6857998"/>
              <a:gd name="connsiteX20" fmla="*/ 375180 w 1482665"/>
              <a:gd name="connsiteY20" fmla="*/ 1206343 h 6857998"/>
              <a:gd name="connsiteX21" fmla="*/ 311155 w 1482665"/>
              <a:gd name="connsiteY21" fmla="*/ 1309565 h 6857998"/>
              <a:gd name="connsiteX22" fmla="*/ 270005 w 1482665"/>
              <a:gd name="connsiteY22" fmla="*/ 1390995 h 6857998"/>
              <a:gd name="connsiteX23" fmla="*/ 300742 w 1482665"/>
              <a:gd name="connsiteY23" fmla="*/ 1469872 h 6857998"/>
              <a:gd name="connsiteX24" fmla="*/ 324761 w 1482665"/>
              <a:gd name="connsiteY24" fmla="*/ 1489867 h 6857998"/>
              <a:gd name="connsiteX25" fmla="*/ 357764 w 1482665"/>
              <a:gd name="connsiteY25" fmla="*/ 1620763 h 6857998"/>
              <a:gd name="connsiteX26" fmla="*/ 375859 w 1482665"/>
              <a:gd name="connsiteY26" fmla="*/ 1810408 h 6857998"/>
              <a:gd name="connsiteX27" fmla="*/ 452120 w 1482665"/>
              <a:gd name="connsiteY27" fmla="*/ 2121573 h 6857998"/>
              <a:gd name="connsiteX28" fmla="*/ 479154 w 1482665"/>
              <a:gd name="connsiteY28" fmla="*/ 2174579 h 6857998"/>
              <a:gd name="connsiteX29" fmla="*/ 490307 w 1482665"/>
              <a:gd name="connsiteY29" fmla="*/ 2235921 h 6857998"/>
              <a:gd name="connsiteX30" fmla="*/ 479004 w 1482665"/>
              <a:gd name="connsiteY30" fmla="*/ 2260869 h 6857998"/>
              <a:gd name="connsiteX31" fmla="*/ 468379 w 1482665"/>
              <a:gd name="connsiteY31" fmla="*/ 2366479 h 6857998"/>
              <a:gd name="connsiteX32" fmla="*/ 469801 w 1482665"/>
              <a:gd name="connsiteY32" fmla="*/ 2386246 h 6857998"/>
              <a:gd name="connsiteX33" fmla="*/ 484511 w 1482665"/>
              <a:gd name="connsiteY33" fmla="*/ 2453006 h 6857998"/>
              <a:gd name="connsiteX34" fmla="*/ 495165 w 1482665"/>
              <a:gd name="connsiteY34" fmla="*/ 2515160 h 6857998"/>
              <a:gd name="connsiteX35" fmla="*/ 493463 w 1482665"/>
              <a:gd name="connsiteY35" fmla="*/ 2674477 h 6857998"/>
              <a:gd name="connsiteX36" fmla="*/ 508318 w 1482665"/>
              <a:gd name="connsiteY36" fmla="*/ 2795170 h 6857998"/>
              <a:gd name="connsiteX37" fmla="*/ 509620 w 1482665"/>
              <a:gd name="connsiteY37" fmla="*/ 2851292 h 6857998"/>
              <a:gd name="connsiteX38" fmla="*/ 506806 w 1482665"/>
              <a:gd name="connsiteY38" fmla="*/ 2883305 h 6857998"/>
              <a:gd name="connsiteX39" fmla="*/ 473674 w 1482665"/>
              <a:gd name="connsiteY39" fmla="*/ 2958260 h 6857998"/>
              <a:gd name="connsiteX40" fmla="*/ 468328 w 1482665"/>
              <a:gd name="connsiteY40" fmla="*/ 2998159 h 6857998"/>
              <a:gd name="connsiteX41" fmla="*/ 479836 w 1482665"/>
              <a:gd name="connsiteY41" fmla="*/ 3115713 h 6857998"/>
              <a:gd name="connsiteX42" fmla="*/ 555720 w 1482665"/>
              <a:gd name="connsiteY42" fmla="*/ 3286686 h 6857998"/>
              <a:gd name="connsiteX43" fmla="*/ 565371 w 1482665"/>
              <a:gd name="connsiteY43" fmla="*/ 3304362 h 6857998"/>
              <a:gd name="connsiteX44" fmla="*/ 583436 w 1482665"/>
              <a:gd name="connsiteY44" fmla="*/ 3393195 h 6857998"/>
              <a:gd name="connsiteX45" fmla="*/ 575531 w 1482665"/>
              <a:gd name="connsiteY45" fmla="*/ 3455326 h 6857998"/>
              <a:gd name="connsiteX46" fmla="*/ 554223 w 1482665"/>
              <a:gd name="connsiteY46" fmla="*/ 3496130 h 6857998"/>
              <a:gd name="connsiteX47" fmla="*/ 553961 w 1482665"/>
              <a:gd name="connsiteY47" fmla="*/ 3498197 h 6857998"/>
              <a:gd name="connsiteX48" fmla="*/ 553960 w 1482665"/>
              <a:gd name="connsiteY48" fmla="*/ 3498197 h 6857998"/>
              <a:gd name="connsiteX49" fmla="*/ 551436 w 1482665"/>
              <a:gd name="connsiteY49" fmla="*/ 3518135 h 6857998"/>
              <a:gd name="connsiteX50" fmla="*/ 555218 w 1482665"/>
              <a:gd name="connsiteY50" fmla="*/ 3540779 h 6857998"/>
              <a:gd name="connsiteX51" fmla="*/ 538695 w 1482665"/>
              <a:gd name="connsiteY51" fmla="*/ 3617469 h 6857998"/>
              <a:gd name="connsiteX52" fmla="*/ 517285 w 1482665"/>
              <a:gd name="connsiteY52" fmla="*/ 3674138 h 6857998"/>
              <a:gd name="connsiteX53" fmla="*/ 513668 w 1482665"/>
              <a:gd name="connsiteY53" fmla="*/ 3700065 h 6857998"/>
              <a:gd name="connsiteX54" fmla="*/ 513522 w 1482665"/>
              <a:gd name="connsiteY54" fmla="*/ 3700095 h 6857998"/>
              <a:gd name="connsiteX55" fmla="*/ 513667 w 1482665"/>
              <a:gd name="connsiteY55" fmla="*/ 3700066 h 6857998"/>
              <a:gd name="connsiteX56" fmla="*/ 512906 w 1482665"/>
              <a:gd name="connsiteY56" fmla="*/ 3705519 h 6857998"/>
              <a:gd name="connsiteX57" fmla="*/ 509270 w 1482665"/>
              <a:gd name="connsiteY57" fmla="*/ 3799980 h 6857998"/>
              <a:gd name="connsiteX58" fmla="*/ 507225 w 1482665"/>
              <a:gd name="connsiteY58" fmla="*/ 3813176 h 6857998"/>
              <a:gd name="connsiteX59" fmla="*/ 539280 w 1482665"/>
              <a:gd name="connsiteY59" fmla="*/ 3904366 h 6857998"/>
              <a:gd name="connsiteX60" fmla="*/ 573428 w 1482665"/>
              <a:gd name="connsiteY60" fmla="*/ 4014303 h 6857998"/>
              <a:gd name="connsiteX61" fmla="*/ 568930 w 1482665"/>
              <a:gd name="connsiteY61" fmla="*/ 4055079 h 6857998"/>
              <a:gd name="connsiteX62" fmla="*/ 562365 w 1482665"/>
              <a:gd name="connsiteY62" fmla="*/ 4110965 h 6857998"/>
              <a:gd name="connsiteX63" fmla="*/ 573083 w 1482665"/>
              <a:gd name="connsiteY63" fmla="*/ 4161253 h 6857998"/>
              <a:gd name="connsiteX64" fmla="*/ 576478 w 1482665"/>
              <a:gd name="connsiteY64" fmla="*/ 4192125 h 6857998"/>
              <a:gd name="connsiteX65" fmla="*/ 518425 w 1482665"/>
              <a:gd name="connsiteY65" fmla="*/ 4339756 h 6857998"/>
              <a:gd name="connsiteX66" fmla="*/ 515819 w 1482665"/>
              <a:gd name="connsiteY66" fmla="*/ 4376151 h 6857998"/>
              <a:gd name="connsiteX67" fmla="*/ 508946 w 1482665"/>
              <a:gd name="connsiteY67" fmla="*/ 4397248 h 6857998"/>
              <a:gd name="connsiteX68" fmla="*/ 432100 w 1482665"/>
              <a:gd name="connsiteY68" fmla="*/ 4527661 h 6857998"/>
              <a:gd name="connsiteX69" fmla="*/ 419018 w 1482665"/>
              <a:gd name="connsiteY69" fmla="*/ 4581271 h 6857998"/>
              <a:gd name="connsiteX70" fmla="*/ 427842 w 1482665"/>
              <a:gd name="connsiteY70" fmla="*/ 4638045 h 6857998"/>
              <a:gd name="connsiteX71" fmla="*/ 437307 w 1482665"/>
              <a:gd name="connsiteY71" fmla="*/ 4670468 h 6857998"/>
              <a:gd name="connsiteX72" fmla="*/ 500763 w 1482665"/>
              <a:gd name="connsiteY72" fmla="*/ 4747310 h 6857998"/>
              <a:gd name="connsiteX73" fmla="*/ 503130 w 1482665"/>
              <a:gd name="connsiteY73" fmla="*/ 4794154 h 6857998"/>
              <a:gd name="connsiteX74" fmla="*/ 471276 w 1482665"/>
              <a:gd name="connsiteY74" fmla="*/ 4870525 h 6857998"/>
              <a:gd name="connsiteX75" fmla="*/ 466095 w 1482665"/>
              <a:gd name="connsiteY75" fmla="*/ 5004333 h 6857998"/>
              <a:gd name="connsiteX76" fmla="*/ 526112 w 1482665"/>
              <a:gd name="connsiteY76" fmla="*/ 5066571 h 6857998"/>
              <a:gd name="connsiteX77" fmla="*/ 581076 w 1482665"/>
              <a:gd name="connsiteY77" fmla="*/ 5096554 h 6857998"/>
              <a:gd name="connsiteX78" fmla="*/ 650387 w 1482665"/>
              <a:gd name="connsiteY78" fmla="*/ 5191419 h 6857998"/>
              <a:gd name="connsiteX79" fmla="*/ 630186 w 1482665"/>
              <a:gd name="connsiteY79" fmla="*/ 5217371 h 6857998"/>
              <a:gd name="connsiteX80" fmla="*/ 627425 w 1482665"/>
              <a:gd name="connsiteY80" fmla="*/ 5291847 h 6857998"/>
              <a:gd name="connsiteX81" fmla="*/ 635466 w 1482665"/>
              <a:gd name="connsiteY81" fmla="*/ 5371456 h 6857998"/>
              <a:gd name="connsiteX82" fmla="*/ 638101 w 1482665"/>
              <a:gd name="connsiteY82" fmla="*/ 5511248 h 6857998"/>
              <a:gd name="connsiteX83" fmla="*/ 704029 w 1482665"/>
              <a:gd name="connsiteY83" fmla="*/ 5598387 h 6857998"/>
              <a:gd name="connsiteX84" fmla="*/ 730967 w 1482665"/>
              <a:gd name="connsiteY84" fmla="*/ 5631508 h 6857998"/>
              <a:gd name="connsiteX85" fmla="*/ 749162 w 1482665"/>
              <a:gd name="connsiteY85" fmla="*/ 5663130 h 6857998"/>
              <a:gd name="connsiteX86" fmla="*/ 761184 w 1482665"/>
              <a:gd name="connsiteY86" fmla="*/ 5700484 h 6857998"/>
              <a:gd name="connsiteX87" fmla="*/ 801844 w 1482665"/>
              <a:gd name="connsiteY87" fmla="*/ 5789549 h 6857998"/>
              <a:gd name="connsiteX88" fmla="*/ 838139 w 1482665"/>
              <a:gd name="connsiteY88" fmla="*/ 5837118 h 6857998"/>
              <a:gd name="connsiteX89" fmla="*/ 879049 w 1482665"/>
              <a:gd name="connsiteY89" fmla="*/ 5947777 h 6857998"/>
              <a:gd name="connsiteX90" fmla="*/ 913424 w 1482665"/>
              <a:gd name="connsiteY90" fmla="*/ 6022496 h 6857998"/>
              <a:gd name="connsiteX91" fmla="*/ 967911 w 1482665"/>
              <a:gd name="connsiteY91" fmla="*/ 6099584 h 6857998"/>
              <a:gd name="connsiteX92" fmla="*/ 976160 w 1482665"/>
              <a:gd name="connsiteY92" fmla="*/ 6110307 h 6857998"/>
              <a:gd name="connsiteX93" fmla="*/ 1009580 w 1482665"/>
              <a:gd name="connsiteY93" fmla="*/ 6134800 h 6857998"/>
              <a:gd name="connsiteX94" fmla="*/ 1119632 w 1482665"/>
              <a:gd name="connsiteY94" fmla="*/ 6164726 h 6857998"/>
              <a:gd name="connsiteX95" fmla="*/ 1142302 w 1482665"/>
              <a:gd name="connsiteY95" fmla="*/ 6174132 h 6857998"/>
              <a:gd name="connsiteX96" fmla="*/ 1224601 w 1482665"/>
              <a:gd name="connsiteY96" fmla="*/ 6270869 h 6857998"/>
              <a:gd name="connsiteX97" fmla="*/ 1221274 w 1482665"/>
              <a:gd name="connsiteY97" fmla="*/ 6309817 h 6857998"/>
              <a:gd name="connsiteX98" fmla="*/ 1201234 w 1482665"/>
              <a:gd name="connsiteY98" fmla="*/ 6354305 h 6857998"/>
              <a:gd name="connsiteX99" fmla="*/ 1203453 w 1482665"/>
              <a:gd name="connsiteY99" fmla="*/ 6447651 h 6857998"/>
              <a:gd name="connsiteX100" fmla="*/ 1218957 w 1482665"/>
              <a:gd name="connsiteY100" fmla="*/ 6481243 h 6857998"/>
              <a:gd name="connsiteX101" fmla="*/ 1257705 w 1482665"/>
              <a:gd name="connsiteY101" fmla="*/ 6538915 h 6857998"/>
              <a:gd name="connsiteX102" fmla="*/ 1313400 w 1482665"/>
              <a:gd name="connsiteY102" fmla="*/ 6581077 h 6857998"/>
              <a:gd name="connsiteX103" fmla="*/ 1404616 w 1482665"/>
              <a:gd name="connsiteY103" fmla="*/ 6641421 h 6857998"/>
              <a:gd name="connsiteX104" fmla="*/ 1449003 w 1482665"/>
              <a:gd name="connsiteY104" fmla="*/ 6769170 h 6857998"/>
              <a:gd name="connsiteX105" fmla="*/ 1464411 w 1482665"/>
              <a:gd name="connsiteY105" fmla="*/ 6818457 h 6857998"/>
              <a:gd name="connsiteX106" fmla="*/ 1482665 w 1482665"/>
              <a:gd name="connsiteY106" fmla="*/ 6857998 h 6857998"/>
              <a:gd name="connsiteX107" fmla="*/ 1000755 w 1482665"/>
              <a:gd name="connsiteY107" fmla="*/ 6857998 h 6857998"/>
              <a:gd name="connsiteX108" fmla="*/ 979250 w 1482665"/>
              <a:gd name="connsiteY108" fmla="*/ 6816111 h 6857998"/>
              <a:gd name="connsiteX109" fmla="*/ 956780 w 1482665"/>
              <a:gd name="connsiteY109" fmla="*/ 6748151 h 6857998"/>
              <a:gd name="connsiteX110" fmla="*/ 908453 w 1482665"/>
              <a:gd name="connsiteY110" fmla="*/ 6640082 h 6857998"/>
              <a:gd name="connsiteX111" fmla="*/ 822909 w 1482665"/>
              <a:gd name="connsiteY111" fmla="*/ 6428288 h 6857998"/>
              <a:gd name="connsiteX112" fmla="*/ 808485 w 1482665"/>
              <a:gd name="connsiteY112" fmla="*/ 6381398 h 6857998"/>
              <a:gd name="connsiteX113" fmla="*/ 755048 w 1482665"/>
              <a:gd name="connsiteY113" fmla="*/ 6263466 h 6857998"/>
              <a:gd name="connsiteX114" fmla="*/ 719917 w 1482665"/>
              <a:gd name="connsiteY114" fmla="*/ 6193026 h 6857998"/>
              <a:gd name="connsiteX115" fmla="*/ 698070 w 1482665"/>
              <a:gd name="connsiteY115" fmla="*/ 6133997 h 6857998"/>
              <a:gd name="connsiteX116" fmla="*/ 685592 w 1482665"/>
              <a:gd name="connsiteY116" fmla="*/ 6081192 h 6857998"/>
              <a:gd name="connsiteX117" fmla="*/ 635166 w 1482665"/>
              <a:gd name="connsiteY117" fmla="*/ 5943853 h 6857998"/>
              <a:gd name="connsiteX118" fmla="*/ 615235 w 1482665"/>
              <a:gd name="connsiteY118" fmla="*/ 5889051 h 6857998"/>
              <a:gd name="connsiteX119" fmla="*/ 551077 w 1482665"/>
              <a:gd name="connsiteY119" fmla="*/ 5747994 h 6857998"/>
              <a:gd name="connsiteX120" fmla="*/ 506212 w 1482665"/>
              <a:gd name="connsiteY120" fmla="*/ 5627557 h 6857998"/>
              <a:gd name="connsiteX121" fmla="*/ 485372 w 1482665"/>
              <a:gd name="connsiteY121" fmla="*/ 5577430 h 6857998"/>
              <a:gd name="connsiteX122" fmla="*/ 447647 w 1482665"/>
              <a:gd name="connsiteY122" fmla="*/ 5461888 h 6857998"/>
              <a:gd name="connsiteX123" fmla="*/ 422573 w 1482665"/>
              <a:gd name="connsiteY123" fmla="*/ 5396841 h 6857998"/>
              <a:gd name="connsiteX124" fmla="*/ 386243 w 1482665"/>
              <a:gd name="connsiteY124" fmla="*/ 5235835 h 6857998"/>
              <a:gd name="connsiteX125" fmla="*/ 350188 w 1482665"/>
              <a:gd name="connsiteY125" fmla="*/ 5069445 h 6857998"/>
              <a:gd name="connsiteX126" fmla="*/ 334916 w 1482665"/>
              <a:gd name="connsiteY126" fmla="*/ 4977679 h 6857998"/>
              <a:gd name="connsiteX127" fmla="*/ 316732 w 1482665"/>
              <a:gd name="connsiteY127" fmla="*/ 4898038 h 6857998"/>
              <a:gd name="connsiteX128" fmla="*/ 303487 w 1482665"/>
              <a:gd name="connsiteY128" fmla="*/ 4828467 h 6857998"/>
              <a:gd name="connsiteX129" fmla="*/ 279427 w 1482665"/>
              <a:gd name="connsiteY129" fmla="*/ 4717991 h 6857998"/>
              <a:gd name="connsiteX130" fmla="*/ 271575 w 1482665"/>
              <a:gd name="connsiteY130" fmla="*/ 4671841 h 6857998"/>
              <a:gd name="connsiteX131" fmla="*/ 261746 w 1482665"/>
              <a:gd name="connsiteY131" fmla="*/ 4562167 h 6857998"/>
              <a:gd name="connsiteX132" fmla="*/ 260158 w 1482665"/>
              <a:gd name="connsiteY132" fmla="*/ 4523860 h 6857998"/>
              <a:gd name="connsiteX133" fmla="*/ 276972 w 1482665"/>
              <a:gd name="connsiteY133" fmla="*/ 4448290 h 6857998"/>
              <a:gd name="connsiteX134" fmla="*/ 277882 w 1482665"/>
              <a:gd name="connsiteY134" fmla="*/ 4439409 h 6857998"/>
              <a:gd name="connsiteX135" fmla="*/ 282776 w 1482665"/>
              <a:gd name="connsiteY135" fmla="*/ 4390368 h 6857998"/>
              <a:gd name="connsiteX136" fmla="*/ 283402 w 1482665"/>
              <a:gd name="connsiteY136" fmla="*/ 4363722 h 6857998"/>
              <a:gd name="connsiteX137" fmla="*/ 293599 w 1482665"/>
              <a:gd name="connsiteY137" fmla="*/ 4261782 h 6857998"/>
              <a:gd name="connsiteX138" fmla="*/ 297435 w 1482665"/>
              <a:gd name="connsiteY138" fmla="*/ 4203280 h 6857998"/>
              <a:gd name="connsiteX139" fmla="*/ 291841 w 1482665"/>
              <a:gd name="connsiteY139" fmla="*/ 4156730 h 6857998"/>
              <a:gd name="connsiteX140" fmla="*/ 282644 w 1482665"/>
              <a:gd name="connsiteY140" fmla="*/ 4074927 h 6857998"/>
              <a:gd name="connsiteX141" fmla="*/ 275888 w 1482665"/>
              <a:gd name="connsiteY141" fmla="*/ 4049146 h 6857998"/>
              <a:gd name="connsiteX142" fmla="*/ 277593 w 1482665"/>
              <a:gd name="connsiteY142" fmla="*/ 3929618 h 6857998"/>
              <a:gd name="connsiteX143" fmla="*/ 272369 w 1482665"/>
              <a:gd name="connsiteY143" fmla="*/ 3861992 h 6857998"/>
              <a:gd name="connsiteX144" fmla="*/ 280974 w 1482665"/>
              <a:gd name="connsiteY144" fmla="*/ 3784495 h 6857998"/>
              <a:gd name="connsiteX145" fmla="*/ 278188 w 1482665"/>
              <a:gd name="connsiteY145" fmla="*/ 3762368 h 6857998"/>
              <a:gd name="connsiteX146" fmla="*/ 274587 w 1482665"/>
              <a:gd name="connsiteY146" fmla="*/ 3737636 h 6857998"/>
              <a:gd name="connsiteX147" fmla="*/ 274110 w 1482665"/>
              <a:gd name="connsiteY147" fmla="*/ 3733149 h 6857998"/>
              <a:gd name="connsiteX148" fmla="*/ 307451 w 1482665"/>
              <a:gd name="connsiteY148" fmla="*/ 3729245 h 6857998"/>
              <a:gd name="connsiteX149" fmla="*/ 420781 w 1482665"/>
              <a:gd name="connsiteY149" fmla="*/ 3714526 h 6857998"/>
              <a:gd name="connsiteX150" fmla="*/ 307452 w 1482665"/>
              <a:gd name="connsiteY150" fmla="*/ 3729244 h 6857998"/>
              <a:gd name="connsiteX151" fmla="*/ 274111 w 1482665"/>
              <a:gd name="connsiteY151" fmla="*/ 3733148 h 6857998"/>
              <a:gd name="connsiteX152" fmla="*/ 266480 w 1482665"/>
              <a:gd name="connsiteY152" fmla="*/ 3661472 h 6857998"/>
              <a:gd name="connsiteX153" fmla="*/ 256559 w 1482665"/>
              <a:gd name="connsiteY153" fmla="*/ 3615703 h 6857998"/>
              <a:gd name="connsiteX154" fmla="*/ 251912 w 1482665"/>
              <a:gd name="connsiteY154" fmla="*/ 3527176 h 6857998"/>
              <a:gd name="connsiteX155" fmla="*/ 243998 w 1482665"/>
              <a:gd name="connsiteY155" fmla="*/ 3494992 h 6857998"/>
              <a:gd name="connsiteX156" fmla="*/ 237062 w 1482665"/>
              <a:gd name="connsiteY156" fmla="*/ 3424466 h 6857998"/>
              <a:gd name="connsiteX157" fmla="*/ 235887 w 1482665"/>
              <a:gd name="connsiteY157" fmla="*/ 3412521 h 6857998"/>
              <a:gd name="connsiteX158" fmla="*/ 231972 w 1482665"/>
              <a:gd name="connsiteY158" fmla="*/ 3338271 h 6857998"/>
              <a:gd name="connsiteX159" fmla="*/ 223937 w 1482665"/>
              <a:gd name="connsiteY159" fmla="*/ 3267077 h 6857998"/>
              <a:gd name="connsiteX160" fmla="*/ 213012 w 1482665"/>
              <a:gd name="connsiteY160" fmla="*/ 3216616 h 6857998"/>
              <a:gd name="connsiteX161" fmla="*/ 204156 w 1482665"/>
              <a:gd name="connsiteY161" fmla="*/ 3161566 h 6857998"/>
              <a:gd name="connsiteX162" fmla="*/ 167623 w 1482665"/>
              <a:gd name="connsiteY162" fmla="*/ 3010908 h 6857998"/>
              <a:gd name="connsiteX163" fmla="*/ 170542 w 1482665"/>
              <a:gd name="connsiteY163" fmla="*/ 2982138 h 6857998"/>
              <a:gd name="connsiteX164" fmla="*/ 160998 w 1482665"/>
              <a:gd name="connsiteY164" fmla="*/ 2821168 h 6857998"/>
              <a:gd name="connsiteX165" fmla="*/ 157427 w 1482665"/>
              <a:gd name="connsiteY165" fmla="*/ 2786297 h 6857998"/>
              <a:gd name="connsiteX166" fmla="*/ 171250 w 1482665"/>
              <a:gd name="connsiteY166" fmla="*/ 2690530 h 6857998"/>
              <a:gd name="connsiteX167" fmla="*/ 122562 w 1482665"/>
              <a:gd name="connsiteY167" fmla="*/ 2549209 h 6857998"/>
              <a:gd name="connsiteX168" fmla="*/ 65809 w 1482665"/>
              <a:gd name="connsiteY168" fmla="*/ 2417997 h 6857998"/>
              <a:gd name="connsiteX169" fmla="*/ 58557 w 1482665"/>
              <a:gd name="connsiteY169" fmla="*/ 2401444 h 6857998"/>
              <a:gd name="connsiteX170" fmla="*/ 44442 w 1482665"/>
              <a:gd name="connsiteY170" fmla="*/ 2353760 h 6857998"/>
              <a:gd name="connsiteX171" fmla="*/ 35533 w 1482665"/>
              <a:gd name="connsiteY171" fmla="*/ 2293932 h 6857998"/>
              <a:gd name="connsiteX172" fmla="*/ 20216 w 1482665"/>
              <a:gd name="connsiteY172" fmla="*/ 2218428 h 6857998"/>
              <a:gd name="connsiteX173" fmla="*/ 25068 w 1482665"/>
              <a:gd name="connsiteY173" fmla="*/ 2156387 h 6857998"/>
              <a:gd name="connsiteX174" fmla="*/ 32822 w 1482665"/>
              <a:gd name="connsiteY174" fmla="*/ 2069593 h 6857998"/>
              <a:gd name="connsiteX175" fmla="*/ 40270 w 1482665"/>
              <a:gd name="connsiteY175" fmla="*/ 1987801 h 6857998"/>
              <a:gd name="connsiteX176" fmla="*/ 20494 w 1482665"/>
              <a:gd name="connsiteY176" fmla="*/ 1963975 h 6857998"/>
              <a:gd name="connsiteX177" fmla="*/ 1728 w 1482665"/>
              <a:gd name="connsiteY177" fmla="*/ 1926090 h 6857998"/>
              <a:gd name="connsiteX178" fmla="*/ 15953 w 1482665"/>
              <a:gd name="connsiteY178" fmla="*/ 1880793 h 6857998"/>
              <a:gd name="connsiteX179" fmla="*/ 44378 w 1482665"/>
              <a:gd name="connsiteY179" fmla="*/ 1775275 h 6857998"/>
              <a:gd name="connsiteX180" fmla="*/ 40192 w 1482665"/>
              <a:gd name="connsiteY180" fmla="*/ 1710615 h 6857998"/>
              <a:gd name="connsiteX181" fmla="*/ 43506 w 1482665"/>
              <a:gd name="connsiteY181" fmla="*/ 1568941 h 6857998"/>
              <a:gd name="connsiteX182" fmla="*/ 58087 w 1482665"/>
              <a:gd name="connsiteY182" fmla="*/ 1475211 h 6857998"/>
              <a:gd name="connsiteX183" fmla="*/ 78062 w 1482665"/>
              <a:gd name="connsiteY183" fmla="*/ 1407007 h 6857998"/>
              <a:gd name="connsiteX184" fmla="*/ 103406 w 1482665"/>
              <a:gd name="connsiteY184" fmla="*/ 1309613 h 6857998"/>
              <a:gd name="connsiteX185" fmla="*/ 112398 w 1482665"/>
              <a:gd name="connsiteY185" fmla="*/ 1213333 h 6857998"/>
              <a:gd name="connsiteX186" fmla="*/ 128337 w 1482665"/>
              <a:gd name="connsiteY186" fmla="*/ 1142817 h 6857998"/>
              <a:gd name="connsiteX187" fmla="*/ 135869 w 1482665"/>
              <a:gd name="connsiteY187" fmla="*/ 1057764 h 6857998"/>
              <a:gd name="connsiteX188" fmla="*/ 130022 w 1482665"/>
              <a:gd name="connsiteY188" fmla="*/ 987518 h 6857998"/>
              <a:gd name="connsiteX189" fmla="*/ 117312 w 1482665"/>
              <a:gd name="connsiteY189" fmla="*/ 877725 h 6857998"/>
              <a:gd name="connsiteX190" fmla="*/ 150914 w 1482665"/>
              <a:gd name="connsiteY190" fmla="*/ 738832 h 6857998"/>
              <a:gd name="connsiteX191" fmla="*/ 156184 w 1482665"/>
              <a:gd name="connsiteY191" fmla="*/ 683447 h 6857998"/>
              <a:gd name="connsiteX192" fmla="*/ 156246 w 1482665"/>
              <a:gd name="connsiteY192" fmla="*/ 631789 h 6857998"/>
              <a:gd name="connsiteX193" fmla="*/ 176856 w 1482665"/>
              <a:gd name="connsiteY193" fmla="*/ 520291 h 6857998"/>
              <a:gd name="connsiteX194" fmla="*/ 182873 w 1482665"/>
              <a:gd name="connsiteY194" fmla="*/ 475169 h 6857998"/>
              <a:gd name="connsiteX195" fmla="*/ 177029 w 1482665"/>
              <a:gd name="connsiteY195" fmla="*/ 413338 h 6857998"/>
              <a:gd name="connsiteX196" fmla="*/ 180788 w 1482665"/>
              <a:gd name="connsiteY196" fmla="*/ 299554 h 6857998"/>
              <a:gd name="connsiteX197" fmla="*/ 211504 w 1482665"/>
              <a:gd name="connsiteY197" fmla="*/ 183499 h 6857998"/>
              <a:gd name="connsiteX198" fmla="*/ 203169 w 1482665"/>
              <a:gd name="connsiteY198" fmla="*/ 136243 h 6857998"/>
              <a:gd name="connsiteX199" fmla="*/ 202558 w 1482665"/>
              <a:gd name="connsiteY199" fmla="*/ 119082 h 6857998"/>
              <a:gd name="connsiteX200" fmla="*/ 217768 w 1482665"/>
              <a:gd name="connsiteY200" fmla="*/ 2930 h 6857998"/>
              <a:gd name="connsiteX201" fmla="*/ 217273 w 1482665"/>
              <a:gd name="connsiteY201" fmla="*/ 1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1482665" h="6857998">
                <a:moveTo>
                  <a:pt x="604365" y="0"/>
                </a:moveTo>
                <a:lnTo>
                  <a:pt x="609263" y="27013"/>
                </a:lnTo>
                <a:cubicBezTo>
                  <a:pt x="611233" y="33911"/>
                  <a:pt x="619224" y="41791"/>
                  <a:pt x="626139" y="44217"/>
                </a:cubicBezTo>
                <a:cubicBezTo>
                  <a:pt x="650652" y="52883"/>
                  <a:pt x="660477" y="72456"/>
                  <a:pt x="669163" y="94234"/>
                </a:cubicBezTo>
                <a:cubicBezTo>
                  <a:pt x="683201" y="128533"/>
                  <a:pt x="699085" y="162089"/>
                  <a:pt x="712570" y="196630"/>
                </a:cubicBezTo>
                <a:cubicBezTo>
                  <a:pt x="715834" y="205132"/>
                  <a:pt x="715304" y="216085"/>
                  <a:pt x="713292" y="225451"/>
                </a:cubicBezTo>
                <a:cubicBezTo>
                  <a:pt x="706459" y="257448"/>
                  <a:pt x="683978" y="279398"/>
                  <a:pt x="663568" y="303070"/>
                </a:cubicBezTo>
                <a:cubicBezTo>
                  <a:pt x="654569" y="313459"/>
                  <a:pt x="648747" y="327191"/>
                  <a:pt x="644217" y="340422"/>
                </a:cubicBezTo>
                <a:cubicBezTo>
                  <a:pt x="632624" y="374766"/>
                  <a:pt x="622620" y="409733"/>
                  <a:pt x="611823" y="444389"/>
                </a:cubicBezTo>
                <a:cubicBezTo>
                  <a:pt x="610789" y="447734"/>
                  <a:pt x="607618" y="450701"/>
                  <a:pt x="604997" y="453430"/>
                </a:cubicBezTo>
                <a:cubicBezTo>
                  <a:pt x="577274" y="480831"/>
                  <a:pt x="549348" y="508059"/>
                  <a:pt x="521643" y="535653"/>
                </a:cubicBezTo>
                <a:cubicBezTo>
                  <a:pt x="516385" y="540915"/>
                  <a:pt x="512835" y="548128"/>
                  <a:pt x="507802" y="553752"/>
                </a:cubicBezTo>
                <a:cubicBezTo>
                  <a:pt x="500873" y="561655"/>
                  <a:pt x="494494" y="571420"/>
                  <a:pt x="485734" y="576048"/>
                </a:cubicBezTo>
                <a:cubicBezTo>
                  <a:pt x="458163" y="590427"/>
                  <a:pt x="447893" y="614129"/>
                  <a:pt x="445182" y="643072"/>
                </a:cubicBezTo>
                <a:cubicBezTo>
                  <a:pt x="442626" y="669516"/>
                  <a:pt x="440826" y="695887"/>
                  <a:pt x="437493" y="722208"/>
                </a:cubicBezTo>
                <a:cubicBezTo>
                  <a:pt x="433541" y="754325"/>
                  <a:pt x="429002" y="786305"/>
                  <a:pt x="423498" y="818181"/>
                </a:cubicBezTo>
                <a:cubicBezTo>
                  <a:pt x="421124" y="831979"/>
                  <a:pt x="418251" y="846590"/>
                  <a:pt x="411910" y="858840"/>
                </a:cubicBezTo>
                <a:cubicBezTo>
                  <a:pt x="394385" y="893153"/>
                  <a:pt x="383708" y="929136"/>
                  <a:pt x="392694" y="966766"/>
                </a:cubicBezTo>
                <a:cubicBezTo>
                  <a:pt x="399849" y="996912"/>
                  <a:pt x="390997" y="1023546"/>
                  <a:pt x="375276" y="1044113"/>
                </a:cubicBezTo>
                <a:cubicBezTo>
                  <a:pt x="346749" y="1081537"/>
                  <a:pt x="357339" y="1117871"/>
                  <a:pt x="370946" y="1153742"/>
                </a:cubicBezTo>
                <a:cubicBezTo>
                  <a:pt x="377992" y="1172228"/>
                  <a:pt x="378654" y="1187852"/>
                  <a:pt x="375180" y="1206343"/>
                </a:cubicBezTo>
                <a:cubicBezTo>
                  <a:pt x="367043" y="1249174"/>
                  <a:pt x="337149" y="1280028"/>
                  <a:pt x="311155" y="1309565"/>
                </a:cubicBezTo>
                <a:cubicBezTo>
                  <a:pt x="288969" y="1334743"/>
                  <a:pt x="277667" y="1361792"/>
                  <a:pt x="270005" y="1390995"/>
                </a:cubicBezTo>
                <a:cubicBezTo>
                  <a:pt x="260173" y="1427857"/>
                  <a:pt x="267688" y="1455674"/>
                  <a:pt x="300742" y="1469872"/>
                </a:cubicBezTo>
                <a:cubicBezTo>
                  <a:pt x="310093" y="1473800"/>
                  <a:pt x="321291" y="1481193"/>
                  <a:pt x="324761" y="1489867"/>
                </a:cubicBezTo>
                <a:cubicBezTo>
                  <a:pt x="341975" y="1531719"/>
                  <a:pt x="365314" y="1573586"/>
                  <a:pt x="357764" y="1620763"/>
                </a:cubicBezTo>
                <a:cubicBezTo>
                  <a:pt x="347465" y="1685981"/>
                  <a:pt x="354098" y="1748120"/>
                  <a:pt x="375859" y="1810408"/>
                </a:cubicBezTo>
                <a:cubicBezTo>
                  <a:pt x="411109" y="1911446"/>
                  <a:pt x="447876" y="2012343"/>
                  <a:pt x="452120" y="2121573"/>
                </a:cubicBezTo>
                <a:cubicBezTo>
                  <a:pt x="452818" y="2139681"/>
                  <a:pt x="466350" y="2160060"/>
                  <a:pt x="479154" y="2174579"/>
                </a:cubicBezTo>
                <a:cubicBezTo>
                  <a:pt x="503504" y="2202386"/>
                  <a:pt x="505090" y="2200902"/>
                  <a:pt x="490307" y="2235921"/>
                </a:cubicBezTo>
                <a:cubicBezTo>
                  <a:pt x="486671" y="2244289"/>
                  <a:pt x="484918" y="2254397"/>
                  <a:pt x="479004" y="2260869"/>
                </a:cubicBezTo>
                <a:cubicBezTo>
                  <a:pt x="448923" y="2293842"/>
                  <a:pt x="460272" y="2330108"/>
                  <a:pt x="468379" y="2366479"/>
                </a:cubicBezTo>
                <a:cubicBezTo>
                  <a:pt x="469916" y="2372845"/>
                  <a:pt x="471955" y="2380500"/>
                  <a:pt x="469801" y="2386246"/>
                </a:cubicBezTo>
                <a:cubicBezTo>
                  <a:pt x="460121" y="2412190"/>
                  <a:pt x="466218" y="2432868"/>
                  <a:pt x="484511" y="2453006"/>
                </a:cubicBezTo>
                <a:cubicBezTo>
                  <a:pt x="500266" y="2470503"/>
                  <a:pt x="510590" y="2491368"/>
                  <a:pt x="495165" y="2515160"/>
                </a:cubicBezTo>
                <a:cubicBezTo>
                  <a:pt x="460969" y="2568022"/>
                  <a:pt x="463893" y="2620936"/>
                  <a:pt x="493463" y="2674477"/>
                </a:cubicBezTo>
                <a:cubicBezTo>
                  <a:pt x="514557" y="2712722"/>
                  <a:pt x="522129" y="2751630"/>
                  <a:pt x="508318" y="2795170"/>
                </a:cubicBezTo>
                <a:cubicBezTo>
                  <a:pt x="502962" y="2811920"/>
                  <a:pt x="509422" y="2832371"/>
                  <a:pt x="509620" y="2851292"/>
                </a:cubicBezTo>
                <a:cubicBezTo>
                  <a:pt x="509832" y="2861986"/>
                  <a:pt x="510718" y="2873767"/>
                  <a:pt x="506806" y="2883305"/>
                </a:cubicBezTo>
                <a:cubicBezTo>
                  <a:pt x="496883" y="2908699"/>
                  <a:pt x="483390" y="2932696"/>
                  <a:pt x="473674" y="2958260"/>
                </a:cubicBezTo>
                <a:cubicBezTo>
                  <a:pt x="469058" y="2970544"/>
                  <a:pt x="467306" y="2984860"/>
                  <a:pt x="468328" y="2998159"/>
                </a:cubicBezTo>
                <a:cubicBezTo>
                  <a:pt x="470969" y="3037516"/>
                  <a:pt x="474558" y="3076788"/>
                  <a:pt x="479836" y="3115713"/>
                </a:cubicBezTo>
                <a:cubicBezTo>
                  <a:pt x="488387" y="3179974"/>
                  <a:pt x="494938" y="3245373"/>
                  <a:pt x="555720" y="3286686"/>
                </a:cubicBezTo>
                <a:cubicBezTo>
                  <a:pt x="560620" y="3290067"/>
                  <a:pt x="564022" y="3297980"/>
                  <a:pt x="565371" y="3304362"/>
                </a:cubicBezTo>
                <a:cubicBezTo>
                  <a:pt x="571696" y="3333817"/>
                  <a:pt x="574867" y="3364327"/>
                  <a:pt x="583436" y="3393195"/>
                </a:cubicBezTo>
                <a:cubicBezTo>
                  <a:pt x="590328" y="3416286"/>
                  <a:pt x="590596" y="3435968"/>
                  <a:pt x="575531" y="3455326"/>
                </a:cubicBezTo>
                <a:cubicBezTo>
                  <a:pt x="565593" y="3467999"/>
                  <a:pt x="558050" y="3481744"/>
                  <a:pt x="554223" y="3496130"/>
                </a:cubicBezTo>
                <a:lnTo>
                  <a:pt x="553961" y="3498197"/>
                </a:lnTo>
                <a:lnTo>
                  <a:pt x="553960" y="3498197"/>
                </a:lnTo>
                <a:lnTo>
                  <a:pt x="551436" y="3518135"/>
                </a:lnTo>
                <a:cubicBezTo>
                  <a:pt x="551548" y="3525595"/>
                  <a:pt x="552752" y="3533161"/>
                  <a:pt x="555218" y="3540779"/>
                </a:cubicBezTo>
                <a:cubicBezTo>
                  <a:pt x="564891" y="3571265"/>
                  <a:pt x="551966" y="3593108"/>
                  <a:pt x="538695" y="3617469"/>
                </a:cubicBezTo>
                <a:cubicBezTo>
                  <a:pt x="529031" y="3635186"/>
                  <a:pt x="516723" y="3655441"/>
                  <a:pt x="517285" y="3674138"/>
                </a:cubicBezTo>
                <a:lnTo>
                  <a:pt x="513668" y="3700065"/>
                </a:lnTo>
                <a:lnTo>
                  <a:pt x="513522" y="3700095"/>
                </a:lnTo>
                <a:lnTo>
                  <a:pt x="513667" y="3700066"/>
                </a:lnTo>
                <a:lnTo>
                  <a:pt x="512906" y="3705519"/>
                </a:lnTo>
                <a:cubicBezTo>
                  <a:pt x="504666" y="3736627"/>
                  <a:pt x="489490" y="3767211"/>
                  <a:pt x="509270" y="3799980"/>
                </a:cubicBezTo>
                <a:cubicBezTo>
                  <a:pt x="511065" y="3802878"/>
                  <a:pt x="507773" y="3808725"/>
                  <a:pt x="507225" y="3813176"/>
                </a:cubicBezTo>
                <a:cubicBezTo>
                  <a:pt x="503204" y="3848743"/>
                  <a:pt x="513224" y="3880922"/>
                  <a:pt x="539280" y="3904366"/>
                </a:cubicBezTo>
                <a:cubicBezTo>
                  <a:pt x="573271" y="3935120"/>
                  <a:pt x="579705" y="3972027"/>
                  <a:pt x="573428" y="4014303"/>
                </a:cubicBezTo>
                <a:cubicBezTo>
                  <a:pt x="571417" y="4027879"/>
                  <a:pt x="570355" y="4041368"/>
                  <a:pt x="568930" y="4055079"/>
                </a:cubicBezTo>
                <a:cubicBezTo>
                  <a:pt x="566799" y="4073638"/>
                  <a:pt x="564496" y="4092406"/>
                  <a:pt x="562365" y="4110965"/>
                </a:cubicBezTo>
                <a:cubicBezTo>
                  <a:pt x="560185" y="4128956"/>
                  <a:pt x="555521" y="4149087"/>
                  <a:pt x="573083" y="4161253"/>
                </a:cubicBezTo>
                <a:cubicBezTo>
                  <a:pt x="588198" y="4171733"/>
                  <a:pt x="587633" y="4180202"/>
                  <a:pt x="576478" y="4192125"/>
                </a:cubicBezTo>
                <a:cubicBezTo>
                  <a:pt x="537414" y="4233572"/>
                  <a:pt x="515015" y="4281532"/>
                  <a:pt x="518425" y="4339756"/>
                </a:cubicBezTo>
                <a:cubicBezTo>
                  <a:pt x="519135" y="4351745"/>
                  <a:pt x="517590" y="4364130"/>
                  <a:pt x="515819" y="4376151"/>
                </a:cubicBezTo>
                <a:cubicBezTo>
                  <a:pt x="514770" y="4383518"/>
                  <a:pt x="513670" y="4392418"/>
                  <a:pt x="508946" y="4397248"/>
                </a:cubicBezTo>
                <a:cubicBezTo>
                  <a:pt x="472969" y="4434779"/>
                  <a:pt x="449705" y="4479566"/>
                  <a:pt x="432100" y="4527661"/>
                </a:cubicBezTo>
                <a:cubicBezTo>
                  <a:pt x="425830" y="4544875"/>
                  <a:pt x="419665" y="4563232"/>
                  <a:pt x="419018" y="4581271"/>
                </a:cubicBezTo>
                <a:cubicBezTo>
                  <a:pt x="418440" y="4600071"/>
                  <a:pt x="424020" y="4619266"/>
                  <a:pt x="427842" y="4638045"/>
                </a:cubicBezTo>
                <a:cubicBezTo>
                  <a:pt x="430001" y="4649136"/>
                  <a:pt x="430992" y="4662053"/>
                  <a:pt x="437307" y="4670468"/>
                </a:cubicBezTo>
                <a:cubicBezTo>
                  <a:pt x="457155" y="4697159"/>
                  <a:pt x="478242" y="4722778"/>
                  <a:pt x="500763" y="4747310"/>
                </a:cubicBezTo>
                <a:cubicBezTo>
                  <a:pt x="520091" y="4768310"/>
                  <a:pt x="522973" y="4772639"/>
                  <a:pt x="503130" y="4794154"/>
                </a:cubicBezTo>
                <a:cubicBezTo>
                  <a:pt x="482771" y="4816293"/>
                  <a:pt x="473487" y="4842394"/>
                  <a:pt x="471276" y="4870525"/>
                </a:cubicBezTo>
                <a:cubicBezTo>
                  <a:pt x="467881" y="4915026"/>
                  <a:pt x="465662" y="4959799"/>
                  <a:pt x="466095" y="5004333"/>
                </a:cubicBezTo>
                <a:cubicBezTo>
                  <a:pt x="466529" y="5044659"/>
                  <a:pt x="485734" y="5062225"/>
                  <a:pt x="526112" y="5066571"/>
                </a:cubicBezTo>
                <a:cubicBezTo>
                  <a:pt x="548535" y="5069112"/>
                  <a:pt x="572977" y="5072810"/>
                  <a:pt x="581076" y="5096554"/>
                </a:cubicBezTo>
                <a:cubicBezTo>
                  <a:pt x="594186" y="5135338"/>
                  <a:pt x="602121" y="5176127"/>
                  <a:pt x="650387" y="5191419"/>
                </a:cubicBezTo>
                <a:cubicBezTo>
                  <a:pt x="641132" y="5203168"/>
                  <a:pt x="635667" y="5210364"/>
                  <a:pt x="630186" y="5217371"/>
                </a:cubicBezTo>
                <a:cubicBezTo>
                  <a:pt x="614931" y="5236746"/>
                  <a:pt x="611101" y="5274397"/>
                  <a:pt x="627425" y="5291847"/>
                </a:cubicBezTo>
                <a:cubicBezTo>
                  <a:pt x="651204" y="5317603"/>
                  <a:pt x="649544" y="5343389"/>
                  <a:pt x="635466" y="5371456"/>
                </a:cubicBezTo>
                <a:cubicBezTo>
                  <a:pt x="612203" y="5418347"/>
                  <a:pt x="622990" y="5467290"/>
                  <a:pt x="638101" y="5511248"/>
                </a:cubicBezTo>
                <a:cubicBezTo>
                  <a:pt x="649363" y="5544462"/>
                  <a:pt x="667662" y="5579328"/>
                  <a:pt x="704029" y="5598387"/>
                </a:cubicBezTo>
                <a:cubicBezTo>
                  <a:pt x="715672" y="5604399"/>
                  <a:pt x="722615" y="5619644"/>
                  <a:pt x="730967" y="5631508"/>
                </a:cubicBezTo>
                <a:cubicBezTo>
                  <a:pt x="737804" y="5641405"/>
                  <a:pt x="744309" y="5651903"/>
                  <a:pt x="749162" y="5663130"/>
                </a:cubicBezTo>
                <a:cubicBezTo>
                  <a:pt x="754463" y="5675079"/>
                  <a:pt x="761782" y="5688186"/>
                  <a:pt x="761184" y="5700484"/>
                </a:cubicBezTo>
                <a:cubicBezTo>
                  <a:pt x="759614" y="5737740"/>
                  <a:pt x="771960" y="5766072"/>
                  <a:pt x="801844" y="5789549"/>
                </a:cubicBezTo>
                <a:cubicBezTo>
                  <a:pt x="817303" y="5801719"/>
                  <a:pt x="836388" y="5820061"/>
                  <a:pt x="838139" y="5837118"/>
                </a:cubicBezTo>
                <a:cubicBezTo>
                  <a:pt x="842502" y="5878614"/>
                  <a:pt x="859317" y="5911893"/>
                  <a:pt x="879049" y="5947777"/>
                </a:cubicBezTo>
                <a:cubicBezTo>
                  <a:pt x="891685" y="5970916"/>
                  <a:pt x="901390" y="5997576"/>
                  <a:pt x="913424" y="6022496"/>
                </a:cubicBezTo>
                <a:cubicBezTo>
                  <a:pt x="927563" y="6051619"/>
                  <a:pt x="934736" y="6084059"/>
                  <a:pt x="967911" y="6099584"/>
                </a:cubicBezTo>
                <a:cubicBezTo>
                  <a:pt x="971515" y="6101356"/>
                  <a:pt x="972656" y="6107567"/>
                  <a:pt x="976160" y="6110307"/>
                </a:cubicBezTo>
                <a:cubicBezTo>
                  <a:pt x="986909" y="6119081"/>
                  <a:pt x="997159" y="6130771"/>
                  <a:pt x="1009580" y="6134800"/>
                </a:cubicBezTo>
                <a:cubicBezTo>
                  <a:pt x="1045840" y="6146407"/>
                  <a:pt x="1082944" y="6154685"/>
                  <a:pt x="1119632" y="6164726"/>
                </a:cubicBezTo>
                <a:cubicBezTo>
                  <a:pt x="1127482" y="6166877"/>
                  <a:pt x="1137401" y="6168649"/>
                  <a:pt x="1142302" y="6174132"/>
                </a:cubicBezTo>
                <a:cubicBezTo>
                  <a:pt x="1170448" y="6205802"/>
                  <a:pt x="1197698" y="6238132"/>
                  <a:pt x="1224601" y="6270869"/>
                </a:cubicBezTo>
                <a:cubicBezTo>
                  <a:pt x="1235371" y="6284042"/>
                  <a:pt x="1231132" y="6296289"/>
                  <a:pt x="1221274" y="6309817"/>
                </a:cubicBezTo>
                <a:cubicBezTo>
                  <a:pt x="1211948" y="6322912"/>
                  <a:pt x="1202505" y="6338888"/>
                  <a:pt x="1201234" y="6354305"/>
                </a:cubicBezTo>
                <a:cubicBezTo>
                  <a:pt x="1198888" y="6385130"/>
                  <a:pt x="1200626" y="6416726"/>
                  <a:pt x="1203453" y="6447651"/>
                </a:cubicBezTo>
                <a:cubicBezTo>
                  <a:pt x="1204511" y="6459223"/>
                  <a:pt x="1212466" y="6470931"/>
                  <a:pt x="1218957" y="6481243"/>
                </a:cubicBezTo>
                <a:cubicBezTo>
                  <a:pt x="1231263" y="6500776"/>
                  <a:pt x="1247036" y="6518465"/>
                  <a:pt x="1257705" y="6538915"/>
                </a:cubicBezTo>
                <a:cubicBezTo>
                  <a:pt x="1270012" y="6562662"/>
                  <a:pt x="1287492" y="6575985"/>
                  <a:pt x="1313400" y="6581077"/>
                </a:cubicBezTo>
                <a:cubicBezTo>
                  <a:pt x="1351968" y="6588650"/>
                  <a:pt x="1380543" y="6612439"/>
                  <a:pt x="1404616" y="6641421"/>
                </a:cubicBezTo>
                <a:cubicBezTo>
                  <a:pt x="1435335" y="6678212"/>
                  <a:pt x="1438290" y="6725193"/>
                  <a:pt x="1449003" y="6769170"/>
                </a:cubicBezTo>
                <a:cubicBezTo>
                  <a:pt x="1453029" y="6786020"/>
                  <a:pt x="1456729" y="6803471"/>
                  <a:pt x="1464411" y="6818457"/>
                </a:cubicBezTo>
                <a:lnTo>
                  <a:pt x="1482665" y="6857998"/>
                </a:lnTo>
                <a:lnTo>
                  <a:pt x="1000755" y="6857998"/>
                </a:lnTo>
                <a:lnTo>
                  <a:pt x="979250" y="6816111"/>
                </a:lnTo>
                <a:cubicBezTo>
                  <a:pt x="970168" y="6794177"/>
                  <a:pt x="965863" y="6770086"/>
                  <a:pt x="956780" y="6748151"/>
                </a:cubicBezTo>
                <a:cubicBezTo>
                  <a:pt x="941775" y="6711644"/>
                  <a:pt x="923647" y="6676570"/>
                  <a:pt x="908453" y="6640082"/>
                </a:cubicBezTo>
                <a:cubicBezTo>
                  <a:pt x="879255" y="6569674"/>
                  <a:pt x="850985" y="6498989"/>
                  <a:pt x="822909" y="6428288"/>
                </a:cubicBezTo>
                <a:cubicBezTo>
                  <a:pt x="816934" y="6413148"/>
                  <a:pt x="814822" y="6396314"/>
                  <a:pt x="808485" y="6381398"/>
                </a:cubicBezTo>
                <a:cubicBezTo>
                  <a:pt x="791477" y="6341822"/>
                  <a:pt x="773350" y="6302540"/>
                  <a:pt x="755048" y="6263466"/>
                </a:cubicBezTo>
                <a:cubicBezTo>
                  <a:pt x="743894" y="6239807"/>
                  <a:pt x="730707" y="6216908"/>
                  <a:pt x="719917" y="6193026"/>
                </a:cubicBezTo>
                <a:cubicBezTo>
                  <a:pt x="711284" y="6173919"/>
                  <a:pt x="704118" y="6154105"/>
                  <a:pt x="698070" y="6133997"/>
                </a:cubicBezTo>
                <a:cubicBezTo>
                  <a:pt x="692853" y="6116682"/>
                  <a:pt x="691551" y="6098246"/>
                  <a:pt x="685592" y="6081192"/>
                </a:cubicBezTo>
                <a:cubicBezTo>
                  <a:pt x="669514" y="6035024"/>
                  <a:pt x="651968" y="5989570"/>
                  <a:pt x="635166" y="5943853"/>
                </a:cubicBezTo>
                <a:cubicBezTo>
                  <a:pt x="628516" y="5925524"/>
                  <a:pt x="623160" y="5906692"/>
                  <a:pt x="615235" y="5889051"/>
                </a:cubicBezTo>
                <a:cubicBezTo>
                  <a:pt x="594274" y="5841801"/>
                  <a:pt x="571108" y="5795521"/>
                  <a:pt x="551077" y="5747994"/>
                </a:cubicBezTo>
                <a:cubicBezTo>
                  <a:pt x="534467" y="5708575"/>
                  <a:pt x="521357" y="5667688"/>
                  <a:pt x="506212" y="5627557"/>
                </a:cubicBezTo>
                <a:cubicBezTo>
                  <a:pt x="499682" y="5610555"/>
                  <a:pt x="491139" y="5594502"/>
                  <a:pt x="485372" y="5577430"/>
                </a:cubicBezTo>
                <a:cubicBezTo>
                  <a:pt x="472314" y="5539214"/>
                  <a:pt x="460723" y="5500292"/>
                  <a:pt x="447647" y="5461888"/>
                </a:cubicBezTo>
                <a:cubicBezTo>
                  <a:pt x="440100" y="5440003"/>
                  <a:pt x="428258" y="5419278"/>
                  <a:pt x="422573" y="5396841"/>
                </a:cubicBezTo>
                <a:cubicBezTo>
                  <a:pt x="409095" y="5343553"/>
                  <a:pt x="398049" y="5289660"/>
                  <a:pt x="386243" y="5235835"/>
                </a:cubicBezTo>
                <a:cubicBezTo>
                  <a:pt x="374093" y="5180322"/>
                  <a:pt x="361580" y="5125031"/>
                  <a:pt x="350188" y="5069445"/>
                </a:cubicBezTo>
                <a:cubicBezTo>
                  <a:pt x="344154" y="5039006"/>
                  <a:pt x="340760" y="5008134"/>
                  <a:pt x="334916" y="4977679"/>
                </a:cubicBezTo>
                <a:cubicBezTo>
                  <a:pt x="329796" y="4950982"/>
                  <a:pt x="322420" y="4924682"/>
                  <a:pt x="316732" y="4898038"/>
                </a:cubicBezTo>
                <a:cubicBezTo>
                  <a:pt x="311944" y="4874947"/>
                  <a:pt x="308277" y="4851558"/>
                  <a:pt x="303487" y="4828467"/>
                </a:cubicBezTo>
                <a:cubicBezTo>
                  <a:pt x="295710" y="4791492"/>
                  <a:pt x="287380" y="4754757"/>
                  <a:pt x="279427" y="4717991"/>
                </a:cubicBezTo>
                <a:cubicBezTo>
                  <a:pt x="276299" y="4702591"/>
                  <a:pt x="270066" y="4686707"/>
                  <a:pt x="271575" y="4671841"/>
                </a:cubicBezTo>
                <a:cubicBezTo>
                  <a:pt x="275423" y="4634375"/>
                  <a:pt x="270023" y="4598330"/>
                  <a:pt x="261746" y="4562167"/>
                </a:cubicBezTo>
                <a:cubicBezTo>
                  <a:pt x="258892" y="4549802"/>
                  <a:pt x="258043" y="4536297"/>
                  <a:pt x="260158" y="4523860"/>
                </a:cubicBezTo>
                <a:cubicBezTo>
                  <a:pt x="264337" y="4498417"/>
                  <a:pt x="271242" y="4473492"/>
                  <a:pt x="276972" y="4448290"/>
                </a:cubicBezTo>
                <a:cubicBezTo>
                  <a:pt x="277678" y="4445546"/>
                  <a:pt x="277574" y="4442304"/>
                  <a:pt x="277882" y="4439409"/>
                </a:cubicBezTo>
                <a:cubicBezTo>
                  <a:pt x="279636" y="4422985"/>
                  <a:pt x="281404" y="4406757"/>
                  <a:pt x="282776" y="4390368"/>
                </a:cubicBezTo>
                <a:cubicBezTo>
                  <a:pt x="283496" y="4381505"/>
                  <a:pt x="282871" y="4372570"/>
                  <a:pt x="283402" y="4363722"/>
                </a:cubicBezTo>
                <a:cubicBezTo>
                  <a:pt x="285628" y="4329468"/>
                  <a:pt x="273313" y="4293097"/>
                  <a:pt x="293599" y="4261782"/>
                </a:cubicBezTo>
                <a:cubicBezTo>
                  <a:pt x="306663" y="4241459"/>
                  <a:pt x="301566" y="4223369"/>
                  <a:pt x="297435" y="4203280"/>
                </a:cubicBezTo>
                <a:cubicBezTo>
                  <a:pt x="294324" y="4188066"/>
                  <a:pt x="293454" y="4172267"/>
                  <a:pt x="291841" y="4156730"/>
                </a:cubicBezTo>
                <a:cubicBezTo>
                  <a:pt x="288777" y="4129463"/>
                  <a:pt x="286090" y="4102160"/>
                  <a:pt x="282644" y="4074927"/>
                </a:cubicBezTo>
                <a:cubicBezTo>
                  <a:pt x="281468" y="4066234"/>
                  <a:pt x="275910" y="4057753"/>
                  <a:pt x="275888" y="4049146"/>
                </a:cubicBezTo>
                <a:cubicBezTo>
                  <a:pt x="275887" y="4009354"/>
                  <a:pt x="277975" y="3969373"/>
                  <a:pt x="277593" y="3929618"/>
                </a:cubicBezTo>
                <a:cubicBezTo>
                  <a:pt x="277443" y="3907060"/>
                  <a:pt x="271742" y="3884432"/>
                  <a:pt x="272369" y="3861992"/>
                </a:cubicBezTo>
                <a:cubicBezTo>
                  <a:pt x="273065" y="3836105"/>
                  <a:pt x="278553" y="3810351"/>
                  <a:pt x="280974" y="3784495"/>
                </a:cubicBezTo>
                <a:cubicBezTo>
                  <a:pt x="281660" y="3777354"/>
                  <a:pt x="279243" y="3769733"/>
                  <a:pt x="278188" y="3762368"/>
                </a:cubicBezTo>
                <a:cubicBezTo>
                  <a:pt x="277045" y="3754055"/>
                  <a:pt x="275539" y="3745966"/>
                  <a:pt x="274587" y="3737636"/>
                </a:cubicBezTo>
                <a:lnTo>
                  <a:pt x="274110" y="3733149"/>
                </a:lnTo>
                <a:lnTo>
                  <a:pt x="307451" y="3729245"/>
                </a:lnTo>
                <a:lnTo>
                  <a:pt x="420781" y="3714526"/>
                </a:lnTo>
                <a:lnTo>
                  <a:pt x="307452" y="3729244"/>
                </a:lnTo>
                <a:lnTo>
                  <a:pt x="274111" y="3733148"/>
                </a:lnTo>
                <a:lnTo>
                  <a:pt x="266480" y="3661472"/>
                </a:lnTo>
                <a:cubicBezTo>
                  <a:pt x="264299" y="3645987"/>
                  <a:pt x="255031" y="3630383"/>
                  <a:pt x="256559" y="3615703"/>
                </a:cubicBezTo>
                <a:cubicBezTo>
                  <a:pt x="259373" y="3585795"/>
                  <a:pt x="244356" y="3557516"/>
                  <a:pt x="251912" y="3527176"/>
                </a:cubicBezTo>
                <a:cubicBezTo>
                  <a:pt x="254116" y="3517788"/>
                  <a:pt x="245382" y="3505962"/>
                  <a:pt x="243998" y="3494992"/>
                </a:cubicBezTo>
                <a:lnTo>
                  <a:pt x="237062" y="3424466"/>
                </a:lnTo>
                <a:lnTo>
                  <a:pt x="235887" y="3412521"/>
                </a:lnTo>
                <a:cubicBezTo>
                  <a:pt x="233822" y="3387840"/>
                  <a:pt x="228827" y="3362470"/>
                  <a:pt x="231972" y="3338271"/>
                </a:cubicBezTo>
                <a:cubicBezTo>
                  <a:pt x="235392" y="3312898"/>
                  <a:pt x="232587" y="3290581"/>
                  <a:pt x="223937" y="3267077"/>
                </a:cubicBezTo>
                <a:cubicBezTo>
                  <a:pt x="218064" y="3250969"/>
                  <a:pt x="215900" y="3233567"/>
                  <a:pt x="213012" y="3216616"/>
                </a:cubicBezTo>
                <a:cubicBezTo>
                  <a:pt x="209813" y="3198353"/>
                  <a:pt x="211941" y="3177689"/>
                  <a:pt x="204156" y="3161566"/>
                </a:cubicBezTo>
                <a:cubicBezTo>
                  <a:pt x="181020" y="3113557"/>
                  <a:pt x="172373" y="3062888"/>
                  <a:pt x="167623" y="3010908"/>
                </a:cubicBezTo>
                <a:cubicBezTo>
                  <a:pt x="166756" y="3001420"/>
                  <a:pt x="168527" y="2991502"/>
                  <a:pt x="170542" y="2982138"/>
                </a:cubicBezTo>
                <a:cubicBezTo>
                  <a:pt x="182762" y="2927454"/>
                  <a:pt x="176374" y="2874284"/>
                  <a:pt x="160998" y="2821168"/>
                </a:cubicBezTo>
                <a:cubicBezTo>
                  <a:pt x="157698" y="2810183"/>
                  <a:pt x="156174" y="2797697"/>
                  <a:pt x="157427" y="2786297"/>
                </a:cubicBezTo>
                <a:cubicBezTo>
                  <a:pt x="161189" y="2754195"/>
                  <a:pt x="169403" y="2722645"/>
                  <a:pt x="171250" y="2690530"/>
                </a:cubicBezTo>
                <a:cubicBezTo>
                  <a:pt x="174243" y="2637459"/>
                  <a:pt x="143920" y="2594508"/>
                  <a:pt x="122562" y="2549209"/>
                </a:cubicBezTo>
                <a:cubicBezTo>
                  <a:pt x="102363" y="2506099"/>
                  <a:pt x="62470" y="2471484"/>
                  <a:pt x="65809" y="2417997"/>
                </a:cubicBezTo>
                <a:cubicBezTo>
                  <a:pt x="66082" y="2412617"/>
                  <a:pt x="60422" y="2407204"/>
                  <a:pt x="58557" y="2401444"/>
                </a:cubicBezTo>
                <a:cubicBezTo>
                  <a:pt x="53477" y="2385647"/>
                  <a:pt x="47642" y="2369921"/>
                  <a:pt x="44442" y="2353760"/>
                </a:cubicBezTo>
                <a:cubicBezTo>
                  <a:pt x="40346" y="2334048"/>
                  <a:pt x="39250" y="2313680"/>
                  <a:pt x="35533" y="2293932"/>
                </a:cubicBezTo>
                <a:cubicBezTo>
                  <a:pt x="30915" y="2268528"/>
                  <a:pt x="22539" y="2243852"/>
                  <a:pt x="20216" y="2218428"/>
                </a:cubicBezTo>
                <a:cubicBezTo>
                  <a:pt x="18344" y="2197940"/>
                  <a:pt x="23508" y="2176998"/>
                  <a:pt x="25068" y="2156387"/>
                </a:cubicBezTo>
                <a:cubicBezTo>
                  <a:pt x="27193" y="2127307"/>
                  <a:pt x="22986" y="2095935"/>
                  <a:pt x="32822" y="2069593"/>
                </a:cubicBezTo>
                <a:cubicBezTo>
                  <a:pt x="43261" y="2041475"/>
                  <a:pt x="46802" y="2015326"/>
                  <a:pt x="40270" y="1987801"/>
                </a:cubicBezTo>
                <a:cubicBezTo>
                  <a:pt x="38092" y="1978626"/>
                  <a:pt x="29031" y="1967402"/>
                  <a:pt x="20494" y="1963975"/>
                </a:cubicBezTo>
                <a:cubicBezTo>
                  <a:pt x="1431" y="1956341"/>
                  <a:pt x="-2957" y="1943928"/>
                  <a:pt x="1728" y="1926090"/>
                </a:cubicBezTo>
                <a:cubicBezTo>
                  <a:pt x="5670" y="1910617"/>
                  <a:pt x="6643" y="1891972"/>
                  <a:pt x="15953" y="1880793"/>
                </a:cubicBezTo>
                <a:cubicBezTo>
                  <a:pt x="42326" y="1849112"/>
                  <a:pt x="39894" y="1812030"/>
                  <a:pt x="44378" y="1775275"/>
                </a:cubicBezTo>
                <a:cubicBezTo>
                  <a:pt x="47111" y="1752836"/>
                  <a:pt x="45428" y="1732327"/>
                  <a:pt x="40192" y="1710615"/>
                </a:cubicBezTo>
                <a:cubicBezTo>
                  <a:pt x="28614" y="1663468"/>
                  <a:pt x="34611" y="1616049"/>
                  <a:pt x="43506" y="1568941"/>
                </a:cubicBezTo>
                <a:cubicBezTo>
                  <a:pt x="49458" y="1537788"/>
                  <a:pt x="51927" y="1506189"/>
                  <a:pt x="58087" y="1475211"/>
                </a:cubicBezTo>
                <a:cubicBezTo>
                  <a:pt x="62855" y="1452010"/>
                  <a:pt x="68949" y="1428691"/>
                  <a:pt x="78062" y="1407007"/>
                </a:cubicBezTo>
                <a:cubicBezTo>
                  <a:pt x="91450" y="1375554"/>
                  <a:pt x="113342" y="1347158"/>
                  <a:pt x="103406" y="1309613"/>
                </a:cubicBezTo>
                <a:cubicBezTo>
                  <a:pt x="94647" y="1276551"/>
                  <a:pt x="103823" y="1245107"/>
                  <a:pt x="112398" y="1213333"/>
                </a:cubicBezTo>
                <a:cubicBezTo>
                  <a:pt x="118682" y="1189993"/>
                  <a:pt x="125158" y="1166639"/>
                  <a:pt x="128337" y="1142817"/>
                </a:cubicBezTo>
                <a:cubicBezTo>
                  <a:pt x="132066" y="1114546"/>
                  <a:pt x="126549" y="1083485"/>
                  <a:pt x="135869" y="1057764"/>
                </a:cubicBezTo>
                <a:cubicBezTo>
                  <a:pt x="145653" y="1030852"/>
                  <a:pt x="135536" y="1010162"/>
                  <a:pt x="130022" y="987518"/>
                </a:cubicBezTo>
                <a:cubicBezTo>
                  <a:pt x="121364" y="951388"/>
                  <a:pt x="108170" y="915863"/>
                  <a:pt x="117312" y="877725"/>
                </a:cubicBezTo>
                <a:cubicBezTo>
                  <a:pt x="128381" y="831376"/>
                  <a:pt x="140621" y="785301"/>
                  <a:pt x="150914" y="738832"/>
                </a:cubicBezTo>
                <a:cubicBezTo>
                  <a:pt x="154823" y="720874"/>
                  <a:pt x="155382" y="701887"/>
                  <a:pt x="156184" y="683447"/>
                </a:cubicBezTo>
                <a:cubicBezTo>
                  <a:pt x="156694" y="665994"/>
                  <a:pt x="149492" y="645801"/>
                  <a:pt x="156246" y="631789"/>
                </a:cubicBezTo>
                <a:cubicBezTo>
                  <a:pt x="173615" y="595769"/>
                  <a:pt x="180461" y="559754"/>
                  <a:pt x="176856" y="520291"/>
                </a:cubicBezTo>
                <a:cubicBezTo>
                  <a:pt x="175502" y="505492"/>
                  <a:pt x="182724" y="490294"/>
                  <a:pt x="182873" y="475169"/>
                </a:cubicBezTo>
                <a:cubicBezTo>
                  <a:pt x="182896" y="454505"/>
                  <a:pt x="185870" y="430512"/>
                  <a:pt x="177029" y="413338"/>
                </a:cubicBezTo>
                <a:cubicBezTo>
                  <a:pt x="156124" y="372972"/>
                  <a:pt x="167251" y="337714"/>
                  <a:pt x="180788" y="299554"/>
                </a:cubicBezTo>
                <a:cubicBezTo>
                  <a:pt x="194189" y="261982"/>
                  <a:pt x="204001" y="222826"/>
                  <a:pt x="211504" y="183499"/>
                </a:cubicBezTo>
                <a:cubicBezTo>
                  <a:pt x="214170" y="168715"/>
                  <a:pt x="205952" y="152060"/>
                  <a:pt x="203169" y="136243"/>
                </a:cubicBezTo>
                <a:cubicBezTo>
                  <a:pt x="202268" y="130586"/>
                  <a:pt x="201126" y="124377"/>
                  <a:pt x="202558" y="119082"/>
                </a:cubicBezTo>
                <a:cubicBezTo>
                  <a:pt x="212824" y="80698"/>
                  <a:pt x="220596" y="42109"/>
                  <a:pt x="217768" y="2930"/>
                </a:cubicBezTo>
                <a:lnTo>
                  <a:pt x="217273" y="1"/>
                </a:lnTo>
                <a:close/>
              </a:path>
            </a:pathLst>
          </a:custGeom>
          <a:blipFill dpi="0" rotWithShape="1">
            <a:blip r:embed="rId5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80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51204D6-802E-ECA7-A0ED-8F56E98D3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009650"/>
            <a:ext cx="4400549" cy="1857375"/>
          </a:xfrm>
        </p:spPr>
        <p:txBody>
          <a:bodyPr anchor="b">
            <a:normAutofit/>
          </a:bodyPr>
          <a:lstStyle/>
          <a:p>
            <a:r>
              <a:rPr lang="cs-CZ" sz="4100"/>
              <a:t>DISTRIBUCE DIGITÁLNÍHO VIDEA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BE354D3-72CE-0423-1700-8FC0267EAE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06" r="30774"/>
          <a:stretch/>
        </p:blipFill>
        <p:spPr>
          <a:xfrm>
            <a:off x="5752193" y="10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E5D87AC-5CCC-4E1F-8B25-D3A605302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EFC8E10-A01A-44C0-92B4-4837ED6C4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329C434-C896-4DBB-9A47-D99A5EE414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ED7D8E-035F-F637-FA6F-2A11A8083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109956"/>
            <a:ext cx="4400549" cy="3167019"/>
          </a:xfrm>
        </p:spPr>
        <p:txBody>
          <a:bodyPr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800" b="1" i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Streamingové</a:t>
            </a:r>
            <a:r>
              <a:rPr lang="cs-CZ" sz="1800" b="1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služby</a:t>
            </a:r>
            <a:r>
              <a:rPr lang="cs-CZ" sz="18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Jak platformy jako Netflix, Amazon Prime Video a Disney+ mění způsoby, jakými dnes konzumujeme video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b="1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Video na vyžádání (VOD) a OTT (</a:t>
            </a:r>
            <a:r>
              <a:rPr lang="cs-CZ" sz="1800" b="1" i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cs-CZ" sz="1800" b="1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sz="1800" b="1" i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800" b="1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-top) služby</a:t>
            </a:r>
            <a:r>
              <a:rPr lang="cs-CZ" sz="18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Růst a popularita VOD a OTT služeb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b="1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Sociální média a video</a:t>
            </a:r>
            <a:r>
              <a:rPr lang="cs-CZ" sz="18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Vliv sociálních médií jako YouTube, </a:t>
            </a:r>
            <a:r>
              <a:rPr lang="cs-CZ" sz="1800" b="0" i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TikTok</a:t>
            </a:r>
            <a:r>
              <a:rPr lang="cs-CZ" sz="18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Instagram na vytváření a sdílení videí.</a:t>
            </a:r>
            <a:br>
              <a:rPr lang="cs-CZ" sz="1800"/>
            </a:br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3437325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EFA17E-16D4-4770-F9C4-6924AE3F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BUDOUCNOST DIGITÁLNÍHO VIDEA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4EF742-FC25-2A3E-5C1F-9A56FA582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787649"/>
            <a:ext cx="10668000" cy="3662578"/>
          </a:xfrm>
        </p:spPr>
        <p:txBody>
          <a:bodyPr>
            <a:normAutofit fontScale="70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sz="3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Virtuální realita (VR) a rozšířená realita (AR)</a:t>
            </a:r>
            <a:r>
              <a:rPr lang="cs-CZ" sz="3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Využití VR/AR ve videu a předpovědi jejich rostoucí integrace do běžného života.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3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Interaktivní video</a:t>
            </a:r>
            <a:r>
              <a:rPr lang="cs-CZ" sz="3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Trendy ve vývoji interaktivních videí, které umožňují divákům ovlivňovat příběh nebo výsledek videa (Netflix).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3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Adaptivní streamování</a:t>
            </a:r>
            <a:r>
              <a:rPr lang="cs-CZ" sz="3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Technologie, které umožňují streamování videa v nejlepší možné kvalitě přizpůsobené připojení uživatele.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3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360-stupňové video: </a:t>
            </a:r>
            <a:r>
              <a:rPr lang="cs-CZ" sz="3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cs-CZ" sz="3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www.youtube.com</a:t>
            </a:r>
            <a:r>
              <a:rPr lang="cs-CZ" sz="3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cs-CZ" sz="3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watch?v</a:t>
            </a:r>
            <a:r>
              <a:rPr lang="cs-CZ" sz="3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=QKm-SOOMC4c</a:t>
            </a:r>
            <a:endParaRPr lang="cs-CZ" sz="3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0927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B88C57-6351-EF4A-3D21-481B3CAD4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9B9C29-7DAE-DFB8-AE9C-078861BA7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Otázky?</a:t>
            </a:r>
          </a:p>
        </p:txBody>
      </p:sp>
    </p:spTree>
    <p:extLst>
      <p:ext uri="{BB962C8B-B14F-4D97-AF65-F5344CB8AC3E}">
        <p14:creationId xmlns:p14="http://schemas.microsoft.com/office/powerpoint/2010/main" val="404227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B88C57-6351-EF4A-3D21-481B3CAD4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9B9C29-7DAE-DFB8-AE9C-078861BA7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digitální video obsahuje zvukové a obrazové informace (0/1)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vysoké rozlišení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neztrácí kvalitu 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definováno snímky za sekundu –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fps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poměr stran snímku a vertikální rozlišení určuje standard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 kompresi videa používáme kodek</a:t>
            </a:r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97577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626A04-77AC-4391-4B7E-B17F8AC80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166159-6158-28C0-170F-7AB95C698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/>
              <a:t>Učíme se filmovat [online]. [cit. 2012-12-03]. Dostupné z: Webové stránky </a:t>
            </a:r>
            <a:r>
              <a:rPr lang="cs-CZ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http://www.slideshare.net/Sammy17/ume-se-filmovat-ppt-projekt-sipvz-2006</a:t>
            </a:r>
            <a:endParaRPr lang="cs-CZ" sz="1600" dirty="0"/>
          </a:p>
          <a:p>
            <a:r>
              <a:rPr lang="cs-CZ" sz="1600" dirty="0"/>
              <a:t>Jech </a:t>
            </a:r>
            <a:r>
              <a:rPr lang="cs-CZ" sz="1600" dirty="0" err="1"/>
              <a:t>Webz</a:t>
            </a:r>
            <a:r>
              <a:rPr lang="cs-CZ" sz="1600" dirty="0"/>
              <a:t> – Úvod do digitálního videa [online]. [cit. 2012-12-03]. Dostupné z: Webové stránky </a:t>
            </a:r>
            <a:r>
              <a:rPr lang="cs-CZ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http://jech.webz.cz/ar.php</a:t>
            </a:r>
            <a:endParaRPr lang="cs-CZ" sz="1600" dirty="0"/>
          </a:p>
          <a:p>
            <a:r>
              <a:rPr lang="cs-CZ" sz="1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https://www.aldebaran.cz/onlineskola/etapy/video/</a:t>
            </a:r>
            <a:endParaRPr lang="cs-CZ" sz="1600" dirty="0"/>
          </a:p>
          <a:p>
            <a:r>
              <a:rPr lang="cs-CZ" sz="1600" dirty="0"/>
              <a:t>https://</a:t>
            </a:r>
            <a:r>
              <a:rPr lang="cs-CZ" sz="1600" dirty="0" err="1"/>
              <a:t>cs.wikipedia.org</a:t>
            </a:r>
            <a:r>
              <a:rPr lang="cs-CZ" sz="1600" dirty="0"/>
              <a:t>/wiki/Video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23158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239F39-21E9-BFCB-EAC9-4E1D1507D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SCHÉMA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9AEE29-E4DC-ACDE-1B7B-758EA32E6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421925"/>
            <a:ext cx="10668000" cy="3674076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cs-CZ" dirty="0"/>
              <a:t>Co to je digitální video?</a:t>
            </a:r>
          </a:p>
          <a:p>
            <a:pPr marL="514350" indent="-514350">
              <a:buAutoNum type="arabicParenR"/>
            </a:pPr>
            <a:r>
              <a:rPr lang="cs-CZ" dirty="0"/>
              <a:t>Rozdíl mezi analogovým a digitálním videem</a:t>
            </a:r>
          </a:p>
          <a:p>
            <a:pPr marL="514350" indent="-514350">
              <a:buAutoNum type="arabicParenR"/>
            </a:pPr>
            <a:r>
              <a:rPr lang="cs-CZ" dirty="0"/>
              <a:t>Jak digitální video funguje?</a:t>
            </a:r>
          </a:p>
          <a:p>
            <a:pPr marL="514350" indent="-514350">
              <a:buAutoNum type="arabicParenR"/>
            </a:pPr>
            <a:r>
              <a:rPr lang="cs-CZ" dirty="0"/>
              <a:t>Kodeky a komprese</a:t>
            </a:r>
          </a:p>
          <a:p>
            <a:pPr marL="514350" indent="-514350">
              <a:buAutoNum type="arabicParenR"/>
            </a:pPr>
            <a:r>
              <a:rPr lang="cs-CZ" dirty="0"/>
              <a:t>Softwary pro úpravu</a:t>
            </a:r>
          </a:p>
          <a:p>
            <a:pPr marL="514350" indent="-514350">
              <a:buAutoNum type="arabicParenR"/>
            </a:pPr>
            <a:r>
              <a:rPr lang="cs-CZ" dirty="0"/>
              <a:t>Distribuce</a:t>
            </a:r>
          </a:p>
          <a:p>
            <a:pPr marL="514350" indent="-514350">
              <a:buAutoNum type="arabicParenR"/>
            </a:pPr>
            <a:r>
              <a:rPr lang="cs-CZ" dirty="0"/>
              <a:t>Budoucnost</a:t>
            </a:r>
          </a:p>
        </p:txBody>
      </p:sp>
    </p:spTree>
    <p:extLst>
      <p:ext uri="{BB962C8B-B14F-4D97-AF65-F5344CB8AC3E}">
        <p14:creationId xmlns:p14="http://schemas.microsoft.com/office/powerpoint/2010/main" val="2170631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bjektiv fotoaparátu">
            <a:extLst>
              <a:ext uri="{FF2B5EF4-FFF2-40B4-BE49-F238E27FC236}">
                <a16:creationId xmlns:a16="http://schemas.microsoft.com/office/drawing/2014/main" id="{F75A9FF0-29B7-9105-46CF-D7EBD8A6FD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57" r="1" b="10071"/>
          <a:stretch/>
        </p:blipFill>
        <p:spPr>
          <a:xfrm>
            <a:off x="20" y="10"/>
            <a:ext cx="12191435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A3D475D-F146-44DA-80FB-3306B95B8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23925" y="-923925"/>
            <a:ext cx="6858000" cy="870585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31000">
                <a:srgbClr val="000000">
                  <a:alpha val="70000"/>
                </a:srgbClr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C77068A-1219-42B7-AC0A-A5D443C6A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3999"/>
            <a:ext cx="5334000" cy="3535018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z="8000">
                <a:solidFill>
                  <a:srgbClr val="FFFFFF"/>
                </a:solidFill>
              </a:rPr>
              <a:t>CO TO JE DIGITÁLNÍ VIDEO?</a:t>
            </a:r>
          </a:p>
        </p:txBody>
      </p:sp>
    </p:spTree>
    <p:extLst>
      <p:ext uri="{BB962C8B-B14F-4D97-AF65-F5344CB8AC3E}">
        <p14:creationId xmlns:p14="http://schemas.microsoft.com/office/powerpoint/2010/main" val="1345175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77068A-1219-42B7-AC0A-A5D443C6A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TO JE DIGITÁLNÍ VIDEO?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AD08BB-0B55-3BAA-412B-C0A80DB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483709"/>
            <a:ext cx="10668000" cy="3612292"/>
          </a:xfrm>
        </p:spPr>
        <p:txBody>
          <a:bodyPr/>
          <a:lstStyle/>
          <a:p>
            <a:pPr marL="0" indent="0" algn="l">
              <a:buNone/>
            </a:pPr>
            <a:r>
              <a:rPr lang="cs-CZ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způsob zaznamenávání, zpracování, ukládání a přenosu obrazu a zvuku pomocí digitálních technologií</a:t>
            </a:r>
          </a:p>
          <a:p>
            <a:pPr marL="0" indent="0" algn="l">
              <a:buNone/>
            </a:pP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 léta 20. století&gt; pro domácí využití konec tisíciletí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přechod od standardního rozlišení (SD) k vysokému rozlišení (HD) a později k ultra vysokému rozlišení (UHD)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cs-CZ" b="0" i="0" dirty="0"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9315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A39C38B-765A-1016-F20D-7315BF72F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351322"/>
            <a:ext cx="3952875" cy="2049478"/>
          </a:xfrm>
        </p:spPr>
        <p:txBody>
          <a:bodyPr>
            <a:normAutofit/>
          </a:bodyPr>
          <a:lstStyle/>
          <a:p>
            <a:r>
              <a:rPr lang="cs-CZ" sz="3400" dirty="0"/>
              <a:t>ROZDÍL MEZI ANALOGOVÝM A DIGITÁLNÍM VIDEEM</a:t>
            </a:r>
          </a:p>
        </p:txBody>
      </p:sp>
      <p:pic>
        <p:nvPicPr>
          <p:cNvPr id="4" name="Obrázek 3" descr="Obsah obrázku mrak, krajina, příroda, vysočina&#10;&#10;Popis byl vytvořen automaticky">
            <a:extLst>
              <a:ext uri="{FF2B5EF4-FFF2-40B4-BE49-F238E27FC236}">
                <a16:creationId xmlns:a16="http://schemas.microsoft.com/office/drawing/2014/main" id="{A9583A36-2EF8-A250-4DE4-58CBB64AC4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57" r="1" b="22473"/>
          <a:stretch/>
        </p:blipFill>
        <p:spPr>
          <a:xfrm>
            <a:off x="476" y="-33773"/>
            <a:ext cx="12191524" cy="3820944"/>
          </a:xfrm>
          <a:custGeom>
            <a:avLst/>
            <a:gdLst/>
            <a:ahLst/>
            <a:cxnLst/>
            <a:rect l="l" t="t" r="r" b="b"/>
            <a:pathLst>
              <a:path w="12191524" h="3820944">
                <a:moveTo>
                  <a:pt x="0" y="0"/>
                </a:moveTo>
                <a:lnTo>
                  <a:pt x="12191524" y="0"/>
                </a:lnTo>
                <a:lnTo>
                  <a:pt x="12191524" y="999522"/>
                </a:lnTo>
                <a:lnTo>
                  <a:pt x="12191524" y="1442807"/>
                </a:lnTo>
                <a:lnTo>
                  <a:pt x="12122577" y="1473667"/>
                </a:lnTo>
                <a:cubicBezTo>
                  <a:pt x="12109137" y="1479237"/>
                  <a:pt x="12094348" y="1482309"/>
                  <a:pt x="12082252" y="1489797"/>
                </a:cubicBezTo>
                <a:cubicBezTo>
                  <a:pt x="12026558" y="1523980"/>
                  <a:pt x="11972595" y="1560851"/>
                  <a:pt x="11916137" y="1593691"/>
                </a:cubicBezTo>
                <a:cubicBezTo>
                  <a:pt x="11857951" y="1627681"/>
                  <a:pt x="11805909" y="1667816"/>
                  <a:pt x="11765771" y="1722164"/>
                </a:cubicBezTo>
                <a:cubicBezTo>
                  <a:pt x="11728516" y="1772670"/>
                  <a:pt x="11692413" y="1823942"/>
                  <a:pt x="11655351" y="1874640"/>
                </a:cubicBezTo>
                <a:cubicBezTo>
                  <a:pt x="11645941" y="1887507"/>
                  <a:pt x="11637298" y="1902679"/>
                  <a:pt x="11624432" y="1910938"/>
                </a:cubicBezTo>
                <a:cubicBezTo>
                  <a:pt x="11597739" y="1928220"/>
                  <a:pt x="11568548" y="1942239"/>
                  <a:pt x="11539935" y="1956449"/>
                </a:cubicBezTo>
                <a:cubicBezTo>
                  <a:pt x="11515354" y="1968548"/>
                  <a:pt x="11489237" y="1977572"/>
                  <a:pt x="11465234" y="1990631"/>
                </a:cubicBezTo>
                <a:cubicBezTo>
                  <a:pt x="11446031" y="2001003"/>
                  <a:pt x="11428938" y="2015406"/>
                  <a:pt x="11411078" y="2028464"/>
                </a:cubicBezTo>
                <a:cubicBezTo>
                  <a:pt x="11395523" y="2039793"/>
                  <a:pt x="11378432" y="2049587"/>
                  <a:pt x="11365374" y="2063224"/>
                </a:cubicBezTo>
                <a:cubicBezTo>
                  <a:pt x="11333494" y="2096253"/>
                  <a:pt x="11301423" y="2128708"/>
                  <a:pt x="11261864" y="2153097"/>
                </a:cubicBezTo>
                <a:cubicBezTo>
                  <a:pt x="11222880" y="2177292"/>
                  <a:pt x="11186009" y="2204371"/>
                  <a:pt x="11147219" y="2228952"/>
                </a:cubicBezTo>
                <a:cubicBezTo>
                  <a:pt x="11109194" y="2252957"/>
                  <a:pt x="11074820" y="2279264"/>
                  <a:pt x="11055040" y="2321898"/>
                </a:cubicBezTo>
                <a:cubicBezTo>
                  <a:pt x="11046207" y="2340716"/>
                  <a:pt x="11033723" y="2361265"/>
                  <a:pt x="11017016" y="2372212"/>
                </a:cubicBezTo>
                <a:cubicBezTo>
                  <a:pt x="10993203" y="2387766"/>
                  <a:pt x="10963054" y="2393336"/>
                  <a:pt x="10937127" y="2406587"/>
                </a:cubicBezTo>
                <a:cubicBezTo>
                  <a:pt x="10906594" y="2422142"/>
                  <a:pt x="10871260" y="2435584"/>
                  <a:pt x="10850520" y="2460357"/>
                </a:cubicBezTo>
                <a:cubicBezTo>
                  <a:pt x="10832083" y="2482442"/>
                  <a:pt x="10813456" y="2499725"/>
                  <a:pt x="10789065" y="2513743"/>
                </a:cubicBezTo>
                <a:cubicBezTo>
                  <a:pt x="10771977" y="2523538"/>
                  <a:pt x="10759302" y="2541396"/>
                  <a:pt x="10741635" y="2549463"/>
                </a:cubicBezTo>
                <a:cubicBezTo>
                  <a:pt x="10718398" y="2560217"/>
                  <a:pt x="10694970" y="2568667"/>
                  <a:pt x="10674613" y="2585374"/>
                </a:cubicBezTo>
                <a:cubicBezTo>
                  <a:pt x="10653488" y="2602657"/>
                  <a:pt x="10629485" y="2616291"/>
                  <a:pt x="10607400" y="2632424"/>
                </a:cubicBezTo>
                <a:cubicBezTo>
                  <a:pt x="10595686" y="2641064"/>
                  <a:pt x="10586083" y="2652395"/>
                  <a:pt x="10574755" y="2661421"/>
                </a:cubicBezTo>
                <a:cubicBezTo>
                  <a:pt x="10554014" y="2677936"/>
                  <a:pt x="10532889" y="2694066"/>
                  <a:pt x="10511572" y="2709621"/>
                </a:cubicBezTo>
                <a:cubicBezTo>
                  <a:pt x="10490258" y="2725177"/>
                  <a:pt x="10469901" y="2743228"/>
                  <a:pt x="10446472" y="2754559"/>
                </a:cubicBezTo>
                <a:cubicBezTo>
                  <a:pt x="10406530" y="2773763"/>
                  <a:pt x="10362937" y="2785286"/>
                  <a:pt x="10324143" y="2806024"/>
                </a:cubicBezTo>
                <a:cubicBezTo>
                  <a:pt x="10284778" y="2827147"/>
                  <a:pt x="10247712" y="2853650"/>
                  <a:pt x="10212763" y="2881687"/>
                </a:cubicBezTo>
                <a:cubicBezTo>
                  <a:pt x="10185110" y="2903772"/>
                  <a:pt x="10159185" y="2925665"/>
                  <a:pt x="10124423" y="2936993"/>
                </a:cubicBezTo>
                <a:cubicBezTo>
                  <a:pt x="10105029" y="2943332"/>
                  <a:pt x="10084674" y="2957158"/>
                  <a:pt x="10072957" y="2973291"/>
                </a:cubicBezTo>
                <a:cubicBezTo>
                  <a:pt x="10047608" y="3008432"/>
                  <a:pt x="10015155" y="3033205"/>
                  <a:pt x="9978476" y="3054330"/>
                </a:cubicBezTo>
                <a:cubicBezTo>
                  <a:pt x="9929506" y="3082751"/>
                  <a:pt x="9881112" y="3111748"/>
                  <a:pt x="9831950" y="3139593"/>
                </a:cubicBezTo>
                <a:cubicBezTo>
                  <a:pt x="9802955" y="3156110"/>
                  <a:pt x="9774150" y="3173585"/>
                  <a:pt x="9743420" y="3185683"/>
                </a:cubicBezTo>
                <a:cubicBezTo>
                  <a:pt x="9680626" y="3210648"/>
                  <a:pt x="9616293" y="3231963"/>
                  <a:pt x="9552921" y="3255202"/>
                </a:cubicBezTo>
                <a:cubicBezTo>
                  <a:pt x="9532180" y="3262690"/>
                  <a:pt x="9512591" y="3273445"/>
                  <a:pt x="9491467" y="3279975"/>
                </a:cubicBezTo>
                <a:cubicBezTo>
                  <a:pt x="9468614" y="3287079"/>
                  <a:pt x="9444037" y="3289191"/>
                  <a:pt x="9421184" y="3296297"/>
                </a:cubicBezTo>
                <a:cubicBezTo>
                  <a:pt x="9383158" y="3308010"/>
                  <a:pt x="9346287" y="3322991"/>
                  <a:pt x="9308263" y="3334897"/>
                </a:cubicBezTo>
                <a:cubicBezTo>
                  <a:pt x="9234905" y="3357750"/>
                  <a:pt x="9161354" y="3379643"/>
                  <a:pt x="9087805" y="3401342"/>
                </a:cubicBezTo>
                <a:cubicBezTo>
                  <a:pt x="9072058" y="3405952"/>
                  <a:pt x="9054966" y="3406528"/>
                  <a:pt x="9039413" y="3411520"/>
                </a:cubicBezTo>
                <a:cubicBezTo>
                  <a:pt x="8998123" y="3424963"/>
                  <a:pt x="8957026" y="3439557"/>
                  <a:pt x="8916122" y="3454344"/>
                </a:cubicBezTo>
                <a:cubicBezTo>
                  <a:pt x="8891351" y="3463370"/>
                  <a:pt x="8867152" y="3474508"/>
                  <a:pt x="8842189" y="3483149"/>
                </a:cubicBezTo>
                <a:cubicBezTo>
                  <a:pt x="8822216" y="3490063"/>
                  <a:pt x="8801668" y="3495439"/>
                  <a:pt x="8780927" y="3499665"/>
                </a:cubicBezTo>
                <a:cubicBezTo>
                  <a:pt x="8763068" y="3503316"/>
                  <a:pt x="8744441" y="3502930"/>
                  <a:pt x="8726773" y="3507348"/>
                </a:cubicBezTo>
                <a:cubicBezTo>
                  <a:pt x="8678955" y="3519252"/>
                  <a:pt x="8631715" y="3532697"/>
                  <a:pt x="8584281" y="3545369"/>
                </a:cubicBezTo>
                <a:cubicBezTo>
                  <a:pt x="8565270" y="3550363"/>
                  <a:pt x="8545874" y="3554014"/>
                  <a:pt x="8527437" y="3560350"/>
                </a:cubicBezTo>
                <a:cubicBezTo>
                  <a:pt x="8478083" y="3577056"/>
                  <a:pt x="8429499" y="3596067"/>
                  <a:pt x="8379953" y="3611816"/>
                </a:cubicBezTo>
                <a:cubicBezTo>
                  <a:pt x="8338858" y="3624874"/>
                  <a:pt x="8296608" y="3634283"/>
                  <a:pt x="8254935" y="3645805"/>
                </a:cubicBezTo>
                <a:cubicBezTo>
                  <a:pt x="8237268" y="3650799"/>
                  <a:pt x="8220369" y="3657906"/>
                  <a:pt x="8202705" y="3662128"/>
                </a:cubicBezTo>
                <a:cubicBezTo>
                  <a:pt x="8163143" y="3671732"/>
                  <a:pt x="8123007" y="3679796"/>
                  <a:pt x="8083256" y="3689399"/>
                </a:cubicBezTo>
                <a:cubicBezTo>
                  <a:pt x="8060593" y="3694967"/>
                  <a:pt x="8038702" y="3704953"/>
                  <a:pt x="8015657" y="3708604"/>
                </a:cubicBezTo>
                <a:cubicBezTo>
                  <a:pt x="7960927" y="3717244"/>
                  <a:pt x="7905813" y="3723388"/>
                  <a:pt x="7850697" y="3730302"/>
                </a:cubicBezTo>
                <a:cubicBezTo>
                  <a:pt x="7793857" y="3737407"/>
                  <a:pt x="7737204" y="3744897"/>
                  <a:pt x="7680358" y="3751233"/>
                </a:cubicBezTo>
                <a:cubicBezTo>
                  <a:pt x="7649249" y="3754499"/>
                  <a:pt x="7617946" y="3755075"/>
                  <a:pt x="7586836" y="3758148"/>
                </a:cubicBezTo>
                <a:cubicBezTo>
                  <a:pt x="7559567" y="3760838"/>
                  <a:pt x="7532490" y="3765830"/>
                  <a:pt x="7505221" y="3769096"/>
                </a:cubicBezTo>
                <a:cubicBezTo>
                  <a:pt x="7481600" y="3771782"/>
                  <a:pt x="7457787" y="3773318"/>
                  <a:pt x="7434167" y="3776008"/>
                </a:cubicBezTo>
                <a:cubicBezTo>
                  <a:pt x="7396337" y="3780424"/>
                  <a:pt x="7358696" y="3785419"/>
                  <a:pt x="7321059" y="3790027"/>
                </a:cubicBezTo>
                <a:cubicBezTo>
                  <a:pt x="7305312" y="3791755"/>
                  <a:pt x="7288795" y="3796555"/>
                  <a:pt x="7274008" y="3793677"/>
                </a:cubicBezTo>
                <a:cubicBezTo>
                  <a:pt x="7236753" y="3786377"/>
                  <a:pt x="7200073" y="3788491"/>
                  <a:pt x="7163010" y="3793483"/>
                </a:cubicBezTo>
                <a:cubicBezTo>
                  <a:pt x="7150336" y="3795213"/>
                  <a:pt x="7136701" y="3794827"/>
                  <a:pt x="7124411" y="3791563"/>
                </a:cubicBezTo>
                <a:cubicBezTo>
                  <a:pt x="7099253" y="3785033"/>
                  <a:pt x="7074865" y="3775814"/>
                  <a:pt x="7050092" y="3767750"/>
                </a:cubicBezTo>
                <a:cubicBezTo>
                  <a:pt x="7047401" y="3766790"/>
                  <a:pt x="7044138" y="3766598"/>
                  <a:pt x="7041259" y="3766022"/>
                </a:cubicBezTo>
                <a:cubicBezTo>
                  <a:pt x="7024935" y="3762756"/>
                  <a:pt x="7008806" y="3759492"/>
                  <a:pt x="6992479" y="3756611"/>
                </a:cubicBezTo>
                <a:cubicBezTo>
                  <a:pt x="6983647" y="3755075"/>
                  <a:pt x="6974621" y="3754883"/>
                  <a:pt x="6965786" y="3753539"/>
                </a:cubicBezTo>
                <a:cubicBezTo>
                  <a:pt x="6931605" y="3748161"/>
                  <a:pt x="6893965" y="3757188"/>
                  <a:pt x="6864390" y="3733953"/>
                </a:cubicBezTo>
                <a:cubicBezTo>
                  <a:pt x="6845188" y="3718972"/>
                  <a:pt x="6826559" y="3722430"/>
                  <a:pt x="6806012" y="3724734"/>
                </a:cubicBezTo>
                <a:cubicBezTo>
                  <a:pt x="6790457" y="3726462"/>
                  <a:pt x="6774517" y="3725884"/>
                  <a:pt x="6758771" y="3726078"/>
                </a:cubicBezTo>
                <a:cubicBezTo>
                  <a:pt x="6731118" y="3726652"/>
                  <a:pt x="6703464" y="3726846"/>
                  <a:pt x="6675809" y="3727806"/>
                </a:cubicBezTo>
                <a:cubicBezTo>
                  <a:pt x="6666975" y="3728190"/>
                  <a:pt x="6657953" y="3732993"/>
                  <a:pt x="6649308" y="3732225"/>
                </a:cubicBezTo>
                <a:cubicBezTo>
                  <a:pt x="6609365" y="3728574"/>
                  <a:pt x="6569421" y="3722812"/>
                  <a:pt x="6529475" y="3719548"/>
                </a:cubicBezTo>
                <a:cubicBezTo>
                  <a:pt x="6506816" y="3717630"/>
                  <a:pt x="6483579" y="3721276"/>
                  <a:pt x="6461111" y="3718588"/>
                </a:cubicBezTo>
                <a:cubicBezTo>
                  <a:pt x="6435188" y="3715516"/>
                  <a:pt x="6409839" y="3707644"/>
                  <a:pt x="6384104" y="3702841"/>
                </a:cubicBezTo>
                <a:cubicBezTo>
                  <a:pt x="6377000" y="3701497"/>
                  <a:pt x="6369125" y="3703225"/>
                  <a:pt x="6361637" y="3703609"/>
                </a:cubicBezTo>
                <a:cubicBezTo>
                  <a:pt x="6353187" y="3703993"/>
                  <a:pt x="6344928" y="3704761"/>
                  <a:pt x="6336480" y="3704953"/>
                </a:cubicBezTo>
                <a:cubicBezTo>
                  <a:pt x="6310745" y="3705339"/>
                  <a:pt x="6285014" y="3704761"/>
                  <a:pt x="6259279" y="3706108"/>
                </a:cubicBezTo>
                <a:cubicBezTo>
                  <a:pt x="6243533" y="3706876"/>
                  <a:pt x="6227020" y="3714748"/>
                  <a:pt x="6212421" y="3711868"/>
                </a:cubicBezTo>
                <a:cubicBezTo>
                  <a:pt x="6182658" y="3706298"/>
                  <a:pt x="6152891" y="3718780"/>
                  <a:pt x="6123127" y="3708412"/>
                </a:cubicBezTo>
                <a:cubicBezTo>
                  <a:pt x="6113907" y="3705339"/>
                  <a:pt x="6101232" y="3713020"/>
                  <a:pt x="6090095" y="3713404"/>
                </a:cubicBezTo>
                <a:cubicBezTo>
                  <a:pt x="6062249" y="3714364"/>
                  <a:pt x="6034404" y="3714172"/>
                  <a:pt x="6006559" y="3713980"/>
                </a:cubicBezTo>
                <a:cubicBezTo>
                  <a:pt x="5981594" y="3713788"/>
                  <a:pt x="5955667" y="3716476"/>
                  <a:pt x="5931664" y="3711100"/>
                </a:cubicBezTo>
                <a:cubicBezTo>
                  <a:pt x="5906505" y="3705339"/>
                  <a:pt x="5883846" y="3706108"/>
                  <a:pt x="5859457" y="3712636"/>
                </a:cubicBezTo>
                <a:cubicBezTo>
                  <a:pt x="5842749" y="3717052"/>
                  <a:pt x="5825082" y="3717630"/>
                  <a:pt x="5807800" y="3718972"/>
                </a:cubicBezTo>
                <a:cubicBezTo>
                  <a:pt x="5789173" y="3720508"/>
                  <a:pt x="5768624" y="3716476"/>
                  <a:pt x="5751725" y="3722812"/>
                </a:cubicBezTo>
                <a:cubicBezTo>
                  <a:pt x="5701409" y="3741633"/>
                  <a:pt x="5649751" y="3745665"/>
                  <a:pt x="5597135" y="3745665"/>
                </a:cubicBezTo>
                <a:cubicBezTo>
                  <a:pt x="5587530" y="3745665"/>
                  <a:pt x="5577737" y="3742979"/>
                  <a:pt x="5568522" y="3740097"/>
                </a:cubicBezTo>
                <a:cubicBezTo>
                  <a:pt x="5514748" y="3722812"/>
                  <a:pt x="5460785" y="3724348"/>
                  <a:pt x="5406055" y="3734911"/>
                </a:cubicBezTo>
                <a:cubicBezTo>
                  <a:pt x="5394725" y="3737217"/>
                  <a:pt x="5382052" y="3737601"/>
                  <a:pt x="5370722" y="3735297"/>
                </a:cubicBezTo>
                <a:cubicBezTo>
                  <a:pt x="5338843" y="3728574"/>
                  <a:pt x="5307923" y="3717436"/>
                  <a:pt x="5275854" y="3712636"/>
                </a:cubicBezTo>
                <a:cubicBezTo>
                  <a:pt x="5222853" y="3704761"/>
                  <a:pt x="5176956" y="3731262"/>
                  <a:pt x="5129523" y="3748547"/>
                </a:cubicBezTo>
                <a:cubicBezTo>
                  <a:pt x="5084393" y="3764870"/>
                  <a:pt x="5045986" y="3801741"/>
                  <a:pt x="4992598" y="3793483"/>
                </a:cubicBezTo>
                <a:cubicBezTo>
                  <a:pt x="4987223" y="3792715"/>
                  <a:pt x="4981269" y="3797899"/>
                  <a:pt x="4975315" y="3799245"/>
                </a:cubicBezTo>
                <a:cubicBezTo>
                  <a:pt x="4958992" y="3802893"/>
                  <a:pt x="4942670" y="3807309"/>
                  <a:pt x="4926153" y="3809040"/>
                </a:cubicBezTo>
                <a:cubicBezTo>
                  <a:pt x="4905990" y="3811344"/>
                  <a:pt x="4885441" y="3810576"/>
                  <a:pt x="4865279" y="3812496"/>
                </a:cubicBezTo>
                <a:cubicBezTo>
                  <a:pt x="4839352" y="3814800"/>
                  <a:pt x="4813813" y="3820944"/>
                  <a:pt x="4788077" y="3820944"/>
                </a:cubicBezTo>
                <a:cubicBezTo>
                  <a:pt x="4767337" y="3820944"/>
                  <a:pt x="4746790" y="3813840"/>
                  <a:pt x="4726243" y="3810382"/>
                </a:cubicBezTo>
                <a:cubicBezTo>
                  <a:pt x="4697244" y="3805581"/>
                  <a:pt x="4665364" y="3806925"/>
                  <a:pt x="4639824" y="3794635"/>
                </a:cubicBezTo>
                <a:cubicBezTo>
                  <a:pt x="4612556" y="3781576"/>
                  <a:pt x="4586629" y="3775624"/>
                  <a:pt x="4558401" y="3779656"/>
                </a:cubicBezTo>
                <a:cubicBezTo>
                  <a:pt x="4548990" y="3781000"/>
                  <a:pt x="4536892" y="3789067"/>
                  <a:pt x="4532667" y="3797323"/>
                </a:cubicBezTo>
                <a:cubicBezTo>
                  <a:pt x="4523257" y="3815760"/>
                  <a:pt x="4510393" y="3819026"/>
                  <a:pt x="4492916" y="3812686"/>
                </a:cubicBezTo>
                <a:cubicBezTo>
                  <a:pt x="4477745" y="3807309"/>
                  <a:pt x="4459117" y="3804621"/>
                  <a:pt x="4448748" y="3794251"/>
                </a:cubicBezTo>
                <a:cubicBezTo>
                  <a:pt x="4419365" y="3764870"/>
                  <a:pt x="4381917" y="3763910"/>
                  <a:pt x="4345430" y="3756037"/>
                </a:cubicBezTo>
                <a:cubicBezTo>
                  <a:pt x="4323158" y="3751233"/>
                  <a:pt x="4302414" y="3751043"/>
                  <a:pt x="4280138" y="3754307"/>
                </a:cubicBezTo>
                <a:cubicBezTo>
                  <a:pt x="4231745" y="3761606"/>
                  <a:pt x="4184696" y="3751233"/>
                  <a:pt x="4138222" y="3737985"/>
                </a:cubicBezTo>
                <a:cubicBezTo>
                  <a:pt x="4107495" y="3729150"/>
                  <a:pt x="4076002" y="3723774"/>
                  <a:pt x="4045468" y="3714748"/>
                </a:cubicBezTo>
                <a:cubicBezTo>
                  <a:pt x="4022615" y="3707836"/>
                  <a:pt x="3999765" y="3699577"/>
                  <a:pt x="3978834" y="3688439"/>
                </a:cubicBezTo>
                <a:cubicBezTo>
                  <a:pt x="3948489" y="3672114"/>
                  <a:pt x="3921990" y="3647533"/>
                  <a:pt x="3883388" y="3654063"/>
                </a:cubicBezTo>
                <a:cubicBezTo>
                  <a:pt x="3849397" y="3659824"/>
                  <a:pt x="3818673" y="3647727"/>
                  <a:pt x="3787562" y="3636205"/>
                </a:cubicBezTo>
                <a:cubicBezTo>
                  <a:pt x="3764709" y="3627754"/>
                  <a:pt x="3741860" y="3619112"/>
                  <a:pt x="3718236" y="3613736"/>
                </a:cubicBezTo>
                <a:cubicBezTo>
                  <a:pt x="3690198" y="3607398"/>
                  <a:pt x="3658511" y="3610088"/>
                  <a:pt x="3633546" y="3598371"/>
                </a:cubicBezTo>
                <a:cubicBezTo>
                  <a:pt x="3607429" y="3586081"/>
                  <a:pt x="3585730" y="3594339"/>
                  <a:pt x="3562493" y="3597797"/>
                </a:cubicBezTo>
                <a:cubicBezTo>
                  <a:pt x="3525430" y="3603173"/>
                  <a:pt x="3488557" y="3613160"/>
                  <a:pt x="3451111" y="3600485"/>
                </a:cubicBezTo>
                <a:cubicBezTo>
                  <a:pt x="3405599" y="3585123"/>
                  <a:pt x="3360470" y="3568608"/>
                  <a:pt x="3314766" y="3554014"/>
                </a:cubicBezTo>
                <a:cubicBezTo>
                  <a:pt x="3297095" y="3548441"/>
                  <a:pt x="3278088" y="3546137"/>
                  <a:pt x="3259650" y="3543641"/>
                </a:cubicBezTo>
                <a:cubicBezTo>
                  <a:pt x="3242177" y="3541529"/>
                  <a:pt x="3221244" y="3546905"/>
                  <a:pt x="3207800" y="3538841"/>
                </a:cubicBezTo>
                <a:cubicBezTo>
                  <a:pt x="3173232" y="3518102"/>
                  <a:pt x="3137707" y="3507924"/>
                  <a:pt x="3097761" y="3507924"/>
                </a:cubicBezTo>
                <a:cubicBezTo>
                  <a:pt x="3082781" y="3507924"/>
                  <a:pt x="3068186" y="3499281"/>
                  <a:pt x="3053018" y="3497743"/>
                </a:cubicBezTo>
                <a:cubicBezTo>
                  <a:pt x="3032275" y="3495825"/>
                  <a:pt x="3008462" y="3490639"/>
                  <a:pt x="2990411" y="3497937"/>
                </a:cubicBezTo>
                <a:cubicBezTo>
                  <a:pt x="2947971" y="3515220"/>
                  <a:pt x="2913598" y="3500817"/>
                  <a:pt x="2876535" y="3483727"/>
                </a:cubicBezTo>
                <a:cubicBezTo>
                  <a:pt x="2840045" y="3466826"/>
                  <a:pt x="2801638" y="3453386"/>
                  <a:pt x="2762848" y="3442245"/>
                </a:cubicBezTo>
                <a:cubicBezTo>
                  <a:pt x="2748254" y="3438213"/>
                  <a:pt x="2730779" y="3444935"/>
                  <a:pt x="2714647" y="3446277"/>
                </a:cubicBezTo>
                <a:cubicBezTo>
                  <a:pt x="2708884" y="3446663"/>
                  <a:pt x="2702546" y="3447239"/>
                  <a:pt x="2697364" y="3445319"/>
                </a:cubicBezTo>
                <a:cubicBezTo>
                  <a:pt x="2647242" y="3426883"/>
                  <a:pt x="2596350" y="3412864"/>
                  <a:pt x="2542006" y="3422464"/>
                </a:cubicBezTo>
                <a:cubicBezTo>
                  <a:pt x="2537013" y="3423426"/>
                  <a:pt x="2531443" y="3421314"/>
                  <a:pt x="2526449" y="3419970"/>
                </a:cubicBezTo>
                <a:cubicBezTo>
                  <a:pt x="2502060" y="3413056"/>
                  <a:pt x="2478247" y="3402110"/>
                  <a:pt x="2453476" y="3399614"/>
                </a:cubicBezTo>
                <a:cubicBezTo>
                  <a:pt x="2392408" y="3393469"/>
                  <a:pt x="2330957" y="3390971"/>
                  <a:pt x="2269501" y="3386939"/>
                </a:cubicBezTo>
                <a:cubicBezTo>
                  <a:pt x="2265661" y="3386747"/>
                  <a:pt x="2261629" y="3386747"/>
                  <a:pt x="2258173" y="3385403"/>
                </a:cubicBezTo>
                <a:cubicBezTo>
                  <a:pt x="2235512" y="3377145"/>
                  <a:pt x="2215733" y="3379835"/>
                  <a:pt x="2196526" y="3395579"/>
                </a:cubicBezTo>
                <a:cubicBezTo>
                  <a:pt x="2188078" y="3402494"/>
                  <a:pt x="2176555" y="3406142"/>
                  <a:pt x="2165995" y="3409984"/>
                </a:cubicBezTo>
                <a:cubicBezTo>
                  <a:pt x="2150438" y="3415746"/>
                  <a:pt x="2134500" y="3421314"/>
                  <a:pt x="2118369" y="3424963"/>
                </a:cubicBezTo>
                <a:cubicBezTo>
                  <a:pt x="2102428" y="3428419"/>
                  <a:pt x="2085338" y="3433219"/>
                  <a:pt x="2069975" y="3430533"/>
                </a:cubicBezTo>
                <a:cubicBezTo>
                  <a:pt x="2042322" y="3425731"/>
                  <a:pt x="2016011" y="3414978"/>
                  <a:pt x="1988742" y="3407870"/>
                </a:cubicBezTo>
                <a:cubicBezTo>
                  <a:pt x="1979334" y="3405374"/>
                  <a:pt x="1968961" y="3405760"/>
                  <a:pt x="1959169" y="3405566"/>
                </a:cubicBezTo>
                <a:cubicBezTo>
                  <a:pt x="1936700" y="3404992"/>
                  <a:pt x="1913655" y="3410560"/>
                  <a:pt x="1893300" y="3394621"/>
                </a:cubicBezTo>
                <a:cubicBezTo>
                  <a:pt x="1874482" y="3379643"/>
                  <a:pt x="1855467" y="3384057"/>
                  <a:pt x="1835688" y="3395389"/>
                </a:cubicBezTo>
                <a:cubicBezTo>
                  <a:pt x="1821477" y="3403456"/>
                  <a:pt x="1805349" y="3409792"/>
                  <a:pt x="1789408" y="3412864"/>
                </a:cubicBezTo>
                <a:cubicBezTo>
                  <a:pt x="1767515" y="3417088"/>
                  <a:pt x="1745815" y="3418818"/>
                  <a:pt x="1722194" y="3416320"/>
                </a:cubicBezTo>
                <a:cubicBezTo>
                  <a:pt x="1705487" y="3414592"/>
                  <a:pt x="1691850" y="3413824"/>
                  <a:pt x="1678792" y="3403646"/>
                </a:cubicBezTo>
                <a:cubicBezTo>
                  <a:pt x="1676682" y="3402110"/>
                  <a:pt x="1672842" y="3401726"/>
                  <a:pt x="1669960" y="3401920"/>
                </a:cubicBezTo>
                <a:cubicBezTo>
                  <a:pt x="1632128" y="3405184"/>
                  <a:pt x="1594681" y="3403456"/>
                  <a:pt x="1556465" y="3401150"/>
                </a:cubicBezTo>
                <a:cubicBezTo>
                  <a:pt x="1507881" y="3398077"/>
                  <a:pt x="1456797" y="3407102"/>
                  <a:pt x="1414742" y="3439365"/>
                </a:cubicBezTo>
                <a:cubicBezTo>
                  <a:pt x="1408597" y="3444167"/>
                  <a:pt x="1399379" y="3446277"/>
                  <a:pt x="1391313" y="3447431"/>
                </a:cubicBezTo>
                <a:cubicBezTo>
                  <a:pt x="1353289" y="3452424"/>
                  <a:pt x="1315074" y="3455882"/>
                  <a:pt x="1277050" y="3461450"/>
                </a:cubicBezTo>
                <a:cubicBezTo>
                  <a:pt x="1256309" y="3464522"/>
                  <a:pt x="1234609" y="3467212"/>
                  <a:pt x="1215792" y="3475661"/>
                </a:cubicBezTo>
                <a:cubicBezTo>
                  <a:pt x="1197357" y="3483917"/>
                  <a:pt x="1182567" y="3493711"/>
                  <a:pt x="1171622" y="3476429"/>
                </a:cubicBezTo>
                <a:cubicBezTo>
                  <a:pt x="1152035" y="3485647"/>
                  <a:pt x="1134940" y="3493329"/>
                  <a:pt x="1118238" y="3501586"/>
                </a:cubicBezTo>
                <a:cubicBezTo>
                  <a:pt x="1112090" y="3504658"/>
                  <a:pt x="1106906" y="3509652"/>
                  <a:pt x="1100759" y="3512532"/>
                </a:cubicBezTo>
                <a:cubicBezTo>
                  <a:pt x="1094229" y="3515606"/>
                  <a:pt x="1086933" y="3517524"/>
                  <a:pt x="1079829" y="3519060"/>
                </a:cubicBezTo>
                <a:cubicBezTo>
                  <a:pt x="1048141" y="3525974"/>
                  <a:pt x="1016454" y="3532311"/>
                  <a:pt x="984963" y="3539801"/>
                </a:cubicBezTo>
                <a:cubicBezTo>
                  <a:pt x="978814" y="3541337"/>
                  <a:pt x="973630" y="3547483"/>
                  <a:pt x="968060" y="3551515"/>
                </a:cubicBezTo>
                <a:cubicBezTo>
                  <a:pt x="964412" y="3554204"/>
                  <a:pt x="960764" y="3558236"/>
                  <a:pt x="956730" y="3558814"/>
                </a:cubicBezTo>
                <a:cubicBezTo>
                  <a:pt x="926004" y="3563422"/>
                  <a:pt x="895471" y="3568800"/>
                  <a:pt x="864554" y="3571104"/>
                </a:cubicBezTo>
                <a:cubicBezTo>
                  <a:pt x="838629" y="3573022"/>
                  <a:pt x="813662" y="3572448"/>
                  <a:pt x="806942" y="3605862"/>
                </a:cubicBezTo>
                <a:cubicBezTo>
                  <a:pt x="805790" y="3611624"/>
                  <a:pt x="797532" y="3617770"/>
                  <a:pt x="791197" y="3620648"/>
                </a:cubicBezTo>
                <a:cubicBezTo>
                  <a:pt x="773144" y="3628906"/>
                  <a:pt x="753938" y="3634475"/>
                  <a:pt x="736079" y="3642925"/>
                </a:cubicBezTo>
                <a:cubicBezTo>
                  <a:pt x="677509" y="3671154"/>
                  <a:pt x="616250" y="3689015"/>
                  <a:pt x="550764" y="3685751"/>
                </a:cubicBezTo>
                <a:cubicBezTo>
                  <a:pt x="530409" y="3684791"/>
                  <a:pt x="510628" y="3674418"/>
                  <a:pt x="497762" y="3670578"/>
                </a:cubicBezTo>
                <a:cubicBezTo>
                  <a:pt x="460700" y="3685751"/>
                  <a:pt x="429589" y="3700345"/>
                  <a:pt x="397134" y="3711290"/>
                </a:cubicBezTo>
                <a:cubicBezTo>
                  <a:pt x="368521" y="3721084"/>
                  <a:pt x="338562" y="3727230"/>
                  <a:pt x="309178" y="3734335"/>
                </a:cubicBezTo>
                <a:cubicBezTo>
                  <a:pt x="298424" y="3737025"/>
                  <a:pt x="287479" y="3738561"/>
                  <a:pt x="276533" y="3739905"/>
                </a:cubicBezTo>
                <a:cubicBezTo>
                  <a:pt x="242352" y="3744129"/>
                  <a:pt x="206632" y="3733953"/>
                  <a:pt x="173219" y="3750083"/>
                </a:cubicBezTo>
                <a:cubicBezTo>
                  <a:pt x="155742" y="3758534"/>
                  <a:pt x="138458" y="3768710"/>
                  <a:pt x="120023" y="3773128"/>
                </a:cubicBezTo>
                <a:cubicBezTo>
                  <a:pt x="100244" y="3777928"/>
                  <a:pt x="80895" y="3785419"/>
                  <a:pt x="61139" y="3790771"/>
                </a:cubicBezTo>
                <a:lnTo>
                  <a:pt x="0" y="3795581"/>
                </a:lnTo>
                <a:lnTo>
                  <a:pt x="0" y="3082393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" y="965747"/>
            <a:ext cx="12191524" cy="2821422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" y="965747"/>
            <a:ext cx="12191524" cy="2821422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45BF2C-9117-607F-7C2C-EB68EAA03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032656"/>
            <a:ext cx="5601730" cy="2579858"/>
          </a:xfrm>
        </p:spPr>
        <p:txBody>
          <a:bodyPr>
            <a:normAutofit/>
          </a:bodyPr>
          <a:lstStyle/>
          <a:p>
            <a:r>
              <a:rPr lang="cs-CZ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Analogové video </a:t>
            </a:r>
            <a:r>
              <a:rPr lang="cs-CZ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reprezentuje informace jako spojité vlny, zatímco 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igitální video</a:t>
            </a:r>
            <a:r>
              <a:rPr lang="cs-CZ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informace zaznamenává a uchovává ve formě digitálních dat 0/1</a:t>
            </a:r>
          </a:p>
          <a:p>
            <a:r>
              <a:rPr lang="cs-CZ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Kvalita obrazu</a:t>
            </a:r>
            <a:r>
              <a:rPr lang="cs-CZ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Digitální video může poskytuje vyšší rozlišení a lepší kvalitu obrazu díky nižší náchylnosti k rušení a degradaci signálu.</a:t>
            </a:r>
          </a:p>
          <a:p>
            <a:r>
              <a:rPr lang="cs-CZ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Ukládání a editace</a:t>
            </a:r>
            <a:r>
              <a:rPr lang="cs-CZ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Digitální video je snadněji upravitelné a neztrácí kvalitu při kopírování nebo editaci&gt; obrovský skok oproti analogovému videu</a:t>
            </a:r>
          </a:p>
          <a:p>
            <a:endParaRPr lang="cs-CZ" sz="1100" b="0" i="0" dirty="0">
              <a:effectLst/>
              <a:latin typeface="Söhne"/>
            </a:endParaRPr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673486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8F7511-5583-1002-DFC9-CBD82205A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DIGITÁLNÍ VIDEO FUNGUJE?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A91214-F468-4DA2-0B79-C0CC340AA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446639"/>
            <a:ext cx="10668000" cy="3649362"/>
          </a:xfrm>
        </p:spPr>
        <p:txBody>
          <a:bodyPr>
            <a:normAutofit/>
          </a:bodyPr>
          <a:lstStyle/>
          <a:p>
            <a:r>
              <a:rPr 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Obsahuje zvukové a obrazové informace - v</a:t>
            </a:r>
            <a:r>
              <a:rPr lang="cs-CZ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ideokamera je zaznamenává a ukládá na magnetickou pásku podélně v oddělených stopách </a:t>
            </a:r>
            <a:endParaRPr lang="cs-CZ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Videostopa se skládá z řady nehybných snímků – obrazů. </a:t>
            </a:r>
          </a:p>
          <a:p>
            <a:pPr lvl="1"/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Řídící stopa obsahuje informaci, kde začíná a končí každý snímek. </a:t>
            </a:r>
          </a:p>
          <a:p>
            <a:pPr lvl="1"/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Dvě audiostopy umožňují zaznamenávat stereo zvuk. </a:t>
            </a:r>
          </a:p>
          <a:p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Snímková frekvence určuje, kolik snímků se přehraje za sekundu – </a:t>
            </a:r>
            <a:r>
              <a:rPr 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fps</a:t>
            </a:r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 (frames per second)</a:t>
            </a:r>
          </a:p>
          <a:p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Poměr stran snímku a vertikální rozlišení jsou dány </a:t>
            </a:r>
            <a:r>
              <a:rPr 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standardem</a:t>
            </a:r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08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EFB33D1-B067-B00B-8A78-003295685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"/>
          <a:stretch/>
        </p:blipFill>
        <p:spPr>
          <a:xfrm>
            <a:off x="20" y="10"/>
            <a:ext cx="12191435" cy="68579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A3D475D-F146-44DA-80FB-3306B95B8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23925" y="-923925"/>
            <a:ext cx="6858000" cy="870585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31000">
                <a:srgbClr val="000000">
                  <a:alpha val="70000"/>
                </a:srgbClr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F8F7511-5583-1002-DFC9-CBD82205A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3999"/>
            <a:ext cx="5334000" cy="3535018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z="6200" dirty="0">
                <a:solidFill>
                  <a:srgbClr val="FFFFFF"/>
                </a:solidFill>
              </a:rPr>
              <a:t>ROZLIŠENÍ</a:t>
            </a:r>
          </a:p>
        </p:txBody>
      </p:sp>
    </p:spTree>
    <p:extLst>
      <p:ext uri="{BB962C8B-B14F-4D97-AF65-F5344CB8AC3E}">
        <p14:creationId xmlns:p14="http://schemas.microsoft.com/office/powerpoint/2010/main" val="2314017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8F7511-5583-1002-DFC9-CBD82205A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FORMÁTY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A91214-F468-4DA2-0B79-C0CC340AA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11859"/>
            <a:ext cx="10668000" cy="401594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cs-CZ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285750" indent="-285750"/>
            <a:r>
              <a:rPr lang="cs-CZ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AVI </a:t>
            </a:r>
            <a:r>
              <a:rPr lang="cs-CZ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(Audio Video </a:t>
            </a:r>
            <a:r>
              <a:rPr lang="cs-CZ" sz="20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Interleave</a:t>
            </a:r>
            <a:r>
              <a:rPr lang="cs-CZ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cs-CZ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Starší formát, který podporuje množství kodeků, ale může mít velké soubory.</a:t>
            </a:r>
          </a:p>
          <a:p>
            <a:pPr marL="285750" indent="-285750"/>
            <a:r>
              <a:rPr lang="cs-CZ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MP4 </a:t>
            </a:r>
            <a:r>
              <a:rPr lang="cs-CZ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(MPEG-4 Part 14): </a:t>
            </a:r>
            <a:r>
              <a:rPr lang="cs-CZ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Velmi oblíbený formát kompatibilní s mnoha platformami a zařízeními.</a:t>
            </a:r>
          </a:p>
          <a:p>
            <a:pPr marL="285750" indent="-285750"/>
            <a:r>
              <a:rPr lang="cs-CZ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MOV </a:t>
            </a:r>
            <a:r>
              <a:rPr lang="cs-CZ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0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QuickTime</a:t>
            </a:r>
            <a:r>
              <a:rPr lang="cs-CZ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File</a:t>
            </a:r>
            <a:r>
              <a:rPr lang="cs-CZ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Format</a:t>
            </a:r>
            <a:r>
              <a:rPr lang="cs-CZ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cs-CZ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Vyvinutý společností Apple, často používán v profesionálním videu a editaci.</a:t>
            </a:r>
          </a:p>
          <a:p>
            <a:pPr marL="285750" indent="-285750"/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MPEG, MPEG2, MPEG4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Moving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Picture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Experts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Group): ztrátový komprimační formát, umožnil komprimovat AVI soubory na menší, vhodný pro sdílení videa na Internetu, byl optimalizován pro přehrávání videa z CD-ROM</a:t>
            </a:r>
          </a:p>
          <a:p>
            <a:pPr marL="285750" indent="-285750"/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DVD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(Digital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Versatile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zaručuje kvalitní video i zvuk</a:t>
            </a:r>
            <a:endParaRPr lang="cs-CZ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Význam formátů</a:t>
            </a:r>
            <a:r>
              <a:rPr lang="cs-CZ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Jak výběr formátu ovlivňuje distribuci a kvalitu videa.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2266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95D1D5-239D-9469-B305-69261ACD5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KODEKY A KOMPRESE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C4573F-2178-1429-3083-E1B9245FC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94919"/>
            <a:ext cx="10668000" cy="3694670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a audio data je třeba před ukládáním na počítači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komprimovat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(kompresní poměr může být od 1,6:1 až do 10:1)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provádí to software CODEC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COmpressor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DECompressor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Kodeky jsou zabudované v kameře/videokartě.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Kodeky v počítači –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QuickTime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Video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Windows, Real Media, aplikace pro střih.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Kodeky mohou být ztrátové a bezeztrátové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H.264 Kodek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který se používá zejména při kompresi videa ve vysokém rozlišení HD nebo ve full HD. Jedná se o kodek, který vychází se standardu MPEG-4</a:t>
            </a:r>
          </a:p>
        </p:txBody>
      </p:sp>
    </p:spTree>
    <p:extLst>
      <p:ext uri="{BB962C8B-B14F-4D97-AF65-F5344CB8AC3E}">
        <p14:creationId xmlns:p14="http://schemas.microsoft.com/office/powerpoint/2010/main" val="481370421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AnalogousFromDarkSeedLeftStep">
      <a:dk1>
        <a:srgbClr val="000000"/>
      </a:dk1>
      <a:lt1>
        <a:srgbClr val="FFFFFF"/>
      </a:lt1>
      <a:dk2>
        <a:srgbClr val="311C1F"/>
      </a:dk2>
      <a:lt2>
        <a:srgbClr val="F0F3F3"/>
      </a:lt2>
      <a:accent1>
        <a:srgbClr val="E64C2A"/>
      </a:accent1>
      <a:accent2>
        <a:srgbClr val="D41845"/>
      </a:accent2>
      <a:accent3>
        <a:srgbClr val="E62AA5"/>
      </a:accent3>
      <a:accent4>
        <a:srgbClr val="C618D4"/>
      </a:accent4>
      <a:accent5>
        <a:srgbClr val="8A2AE6"/>
      </a:accent5>
      <a:accent6>
        <a:srgbClr val="4232D9"/>
      </a:accent6>
      <a:hlink>
        <a:srgbClr val="963FBF"/>
      </a:hlink>
      <a:folHlink>
        <a:srgbClr val="7F7F7F"/>
      </a:folHlink>
    </a:clrScheme>
    <a:fontScheme name="Torn">
      <a:majorFont>
        <a:latin typeface="Verdana Pro Cond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789</Words>
  <Application>Microsoft Macintosh PowerPoint</Application>
  <PresentationFormat>Širokoúhlá obrazovka</PresentationFormat>
  <Paragraphs>76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Söhne</vt:lpstr>
      <vt:lpstr>Times New Roman</vt:lpstr>
      <vt:lpstr>Verdana Pro</vt:lpstr>
      <vt:lpstr>Verdana Pro Cond SemiBold</vt:lpstr>
      <vt:lpstr>TornVTI</vt:lpstr>
      <vt:lpstr>Digitální video aneb Vizuální revoluce</vt:lpstr>
      <vt:lpstr>SCHÉMA</vt:lpstr>
      <vt:lpstr>CO TO JE DIGITÁLNÍ VIDEO?</vt:lpstr>
      <vt:lpstr>CO TO JE DIGITÁLNÍ VIDEO?</vt:lpstr>
      <vt:lpstr>ROZDÍL MEZI ANALOGOVÝM A DIGITÁLNÍM VIDEEM</vt:lpstr>
      <vt:lpstr>JAK DIGITÁLNÍ VIDEO FUNGUJE?</vt:lpstr>
      <vt:lpstr>ROZLIŠENÍ</vt:lpstr>
      <vt:lpstr>FORMÁTY</vt:lpstr>
      <vt:lpstr>KODEKY A KOMPRESE</vt:lpstr>
      <vt:lpstr>Software pro úpravu videa</vt:lpstr>
      <vt:lpstr>DISTRIBUCE DIGITÁLNÍHO VIDEA</vt:lpstr>
      <vt:lpstr>BUDOUCNOST DIGITÁLNÍHO VIDEA</vt:lpstr>
      <vt:lpstr>ZÁVĚR</vt:lpstr>
      <vt:lpstr>SHRNUTÍ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Digitální video aneb Vizuální revoluce</dc:title>
  <dc:creator>Stanislav Červenka</dc:creator>
  <cp:lastModifiedBy>Stanislav Červenka</cp:lastModifiedBy>
  <cp:revision>2</cp:revision>
  <dcterms:created xsi:type="dcterms:W3CDTF">2023-11-05T22:46:36Z</dcterms:created>
  <dcterms:modified xsi:type="dcterms:W3CDTF">2023-11-06T10:25:47Z</dcterms:modified>
</cp:coreProperties>
</file>