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256" r:id="rId5"/>
    <p:sldId id="288" r:id="rId6"/>
    <p:sldId id="330" r:id="rId7"/>
    <p:sldId id="329" r:id="rId8"/>
    <p:sldId id="311" r:id="rId9"/>
    <p:sldId id="327" r:id="rId10"/>
    <p:sldId id="312" r:id="rId11"/>
    <p:sldId id="328" r:id="rId12"/>
    <p:sldId id="332" r:id="rId13"/>
    <p:sldId id="331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2C056B-9AD9-45D7-AD27-23E3AD1F551D}" v="1" dt="2022-11-22T13:20:48.445"/>
    <p1510:client id="{C59B4EEB-8C03-400A-88AC-67F8635A97B3}" v="2" dt="2022-11-22T06:16:10.5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gmar Pichová" userId="6b421d55-5fbb-4b8c-8249-2efc70f53626" providerId="ADAL" clId="{A02C056B-9AD9-45D7-AD27-23E3AD1F551D}"/>
    <pc:docChg chg="modSld">
      <pc:chgData name="Dagmar Pichová" userId="6b421d55-5fbb-4b8c-8249-2efc70f53626" providerId="ADAL" clId="{A02C056B-9AD9-45D7-AD27-23E3AD1F551D}" dt="2022-11-22T13:20:51.564" v="34" actId="5793"/>
      <pc:docMkLst>
        <pc:docMk/>
      </pc:docMkLst>
      <pc:sldChg chg="modSp mod">
        <pc:chgData name="Dagmar Pichová" userId="6b421d55-5fbb-4b8c-8249-2efc70f53626" providerId="ADAL" clId="{A02C056B-9AD9-45D7-AD27-23E3AD1F551D}" dt="2022-11-22T13:15:51.365" v="3" actId="20577"/>
        <pc:sldMkLst>
          <pc:docMk/>
          <pc:sldMk cId="3717167155" sldId="311"/>
        </pc:sldMkLst>
        <pc:spChg chg="mod">
          <ac:chgData name="Dagmar Pichová" userId="6b421d55-5fbb-4b8c-8249-2efc70f53626" providerId="ADAL" clId="{A02C056B-9AD9-45D7-AD27-23E3AD1F551D}" dt="2022-11-22T13:15:51.365" v="3" actId="20577"/>
          <ac:spMkLst>
            <pc:docMk/>
            <pc:sldMk cId="3717167155" sldId="311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A02C056B-9AD9-45D7-AD27-23E3AD1F551D}" dt="2022-11-22T13:15:59.461" v="4" actId="20577"/>
        <pc:sldMkLst>
          <pc:docMk/>
          <pc:sldMk cId="1657790586" sldId="312"/>
        </pc:sldMkLst>
        <pc:spChg chg="mod">
          <ac:chgData name="Dagmar Pichová" userId="6b421d55-5fbb-4b8c-8249-2efc70f53626" providerId="ADAL" clId="{A02C056B-9AD9-45D7-AD27-23E3AD1F551D}" dt="2022-11-22T13:15:59.461" v="4" actId="20577"/>
          <ac:spMkLst>
            <pc:docMk/>
            <pc:sldMk cId="1657790586" sldId="312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A02C056B-9AD9-45D7-AD27-23E3AD1F551D}" dt="2022-11-22T13:16:53.160" v="13" actId="20577"/>
        <pc:sldMkLst>
          <pc:docMk/>
          <pc:sldMk cId="431480403" sldId="328"/>
        </pc:sldMkLst>
        <pc:spChg chg="mod">
          <ac:chgData name="Dagmar Pichová" userId="6b421d55-5fbb-4b8c-8249-2efc70f53626" providerId="ADAL" clId="{A02C056B-9AD9-45D7-AD27-23E3AD1F551D}" dt="2022-11-22T13:16:53.160" v="13" actId="20577"/>
          <ac:spMkLst>
            <pc:docMk/>
            <pc:sldMk cId="431480403" sldId="328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A02C056B-9AD9-45D7-AD27-23E3AD1F551D}" dt="2022-11-22T13:15:43.945" v="2" actId="20577"/>
        <pc:sldMkLst>
          <pc:docMk/>
          <pc:sldMk cId="3819130548" sldId="329"/>
        </pc:sldMkLst>
        <pc:spChg chg="mod">
          <ac:chgData name="Dagmar Pichová" userId="6b421d55-5fbb-4b8c-8249-2efc70f53626" providerId="ADAL" clId="{A02C056B-9AD9-45D7-AD27-23E3AD1F551D}" dt="2022-11-22T13:15:43.945" v="2" actId="20577"/>
          <ac:spMkLst>
            <pc:docMk/>
            <pc:sldMk cId="3819130548" sldId="329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A02C056B-9AD9-45D7-AD27-23E3AD1F551D}" dt="2022-11-22T13:20:51.564" v="34" actId="5793"/>
        <pc:sldMkLst>
          <pc:docMk/>
          <pc:sldMk cId="3486506857" sldId="331"/>
        </pc:sldMkLst>
        <pc:spChg chg="mod">
          <ac:chgData name="Dagmar Pichová" userId="6b421d55-5fbb-4b8c-8249-2efc70f53626" providerId="ADAL" clId="{A02C056B-9AD9-45D7-AD27-23E3AD1F551D}" dt="2022-11-22T13:20:51.564" v="34" actId="5793"/>
          <ac:spMkLst>
            <pc:docMk/>
            <pc:sldMk cId="3486506857" sldId="331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A02C056B-9AD9-45D7-AD27-23E3AD1F551D}" dt="2022-11-22T13:18:09.213" v="30" actId="20577"/>
        <pc:sldMkLst>
          <pc:docMk/>
          <pc:sldMk cId="1902946836" sldId="332"/>
        </pc:sldMkLst>
        <pc:spChg chg="mod">
          <ac:chgData name="Dagmar Pichová" userId="6b421d55-5fbb-4b8c-8249-2efc70f53626" providerId="ADAL" clId="{A02C056B-9AD9-45D7-AD27-23E3AD1F551D}" dt="2022-11-22T13:18:09.213" v="30" actId="20577"/>
          <ac:spMkLst>
            <pc:docMk/>
            <pc:sldMk cId="1902946836" sldId="332"/>
            <ac:spMk id="5" creationId="{6455710E-B684-C8DD-B164-92E09D5999EF}"/>
          </ac:spMkLst>
        </pc:spChg>
      </pc:sldChg>
    </pc:docChg>
  </pc:docChgLst>
  <pc:docChgLst>
    <pc:chgData name="Dagmar Pichová" userId="6b421d55-5fbb-4b8c-8249-2efc70f53626" providerId="ADAL" clId="{C59B4EEB-8C03-400A-88AC-67F8635A97B3}"/>
    <pc:docChg chg="undo redo custSel addSld delSld modSld sldOrd">
      <pc:chgData name="Dagmar Pichová" userId="6b421d55-5fbb-4b8c-8249-2efc70f53626" providerId="ADAL" clId="{C59B4EEB-8C03-400A-88AC-67F8635A97B3}" dt="2022-11-22T08:34:37.352" v="1840" actId="20577"/>
      <pc:docMkLst>
        <pc:docMk/>
      </pc:docMkLst>
      <pc:sldChg chg="modSp mod">
        <pc:chgData name="Dagmar Pichová" userId="6b421d55-5fbb-4b8c-8249-2efc70f53626" providerId="ADAL" clId="{C59B4EEB-8C03-400A-88AC-67F8635A97B3}" dt="2022-11-19T10:43:17.827" v="21" actId="20577"/>
        <pc:sldMkLst>
          <pc:docMk/>
          <pc:sldMk cId="3039613349" sldId="256"/>
        </pc:sldMkLst>
        <pc:spChg chg="mod">
          <ac:chgData name="Dagmar Pichová" userId="6b421d55-5fbb-4b8c-8249-2efc70f53626" providerId="ADAL" clId="{C59B4EEB-8C03-400A-88AC-67F8635A97B3}" dt="2022-11-19T10:43:17.827" v="21" actId="20577"/>
          <ac:spMkLst>
            <pc:docMk/>
            <pc:sldMk cId="3039613349" sldId="256"/>
            <ac:spMk id="4" creationId="{123A9B39-6D5B-1149-AF4B-4E9BE322023F}"/>
          </ac:spMkLst>
        </pc:spChg>
      </pc:sldChg>
      <pc:sldChg chg="del">
        <pc:chgData name="Dagmar Pichová" userId="6b421d55-5fbb-4b8c-8249-2efc70f53626" providerId="ADAL" clId="{C59B4EEB-8C03-400A-88AC-67F8635A97B3}" dt="2022-11-19T10:47:37.599" v="80" actId="47"/>
        <pc:sldMkLst>
          <pc:docMk/>
          <pc:sldMk cId="4086495102" sldId="281"/>
        </pc:sldMkLst>
      </pc:sldChg>
      <pc:sldChg chg="del">
        <pc:chgData name="Dagmar Pichová" userId="6b421d55-5fbb-4b8c-8249-2efc70f53626" providerId="ADAL" clId="{C59B4EEB-8C03-400A-88AC-67F8635A97B3}" dt="2022-11-19T10:47:35.993" v="78" actId="47"/>
        <pc:sldMkLst>
          <pc:docMk/>
          <pc:sldMk cId="1385015082" sldId="287"/>
        </pc:sldMkLst>
      </pc:sldChg>
      <pc:sldChg chg="modSp mod">
        <pc:chgData name="Dagmar Pichová" userId="6b421d55-5fbb-4b8c-8249-2efc70f53626" providerId="ADAL" clId="{C59B4EEB-8C03-400A-88AC-67F8635A97B3}" dt="2022-11-22T08:21:34.206" v="1804" actId="255"/>
        <pc:sldMkLst>
          <pc:docMk/>
          <pc:sldMk cId="2641886228" sldId="288"/>
        </pc:sldMkLst>
        <pc:spChg chg="mod">
          <ac:chgData name="Dagmar Pichová" userId="6b421d55-5fbb-4b8c-8249-2efc70f53626" providerId="ADAL" clId="{C59B4EEB-8C03-400A-88AC-67F8635A97B3}" dt="2022-11-19T10:43:29.667" v="43" actId="20577"/>
          <ac:spMkLst>
            <pc:docMk/>
            <pc:sldMk cId="2641886228" sldId="288"/>
            <ac:spMk id="4" creationId="{4C6C4D4B-8995-3B7D-1D4D-F5FE53F5CCC1}"/>
          </ac:spMkLst>
        </pc:spChg>
        <pc:spChg chg="mod">
          <ac:chgData name="Dagmar Pichová" userId="6b421d55-5fbb-4b8c-8249-2efc70f53626" providerId="ADAL" clId="{C59B4EEB-8C03-400A-88AC-67F8635A97B3}" dt="2022-11-22T08:21:34.206" v="1804" actId="255"/>
          <ac:spMkLst>
            <pc:docMk/>
            <pc:sldMk cId="2641886228" sldId="288"/>
            <ac:spMk id="5" creationId="{6455710E-B684-C8DD-B164-92E09D5999EF}"/>
          </ac:spMkLst>
        </pc:spChg>
      </pc:sldChg>
      <pc:sldChg chg="del">
        <pc:chgData name="Dagmar Pichová" userId="6b421d55-5fbb-4b8c-8249-2efc70f53626" providerId="ADAL" clId="{C59B4EEB-8C03-400A-88AC-67F8635A97B3}" dt="2022-11-19T10:47:30.807" v="71" actId="47"/>
        <pc:sldMkLst>
          <pc:docMk/>
          <pc:sldMk cId="4118311694" sldId="289"/>
        </pc:sldMkLst>
      </pc:sldChg>
      <pc:sldChg chg="del">
        <pc:chgData name="Dagmar Pichová" userId="6b421d55-5fbb-4b8c-8249-2efc70f53626" providerId="ADAL" clId="{C59B4EEB-8C03-400A-88AC-67F8635A97B3}" dt="2022-11-19T10:47:36.822" v="79" actId="47"/>
        <pc:sldMkLst>
          <pc:docMk/>
          <pc:sldMk cId="669290323" sldId="296"/>
        </pc:sldMkLst>
      </pc:sldChg>
      <pc:sldChg chg="del">
        <pc:chgData name="Dagmar Pichová" userId="6b421d55-5fbb-4b8c-8249-2efc70f53626" providerId="ADAL" clId="{C59B4EEB-8C03-400A-88AC-67F8635A97B3}" dt="2022-11-19T10:47:33.456" v="75" actId="47"/>
        <pc:sldMkLst>
          <pc:docMk/>
          <pc:sldMk cId="2584718977" sldId="298"/>
        </pc:sldMkLst>
      </pc:sldChg>
      <pc:sldChg chg="del">
        <pc:chgData name="Dagmar Pichová" userId="6b421d55-5fbb-4b8c-8249-2efc70f53626" providerId="ADAL" clId="{C59B4EEB-8C03-400A-88AC-67F8635A97B3}" dt="2022-11-19T10:47:32.816" v="74" actId="47"/>
        <pc:sldMkLst>
          <pc:docMk/>
          <pc:sldMk cId="2154652359" sldId="299"/>
        </pc:sldMkLst>
      </pc:sldChg>
      <pc:sldChg chg="del">
        <pc:chgData name="Dagmar Pichová" userId="6b421d55-5fbb-4b8c-8249-2efc70f53626" providerId="ADAL" clId="{C59B4EEB-8C03-400A-88AC-67F8635A97B3}" dt="2022-11-19T10:47:32.091" v="73" actId="47"/>
        <pc:sldMkLst>
          <pc:docMk/>
          <pc:sldMk cId="898554118" sldId="300"/>
        </pc:sldMkLst>
      </pc:sldChg>
      <pc:sldChg chg="del">
        <pc:chgData name="Dagmar Pichová" userId="6b421d55-5fbb-4b8c-8249-2efc70f53626" providerId="ADAL" clId="{C59B4EEB-8C03-400A-88AC-67F8635A97B3}" dt="2022-11-19T10:47:30.160" v="70" actId="47"/>
        <pc:sldMkLst>
          <pc:docMk/>
          <pc:sldMk cId="3519626673" sldId="301"/>
        </pc:sldMkLst>
      </pc:sldChg>
      <pc:sldChg chg="del">
        <pc:chgData name="Dagmar Pichová" userId="6b421d55-5fbb-4b8c-8249-2efc70f53626" providerId="ADAL" clId="{C59B4EEB-8C03-400A-88AC-67F8635A97B3}" dt="2022-11-19T10:47:29.543" v="69" actId="47"/>
        <pc:sldMkLst>
          <pc:docMk/>
          <pc:sldMk cId="1169929119" sldId="302"/>
        </pc:sldMkLst>
      </pc:sldChg>
      <pc:sldChg chg="del">
        <pc:chgData name="Dagmar Pichová" userId="6b421d55-5fbb-4b8c-8249-2efc70f53626" providerId="ADAL" clId="{C59B4EEB-8C03-400A-88AC-67F8635A97B3}" dt="2022-11-19T10:47:28.898" v="68" actId="47"/>
        <pc:sldMkLst>
          <pc:docMk/>
          <pc:sldMk cId="934178005" sldId="303"/>
        </pc:sldMkLst>
      </pc:sldChg>
      <pc:sldChg chg="del">
        <pc:chgData name="Dagmar Pichová" userId="6b421d55-5fbb-4b8c-8249-2efc70f53626" providerId="ADAL" clId="{C59B4EEB-8C03-400A-88AC-67F8635A97B3}" dt="2022-11-19T10:47:28.250" v="67" actId="47"/>
        <pc:sldMkLst>
          <pc:docMk/>
          <pc:sldMk cId="3585337307" sldId="304"/>
        </pc:sldMkLst>
      </pc:sldChg>
      <pc:sldChg chg="del">
        <pc:chgData name="Dagmar Pichová" userId="6b421d55-5fbb-4b8c-8249-2efc70f53626" providerId="ADAL" clId="{C59B4EEB-8C03-400A-88AC-67F8635A97B3}" dt="2022-11-19T10:47:38.438" v="81" actId="47"/>
        <pc:sldMkLst>
          <pc:docMk/>
          <pc:sldMk cId="1068638456" sldId="305"/>
        </pc:sldMkLst>
      </pc:sldChg>
      <pc:sldChg chg="del">
        <pc:chgData name="Dagmar Pichová" userId="6b421d55-5fbb-4b8c-8249-2efc70f53626" providerId="ADAL" clId="{C59B4EEB-8C03-400A-88AC-67F8635A97B3}" dt="2022-11-19T10:47:35.570" v="77" actId="47"/>
        <pc:sldMkLst>
          <pc:docMk/>
          <pc:sldMk cId="2313346947" sldId="306"/>
        </pc:sldMkLst>
      </pc:sldChg>
      <pc:sldChg chg="del">
        <pc:chgData name="Dagmar Pichová" userId="6b421d55-5fbb-4b8c-8249-2efc70f53626" providerId="ADAL" clId="{C59B4EEB-8C03-400A-88AC-67F8635A97B3}" dt="2022-11-19T10:47:39.200" v="82" actId="47"/>
        <pc:sldMkLst>
          <pc:docMk/>
          <pc:sldMk cId="1231437088" sldId="307"/>
        </pc:sldMkLst>
      </pc:sldChg>
      <pc:sldChg chg="del">
        <pc:chgData name="Dagmar Pichová" userId="6b421d55-5fbb-4b8c-8249-2efc70f53626" providerId="ADAL" clId="{C59B4EEB-8C03-400A-88AC-67F8635A97B3}" dt="2022-11-19T10:47:31.447" v="72" actId="47"/>
        <pc:sldMkLst>
          <pc:docMk/>
          <pc:sldMk cId="378206298" sldId="308"/>
        </pc:sldMkLst>
      </pc:sldChg>
      <pc:sldChg chg="del">
        <pc:chgData name="Dagmar Pichová" userId="6b421d55-5fbb-4b8c-8249-2efc70f53626" providerId="ADAL" clId="{C59B4EEB-8C03-400A-88AC-67F8635A97B3}" dt="2022-11-19T10:47:34.439" v="76" actId="47"/>
        <pc:sldMkLst>
          <pc:docMk/>
          <pc:sldMk cId="3268733382" sldId="310"/>
        </pc:sldMkLst>
      </pc:sldChg>
      <pc:sldChg chg="modSp add mod ord">
        <pc:chgData name="Dagmar Pichová" userId="6b421d55-5fbb-4b8c-8249-2efc70f53626" providerId="ADAL" clId="{C59B4EEB-8C03-400A-88AC-67F8635A97B3}" dt="2022-11-22T08:32:09.473" v="1819" actId="20577"/>
        <pc:sldMkLst>
          <pc:docMk/>
          <pc:sldMk cId="3717167155" sldId="311"/>
        </pc:sldMkLst>
        <pc:spChg chg="mod">
          <ac:chgData name="Dagmar Pichová" userId="6b421d55-5fbb-4b8c-8249-2efc70f53626" providerId="ADAL" clId="{C59B4EEB-8C03-400A-88AC-67F8635A97B3}" dt="2022-11-22T08:32:09.473" v="1819" actId="20577"/>
          <ac:spMkLst>
            <pc:docMk/>
            <pc:sldMk cId="3717167155" sldId="311"/>
            <ac:spMk id="5" creationId="{6455710E-B684-C8DD-B164-92E09D5999EF}"/>
          </ac:spMkLst>
        </pc:spChg>
      </pc:sldChg>
      <pc:sldChg chg="modSp add mod ord">
        <pc:chgData name="Dagmar Pichová" userId="6b421d55-5fbb-4b8c-8249-2efc70f53626" providerId="ADAL" clId="{C59B4EEB-8C03-400A-88AC-67F8635A97B3}" dt="2022-11-22T08:32:43.945" v="1827" actId="20577"/>
        <pc:sldMkLst>
          <pc:docMk/>
          <pc:sldMk cId="1657790586" sldId="312"/>
        </pc:sldMkLst>
        <pc:spChg chg="mod">
          <ac:chgData name="Dagmar Pichová" userId="6b421d55-5fbb-4b8c-8249-2efc70f53626" providerId="ADAL" clId="{C59B4EEB-8C03-400A-88AC-67F8635A97B3}" dt="2022-11-19T10:46:28.350" v="61" actId="1076"/>
          <ac:spMkLst>
            <pc:docMk/>
            <pc:sldMk cId="1657790586" sldId="312"/>
            <ac:spMk id="4" creationId="{4C6C4D4B-8995-3B7D-1D4D-F5FE53F5CCC1}"/>
          </ac:spMkLst>
        </pc:spChg>
        <pc:spChg chg="mod">
          <ac:chgData name="Dagmar Pichová" userId="6b421d55-5fbb-4b8c-8249-2efc70f53626" providerId="ADAL" clId="{C59B4EEB-8C03-400A-88AC-67F8635A97B3}" dt="2022-11-22T08:32:43.945" v="1827" actId="20577"/>
          <ac:spMkLst>
            <pc:docMk/>
            <pc:sldMk cId="1657790586" sldId="312"/>
            <ac:spMk id="5" creationId="{6455710E-B684-C8DD-B164-92E09D5999EF}"/>
          </ac:spMkLst>
        </pc:spChg>
      </pc:sldChg>
      <pc:sldChg chg="modSp add mod ord">
        <pc:chgData name="Dagmar Pichová" userId="6b421d55-5fbb-4b8c-8249-2efc70f53626" providerId="ADAL" clId="{C59B4EEB-8C03-400A-88AC-67F8635A97B3}" dt="2022-11-20T16:31:52.596" v="395"/>
        <pc:sldMkLst>
          <pc:docMk/>
          <pc:sldMk cId="2794957187" sldId="327"/>
        </pc:sldMkLst>
        <pc:spChg chg="mod">
          <ac:chgData name="Dagmar Pichová" userId="6b421d55-5fbb-4b8c-8249-2efc70f53626" providerId="ADAL" clId="{C59B4EEB-8C03-400A-88AC-67F8635A97B3}" dt="2022-11-19T10:45:48.334" v="59" actId="6549"/>
          <ac:spMkLst>
            <pc:docMk/>
            <pc:sldMk cId="2794957187" sldId="327"/>
            <ac:spMk id="86" creationId="{00000000-0000-0000-0000-000000000000}"/>
          </ac:spMkLst>
        </pc:spChg>
      </pc:sldChg>
      <pc:sldChg chg="modSp add mod">
        <pc:chgData name="Dagmar Pichová" userId="6b421d55-5fbb-4b8c-8249-2efc70f53626" providerId="ADAL" clId="{C59B4EEB-8C03-400A-88AC-67F8635A97B3}" dt="2022-11-22T08:34:00.288" v="1834" actId="255"/>
        <pc:sldMkLst>
          <pc:docMk/>
          <pc:sldMk cId="431480403" sldId="328"/>
        </pc:sldMkLst>
        <pc:spChg chg="mod">
          <ac:chgData name="Dagmar Pichová" userId="6b421d55-5fbb-4b8c-8249-2efc70f53626" providerId="ADAL" clId="{C59B4EEB-8C03-400A-88AC-67F8635A97B3}" dt="2022-11-22T08:34:00.288" v="1834" actId="255"/>
          <ac:spMkLst>
            <pc:docMk/>
            <pc:sldMk cId="431480403" sldId="328"/>
            <ac:spMk id="5" creationId="{6455710E-B684-C8DD-B164-92E09D5999EF}"/>
          </ac:spMkLst>
        </pc:spChg>
      </pc:sldChg>
      <pc:sldChg chg="modSp add mod ord">
        <pc:chgData name="Dagmar Pichová" userId="6b421d55-5fbb-4b8c-8249-2efc70f53626" providerId="ADAL" clId="{C59B4EEB-8C03-400A-88AC-67F8635A97B3}" dt="2022-11-22T08:22:46.437" v="1805" actId="207"/>
        <pc:sldMkLst>
          <pc:docMk/>
          <pc:sldMk cId="3819130548" sldId="329"/>
        </pc:sldMkLst>
        <pc:spChg chg="mod">
          <ac:chgData name="Dagmar Pichová" userId="6b421d55-5fbb-4b8c-8249-2efc70f53626" providerId="ADAL" clId="{C59B4EEB-8C03-400A-88AC-67F8635A97B3}" dt="2022-11-22T08:22:46.437" v="1805" actId="207"/>
          <ac:spMkLst>
            <pc:docMk/>
            <pc:sldMk cId="3819130548" sldId="329"/>
            <ac:spMk id="5" creationId="{6455710E-B684-C8DD-B164-92E09D5999EF}"/>
          </ac:spMkLst>
        </pc:spChg>
      </pc:sldChg>
      <pc:sldChg chg="modSp add mod ord">
        <pc:chgData name="Dagmar Pichová" userId="6b421d55-5fbb-4b8c-8249-2efc70f53626" providerId="ADAL" clId="{C59B4EEB-8C03-400A-88AC-67F8635A97B3}" dt="2022-11-22T06:32:32.762" v="1802" actId="207"/>
        <pc:sldMkLst>
          <pc:docMk/>
          <pc:sldMk cId="3925119538" sldId="330"/>
        </pc:sldMkLst>
        <pc:spChg chg="mod">
          <ac:chgData name="Dagmar Pichová" userId="6b421d55-5fbb-4b8c-8249-2efc70f53626" providerId="ADAL" clId="{C59B4EEB-8C03-400A-88AC-67F8635A97B3}" dt="2022-11-22T06:32:32.762" v="1802" actId="207"/>
          <ac:spMkLst>
            <pc:docMk/>
            <pc:sldMk cId="3925119538" sldId="330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C59B4EEB-8C03-400A-88AC-67F8635A97B3}" dt="2022-11-22T08:34:37.352" v="1840" actId="20577"/>
        <pc:sldMkLst>
          <pc:docMk/>
          <pc:sldMk cId="3486506857" sldId="331"/>
        </pc:sldMkLst>
        <pc:spChg chg="mod">
          <ac:chgData name="Dagmar Pichová" userId="6b421d55-5fbb-4b8c-8249-2efc70f53626" providerId="ADAL" clId="{C59B4EEB-8C03-400A-88AC-67F8635A97B3}" dt="2022-11-22T08:34:37.352" v="1840" actId="20577"/>
          <ac:spMkLst>
            <pc:docMk/>
            <pc:sldMk cId="3486506857" sldId="331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C59B4EEB-8C03-400A-88AC-67F8635A97B3}" dt="2022-11-22T08:34:17.905" v="1837" actId="20577"/>
        <pc:sldMkLst>
          <pc:docMk/>
          <pc:sldMk cId="1902946836" sldId="332"/>
        </pc:sldMkLst>
        <pc:spChg chg="mod">
          <ac:chgData name="Dagmar Pichová" userId="6b421d55-5fbb-4b8c-8249-2efc70f53626" providerId="ADAL" clId="{C59B4EEB-8C03-400A-88AC-67F8635A97B3}" dt="2022-11-22T08:34:17.905" v="1837" actId="20577"/>
          <ac:spMkLst>
            <pc:docMk/>
            <pc:sldMk cId="1902946836" sldId="332"/>
            <ac:spMk id="5" creationId="{6455710E-B684-C8DD-B164-92E09D5999E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/>
              <a:t>Click here to insert title</a:t>
            </a:r>
            <a:endParaRPr lang="cs-CZ" noProof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C6BB9ACC-C3A4-4A4B-BEFD-392425B24B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here to insert title</a:t>
            </a:r>
            <a:endParaRPr lang="cs-CZ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CB04877-8D0D-7C41-9C65-72660263D5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title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3F0C79E9-977A-324A-B94F-9582489F7D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2934461-5870-1C45-9A0F-E3BD9CD79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33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9F8C8789-9758-484D-AE5B-0C11AEEC3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D582FC6E-E02B-9847-845F-C4E9F8BA4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69BFF73-61C8-B347-8E6C-A3DFA79A95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/>
              <a:t>Click here to insert heading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A470884-4B82-A845-9A48-81F9BEAFF6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B907E0B-5A9A-1F40-B66A-089160DCB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7D0311E5-13E6-CB46-80C5-D54A502DC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7D74CAA-738C-B24F-BD74-82686E1450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6608F1C3-884D-984E-A42A-469BB440F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16703\Downloads\19994-Article%20Text-44207-1-10-20160613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XY1MjwVaJ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gt8QUHQjw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Filozofická terminologie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Filozofická terminologie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buNone/>
            </a:pPr>
            <a:r>
              <a:rPr lang="cs-CZ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S filozofickou terminologií souvisí </a:t>
            </a:r>
            <a:r>
              <a:rPr lang="cs-CZ" sz="2000" kern="1200" dirty="0">
                <a:cs typeface="Times New Roman" panose="02020603050405020304" pitchFamily="18" charset="0"/>
              </a:rPr>
              <a:t>p</a:t>
            </a:r>
            <a:r>
              <a:rPr lang="fr-FR" sz="2000" b="0" kern="120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roblém</a:t>
            </a:r>
            <a:r>
              <a:rPr lang="fr-FR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 </a:t>
            </a:r>
            <a:r>
              <a:rPr lang="fr-FR" sz="2000" b="0" kern="120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překlad</a:t>
            </a:r>
            <a:r>
              <a:rPr lang="cs-CZ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ů</a:t>
            </a:r>
            <a:r>
              <a:rPr lang="fr-FR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 </a:t>
            </a:r>
            <a:r>
              <a:rPr lang="fr-FR" sz="2000" b="0" kern="120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filozofických</a:t>
            </a:r>
            <a:r>
              <a:rPr lang="fr-FR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 </a:t>
            </a:r>
            <a:r>
              <a:rPr lang="fr-FR" sz="2000" b="0" kern="120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textů</a:t>
            </a:r>
            <a:r>
              <a:rPr lang="cs-CZ" sz="2000" kern="1200" dirty="0">
                <a:cs typeface="Times New Roman" panose="02020603050405020304" pitchFamily="18" charset="0"/>
              </a:rPr>
              <a:t>:</a:t>
            </a:r>
            <a:endParaRPr lang="cs-CZ" sz="20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fr-FR" sz="20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r>
              <a:rPr lang="cs-CZ" sz="2000" kern="1200" dirty="0">
                <a:cs typeface="Times New Roman" panose="02020603050405020304" pitchFamily="18" charset="0"/>
              </a:rPr>
              <a:t>Dva příklady problematických překladů:</a:t>
            </a:r>
            <a:endParaRPr lang="cs-CZ" sz="20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algn="just"/>
            <a:r>
              <a:rPr lang="fr-FR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Simone de Beauvoir, </a:t>
            </a:r>
            <a:r>
              <a:rPr lang="fr-FR" sz="2000" b="0" kern="120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Druhé</a:t>
            </a:r>
            <a:r>
              <a:rPr lang="fr-FR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 </a:t>
            </a:r>
            <a:r>
              <a:rPr lang="fr-FR" sz="2000" b="0" kern="120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pohlaví</a:t>
            </a:r>
            <a:r>
              <a:rPr lang="fr-FR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 (Le Deuxième sexe, 1949) </a:t>
            </a:r>
          </a:p>
          <a:p>
            <a:pPr algn="just"/>
            <a:r>
              <a:rPr lang="fr-FR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Michel Foucault, </a:t>
            </a:r>
            <a:r>
              <a:rPr lang="fr-FR" sz="2000" b="0" kern="120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Slova</a:t>
            </a:r>
            <a:r>
              <a:rPr lang="fr-FR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 a </a:t>
            </a:r>
            <a:r>
              <a:rPr lang="fr-FR" sz="2000" b="0" kern="120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věci</a:t>
            </a:r>
            <a:r>
              <a:rPr lang="fr-FR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 (Les Mots et les choses, 1966)</a:t>
            </a:r>
            <a:endParaRPr lang="cs-CZ" sz="20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r>
              <a:rPr lang="en-US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  <a:hlinkClick r:id="rId2" action="ppaction://hlinkfile"/>
              </a:rPr>
              <a:t>file:///C:/Users/16703/Downloads/19994-Article%20Text-44207-1-10-20160613.html</a:t>
            </a:r>
            <a:endParaRPr lang="cs-CZ" sz="2000" kern="1200" dirty="0">
              <a:cs typeface="Times New Roman" panose="02020603050405020304" pitchFamily="18" charset="0"/>
            </a:endParaRPr>
          </a:p>
          <a:p>
            <a:pPr algn="just"/>
            <a:endParaRPr lang="fr-FR" sz="20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6506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Filozofická terminologie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marR="0" lvl="0" indent="0" algn="just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Různé chápání filozofických pojmů </a:t>
            </a:r>
          </a:p>
          <a:p>
            <a:pPr marL="252000" marR="0" lvl="0" indent="-180000" algn="just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ve filozofických směrech</a:t>
            </a:r>
          </a:p>
          <a:p>
            <a:pPr algn="just">
              <a:buClr>
                <a:srgbClr val="0000DC"/>
              </a:buClr>
              <a:defRPr/>
            </a:pPr>
            <a:r>
              <a:rPr lang="cs-CZ" sz="20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v historii (vývoj pojmu/dějiny pojmu)</a:t>
            </a:r>
          </a:p>
          <a:p>
            <a:pPr algn="just">
              <a:buClr>
                <a:srgbClr val="0000DC"/>
              </a:buClr>
              <a:defRPr/>
            </a:pPr>
            <a:r>
              <a:rPr lang="cs-CZ" sz="2000" kern="1200" dirty="0">
                <a:latin typeface="+mj-lt"/>
                <a:cs typeface="Times New Roman" panose="02020603050405020304" pitchFamily="18" charset="0"/>
              </a:rPr>
              <a:t>p</a:t>
            </a:r>
            <a:r>
              <a:rPr lang="cs-CZ" sz="2000" b="0" kern="1200" dirty="0">
                <a:solidFill>
                  <a:schemeClr val="tx1"/>
                </a:solidFill>
                <a:effectLst/>
                <a:latin typeface="+mj-lt"/>
                <a:ea typeface="+mn-ea"/>
                <a:cs typeface="Times New Roman" panose="02020603050405020304" pitchFamily="18" charset="0"/>
              </a:rPr>
              <a:t>roblém specifických pojmů</a:t>
            </a:r>
          </a:p>
          <a:p>
            <a:pPr algn="just">
              <a:buClr>
                <a:srgbClr val="0000DC"/>
              </a:buClr>
              <a:defRPr/>
            </a:pPr>
            <a:r>
              <a:rPr lang="cs-CZ" sz="2000" b="0" kern="1200" dirty="0">
                <a:solidFill>
                  <a:schemeClr val="tx1"/>
                </a:solidFill>
                <a:effectLst/>
                <a:latin typeface="+mj-lt"/>
                <a:ea typeface="+mn-ea"/>
                <a:cs typeface="Times New Roman" panose="02020603050405020304" pitchFamily="18" charset="0"/>
              </a:rPr>
              <a:t>problém pojmů, které se mohou plést s běžnými pojmy</a:t>
            </a:r>
            <a:r>
              <a:rPr lang="cs-CZ" sz="20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  <a:p>
            <a:pPr algn="just">
              <a:buClr>
                <a:srgbClr val="0000DC"/>
              </a:buClr>
              <a:defRPr/>
            </a:pPr>
            <a:endParaRPr lang="cs-CZ" sz="20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buClr>
                <a:srgbClr val="0000DC"/>
              </a:buClr>
              <a:buNone/>
              <a:defRPr/>
            </a:pPr>
            <a:r>
              <a:rPr lang="cs-CZ" sz="2000" kern="1200" dirty="0">
                <a:latin typeface="+mj-lt"/>
                <a:cs typeface="Times New Roman" panose="02020603050405020304" pitchFamily="18" charset="0"/>
              </a:rPr>
              <a:t>Je třeba c</a:t>
            </a:r>
            <a:r>
              <a:rPr lang="cs-CZ" sz="2000" b="0" kern="1200" dirty="0">
                <a:solidFill>
                  <a:schemeClr val="tx1"/>
                </a:solidFill>
                <a:effectLst/>
                <a:latin typeface="+mj-lt"/>
                <a:ea typeface="+mn-ea"/>
                <a:cs typeface="Times New Roman" panose="02020603050405020304" pitchFamily="18" charset="0"/>
              </a:rPr>
              <a:t>hápat pojmy ve správných souvislostech a definovat základní pojmy </a:t>
            </a:r>
          </a:p>
          <a:p>
            <a:pPr marL="72000" indent="0" algn="just">
              <a:buNone/>
            </a:pPr>
            <a:r>
              <a:rPr lang="cs-CZ" sz="20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Přehled základních filozofických pojmů –</a:t>
            </a:r>
            <a:r>
              <a:rPr lang="cs-CZ" sz="2000" b="0" kern="120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Times New Roman" panose="02020603050405020304" pitchFamily="18" charset="0"/>
              </a:rPr>
              <a:t> filozofické slovníky, encyklopedie</a:t>
            </a:r>
            <a:endParaRPr lang="cs-CZ" sz="2000" b="0" kern="1200" dirty="0">
              <a:solidFill>
                <a:schemeClr val="tx1"/>
              </a:solidFill>
              <a:effectLst/>
              <a:latin typeface="+mj-lt"/>
              <a:ea typeface="+mn-ea"/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188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Filozofická terminologie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Různé chápání filozofických pojmů ve filozofických směrech: </a:t>
            </a:r>
            <a:r>
              <a:rPr lang="cs-CZ" sz="2000" kern="1200" dirty="0">
                <a:solidFill>
                  <a:srgbClr val="FF0000"/>
                </a:solidFill>
                <a:cs typeface="Times New Roman" panose="02020603050405020304" pitchFamily="18" charset="0"/>
              </a:rPr>
              <a:t>rozlišení na analytickou a kontinentální tradici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2000" kern="1200" dirty="0">
              <a:cs typeface="Times New Roman" panose="02020603050405020304" pitchFamily="18" charset="0"/>
            </a:endParaRPr>
          </a:p>
          <a:p>
            <a:pPr marL="7200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None/>
              <a:tabLst/>
              <a:defRPr/>
            </a:pPr>
            <a:r>
              <a:rPr lang="cs-CZ" sz="2000" kern="1200" dirty="0">
                <a:cs typeface="Times New Roman" panose="02020603050405020304" pitchFamily="18" charset="0"/>
              </a:rPr>
              <a:t>První polovina 20. století: </a:t>
            </a:r>
            <a:r>
              <a:rPr lang="cs-CZ" sz="2000" kern="1200" dirty="0">
                <a:effectLst/>
                <a:ea typeface="DejaVu Sans"/>
                <a:cs typeface="Times New Roman" panose="02020603050405020304" pitchFamily="18" charset="0"/>
              </a:rPr>
              <a:t>J</a:t>
            </a:r>
            <a:r>
              <a:rPr lang="cs-CZ" sz="2000" kern="150" dirty="0">
                <a:effectLst/>
                <a:ea typeface="DejaVu Sans"/>
              </a:rPr>
              <a:t>aké poznání může nabídnout filozofie s ohledem na převratný vývoj vědy? </a:t>
            </a:r>
          </a:p>
          <a:p>
            <a:pPr algn="just">
              <a:lnSpc>
                <a:spcPct val="100000"/>
              </a:lnSpc>
            </a:pPr>
            <a:r>
              <a:rPr lang="cs-CZ" sz="2000" b="1" kern="150" dirty="0">
                <a:ea typeface="DejaVu Sans"/>
              </a:rPr>
              <a:t>Obrat k jazyku</a:t>
            </a:r>
            <a:r>
              <a:rPr lang="cs-CZ" sz="2000" b="1" kern="150" dirty="0">
                <a:effectLst/>
                <a:ea typeface="DejaVu Sans"/>
              </a:rPr>
              <a:t>: </a:t>
            </a:r>
            <a:r>
              <a:rPr lang="cs-CZ" sz="2000" kern="150" dirty="0">
                <a:effectLst/>
                <a:ea typeface="DejaVu Sans"/>
              </a:rPr>
              <a:t>Je třeba rozebrat otázky, kterými se filozofie zabývá, a určit, jaký mají smysl. </a:t>
            </a:r>
            <a:r>
              <a:rPr lang="cs-CZ" sz="2000" kern="150" dirty="0">
                <a:ea typeface="DejaVu Sans"/>
              </a:rPr>
              <a:t>D</a:t>
            </a:r>
            <a:r>
              <a:rPr lang="cs-CZ" sz="2000" kern="150" dirty="0">
                <a:effectLst/>
                <a:ea typeface="DejaVu Sans"/>
              </a:rPr>
              <a:t>ává smysl jazyk, kterým tyto otázky formulujeme? Je třeba najít nějaká kritéria, která umožní třídit otázky na smysluplné a na ty, které smysl nemají. </a:t>
            </a:r>
          </a:p>
          <a:p>
            <a:pPr algn="just">
              <a:lnSpc>
                <a:spcPct val="100000"/>
              </a:lnSpc>
            </a:pPr>
            <a:r>
              <a:rPr lang="cs-CZ" sz="2000" kern="150" dirty="0">
                <a:ea typeface="DejaVu Sans"/>
              </a:rPr>
              <a:t>Vliv tzv.</a:t>
            </a:r>
            <a:r>
              <a:rPr lang="cs-CZ" sz="2000" kern="150" dirty="0">
                <a:effectLst/>
                <a:ea typeface="DejaVu Sans"/>
              </a:rPr>
              <a:t> Vídeňského kruhu (filozofové a vědci z Vídeňské univerzity): filozofické otázky, které dávají smysl, se podle představitelů Vídeňského kruhu týkají jazyka samotného, zejména významu jeho výrazů. (O. </a:t>
            </a:r>
            <a:r>
              <a:rPr lang="cs-CZ" sz="2000" kern="150" dirty="0" err="1">
                <a:effectLst/>
                <a:ea typeface="DejaVu Sans"/>
              </a:rPr>
              <a:t>Neurath</a:t>
            </a:r>
            <a:r>
              <a:rPr lang="cs-CZ" sz="2000" kern="150" dirty="0">
                <a:effectLst/>
                <a:ea typeface="DejaVu Sans"/>
              </a:rPr>
              <a:t>, M. </a:t>
            </a:r>
            <a:r>
              <a:rPr lang="cs-CZ" sz="2000" kern="150" dirty="0" err="1">
                <a:effectLst/>
                <a:ea typeface="DejaVu Sans"/>
              </a:rPr>
              <a:t>Schlick</a:t>
            </a:r>
            <a:r>
              <a:rPr lang="cs-CZ" sz="2000" kern="150" dirty="0">
                <a:effectLst/>
                <a:ea typeface="DejaVu Sans"/>
              </a:rPr>
              <a:t>, R. </a:t>
            </a:r>
            <a:r>
              <a:rPr lang="cs-CZ" sz="2000" kern="150" dirty="0" err="1">
                <a:effectLst/>
                <a:ea typeface="DejaVu Sans"/>
              </a:rPr>
              <a:t>Carnap</a:t>
            </a:r>
            <a:r>
              <a:rPr lang="cs-CZ" sz="2000" kern="150" dirty="0">
                <a:effectLst/>
                <a:ea typeface="DejaVu Sans"/>
              </a:rPr>
              <a:t>; zčásti také L. </a:t>
            </a:r>
            <a:r>
              <a:rPr lang="cs-CZ" sz="2000" kern="150" dirty="0" err="1">
                <a:effectLst/>
                <a:ea typeface="DejaVu Sans"/>
              </a:rPr>
              <a:t>Wittgenstein</a:t>
            </a:r>
            <a:r>
              <a:rPr lang="cs-CZ" sz="2000" kern="150" dirty="0">
                <a:effectLst/>
                <a:ea typeface="DejaVu Sans"/>
              </a:rPr>
              <a:t>). </a:t>
            </a:r>
          </a:p>
          <a:p>
            <a:pPr algn="just">
              <a:lnSpc>
                <a:spcPct val="100000"/>
              </a:lnSpc>
            </a:pPr>
            <a:r>
              <a:rPr lang="cs-CZ" sz="2000" kern="150" dirty="0">
                <a:effectLst/>
                <a:ea typeface="DejaVu Sans"/>
              </a:rPr>
              <a:t>Proto je filozofie důležitá i pro vědu. Vědec se zabývá oblastmi, které s jazykem nemají nic společného, v jazyce však vyjadřuje své předpoklady a formuluje výsledky své práce. Úkolem filozofie by tedy byla starost o jazyk jako nástroje poznání.</a:t>
            </a:r>
          </a:p>
          <a:p>
            <a:pPr marL="72000" indent="0" algn="just"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5119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Filozofická terminologie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Různé chápání filozofických pojmů ve filozofických směrech</a:t>
            </a:r>
            <a:r>
              <a:rPr lang="cs-CZ" sz="2000" kern="1200" dirty="0">
                <a:cs typeface="Times New Roman" panose="02020603050405020304" pitchFamily="18" charset="0"/>
              </a:rPr>
              <a:t>: </a:t>
            </a:r>
            <a:r>
              <a:rPr lang="cs-CZ" sz="2000" kern="1200" dirty="0">
                <a:solidFill>
                  <a:srgbClr val="FF0000"/>
                </a:solidFill>
                <a:cs typeface="Times New Roman" panose="02020603050405020304" pitchFamily="18" charset="0"/>
              </a:rPr>
              <a:t>rozlišení na analytickou a kontinentální tradici</a:t>
            </a:r>
            <a:r>
              <a:rPr lang="cs-CZ" sz="2000" kern="150" dirty="0">
                <a:solidFill>
                  <a:srgbClr val="FF0000"/>
                </a:solidFill>
                <a:effectLst/>
                <a:ea typeface="DejaVu Sans"/>
              </a:rPr>
              <a:t> </a:t>
            </a:r>
          </a:p>
          <a:p>
            <a:pPr marL="7200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None/>
              <a:tabLst/>
              <a:defRPr/>
            </a:pPr>
            <a:endParaRPr lang="cs-CZ" sz="2000" kern="150" dirty="0">
              <a:effectLst/>
              <a:ea typeface="DejaVu Sans"/>
            </a:endParaRPr>
          </a:p>
          <a:p>
            <a:pPr algn="just">
              <a:lnSpc>
                <a:spcPct val="100000"/>
              </a:lnSpc>
            </a:pPr>
            <a:r>
              <a:rPr lang="cs-CZ" sz="2000" kern="150" dirty="0">
                <a:effectLst/>
                <a:ea typeface="DejaVu Sans"/>
              </a:rPr>
              <a:t>Ne všichni filozofové 20. století souhlasili s tímto novým projektem filozofické činnosti. Pod vlivem obratu k jazyku se filozofie 20. století rozpadla na dva odlišné směry. Filozofie, která pokračovala v zájmu o jazyk, se nazývá </a:t>
            </a:r>
            <a:r>
              <a:rPr lang="cs-CZ" sz="2000" b="1" kern="150" dirty="0">
                <a:effectLst/>
                <a:ea typeface="DejaVu Sans"/>
              </a:rPr>
              <a:t>analytická </a:t>
            </a:r>
            <a:r>
              <a:rPr lang="cs-CZ" sz="2000" kern="150" dirty="0">
                <a:effectLst/>
                <a:ea typeface="DejaVu Sans"/>
              </a:rPr>
              <a:t>(zejména angloamerická), filozofie, která v tomto směru nepokračovala, se nazývá </a:t>
            </a:r>
            <a:r>
              <a:rPr lang="cs-CZ" sz="2000" b="1" kern="150" dirty="0">
                <a:effectLst/>
                <a:ea typeface="DejaVu Sans"/>
              </a:rPr>
              <a:t>kontinentální</a:t>
            </a:r>
            <a:r>
              <a:rPr lang="cs-CZ" sz="2000" kern="150" dirty="0">
                <a:effectLst/>
                <a:ea typeface="DejaVu Sans"/>
              </a:rPr>
              <a:t>. Zejména kontinentální filozofie je velmi široký pojem a zahrnuje mnoho různorodých směrů (fenomenologie, hermeneutika, strukturalismus atd.).</a:t>
            </a:r>
          </a:p>
          <a:p>
            <a:pPr algn="just">
              <a:lnSpc>
                <a:spcPct val="100000"/>
              </a:lnSpc>
            </a:pPr>
            <a:endParaRPr lang="cs-CZ" sz="2000" kern="150" dirty="0">
              <a:ea typeface="DejaVu Sans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kern="150" dirty="0">
                <a:effectLst/>
                <a:ea typeface="DejaVu Sans"/>
              </a:rPr>
              <a:t>J. </a:t>
            </a:r>
            <a:r>
              <a:rPr lang="cs-CZ" sz="2000" kern="150" dirty="0" err="1">
                <a:effectLst/>
                <a:ea typeface="DejaVu Sans"/>
              </a:rPr>
              <a:t>Peregrin</a:t>
            </a:r>
            <a:r>
              <a:rPr lang="cs-CZ" sz="2000" kern="150" dirty="0">
                <a:effectLst/>
                <a:ea typeface="DejaVu Sans"/>
              </a:rPr>
              <a:t>, Analytická filozofie </a:t>
            </a:r>
            <a:r>
              <a:rPr lang="cs-CZ" sz="2000" kern="150" dirty="0">
                <a:ea typeface="DejaVu Sans"/>
              </a:rPr>
              <a:t>(stručný </a:t>
            </a:r>
            <a:r>
              <a:rPr lang="cs-CZ" sz="2000" kern="150" dirty="0">
                <a:effectLst/>
                <a:ea typeface="DejaVu Sans"/>
              </a:rPr>
              <a:t>přehled od 55)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kern="150" dirty="0">
                <a:effectLst/>
                <a:ea typeface="DejaVu Sans"/>
                <a:hlinkClick r:id="rId2"/>
              </a:rPr>
              <a:t>https://www.youtube.com/watch?v=9XY1MjwVaJU</a:t>
            </a:r>
            <a:endParaRPr lang="cs-CZ" sz="2000" kern="150" dirty="0">
              <a:effectLst/>
              <a:ea typeface="DejaVu Sans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sz="2000" kern="150" dirty="0">
              <a:effectLst/>
              <a:ea typeface="DejaVu Sans"/>
            </a:endParaRPr>
          </a:p>
          <a:p>
            <a:pPr algn="just">
              <a:lnSpc>
                <a:spcPct val="100000"/>
              </a:lnSpc>
            </a:pPr>
            <a:endParaRPr lang="cs-CZ" sz="2000" kern="150" dirty="0">
              <a:effectLst/>
              <a:ea typeface="DejaVu Sans"/>
            </a:endParaRPr>
          </a:p>
          <a:p>
            <a:pPr marL="72000" indent="0" algn="just"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3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Filozofická terminologie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Různé chápání filozofických pojmů </a:t>
            </a:r>
            <a:r>
              <a:rPr lang="cs-CZ" sz="20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v historii: </a:t>
            </a:r>
            <a:r>
              <a:rPr lang="cs-CZ" sz="2000" kern="1200" dirty="0">
                <a:solidFill>
                  <a:srgbClr val="FF0000"/>
                </a:solidFill>
                <a:cs typeface="Times New Roman" panose="02020603050405020304" pitchFamily="18" charset="0"/>
              </a:rPr>
              <a:t>vývoj pojmu/dějiny pojmu</a:t>
            </a:r>
          </a:p>
          <a:p>
            <a:pPr marL="7200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None/>
              <a:tabLst/>
              <a:defRPr/>
            </a:pPr>
            <a:endParaRPr lang="cs-CZ" sz="20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20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Příklad I a II </a:t>
            </a:r>
            <a:r>
              <a:rPr lang="cs-CZ" sz="2000" b="0" kern="1200" baseline="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(</a:t>
            </a:r>
            <a:r>
              <a:rPr lang="cs-CZ" sz="2000" b="0" kern="1200" baseline="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Durozoi</a:t>
            </a:r>
            <a:r>
              <a:rPr lang="cs-CZ" sz="2000" b="0" kern="1200" baseline="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, </a:t>
            </a:r>
            <a:r>
              <a:rPr lang="cs-CZ" sz="2000" b="0" kern="1200" baseline="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Roussel</a:t>
            </a:r>
            <a:r>
              <a:rPr lang="cs-CZ" sz="2000" b="0" kern="1200" baseline="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, 1994)</a:t>
            </a:r>
            <a:r>
              <a:rPr lang="cs-CZ" sz="2000" kern="1200" baseline="0" dirty="0">
                <a:cs typeface="Times New Roman" panose="02020603050405020304" pitchFamily="18" charset="0"/>
              </a:rPr>
              <a:t>:</a:t>
            </a:r>
            <a:endParaRPr lang="cs-CZ" sz="20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None/>
              <a:tabLst/>
              <a:defRPr/>
            </a:pPr>
            <a:endParaRPr lang="cs-CZ" sz="20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b="0" kern="1200" dirty="0">
                <a:solidFill>
                  <a:srgbClr val="FF0000"/>
                </a:solidFill>
                <a:effectLst/>
                <a:ea typeface="+mn-ea"/>
                <a:cs typeface="Times New Roman" panose="02020603050405020304" pitchFamily="18" charset="0"/>
              </a:rPr>
              <a:t>„Intuice“</a:t>
            </a:r>
          </a:p>
          <a:p>
            <a:pPr algn="just">
              <a:lnSpc>
                <a:spcPct val="100000"/>
              </a:lnSpc>
            </a:pPr>
            <a:r>
              <a:rPr lang="cs-CZ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instinktivní reakce, neopodstatnění přesvědčení, „vágní vnímání“, esoterické konotace (předtucha)</a:t>
            </a:r>
          </a:p>
          <a:p>
            <a:pPr algn="just">
              <a:lnSpc>
                <a:spcPct val="100000"/>
              </a:lnSpc>
            </a:pPr>
            <a:r>
              <a:rPr lang="cs-CZ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intuice jako forma</a:t>
            </a:r>
            <a:r>
              <a:rPr lang="cs-CZ" sz="2000" b="0" kern="1200" baseline="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 poznání (Platón), </a:t>
            </a:r>
            <a:r>
              <a:rPr lang="cs-CZ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konkrétní a přesná filozofická metoda (Bergson)</a:t>
            </a:r>
          </a:p>
          <a:p>
            <a:pPr algn="just">
              <a:lnSpc>
                <a:spcPct val="100000"/>
              </a:lnSpc>
            </a:pPr>
            <a:endParaRPr lang="cs-CZ" sz="20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b="0" kern="1200" dirty="0">
                <a:solidFill>
                  <a:srgbClr val="FF0000"/>
                </a:solidFill>
                <a:effectLst/>
                <a:ea typeface="+mn-ea"/>
                <a:cs typeface="Times New Roman" panose="02020603050405020304" pitchFamily="18" charset="0"/>
              </a:rPr>
              <a:t>„Dialektika“</a:t>
            </a:r>
          </a:p>
          <a:p>
            <a:pPr algn="just">
              <a:lnSpc>
                <a:spcPct val="100000"/>
              </a:lnSpc>
            </a:pPr>
            <a:r>
              <a:rPr lang="cs-CZ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umění konverzace – sofistické</a:t>
            </a:r>
            <a:r>
              <a:rPr lang="cs-CZ" sz="2000" b="0" kern="1200" baseline="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 uvažování – formální logika (antická filozofie)</a:t>
            </a:r>
            <a:endParaRPr lang="cs-CZ" sz="20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vývoj</a:t>
            </a:r>
            <a:r>
              <a:rPr lang="cs-CZ" sz="2000" b="0" kern="1200" baseline="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 myšlení a reality, sjednocení protikladů (</a:t>
            </a:r>
            <a:r>
              <a:rPr lang="cs-CZ" sz="2000" b="0" kern="1200" baseline="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Hegel</a:t>
            </a:r>
            <a:r>
              <a:rPr lang="cs-CZ" sz="2000" b="0" kern="1200" baseline="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, Marx)</a:t>
            </a:r>
          </a:p>
          <a:p>
            <a:pPr algn="just">
              <a:lnSpc>
                <a:spcPct val="100000"/>
              </a:lnSpc>
            </a:pPr>
            <a:endParaRPr lang="cs-CZ" sz="2000" kern="12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716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1981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1981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3810000" y="296733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75520" y="2967336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042864" y="1774825"/>
          <a:ext cx="8229600" cy="16002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endParaRPr lang="cs-CZ" sz="1600" b="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97220D55-4609-4AED-831F-9B4621C3C0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85" b="2635"/>
          <a:stretch/>
        </p:blipFill>
        <p:spPr>
          <a:xfrm>
            <a:off x="2201377" y="1424110"/>
            <a:ext cx="7788887" cy="460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9571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Filozofická terminologie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None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Různé chápání filozofických pojmů </a:t>
            </a:r>
            <a:r>
              <a:rPr lang="cs-CZ" sz="20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v historii: </a:t>
            </a:r>
            <a:r>
              <a:rPr lang="cs-CZ" sz="2000" kern="1200" dirty="0">
                <a:solidFill>
                  <a:srgbClr val="FF0000"/>
                </a:solidFill>
                <a:cs typeface="Times New Roman" panose="02020603050405020304" pitchFamily="18" charset="0"/>
              </a:rPr>
              <a:t>vývoj pojmu/dějiny pojmu</a:t>
            </a:r>
            <a:endParaRPr lang="cs-CZ" sz="20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sz="2000" b="0" kern="1200" dirty="0">
              <a:solidFill>
                <a:srgbClr val="000000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Příklad III a IV: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sz="2000" kern="1200" baseline="0" dirty="0">
                <a:solidFill>
                  <a:srgbClr val="FF0000"/>
                </a:solidFill>
                <a:cs typeface="Times New Roman" panose="02020603050405020304" pitchFamily="18" charset="0"/>
              </a:rPr>
              <a:t>„K</a:t>
            </a:r>
            <a:r>
              <a:rPr lang="cs-CZ" sz="2000" b="0" kern="1200" baseline="0" dirty="0">
                <a:solidFill>
                  <a:srgbClr val="FF0000"/>
                </a:solidFill>
                <a:effectLst/>
                <a:ea typeface="+mn-ea"/>
                <a:cs typeface="Times New Roman" panose="02020603050405020304" pitchFamily="18" charset="0"/>
              </a:rPr>
              <a:t>rása“ </a:t>
            </a:r>
            <a:r>
              <a:rPr lang="cs-CZ" sz="2000" b="0" kern="1200" baseline="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(</a:t>
            </a:r>
            <a:r>
              <a:rPr lang="cs-CZ" sz="2000" b="0" kern="1200" baseline="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ed</a:t>
            </a:r>
            <a:r>
              <a:rPr lang="cs-CZ" sz="2000" b="0" kern="1200" baseline="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. U. </a:t>
            </a:r>
            <a:r>
              <a:rPr lang="cs-CZ" sz="2000" b="0" kern="1200" baseline="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Eco</a:t>
            </a:r>
            <a:r>
              <a:rPr lang="cs-CZ" sz="2000" b="0" kern="1200" baseline="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, Dějiny krásy, 2005)</a:t>
            </a:r>
          </a:p>
          <a:p>
            <a:pPr algn="just">
              <a:lnSpc>
                <a:spcPct val="100000"/>
              </a:lnSpc>
            </a:pPr>
            <a:r>
              <a:rPr lang="cs-CZ" sz="2000" kern="1200" dirty="0">
                <a:solidFill>
                  <a:srgbClr val="FF0000"/>
                </a:solidFill>
                <a:cs typeface="Times New Roman" panose="02020603050405020304" pitchFamily="18" charset="0"/>
              </a:rPr>
              <a:t>„O</a:t>
            </a:r>
            <a:r>
              <a:rPr lang="cs-CZ" sz="2000" b="0" kern="1200" baseline="0" dirty="0">
                <a:solidFill>
                  <a:srgbClr val="FF0000"/>
                </a:solidFill>
                <a:effectLst/>
                <a:ea typeface="+mn-ea"/>
                <a:cs typeface="Times New Roman" panose="02020603050405020304" pitchFamily="18" charset="0"/>
              </a:rPr>
              <a:t>šklivost“ </a:t>
            </a:r>
            <a:r>
              <a:rPr lang="cs-CZ" sz="2000" b="0" kern="1200" baseline="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(</a:t>
            </a:r>
            <a:r>
              <a:rPr lang="cs-CZ" sz="2000" b="0" kern="1200" baseline="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ed</a:t>
            </a:r>
            <a:r>
              <a:rPr lang="cs-CZ" sz="2000" b="0" kern="1200" baseline="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. U. </a:t>
            </a:r>
            <a:r>
              <a:rPr lang="cs-CZ" sz="2000" b="0" kern="1200" baseline="0" dirty="0" err="1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Eco</a:t>
            </a:r>
            <a:r>
              <a:rPr lang="cs-CZ" sz="2000" b="0" kern="1200" baseline="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, Dějiny ošklivosti, 2007)</a:t>
            </a:r>
            <a:endParaRPr lang="cs-CZ" sz="20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sz="2000" b="1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Současné interdisciplinární přístupy: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cs typeface="Times New Roman" panose="02020603050405020304" pitchFamily="18" charset="0"/>
                <a:hlinkClick r:id="rId2"/>
              </a:rPr>
              <a:t>https://www.youtube.com/watch?v=Wgt8QUHQjw8</a:t>
            </a:r>
            <a:endParaRPr lang="cs-CZ" sz="20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en-US" sz="2000" dirty="0">
                <a:cs typeface="Times New Roman" panose="02020603050405020304" pitchFamily="18" charset="0"/>
              </a:rPr>
              <a:t>How your brain decides what is beautiful </a:t>
            </a:r>
            <a:r>
              <a:rPr lang="cs-CZ" sz="2000" dirty="0">
                <a:cs typeface="Times New Roman" panose="02020603050405020304" pitchFamily="18" charset="0"/>
              </a:rPr>
              <a:t>(A</a:t>
            </a:r>
            <a:r>
              <a:rPr lang="en-US" sz="2000" dirty="0" err="1">
                <a:cs typeface="Times New Roman" panose="02020603050405020304" pitchFamily="18" charset="0"/>
              </a:rPr>
              <a:t>njan</a:t>
            </a:r>
            <a:r>
              <a:rPr lang="en-US" sz="2000" dirty="0">
                <a:cs typeface="Times New Roman" panose="02020603050405020304" pitchFamily="18" charset="0"/>
              </a:rPr>
              <a:t> Chatterjee</a:t>
            </a:r>
            <a:r>
              <a:rPr lang="cs-CZ" sz="2000" dirty="0">
                <a:cs typeface="Times New Roman" panose="02020603050405020304" pitchFamily="18" charset="0"/>
              </a:rPr>
              <a:t>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7790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Filozofická terminologie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buNone/>
            </a:pPr>
            <a:r>
              <a:rPr lang="cs-CZ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S filozofickou terminologií souvisí </a:t>
            </a:r>
            <a:r>
              <a:rPr lang="cs-CZ" sz="2000" kern="1200" dirty="0">
                <a:cs typeface="Times New Roman" panose="02020603050405020304" pitchFamily="18" charset="0"/>
              </a:rPr>
              <a:t>p</a:t>
            </a:r>
            <a:r>
              <a:rPr lang="cs-CZ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roblém </a:t>
            </a:r>
            <a:r>
              <a:rPr lang="cs-CZ" sz="2000" b="0" kern="1200" dirty="0">
                <a:solidFill>
                  <a:srgbClr val="FF0000"/>
                </a:solidFill>
                <a:effectLst/>
                <a:ea typeface="+mn-ea"/>
                <a:cs typeface="Times New Roman" panose="02020603050405020304" pitchFamily="18" charset="0"/>
              </a:rPr>
              <a:t>překladů filozofických textů</a:t>
            </a:r>
            <a:r>
              <a:rPr lang="cs-CZ" sz="2000" b="0" kern="1200" dirty="0">
                <a:solidFill>
                  <a:schemeClr val="tx1"/>
                </a:solidFill>
                <a:effectLst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72000" indent="0" algn="just">
              <a:lnSpc>
                <a:spcPct val="100000"/>
              </a:lnSpc>
              <a:spcAft>
                <a:spcPts val="0"/>
              </a:spcAft>
              <a:buNone/>
            </a:pPr>
            <a:endParaRPr lang="cs-CZ" sz="20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Obecné zásady a specifika filozofického překladu</a:t>
            </a:r>
            <a:endParaRPr lang="cs-CZ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spcAft>
                <a:spcPts val="0"/>
              </a:spcAft>
              <a:buNone/>
            </a:pPr>
            <a:endParaRPr lang="cs-CZ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a. Jak překládat filozofický text?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Jazyk určité filozofické tradice 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Specifické f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ilozofické termíny</a:t>
            </a:r>
          </a:p>
          <a:p>
            <a:pPr marL="7200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7200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b. Jak číst filozofický překlad? 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Výběr textu?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Překladatel?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Rok vydání překladu?</a:t>
            </a:r>
            <a:endParaRPr lang="cs-CZ" sz="20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1480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Filozofická terminologie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a. Jak překládat filozofický text?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Ještě více než v jiných disciplínách předpokládá překlad filozofického textu správnou interpretaci filozofického textu (překladatel musí rozhodnout, jak text převést, nemůže jednoduše říct, že danou pasáž nechápe). 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Filozofové používají jazyk různými způsoby – </a:t>
            </a: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analytičtí filozofové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snaží o maximální jasnost textu a vstřícnost vůči čtenáři. Filozofické pojmy jsou v těchto textech definovány, v případě zvláštního použití je čtenář na odchylku od běžného pojetí upozorněn. Pro překladatele je nutné dosáhnout stejné jasnosti – pracovat s jazykem stejně precizně jako autor originálního textu.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Oproti tomu jiní filozofové, zejména </a:t>
            </a: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kontinentální tradice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pracují s jazykem kreativním způsobem, variují jeho použití a vytváří novotvary, odkazují implicitně na jiné autory či koncepce.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294683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537D0685-485C-4667-BE81-13AAC725A250}" vid="{DA130814-F9B3-4022-8252-F2F2B6A7EA6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9197B1-F9F3-4FA2-A439-98F50D2A5A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52B29B-97BB-42E2-AEBE-41D937B6CD6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032FF4A-5CF8-4F49-83B0-7DC778C1CA3E}">
  <ds:schemaRefs>
    <ds:schemaRef ds:uri="76d5652a-9cd3-465f-98c7-aa8090bd65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769</Words>
  <Application>Microsoft Office PowerPoint</Application>
  <PresentationFormat>Širokoúhlá obrazovka</PresentationFormat>
  <Paragraphs>151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Corbel</vt:lpstr>
      <vt:lpstr>Tahoma</vt:lpstr>
      <vt:lpstr>Times New Roman</vt:lpstr>
      <vt:lpstr>Wingdings</vt:lpstr>
      <vt:lpstr>Presentation_MU_EN</vt:lpstr>
      <vt:lpstr>Filozofická terminologie</vt:lpstr>
      <vt:lpstr>Filozofická terminologie</vt:lpstr>
      <vt:lpstr>Filozofická terminologie</vt:lpstr>
      <vt:lpstr>Filozofická terminologie</vt:lpstr>
      <vt:lpstr>Filozofická terminologie</vt:lpstr>
      <vt:lpstr>Prezentace aplikace PowerPoint</vt:lpstr>
      <vt:lpstr>Filozofická terminologie</vt:lpstr>
      <vt:lpstr>Filozofická terminologie</vt:lpstr>
      <vt:lpstr>Filozofická terminologie</vt:lpstr>
      <vt:lpstr>Filozofická terminologie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Dagmar Pichová</cp:lastModifiedBy>
  <cp:revision>50</cp:revision>
  <cp:lastPrinted>1601-01-01T00:00:00Z</cp:lastPrinted>
  <dcterms:created xsi:type="dcterms:W3CDTF">2022-09-14T06:16:12Z</dcterms:created>
  <dcterms:modified xsi:type="dcterms:W3CDTF">2022-11-22T13:20:54Z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