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3"/>
  </p:notesMasterIdLst>
  <p:handoutMasterIdLst>
    <p:handoutMasterId r:id="rId24"/>
  </p:handoutMasterIdLst>
  <p:sldIdLst>
    <p:sldId id="256" r:id="rId5"/>
    <p:sldId id="288" r:id="rId6"/>
    <p:sldId id="307" r:id="rId7"/>
    <p:sldId id="305" r:id="rId8"/>
    <p:sldId id="281" r:id="rId9"/>
    <p:sldId id="296" r:id="rId10"/>
    <p:sldId id="287" r:id="rId11"/>
    <p:sldId id="306" r:id="rId12"/>
    <p:sldId id="310" r:id="rId13"/>
    <p:sldId id="298" r:id="rId14"/>
    <p:sldId id="299" r:id="rId15"/>
    <p:sldId id="300" r:id="rId16"/>
    <p:sldId id="308" r:id="rId17"/>
    <p:sldId id="289" r:id="rId18"/>
    <p:sldId id="301" r:id="rId19"/>
    <p:sldId id="302" r:id="rId20"/>
    <p:sldId id="303" r:id="rId21"/>
    <p:sldId id="304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29F579-0343-4D26-BB0F-DD752D6C5387}" v="1" dt="2022-11-08T06:26:20.4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gmar Pichová" userId="6b421d55-5fbb-4b8c-8249-2efc70f53626" providerId="ADAL" clId="{E10F253B-F41D-420E-A1E1-A9FABB3EA969}"/>
    <pc:docChg chg="undo redo custSel addSld delSld modSld sldOrd">
      <pc:chgData name="Dagmar Pichová" userId="6b421d55-5fbb-4b8c-8249-2efc70f53626" providerId="ADAL" clId="{E10F253B-F41D-420E-A1E1-A9FABB3EA969}" dt="2022-11-08T10:41:29.923" v="1887" actId="6549"/>
      <pc:docMkLst>
        <pc:docMk/>
      </pc:docMkLst>
      <pc:sldChg chg="modSp mod">
        <pc:chgData name="Dagmar Pichová" userId="6b421d55-5fbb-4b8c-8249-2efc70f53626" providerId="ADAL" clId="{E10F253B-F41D-420E-A1E1-A9FABB3EA969}" dt="2022-10-31T14:50:01.735" v="15" actId="20577"/>
        <pc:sldMkLst>
          <pc:docMk/>
          <pc:sldMk cId="3039613349" sldId="256"/>
        </pc:sldMkLst>
        <pc:spChg chg="mod">
          <ac:chgData name="Dagmar Pichová" userId="6b421d55-5fbb-4b8c-8249-2efc70f53626" providerId="ADAL" clId="{E10F253B-F41D-420E-A1E1-A9FABB3EA969}" dt="2022-10-31T14:50:01.735" v="15" actId="20577"/>
          <ac:spMkLst>
            <pc:docMk/>
            <pc:sldMk cId="3039613349" sldId="256"/>
            <ac:spMk id="4" creationId="{123A9B39-6D5B-1149-AF4B-4E9BE322023F}"/>
          </ac:spMkLst>
        </pc:spChg>
      </pc:sldChg>
      <pc:sldChg chg="modSp mod">
        <pc:chgData name="Dagmar Pichová" userId="6b421d55-5fbb-4b8c-8249-2efc70f53626" providerId="ADAL" clId="{E10F253B-F41D-420E-A1E1-A9FABB3EA969}" dt="2022-11-01T08:13:01.752" v="1787" actId="255"/>
        <pc:sldMkLst>
          <pc:docMk/>
          <pc:sldMk cId="4086495102" sldId="281"/>
        </pc:sldMkLst>
        <pc:spChg chg="mod">
          <ac:chgData name="Dagmar Pichová" userId="6b421d55-5fbb-4b8c-8249-2efc70f53626" providerId="ADAL" clId="{E10F253B-F41D-420E-A1E1-A9FABB3EA969}" dt="2022-11-01T08:11:30.480" v="1741" actId="20577"/>
          <ac:spMkLst>
            <pc:docMk/>
            <pc:sldMk cId="4086495102" sldId="281"/>
            <ac:spMk id="4" creationId="{4C6C4D4B-8995-3B7D-1D4D-F5FE53F5CCC1}"/>
          </ac:spMkLst>
        </pc:spChg>
        <pc:spChg chg="mod">
          <ac:chgData name="Dagmar Pichová" userId="6b421d55-5fbb-4b8c-8249-2efc70f53626" providerId="ADAL" clId="{E10F253B-F41D-420E-A1E1-A9FABB3EA969}" dt="2022-11-01T08:13:01.752" v="1787" actId="255"/>
          <ac:spMkLst>
            <pc:docMk/>
            <pc:sldMk cId="4086495102" sldId="281"/>
            <ac:spMk id="5" creationId="{6455710E-B684-C8DD-B164-92E09D5999EF}"/>
          </ac:spMkLst>
        </pc:spChg>
      </pc:sldChg>
      <pc:sldChg chg="del">
        <pc:chgData name="Dagmar Pichová" userId="6b421d55-5fbb-4b8c-8249-2efc70f53626" providerId="ADAL" clId="{E10F253B-F41D-420E-A1E1-A9FABB3EA969}" dt="2022-10-31T15:24:51.369" v="648" actId="47"/>
        <pc:sldMkLst>
          <pc:docMk/>
          <pc:sldMk cId="3251085415" sldId="282"/>
        </pc:sldMkLst>
      </pc:sldChg>
      <pc:sldChg chg="del">
        <pc:chgData name="Dagmar Pichová" userId="6b421d55-5fbb-4b8c-8249-2efc70f53626" providerId="ADAL" clId="{E10F253B-F41D-420E-A1E1-A9FABB3EA969}" dt="2022-10-31T15:24:55.212" v="650" actId="47"/>
        <pc:sldMkLst>
          <pc:docMk/>
          <pc:sldMk cId="2558306625" sldId="284"/>
        </pc:sldMkLst>
      </pc:sldChg>
      <pc:sldChg chg="del">
        <pc:chgData name="Dagmar Pichová" userId="6b421d55-5fbb-4b8c-8249-2efc70f53626" providerId="ADAL" clId="{E10F253B-F41D-420E-A1E1-A9FABB3EA969}" dt="2022-10-31T15:25:01.313" v="654" actId="47"/>
        <pc:sldMkLst>
          <pc:docMk/>
          <pc:sldMk cId="4207806576" sldId="285"/>
        </pc:sldMkLst>
      </pc:sldChg>
      <pc:sldChg chg="del">
        <pc:chgData name="Dagmar Pichová" userId="6b421d55-5fbb-4b8c-8249-2efc70f53626" providerId="ADAL" clId="{E10F253B-F41D-420E-A1E1-A9FABB3EA969}" dt="2022-10-31T15:25:06.723" v="656" actId="47"/>
        <pc:sldMkLst>
          <pc:docMk/>
          <pc:sldMk cId="2337704699" sldId="286"/>
        </pc:sldMkLst>
      </pc:sldChg>
      <pc:sldChg chg="modSp mod">
        <pc:chgData name="Dagmar Pichová" userId="6b421d55-5fbb-4b8c-8249-2efc70f53626" providerId="ADAL" clId="{E10F253B-F41D-420E-A1E1-A9FABB3EA969}" dt="2022-11-01T08:17:17.618" v="1816" actId="20577"/>
        <pc:sldMkLst>
          <pc:docMk/>
          <pc:sldMk cId="1385015082" sldId="287"/>
        </pc:sldMkLst>
        <pc:spChg chg="mod">
          <ac:chgData name="Dagmar Pichová" userId="6b421d55-5fbb-4b8c-8249-2efc70f53626" providerId="ADAL" clId="{E10F253B-F41D-420E-A1E1-A9FABB3EA969}" dt="2022-11-01T08:17:17.618" v="1816" actId="20577"/>
          <ac:spMkLst>
            <pc:docMk/>
            <pc:sldMk cId="1385015082" sldId="287"/>
            <ac:spMk id="4" creationId="{4C6C4D4B-8995-3B7D-1D4D-F5FE53F5CCC1}"/>
          </ac:spMkLst>
        </pc:spChg>
        <pc:spChg chg="mod">
          <ac:chgData name="Dagmar Pichová" userId="6b421d55-5fbb-4b8c-8249-2efc70f53626" providerId="ADAL" clId="{E10F253B-F41D-420E-A1E1-A9FABB3EA969}" dt="2022-11-01T08:15:33.175" v="1799" actId="20577"/>
          <ac:spMkLst>
            <pc:docMk/>
            <pc:sldMk cId="1385015082" sldId="287"/>
            <ac:spMk id="5" creationId="{6455710E-B684-C8DD-B164-92E09D5999EF}"/>
          </ac:spMkLst>
        </pc:spChg>
      </pc:sldChg>
      <pc:sldChg chg="modSp mod ord">
        <pc:chgData name="Dagmar Pichová" userId="6b421d55-5fbb-4b8c-8249-2efc70f53626" providerId="ADAL" clId="{E10F253B-F41D-420E-A1E1-A9FABB3EA969}" dt="2022-11-01T07:58:19.650" v="1384" actId="20577"/>
        <pc:sldMkLst>
          <pc:docMk/>
          <pc:sldMk cId="2641886228" sldId="288"/>
        </pc:sldMkLst>
        <pc:spChg chg="mod">
          <ac:chgData name="Dagmar Pichová" userId="6b421d55-5fbb-4b8c-8249-2efc70f53626" providerId="ADAL" clId="{E10F253B-F41D-420E-A1E1-A9FABB3EA969}" dt="2022-10-31T15:10:47.377" v="157" actId="20577"/>
          <ac:spMkLst>
            <pc:docMk/>
            <pc:sldMk cId="2641886228" sldId="288"/>
            <ac:spMk id="4" creationId="{4C6C4D4B-8995-3B7D-1D4D-F5FE53F5CCC1}"/>
          </ac:spMkLst>
        </pc:spChg>
        <pc:spChg chg="mod">
          <ac:chgData name="Dagmar Pichová" userId="6b421d55-5fbb-4b8c-8249-2efc70f53626" providerId="ADAL" clId="{E10F253B-F41D-420E-A1E1-A9FABB3EA969}" dt="2022-11-01T07:58:19.650" v="1384" actId="20577"/>
          <ac:spMkLst>
            <pc:docMk/>
            <pc:sldMk cId="2641886228" sldId="288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E10F253B-F41D-420E-A1E1-A9FABB3EA969}" dt="2022-10-31T15:20:23.068" v="486" actId="20577"/>
        <pc:sldMkLst>
          <pc:docMk/>
          <pc:sldMk cId="4118311694" sldId="289"/>
        </pc:sldMkLst>
        <pc:spChg chg="mod">
          <ac:chgData name="Dagmar Pichová" userId="6b421d55-5fbb-4b8c-8249-2efc70f53626" providerId="ADAL" clId="{E10F253B-F41D-420E-A1E1-A9FABB3EA969}" dt="2022-10-31T15:20:23.068" v="486" actId="20577"/>
          <ac:spMkLst>
            <pc:docMk/>
            <pc:sldMk cId="4118311694" sldId="289"/>
            <ac:spMk id="4" creationId="{4C6C4D4B-8995-3B7D-1D4D-F5FE53F5CCC1}"/>
          </ac:spMkLst>
        </pc:spChg>
        <pc:spChg chg="mod">
          <ac:chgData name="Dagmar Pichová" userId="6b421d55-5fbb-4b8c-8249-2efc70f53626" providerId="ADAL" clId="{E10F253B-F41D-420E-A1E1-A9FABB3EA969}" dt="2022-10-31T15:20:09.489" v="450" actId="313"/>
          <ac:spMkLst>
            <pc:docMk/>
            <pc:sldMk cId="4118311694" sldId="289"/>
            <ac:spMk id="5" creationId="{6455710E-B684-C8DD-B164-92E09D5999EF}"/>
          </ac:spMkLst>
        </pc:spChg>
      </pc:sldChg>
      <pc:sldChg chg="del">
        <pc:chgData name="Dagmar Pichová" userId="6b421d55-5fbb-4b8c-8249-2efc70f53626" providerId="ADAL" clId="{E10F253B-F41D-420E-A1E1-A9FABB3EA969}" dt="2022-10-31T15:24:46.833" v="647" actId="47"/>
        <pc:sldMkLst>
          <pc:docMk/>
          <pc:sldMk cId="3099929976" sldId="290"/>
        </pc:sldMkLst>
      </pc:sldChg>
      <pc:sldChg chg="del">
        <pc:chgData name="Dagmar Pichová" userId="6b421d55-5fbb-4b8c-8249-2efc70f53626" providerId="ADAL" clId="{E10F253B-F41D-420E-A1E1-A9FABB3EA969}" dt="2022-10-31T15:25:03.944" v="655" actId="47"/>
        <pc:sldMkLst>
          <pc:docMk/>
          <pc:sldMk cId="139574496" sldId="291"/>
        </pc:sldMkLst>
      </pc:sldChg>
      <pc:sldChg chg="del">
        <pc:chgData name="Dagmar Pichová" userId="6b421d55-5fbb-4b8c-8249-2efc70f53626" providerId="ADAL" clId="{E10F253B-F41D-420E-A1E1-A9FABB3EA969}" dt="2022-10-31T15:24:52.745" v="649" actId="47"/>
        <pc:sldMkLst>
          <pc:docMk/>
          <pc:sldMk cId="1617034684" sldId="292"/>
        </pc:sldMkLst>
      </pc:sldChg>
      <pc:sldChg chg="del">
        <pc:chgData name="Dagmar Pichová" userId="6b421d55-5fbb-4b8c-8249-2efc70f53626" providerId="ADAL" clId="{E10F253B-F41D-420E-A1E1-A9FABB3EA969}" dt="2022-10-31T15:24:59.316" v="653" actId="47"/>
        <pc:sldMkLst>
          <pc:docMk/>
          <pc:sldMk cId="1308324186" sldId="293"/>
        </pc:sldMkLst>
      </pc:sldChg>
      <pc:sldChg chg="del">
        <pc:chgData name="Dagmar Pichová" userId="6b421d55-5fbb-4b8c-8249-2efc70f53626" providerId="ADAL" clId="{E10F253B-F41D-420E-A1E1-A9FABB3EA969}" dt="2022-10-31T15:24:56.244" v="651" actId="47"/>
        <pc:sldMkLst>
          <pc:docMk/>
          <pc:sldMk cId="1898206774" sldId="294"/>
        </pc:sldMkLst>
      </pc:sldChg>
      <pc:sldChg chg="del">
        <pc:chgData name="Dagmar Pichová" userId="6b421d55-5fbb-4b8c-8249-2efc70f53626" providerId="ADAL" clId="{E10F253B-F41D-420E-A1E1-A9FABB3EA969}" dt="2022-10-31T15:24:57.274" v="652" actId="47"/>
        <pc:sldMkLst>
          <pc:docMk/>
          <pc:sldMk cId="3537381462" sldId="295"/>
        </pc:sldMkLst>
      </pc:sldChg>
      <pc:sldChg chg="modSp add mod">
        <pc:chgData name="Dagmar Pichová" userId="6b421d55-5fbb-4b8c-8249-2efc70f53626" providerId="ADAL" clId="{E10F253B-F41D-420E-A1E1-A9FABB3EA969}" dt="2022-11-01T08:15:26.777" v="1797" actId="20577"/>
        <pc:sldMkLst>
          <pc:docMk/>
          <pc:sldMk cId="669290323" sldId="296"/>
        </pc:sldMkLst>
        <pc:spChg chg="mod">
          <ac:chgData name="Dagmar Pichová" userId="6b421d55-5fbb-4b8c-8249-2efc70f53626" providerId="ADAL" clId="{E10F253B-F41D-420E-A1E1-A9FABB3EA969}" dt="2022-11-01T08:11:42.901" v="1742"/>
          <ac:spMkLst>
            <pc:docMk/>
            <pc:sldMk cId="669290323" sldId="296"/>
            <ac:spMk id="4" creationId="{4C6C4D4B-8995-3B7D-1D4D-F5FE53F5CCC1}"/>
          </ac:spMkLst>
        </pc:spChg>
        <pc:spChg chg="mod">
          <ac:chgData name="Dagmar Pichová" userId="6b421d55-5fbb-4b8c-8249-2efc70f53626" providerId="ADAL" clId="{E10F253B-F41D-420E-A1E1-A9FABB3EA969}" dt="2022-11-01T08:15:26.777" v="1797" actId="20577"/>
          <ac:spMkLst>
            <pc:docMk/>
            <pc:sldMk cId="669290323" sldId="296"/>
            <ac:spMk id="5" creationId="{6455710E-B684-C8DD-B164-92E09D5999EF}"/>
          </ac:spMkLst>
        </pc:spChg>
      </pc:sldChg>
      <pc:sldChg chg="add del">
        <pc:chgData name="Dagmar Pichová" userId="6b421d55-5fbb-4b8c-8249-2efc70f53626" providerId="ADAL" clId="{E10F253B-F41D-420E-A1E1-A9FABB3EA969}" dt="2022-10-31T15:42:00.862" v="1043" actId="47"/>
        <pc:sldMkLst>
          <pc:docMk/>
          <pc:sldMk cId="3842501714" sldId="297"/>
        </pc:sldMkLst>
      </pc:sldChg>
      <pc:sldChg chg="modSp add mod">
        <pc:chgData name="Dagmar Pichová" userId="6b421d55-5fbb-4b8c-8249-2efc70f53626" providerId="ADAL" clId="{E10F253B-F41D-420E-A1E1-A9FABB3EA969}" dt="2022-10-31T15:42:21.886" v="1060" actId="20577"/>
        <pc:sldMkLst>
          <pc:docMk/>
          <pc:sldMk cId="2584718977" sldId="298"/>
        </pc:sldMkLst>
        <pc:spChg chg="mod">
          <ac:chgData name="Dagmar Pichová" userId="6b421d55-5fbb-4b8c-8249-2efc70f53626" providerId="ADAL" clId="{E10F253B-F41D-420E-A1E1-A9FABB3EA969}" dt="2022-10-31T15:42:21.886" v="1060" actId="20577"/>
          <ac:spMkLst>
            <pc:docMk/>
            <pc:sldMk cId="2584718977" sldId="298"/>
            <ac:spMk id="5" creationId="{6455710E-B684-C8DD-B164-92E09D5999EF}"/>
          </ac:spMkLst>
        </pc:spChg>
      </pc:sldChg>
      <pc:sldChg chg="modSp add mod">
        <pc:chgData name="Dagmar Pichová" userId="6b421d55-5fbb-4b8c-8249-2efc70f53626" providerId="ADAL" clId="{E10F253B-F41D-420E-A1E1-A9FABB3EA969}" dt="2022-11-01T08:32:14.440" v="1819" actId="20577"/>
        <pc:sldMkLst>
          <pc:docMk/>
          <pc:sldMk cId="2154652359" sldId="299"/>
        </pc:sldMkLst>
        <pc:spChg chg="mod">
          <ac:chgData name="Dagmar Pichová" userId="6b421d55-5fbb-4b8c-8249-2efc70f53626" providerId="ADAL" clId="{E10F253B-F41D-420E-A1E1-A9FABB3EA969}" dt="2022-11-01T08:32:14.440" v="1819" actId="20577"/>
          <ac:spMkLst>
            <pc:docMk/>
            <pc:sldMk cId="2154652359" sldId="299"/>
            <ac:spMk id="5" creationId="{6455710E-B684-C8DD-B164-92E09D5999EF}"/>
          </ac:spMkLst>
        </pc:spChg>
      </pc:sldChg>
      <pc:sldChg chg="modSp add mod">
        <pc:chgData name="Dagmar Pichová" userId="6b421d55-5fbb-4b8c-8249-2efc70f53626" providerId="ADAL" clId="{E10F253B-F41D-420E-A1E1-A9FABB3EA969}" dt="2022-11-01T08:32:26.488" v="1823" actId="20577"/>
        <pc:sldMkLst>
          <pc:docMk/>
          <pc:sldMk cId="898554118" sldId="300"/>
        </pc:sldMkLst>
        <pc:spChg chg="mod">
          <ac:chgData name="Dagmar Pichová" userId="6b421d55-5fbb-4b8c-8249-2efc70f53626" providerId="ADAL" clId="{E10F253B-F41D-420E-A1E1-A9FABB3EA969}" dt="2022-11-01T08:32:26.488" v="1823" actId="20577"/>
          <ac:spMkLst>
            <pc:docMk/>
            <pc:sldMk cId="898554118" sldId="300"/>
            <ac:spMk id="5" creationId="{6455710E-B684-C8DD-B164-92E09D5999EF}"/>
          </ac:spMkLst>
        </pc:spChg>
      </pc:sldChg>
      <pc:sldChg chg="modSp add mod ord">
        <pc:chgData name="Dagmar Pichová" userId="6b421d55-5fbb-4b8c-8249-2efc70f53626" providerId="ADAL" clId="{E10F253B-F41D-420E-A1E1-A9FABB3EA969}" dt="2022-11-01T08:34:42.083" v="1830" actId="20577"/>
        <pc:sldMkLst>
          <pc:docMk/>
          <pc:sldMk cId="3519626673" sldId="301"/>
        </pc:sldMkLst>
        <pc:spChg chg="mod">
          <ac:chgData name="Dagmar Pichová" userId="6b421d55-5fbb-4b8c-8249-2efc70f53626" providerId="ADAL" clId="{E10F253B-F41D-420E-A1E1-A9FABB3EA969}" dt="2022-11-01T08:34:42.083" v="1830" actId="20577"/>
          <ac:spMkLst>
            <pc:docMk/>
            <pc:sldMk cId="3519626673" sldId="301"/>
            <ac:spMk id="5" creationId="{6455710E-B684-C8DD-B164-92E09D5999EF}"/>
          </ac:spMkLst>
        </pc:spChg>
      </pc:sldChg>
      <pc:sldChg chg="modSp add mod">
        <pc:chgData name="Dagmar Pichová" userId="6b421d55-5fbb-4b8c-8249-2efc70f53626" providerId="ADAL" clId="{E10F253B-F41D-420E-A1E1-A9FABB3EA969}" dt="2022-10-31T15:22:34.389" v="568" actId="20577"/>
        <pc:sldMkLst>
          <pc:docMk/>
          <pc:sldMk cId="1169929119" sldId="302"/>
        </pc:sldMkLst>
        <pc:spChg chg="mod">
          <ac:chgData name="Dagmar Pichová" userId="6b421d55-5fbb-4b8c-8249-2efc70f53626" providerId="ADAL" clId="{E10F253B-F41D-420E-A1E1-A9FABB3EA969}" dt="2022-10-31T15:22:34.389" v="568" actId="20577"/>
          <ac:spMkLst>
            <pc:docMk/>
            <pc:sldMk cId="1169929119" sldId="302"/>
            <ac:spMk id="5" creationId="{6455710E-B684-C8DD-B164-92E09D5999EF}"/>
          </ac:spMkLst>
        </pc:spChg>
      </pc:sldChg>
      <pc:sldChg chg="modSp add mod ord">
        <pc:chgData name="Dagmar Pichová" userId="6b421d55-5fbb-4b8c-8249-2efc70f53626" providerId="ADAL" clId="{E10F253B-F41D-420E-A1E1-A9FABB3EA969}" dt="2022-11-01T08:35:02.376" v="1834" actId="20577"/>
        <pc:sldMkLst>
          <pc:docMk/>
          <pc:sldMk cId="934178005" sldId="303"/>
        </pc:sldMkLst>
        <pc:spChg chg="mod">
          <ac:chgData name="Dagmar Pichová" userId="6b421d55-5fbb-4b8c-8249-2efc70f53626" providerId="ADAL" clId="{E10F253B-F41D-420E-A1E1-A9FABB3EA969}" dt="2022-11-01T08:35:02.376" v="1834" actId="20577"/>
          <ac:spMkLst>
            <pc:docMk/>
            <pc:sldMk cId="934178005" sldId="303"/>
            <ac:spMk id="5" creationId="{6455710E-B684-C8DD-B164-92E09D5999EF}"/>
          </ac:spMkLst>
        </pc:spChg>
      </pc:sldChg>
      <pc:sldChg chg="modSp add mod">
        <pc:chgData name="Dagmar Pichová" userId="6b421d55-5fbb-4b8c-8249-2efc70f53626" providerId="ADAL" clId="{E10F253B-F41D-420E-A1E1-A9FABB3EA969}" dt="2022-11-08T10:41:29.923" v="1887" actId="6549"/>
        <pc:sldMkLst>
          <pc:docMk/>
          <pc:sldMk cId="3585337307" sldId="304"/>
        </pc:sldMkLst>
        <pc:spChg chg="mod">
          <ac:chgData name="Dagmar Pichová" userId="6b421d55-5fbb-4b8c-8249-2efc70f53626" providerId="ADAL" clId="{E10F253B-F41D-420E-A1E1-A9FABB3EA969}" dt="2022-11-08T10:41:29.923" v="1887" actId="6549"/>
          <ac:spMkLst>
            <pc:docMk/>
            <pc:sldMk cId="3585337307" sldId="304"/>
            <ac:spMk id="5" creationId="{6455710E-B684-C8DD-B164-92E09D5999EF}"/>
          </ac:spMkLst>
        </pc:spChg>
      </pc:sldChg>
      <pc:sldChg chg="modSp add mod ord">
        <pc:chgData name="Dagmar Pichová" userId="6b421d55-5fbb-4b8c-8249-2efc70f53626" providerId="ADAL" clId="{E10F253B-F41D-420E-A1E1-A9FABB3EA969}" dt="2022-11-01T09:27:30.025" v="1885" actId="20577"/>
        <pc:sldMkLst>
          <pc:docMk/>
          <pc:sldMk cId="1068638456" sldId="305"/>
        </pc:sldMkLst>
        <pc:spChg chg="mod">
          <ac:chgData name="Dagmar Pichová" userId="6b421d55-5fbb-4b8c-8249-2efc70f53626" providerId="ADAL" clId="{E10F253B-F41D-420E-A1E1-A9FABB3EA969}" dt="2022-11-01T09:27:30.025" v="1885" actId="20577"/>
          <ac:spMkLst>
            <pc:docMk/>
            <pc:sldMk cId="1068638456" sldId="305"/>
            <ac:spMk id="5" creationId="{6455710E-B684-C8DD-B164-92E09D5999EF}"/>
          </ac:spMkLst>
        </pc:spChg>
      </pc:sldChg>
      <pc:sldChg chg="modSp add mod">
        <pc:chgData name="Dagmar Pichová" userId="6b421d55-5fbb-4b8c-8249-2efc70f53626" providerId="ADAL" clId="{E10F253B-F41D-420E-A1E1-A9FABB3EA969}" dt="2022-11-01T08:04:36.178" v="1662" actId="20577"/>
        <pc:sldMkLst>
          <pc:docMk/>
          <pc:sldMk cId="2313346947" sldId="306"/>
        </pc:sldMkLst>
        <pc:spChg chg="mod">
          <ac:chgData name="Dagmar Pichová" userId="6b421d55-5fbb-4b8c-8249-2efc70f53626" providerId="ADAL" clId="{E10F253B-F41D-420E-A1E1-A9FABB3EA969}" dt="2022-11-01T08:04:36.178" v="1662" actId="20577"/>
          <ac:spMkLst>
            <pc:docMk/>
            <pc:sldMk cId="2313346947" sldId="306"/>
            <ac:spMk id="5" creationId="{6455710E-B684-C8DD-B164-92E09D5999EF}"/>
          </ac:spMkLst>
        </pc:spChg>
      </pc:sldChg>
      <pc:sldChg chg="modSp add mod">
        <pc:chgData name="Dagmar Pichová" userId="6b421d55-5fbb-4b8c-8249-2efc70f53626" providerId="ADAL" clId="{E10F253B-F41D-420E-A1E1-A9FABB3EA969}" dt="2022-11-01T07:59:49.265" v="1445" actId="20577"/>
        <pc:sldMkLst>
          <pc:docMk/>
          <pc:sldMk cId="1231437088" sldId="307"/>
        </pc:sldMkLst>
        <pc:spChg chg="mod">
          <ac:chgData name="Dagmar Pichová" userId="6b421d55-5fbb-4b8c-8249-2efc70f53626" providerId="ADAL" clId="{E10F253B-F41D-420E-A1E1-A9FABB3EA969}" dt="2022-11-01T07:59:49.265" v="1445" actId="20577"/>
          <ac:spMkLst>
            <pc:docMk/>
            <pc:sldMk cId="1231437088" sldId="307"/>
            <ac:spMk id="5" creationId="{6455710E-B684-C8DD-B164-92E09D5999EF}"/>
          </ac:spMkLst>
        </pc:spChg>
      </pc:sldChg>
      <pc:sldChg chg="add">
        <pc:chgData name="Dagmar Pichová" userId="6b421d55-5fbb-4b8c-8249-2efc70f53626" providerId="ADAL" clId="{E10F253B-F41D-420E-A1E1-A9FABB3EA969}" dt="2022-11-08T10:41:16.481" v="1886" actId="2890"/>
        <pc:sldMkLst>
          <pc:docMk/>
          <pc:sldMk cId="3221682777" sldId="312"/>
        </pc:sldMkLst>
      </pc:sldChg>
    </pc:docChg>
  </pc:docChgLst>
  <pc:docChgLst>
    <pc:chgData name="Dagmar Pichová" userId="6b421d55-5fbb-4b8c-8249-2efc70f53626" providerId="ADAL" clId="{DD29F579-0343-4D26-BB0F-DD752D6C5387}"/>
    <pc:docChg chg="undo redo custSel addSld delSld modSld sldOrd">
      <pc:chgData name="Dagmar Pichová" userId="6b421d55-5fbb-4b8c-8249-2efc70f53626" providerId="ADAL" clId="{DD29F579-0343-4D26-BB0F-DD752D6C5387}" dt="2022-11-08T18:20:13.945" v="1048" actId="47"/>
      <pc:docMkLst>
        <pc:docMk/>
      </pc:docMkLst>
      <pc:sldChg chg="modSp mod ord">
        <pc:chgData name="Dagmar Pichová" userId="6b421d55-5fbb-4b8c-8249-2efc70f53626" providerId="ADAL" clId="{DD29F579-0343-4D26-BB0F-DD752D6C5387}" dt="2022-11-08T06:28:02.037" v="452" actId="20577"/>
        <pc:sldMkLst>
          <pc:docMk/>
          <pc:sldMk cId="4118311694" sldId="289"/>
        </pc:sldMkLst>
        <pc:spChg chg="mod">
          <ac:chgData name="Dagmar Pichová" userId="6b421d55-5fbb-4b8c-8249-2efc70f53626" providerId="ADAL" clId="{DD29F579-0343-4D26-BB0F-DD752D6C5387}" dt="2022-11-08T06:28:02.037" v="452" actId="20577"/>
          <ac:spMkLst>
            <pc:docMk/>
            <pc:sldMk cId="4118311694" sldId="289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DD29F579-0343-4D26-BB0F-DD752D6C5387}" dt="2022-11-08T06:26:49.694" v="439" actId="20577"/>
        <pc:sldMkLst>
          <pc:docMk/>
          <pc:sldMk cId="2584718977" sldId="298"/>
        </pc:sldMkLst>
        <pc:spChg chg="mod">
          <ac:chgData name="Dagmar Pichová" userId="6b421d55-5fbb-4b8c-8249-2efc70f53626" providerId="ADAL" clId="{DD29F579-0343-4D26-BB0F-DD752D6C5387}" dt="2022-11-08T06:26:49.694" v="439" actId="20577"/>
          <ac:spMkLst>
            <pc:docMk/>
            <pc:sldMk cId="2584718977" sldId="298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DD29F579-0343-4D26-BB0F-DD752D6C5387}" dt="2022-11-08T09:28:32.403" v="982" actId="20577"/>
        <pc:sldMkLst>
          <pc:docMk/>
          <pc:sldMk cId="2154652359" sldId="299"/>
        </pc:sldMkLst>
        <pc:spChg chg="mod">
          <ac:chgData name="Dagmar Pichová" userId="6b421d55-5fbb-4b8c-8249-2efc70f53626" providerId="ADAL" clId="{DD29F579-0343-4D26-BB0F-DD752D6C5387}" dt="2022-11-08T09:28:32.403" v="982" actId="20577"/>
          <ac:spMkLst>
            <pc:docMk/>
            <pc:sldMk cId="2154652359" sldId="299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DD29F579-0343-4D26-BB0F-DD752D6C5387}" dt="2022-11-08T06:32:43.655" v="551" actId="20577"/>
        <pc:sldMkLst>
          <pc:docMk/>
          <pc:sldMk cId="898554118" sldId="300"/>
        </pc:sldMkLst>
        <pc:spChg chg="mod">
          <ac:chgData name="Dagmar Pichová" userId="6b421d55-5fbb-4b8c-8249-2efc70f53626" providerId="ADAL" clId="{DD29F579-0343-4D26-BB0F-DD752D6C5387}" dt="2022-11-08T06:32:43.655" v="551" actId="20577"/>
          <ac:spMkLst>
            <pc:docMk/>
            <pc:sldMk cId="898554118" sldId="300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DD29F579-0343-4D26-BB0F-DD752D6C5387}" dt="2022-11-06T15:02:51.577" v="216" actId="20577"/>
        <pc:sldMkLst>
          <pc:docMk/>
          <pc:sldMk cId="3519626673" sldId="301"/>
        </pc:sldMkLst>
        <pc:spChg chg="mod">
          <ac:chgData name="Dagmar Pichová" userId="6b421d55-5fbb-4b8c-8249-2efc70f53626" providerId="ADAL" clId="{DD29F579-0343-4D26-BB0F-DD752D6C5387}" dt="2022-11-06T15:02:51.577" v="216" actId="20577"/>
          <ac:spMkLst>
            <pc:docMk/>
            <pc:sldMk cId="3519626673" sldId="301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DD29F579-0343-4D26-BB0F-DD752D6C5387}" dt="2022-11-08T18:19:15.150" v="1015" actId="20577"/>
        <pc:sldMkLst>
          <pc:docMk/>
          <pc:sldMk cId="934178005" sldId="303"/>
        </pc:sldMkLst>
        <pc:spChg chg="mod">
          <ac:chgData name="Dagmar Pichová" userId="6b421d55-5fbb-4b8c-8249-2efc70f53626" providerId="ADAL" clId="{DD29F579-0343-4D26-BB0F-DD752D6C5387}" dt="2022-11-08T18:19:15.150" v="1015" actId="20577"/>
          <ac:spMkLst>
            <pc:docMk/>
            <pc:sldMk cId="934178005" sldId="303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DD29F579-0343-4D26-BB0F-DD752D6C5387}" dt="2022-11-08T18:19:55.252" v="1046" actId="20577"/>
        <pc:sldMkLst>
          <pc:docMk/>
          <pc:sldMk cId="3585337307" sldId="304"/>
        </pc:sldMkLst>
        <pc:spChg chg="mod">
          <ac:chgData name="Dagmar Pichová" userId="6b421d55-5fbb-4b8c-8249-2efc70f53626" providerId="ADAL" clId="{DD29F579-0343-4D26-BB0F-DD752D6C5387}" dt="2022-11-08T18:19:55.252" v="1046" actId="20577"/>
          <ac:spMkLst>
            <pc:docMk/>
            <pc:sldMk cId="3585337307" sldId="304"/>
            <ac:spMk id="5" creationId="{6455710E-B684-C8DD-B164-92E09D5999EF}"/>
          </ac:spMkLst>
        </pc:spChg>
      </pc:sldChg>
      <pc:sldChg chg="modSp add mod ord">
        <pc:chgData name="Dagmar Pichová" userId="6b421d55-5fbb-4b8c-8249-2efc70f53626" providerId="ADAL" clId="{DD29F579-0343-4D26-BB0F-DD752D6C5387}" dt="2022-11-08T09:29:07.915" v="986"/>
        <pc:sldMkLst>
          <pc:docMk/>
          <pc:sldMk cId="378206298" sldId="308"/>
        </pc:sldMkLst>
        <pc:spChg chg="mod">
          <ac:chgData name="Dagmar Pichová" userId="6b421d55-5fbb-4b8c-8249-2efc70f53626" providerId="ADAL" clId="{DD29F579-0343-4D26-BB0F-DD752D6C5387}" dt="2022-11-08T09:28:48.330" v="984" actId="20577"/>
          <ac:spMkLst>
            <pc:docMk/>
            <pc:sldMk cId="378206298" sldId="308"/>
            <ac:spMk id="5" creationId="{6455710E-B684-C8DD-B164-92E09D5999EF}"/>
          </ac:spMkLst>
        </pc:spChg>
      </pc:sldChg>
      <pc:sldChg chg="modSp add del mod ord">
        <pc:chgData name="Dagmar Pichová" userId="6b421d55-5fbb-4b8c-8249-2efc70f53626" providerId="ADAL" clId="{DD29F579-0343-4D26-BB0F-DD752D6C5387}" dt="2022-11-08T18:18:59.119" v="1014" actId="47"/>
        <pc:sldMkLst>
          <pc:docMk/>
          <pc:sldMk cId="368875691" sldId="309"/>
        </pc:sldMkLst>
        <pc:spChg chg="mod">
          <ac:chgData name="Dagmar Pichová" userId="6b421d55-5fbb-4b8c-8249-2efc70f53626" providerId="ADAL" clId="{DD29F579-0343-4D26-BB0F-DD752D6C5387}" dt="2022-11-08T06:34:23.702" v="553" actId="255"/>
          <ac:spMkLst>
            <pc:docMk/>
            <pc:sldMk cId="368875691" sldId="309"/>
            <ac:spMk id="5" creationId="{6455710E-B684-C8DD-B164-92E09D5999EF}"/>
          </ac:spMkLst>
        </pc:spChg>
      </pc:sldChg>
      <pc:sldChg chg="modSp add mod ord">
        <pc:chgData name="Dagmar Pichová" userId="6b421d55-5fbb-4b8c-8249-2efc70f53626" providerId="ADAL" clId="{DD29F579-0343-4D26-BB0F-DD752D6C5387}" dt="2022-11-08T06:23:59.306" v="411" actId="20577"/>
        <pc:sldMkLst>
          <pc:docMk/>
          <pc:sldMk cId="3268733382" sldId="310"/>
        </pc:sldMkLst>
        <pc:spChg chg="mod">
          <ac:chgData name="Dagmar Pichová" userId="6b421d55-5fbb-4b8c-8249-2efc70f53626" providerId="ADAL" clId="{DD29F579-0343-4D26-BB0F-DD752D6C5387}" dt="2022-11-08T06:23:59.306" v="411" actId="20577"/>
          <ac:spMkLst>
            <pc:docMk/>
            <pc:sldMk cId="3268733382" sldId="310"/>
            <ac:spMk id="5" creationId="{6455710E-B684-C8DD-B164-92E09D5999EF}"/>
          </ac:spMkLst>
        </pc:spChg>
      </pc:sldChg>
      <pc:sldChg chg="modSp add del mod">
        <pc:chgData name="Dagmar Pichová" userId="6b421d55-5fbb-4b8c-8249-2efc70f53626" providerId="ADAL" clId="{DD29F579-0343-4D26-BB0F-DD752D6C5387}" dt="2022-11-08T18:20:13.945" v="1048" actId="47"/>
        <pc:sldMkLst>
          <pc:docMk/>
          <pc:sldMk cId="3629346573" sldId="311"/>
        </pc:sldMkLst>
        <pc:spChg chg="mod">
          <ac:chgData name="Dagmar Pichová" userId="6b421d55-5fbb-4b8c-8249-2efc70f53626" providerId="ADAL" clId="{DD29F579-0343-4D26-BB0F-DD752D6C5387}" dt="2022-11-08T07:06:43.478" v="980" actId="20577"/>
          <ac:spMkLst>
            <pc:docMk/>
            <pc:sldMk cId="3629346573" sldId="311"/>
            <ac:spMk id="5" creationId="{6455710E-B684-C8DD-B164-92E09D5999EF}"/>
          </ac:spMkLst>
        </pc:spChg>
      </pc:sldChg>
      <pc:sldChg chg="del">
        <pc:chgData name="Dagmar Pichová" userId="6b421d55-5fbb-4b8c-8249-2efc70f53626" providerId="ADAL" clId="{DD29F579-0343-4D26-BB0F-DD752D6C5387}" dt="2022-11-08T18:20:11.866" v="1047" actId="47"/>
        <pc:sldMkLst>
          <pc:docMk/>
          <pc:sldMk cId="3221682777" sldId="31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6528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/>
              <a:t>Click here to insert title</a:t>
            </a:r>
            <a:endParaRPr lang="cs-CZ" noProof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pic>
        <p:nvPicPr>
          <p:cNvPr id="14" name="Obrázek 1">
            <a:extLst>
              <a:ext uri="{FF2B5EF4-FFF2-40B4-BE49-F238E27FC236}">
                <a16:creationId xmlns:a16="http://schemas.microsoft.com/office/drawing/2014/main" id="{C6BB9ACC-C3A4-4A4B-BEFD-392425B24B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A1250E97-1EDB-6C4B-8256-60FC879B8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here to insert title</a:t>
            </a:r>
            <a:endParaRPr lang="cs-CZ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CB04877-8D0D-7C41-9C65-72660263D5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title</a:t>
            </a:r>
            <a:endParaRPr lang="cs-CZ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/>
              <a:t>Click here to insert subtitle</a:t>
            </a:r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3F0C79E9-977A-324A-B94F-9582489F7D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2934461-5870-1C45-9A0F-E3BD9CD79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3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9F8C8789-9758-484D-AE5B-0C11AEEC3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D582FC6E-E02B-9847-845F-C4E9F8BA4F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69BFF73-61C8-B347-8E6C-A3DFA79A95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/>
              <a:t>Click here to insert heading</a:t>
            </a:r>
            <a:endParaRPr lang="cs-CZ" noProof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3A470884-4B82-A845-9A48-81F9BEAFF6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B907E0B-5A9A-1F40-B66A-089160DCB0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7D0311E5-13E6-CB46-80C5-D54A502DC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B7D74CAA-738C-B24F-BD74-82686E1450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6608F1C3-884D-984E-A42A-469BB440F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nA1ruwScvE&amp;t=35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Filozofické metody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Filozofické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3. Specifické metody filozofického výzkumu, např.: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Pojmová analýza: </a:t>
            </a:r>
          </a:p>
          <a:p>
            <a:pPr marL="0" indent="0" algn="just">
              <a:buNone/>
            </a:pPr>
            <a:r>
              <a:rPr lang="cs-CZ" sz="2400" dirty="0">
                <a:cs typeface="Calibri" pitchFamily="34" charset="0"/>
              </a:rPr>
              <a:t>hledání definice filozoficky relevantních pojmů (analytická filozofie) – určujeme nutné a dostačující podmínky</a:t>
            </a:r>
          </a:p>
          <a:p>
            <a:pPr algn="just"/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Příklad 1 (nefilozofický pojem):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X je starý mládenec tehdy: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4718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Filozofické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Pojmová analýza: </a:t>
            </a:r>
            <a:r>
              <a:rPr lang="cs-CZ" sz="2000" dirty="0">
                <a:cs typeface="Times New Roman" panose="02020603050405020304" pitchFamily="18" charset="0"/>
              </a:rPr>
              <a:t>hledání definice pojmů = určujeme nutné a dostačující podmínky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cs typeface="Times New Roman" panose="02020603050405020304" pitchFamily="18" charset="0"/>
              </a:rPr>
              <a:t>Příklad 1 (nefilozofický pojem):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cs typeface="Times New Roman" panose="02020603050405020304" pitchFamily="18" charset="0"/>
              </a:rPr>
              <a:t>X je starý mládenec tehdy: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1. X je člověk, 2. je mužského pohlaví, 3. je dospělý, 4. není ženatý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dirty="0">
                <a:cs typeface="Calibri" pitchFamily="34" charset="0"/>
              </a:rPr>
              <a:t>Jedná se o nutné podmínky (např. X musí splňovat nutnou podmínku, „být mužského pohlaví“,  aby byl starý mládenec).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dirty="0">
                <a:cs typeface="Calibri" pitchFamily="34" charset="0"/>
              </a:rPr>
              <a:t>Současně se jedná společně o dostačující podmínky – pokud je X všechny splní, musí být nutně starým mládencem</a:t>
            </a:r>
            <a:r>
              <a:rPr lang="cs-CZ" sz="2000" dirty="0">
                <a:solidFill>
                  <a:schemeClr val="bg1"/>
                </a:solidFill>
                <a:cs typeface="Calibri" pitchFamily="34" charset="0"/>
              </a:rPr>
              <a:t>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4652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Filozofické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Pojmová analýza: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hledání definice pojmů = určujeme nutné a dostačující podmínky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Příklad 2 (filozofický pojem):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X je umělecké dílo tehdy: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 err="1">
                <a:cs typeface="Times New Roman" panose="02020603050405020304" pitchFamily="18" charset="0"/>
              </a:rPr>
              <a:t>Cf</a:t>
            </a:r>
            <a:r>
              <a:rPr lang="cs-CZ" sz="2400" dirty="0">
                <a:cs typeface="Times New Roman" panose="02020603050405020304" pitchFamily="18" charset="0"/>
              </a:rPr>
              <a:t>. současné definice umění (funkcionální, institucionální, historická x klastrová teorie)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8554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Filozofické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Místo definice uměleckého díla – seznam kritérií: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cs typeface="Times New Roman" panose="02020603050405020304" pitchFamily="18" charset="0"/>
              </a:rPr>
              <a:t>Klastrová teorie (z angl. cluster) vychází z Wittgensteinovy filozofie.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cs typeface="Times New Roman" panose="02020603050405020304" pitchFamily="18" charset="0"/>
              </a:rPr>
              <a:t>Klastrová teorie předpokládá, že je možné sestavit nějaký soubor vlastností, například být krásný, být expresivní, být originální a být koherentní. Pokud lze daný objekt nalézt alespoň v některých podmnožinách  objektů,  na  které  můžeme  některé  z výše  uvedených  termínů aplikovat,  pak  je  uměním.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cs typeface="Times New Roman" panose="02020603050405020304" pitchFamily="18" charset="0"/>
              </a:rPr>
              <a:t>Žádná  z těchto  vlastností  se  nemusí  vyskytovat  ve  všech uměleckých dílech, ale všechna umělecká díla musí mít některé z nich. Umění pak nemůžeme definovat  ve  smyslu  stanovení  individuálně  nutných  a  společně  postačujících  podmínek, můžeme  ho  však vysvětlit  z hlediska  kritérií  nebo  charakteristických  vlastností.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cs typeface="Times New Roman" panose="02020603050405020304" pitchFamily="18" charset="0"/>
              </a:rPr>
              <a:t>Námitky!!!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cs typeface="Times New Roman" panose="02020603050405020304" pitchFamily="18" charset="0"/>
              </a:rPr>
              <a:t>Nepevně stanovený seznam, obhajoba jednotlivých kritérií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cs typeface="Times New Roman" panose="02020603050405020304" pitchFamily="18" charset="0"/>
              </a:rPr>
              <a:t>Např. </a:t>
            </a:r>
            <a:r>
              <a:rPr lang="cs-CZ" sz="2000" dirty="0" err="1">
                <a:cs typeface="Times New Roman" panose="02020603050405020304" pitchFamily="18" charset="0"/>
              </a:rPr>
              <a:t>Berys</a:t>
            </a:r>
            <a:r>
              <a:rPr lang="cs-CZ" sz="2000" dirty="0"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cs typeface="Times New Roman" panose="02020603050405020304" pitchFamily="18" charset="0"/>
              </a:rPr>
              <a:t>Gaut</a:t>
            </a:r>
            <a:r>
              <a:rPr lang="cs-CZ" sz="2000" dirty="0">
                <a:cs typeface="Times New Roman" panose="02020603050405020304" pitchFamily="18" charset="0"/>
              </a:rPr>
              <a:t>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206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Filozofické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cs typeface="Times New Roman" panose="02020603050405020304" pitchFamily="18" charset="0"/>
              </a:rPr>
              <a:t>Je definice uměleckého díla možná? Je definice uměleckého díla nutná?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cs typeface="Times New Roman" panose="02020603050405020304" pitchFamily="18" charset="0"/>
              </a:rPr>
              <a:t>„Představte si velké skladiště plné různých věcí: jsou zde všelijaké obrazy, noty k symfoniím, tancům a hymnům, stroje, nástroje, lodě, domy, kostely a chrámy, sochy, vázy, knihy s poezií i prózou, nábytek, oblečení, noviny, poštovní známky, květiny, stromy, kameny a hudební nástroje. Nyní někoho požádáme, aby šel do skladiště a vynesl všechna umělecká díla, která se v něm nacházejí. Zvládne to vcelku úspěšně, i když – a to musí uznat i estetikové – nemá k dispozici žádnou uspokojivou definici umění, jež by poskytovala nějakého společného jmenovatele, vzhledem k tomu, že takou definici ještě nikdo nepodal. Nyní si představte, že bychom do skladu poslali tutéž osobu s tím, že má vynést všechny předměty mající signifikantní formu nebo všechny předměty s expresí. Osoba by byla právem zmatená – pozná umělecké dílo, když je spatří, má však vágní nebo dokonce žádnou představu o tom, co hledat, když je třeba přinést předmět se signifikantní formou.“</a:t>
            </a:r>
          </a:p>
          <a:p>
            <a:pPr>
              <a:lnSpc>
                <a:spcPct val="100000"/>
              </a:lnSpc>
            </a:pPr>
            <a:endParaRPr lang="cs-CZ" sz="20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cs typeface="Times New Roman" panose="02020603050405020304" pitchFamily="18" charset="0"/>
              </a:rPr>
              <a:t>William E. </a:t>
            </a:r>
            <a:r>
              <a:rPr lang="cs-CZ" sz="2000" dirty="0" err="1">
                <a:cs typeface="Times New Roman" panose="02020603050405020304" pitchFamily="18" charset="0"/>
              </a:rPr>
              <a:t>Kennick</a:t>
            </a:r>
            <a:r>
              <a:rPr lang="cs-CZ" sz="2000" dirty="0">
                <a:cs typeface="Times New Roman" panose="02020603050405020304" pitchFamily="18" charset="0"/>
              </a:rPr>
              <a:t> (1958) – „Skladiště“</a:t>
            </a:r>
          </a:p>
          <a:p>
            <a:pPr>
              <a:lnSpc>
                <a:spcPct val="100000"/>
              </a:lnSpc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8311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Filozofické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3. Specifické metody filozofického výzkumu, např.: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Myšlenkové experimenty: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pl-PL" sz="2400" dirty="0">
                <a:cs typeface="Times New Roman" panose="02020603050405020304" pitchFamily="18" charset="0"/>
              </a:rPr>
              <a:t>soubory pokynů určujících, co si představit, chceme-li něco zjistit. („Co by se stalo, kdyby..?“).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pl-PL" sz="2400" dirty="0">
                <a:cs typeface="Times New Roman" panose="02020603050405020304" pitchFamily="18" charset="0"/>
              </a:rPr>
              <a:t>Příběhy jsou líčeny pomocí konkrétních detailů, jednotlivých osob, míst, myšlenek, jednání, jazyků či světů.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pl-PL" sz="2400" dirty="0">
                <a:cs typeface="Times New Roman" panose="02020603050405020304" pitchFamily="18" charset="0"/>
              </a:rPr>
              <a:t>Chce se po nás, abychom zapojili svoji představivost a ptali se sami sebe, co by se nejspíš stalo a co bychom v takové situaci řekli, chtěli, udělali.</a:t>
            </a:r>
          </a:p>
          <a:p>
            <a:pPr marL="72000" indent="0">
              <a:lnSpc>
                <a:spcPct val="100000"/>
              </a:lnSpc>
              <a:buNone/>
            </a:pPr>
            <a:endParaRPr lang="pl-PL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pl-PL" sz="2400" dirty="0">
                <a:cs typeface="Times New Roman" panose="02020603050405020304" pitchFamily="18" charset="0"/>
              </a:rPr>
              <a:t>Myšlenkové experimenty již v antické filozofii?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9626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Filozofické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>
              <a:lnSpc>
                <a:spcPct val="100000"/>
              </a:lnSpc>
              <a:buNone/>
            </a:pPr>
            <a:endParaRPr lang="cs-CZ" sz="1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1400" dirty="0">
                <a:cs typeface="Times New Roman" panose="02020603050405020304" pitchFamily="18" charset="0"/>
              </a:rPr>
              <a:t>Platón | Jeskyně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1400" dirty="0">
                <a:cs typeface="Times New Roman" panose="02020603050405020304" pitchFamily="18" charset="0"/>
              </a:rPr>
              <a:t>Pomysli si lidi jako v podzemním obydlí, podobném jeskyni, jež má ke světlu otevřen dlouhý vchod </a:t>
            </a:r>
            <a:r>
              <a:rPr lang="cs-CZ" sz="1400" dirty="0" err="1">
                <a:cs typeface="Times New Roman" panose="02020603050405020304" pitchFamily="18" charset="0"/>
              </a:rPr>
              <a:t>zšíři</a:t>
            </a:r>
            <a:r>
              <a:rPr lang="cs-CZ" sz="1400" dirty="0">
                <a:cs typeface="Times New Roman" panose="02020603050405020304" pitchFamily="18" charset="0"/>
              </a:rPr>
              <a:t> celé jeskyně; v tomto obydlí již od dětství žijí spoutáni na nohou i na šíjích, takže zůstávají stále na témže místě a vidí jedině dopředu, ale nemohou otáčeti hlavy, protože jim pouta brání; vysoko a daleko vzadu za nimi hoří oheň a uprostřed mezi ohněm a spoutanými vězni jest nahoře příčná cesta, podél níž si mysli vestavěnou zídku na způsob přepážek, jaké mívají před sebou kejklíři a nad kterými ukazují své kousky. […]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400" dirty="0">
                <a:cs typeface="Times New Roman" panose="02020603050405020304" pitchFamily="18" charset="0"/>
              </a:rPr>
              <a:t>Divný jest ten tvůj obraz a divní vězňové.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400" dirty="0">
                <a:cs typeface="Times New Roman" panose="02020603050405020304" pitchFamily="18" charset="0"/>
              </a:rPr>
              <a:t>Podobní nám, odpověděl jsem; neboť takoví lidé jistě by neviděli ze sebe samých ani ze svých druhů něco více než stíny vrhané ohněm na protější stěnu jeskyně. […]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400" dirty="0">
                <a:cs typeface="Times New Roman" panose="02020603050405020304" pitchFamily="18" charset="0"/>
              </a:rPr>
              <a:t>A kdyby mohli vespolek rozmlouvati, jistě by mysleli, že těmi jmény, která dávají tomu, co před sebou vidí, označují skutečné předměty. […]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400" dirty="0">
                <a:cs typeface="Times New Roman" panose="02020603050405020304" pitchFamily="18" charset="0"/>
              </a:rPr>
              <a:t>Jeden z nich jest vyproštěn z pout a přinucen náhle vstáti a otočiti šíji a jíti a hleděti vzhůru ke světlu. […]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400" dirty="0">
                <a:cs typeface="Times New Roman" panose="02020603050405020304" pitchFamily="18" charset="0"/>
              </a:rPr>
              <a:t>Uvaž i toto, děl jsem. Kdyby takový člověk sestoupil nazpět a posadil se na totéž místo, zdali by se mu oči nenaplnily tmou, když by náhle přišel ze slunce?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400" dirty="0">
                <a:cs typeface="Times New Roman" panose="02020603050405020304" pitchFamily="18" charset="0"/>
              </a:rPr>
              <a:t>Ba jistě.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400" dirty="0">
                <a:cs typeface="Times New Roman" panose="02020603050405020304" pitchFamily="18" charset="0"/>
              </a:rPr>
              <a:t>Tu pak, kdyby zase musel posuzovati ony stíny o závod s oněmi, kteří zůstali stále vězni, dokud má mžitky před očima a dříve, než by se mu oči uklidnily – a toto zvykání by netrvalo zrovna krátce -, zdalipak by nebyl k smíchu a zdali by se o něm neříkalo, že přišel z té cesty nahoru se zkaženým zrakem a že to nestojí ani za pokus choditi tam nahoru? A kdyby se někdo pokoušel je vyprošťovati z pout a vésti nahoru, zdalipak by ho nezabili, kdyby ho nějak mohli rukama uchopiti a zabíti?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9929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Filozofické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3. Specifické metody filozofického výzkumu, např.: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Fenomenologická metoda: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E. </a:t>
            </a:r>
            <a:r>
              <a:rPr lang="cs-CZ" sz="2400" dirty="0" err="1">
                <a:cs typeface="Times New Roman" panose="02020603050405020304" pitchFamily="18" charset="0"/>
              </a:rPr>
              <a:t>Husserl</a:t>
            </a:r>
            <a:r>
              <a:rPr lang="cs-CZ" sz="2400" dirty="0">
                <a:cs typeface="Times New Roman" panose="02020603050405020304" pitchFamily="18" charset="0"/>
              </a:rPr>
              <a:t> (1859-1938)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Podle </a:t>
            </a:r>
            <a:r>
              <a:rPr lang="cs-CZ" sz="2400" dirty="0" err="1">
                <a:cs typeface="Times New Roman" panose="02020603050405020304" pitchFamily="18" charset="0"/>
              </a:rPr>
              <a:t>Husserla</a:t>
            </a:r>
            <a:r>
              <a:rPr lang="cs-CZ" sz="2400" dirty="0">
                <a:cs typeface="Times New Roman" panose="02020603050405020304" pitchFamily="18" charset="0"/>
              </a:rPr>
              <a:t> je třeba vrátit se před vědecké konstrukce světa. Musíme  odmítnout abstraktní vědecké chápání světa a vrátit se ke kořenům, z nichž věda vyšla: tj. k věcem samým.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Měli bychom se vracet k věcem, jak se nám bezprostředně jeví, když si odmyslíme všechno, co víme, co jsme poznali, co jsme se naučili.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Pojmy z fenomenologie (přirozený svět/svět vědy) – M. Petříček (FF UK)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  <a:hlinkClick r:id="rId2"/>
              </a:rPr>
              <a:t>https://www.youtube.com/watch?v=gnA1ruwScvE&amp;t=35s</a:t>
            </a: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41780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18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Filozofické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3. Specifické metody filozofického výzkumu, např.: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Sémiologická analýza </a:t>
            </a: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zabývá se znakovými systémy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Např. R. </a:t>
            </a:r>
            <a:r>
              <a:rPr lang="cs-CZ" sz="2400" dirty="0" err="1">
                <a:cs typeface="Times New Roman" panose="02020603050405020304" pitchFamily="18" charset="0"/>
              </a:rPr>
              <a:t>Barthes</a:t>
            </a:r>
            <a:r>
              <a:rPr lang="cs-CZ" sz="2400" dirty="0">
                <a:cs typeface="Times New Roman" panose="02020603050405020304" pitchFamily="18" charset="0"/>
              </a:rPr>
              <a:t> (1915-1980): Mytologie (1957) – analýza kulturních mýtů ve Francii („Víno a mléko“). Mýtus je sémiologickým systémem druhého řádu, vyprázdní a zafixuje znak.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Jazyk reklamy (Rétorika obrazu, 1964).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5337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Filozofické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Metoda (obecně):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systematický postup při výzkumu, řešení problémů atd., cílem je dosáhnout určitého praktického či teoretického cíle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Metodologie (obecně):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nauka o metodách, soubor metod určité vědy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1886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Filozofické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1. Metody v odborném výzkumu obecně (nejen ve filozofii)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2. Metody interpretace filozofického textu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3. Specifické metody filozofického výzkumu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1437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Filozofické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1. Metody v odborném výzkumu obecně: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Např. analýza, syntéza, komparace, analogie, indukce, dedukce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Srovnání metod ve filozofii a vědě: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Filozofie používá empirické metody – experiment, pozorování, dotazníkové šetření atd. – jen velmi omezeně (</a:t>
            </a:r>
            <a:r>
              <a:rPr lang="cs-CZ" sz="2400">
                <a:cs typeface="Times New Roman" panose="02020603050405020304" pitchFamily="18" charset="0"/>
              </a:rPr>
              <a:t>experimentální filozofie).</a:t>
            </a: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8638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ve filozofii – pohled do historie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cs typeface="Times New Roman" panose="02020603050405020304" pitchFamily="18" charset="0"/>
              </a:rPr>
              <a:t>„Zdravý smysl je věc ze všeho na světě nejlépe rozdělená; neboť každý se domnívá tak dobře být jim opatřen, že i ti, jež lze nejtíže uspokojit v jakékoli jiné věci, nikterak nemají ve zvyku toužit po tom, aby ho měli více než ho mají. V čemž se pravděpodobně ne každý z nich mýlí; dokazuje to však ještě spíš, že schopnost správně uvažovat a rozeznávat pravdivé od klamného, což je vlastně ona schopnost, kterou nazýváme zdravým smyslem neboli rozumem, je od přirozenosti u všech lidí rovná; a dokazuje to dále, že rozličnost našich názorů nepochází z toho, že jedni jsou rozumnější než druzí, nýbrž toliko z toho, že vedeme své myšlenky různými cestami a neuvažujeme o týchž věcech. Neboť nestačí mít zdravý rozum, nýbrž hlavní je správně ho užívat.“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6495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ve filozofii – pohled do historie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cs typeface="Times New Roman" panose="02020603050405020304" pitchFamily="18" charset="0"/>
              </a:rPr>
              <a:t>„Zdravý smysl je věc ze všeho na světě nejlépe rozdělená; neboť každý se domnívá tak dobře být jim opatřen, že i ti, jež lze nejtíže uspokojit v jakékoli jiné věci, nikterak nemají ve zvyku toužit po tom, aby ho měli více než ho mají. V čemž se pravděpodobně ne každý z nich mýlí; dokazuje to však ještě spíš, že schopnost správně uvažovat a rozeznávat pravdivé od klamného, což je vlastně ona schopnost, kterou nazýváme zdravým smyslem neboli rozumem, je od přirozenosti u všech lidí rovná; a dokazuje to dále, že rozličnost našich názorů nepochází z toho, že jedni jsou rozumnější než druzí, nýbrž toliko z toho, že vedeme své myšlenky různými cestami a neuvažujeme o týchž věcech. Neboť nestačí mít zdravý rozum, nýbrž hlavní je správně ho užívat.“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Descartes, </a:t>
            </a:r>
            <a:r>
              <a:rPr lang="pt-BR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Rozprava</a:t>
            </a: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o </a:t>
            </a:r>
            <a:r>
              <a:rPr lang="pt-BR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metodě</a:t>
            </a: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: </a:t>
            </a:r>
            <a:r>
              <a:rPr lang="pt-BR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jak</a:t>
            </a: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vést</a:t>
            </a: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správně</a:t>
            </a: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rozum</a:t>
            </a: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a </a:t>
            </a:r>
            <a:r>
              <a:rPr lang="pt-BR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hledat</a:t>
            </a: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pravdu</a:t>
            </a: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ve</a:t>
            </a: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vědách</a:t>
            </a: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cs-CZ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1637</a:t>
            </a:r>
            <a:r>
              <a:rPr lang="cs-CZ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  <a:endParaRPr lang="pt-BR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9290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>
                <a:cs typeface="Times New Roman" panose="02020603050405020304" pitchFamily="18" charset="0"/>
              </a:rPr>
              <a:t>Čtyři kroky metody (Descartes)</a:t>
            </a:r>
            <a:endParaRPr lang="cs-CZ" sz="4000" dirty="0">
              <a:cs typeface="Times New Roman" panose="02020603050405020304" pitchFamily="18" charset="0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cs typeface="Times New Roman" panose="02020603050405020304" pitchFamily="18" charset="0"/>
              </a:rPr>
              <a:t>„První bylo, nepřijímat nikdy žádnou věc za pravdivou, již bych s evidencí jako pravdivou nebyl poznal: tj. vyhnout se pečlivě ukvapenosti a zaujatosti; a nezahrnovat nic víc do svých soudů než to, co by se objevilo tak jasně a zřetelně mému duchu, abych neměl žádnou možnost pochybovat o tom.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cs typeface="Times New Roman" panose="02020603050405020304" pitchFamily="18" charset="0"/>
              </a:rPr>
              <a:t>Druhé, rozdělit každou z otázek, jež bych prozkoumával, na tolik částí, jak je jen možno a žádoucno, aby byly lépe rozřešeny.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cs typeface="Times New Roman" panose="02020603050405020304" pitchFamily="18" charset="0"/>
              </a:rPr>
              <a:t>Třetí, vyvozovat v náležitém pořadí své myšlenky, počínaje předměty nejjednoduššími a nejsnáze poznatelnými, stoupaje povlovně jakoby se stupně na stupeň až k znalosti nejsložitějších, a předpokládaje dokonce i řád mezi těmi, jež přirozeně po sobě nenásledují.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cs typeface="Times New Roman" panose="02020603050405020304" pitchFamily="18" charset="0"/>
              </a:rPr>
              <a:t>A poslední, činit všude tak úplné výčty a tak obecné přehledy, abych byl bezpečen, že jsem nic neopominul.“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Descartes, </a:t>
            </a:r>
            <a:r>
              <a:rPr lang="pt-BR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Rozprava</a:t>
            </a: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o </a:t>
            </a:r>
            <a:r>
              <a:rPr lang="pt-BR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metodě</a:t>
            </a: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: </a:t>
            </a:r>
            <a:r>
              <a:rPr lang="pt-BR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jak</a:t>
            </a: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vést</a:t>
            </a: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správně</a:t>
            </a: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rozum</a:t>
            </a: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a </a:t>
            </a:r>
            <a:r>
              <a:rPr lang="pt-BR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hledat</a:t>
            </a: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pravdu</a:t>
            </a: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ve</a:t>
            </a: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vědách</a:t>
            </a: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cs-CZ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pt-B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1637</a:t>
            </a:r>
            <a:r>
              <a:rPr lang="cs-CZ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  <a:endParaRPr lang="pt-BR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.</a:t>
            </a: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5015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Filozofické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2. Metody interpretace filozofického textu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>
                <a:cs typeface="Times New Roman" panose="02020603050405020304" pitchFamily="18" charset="0"/>
              </a:rPr>
              <a:t>didaktické nástroje při výuce filozofie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Příklad: francouzská didaktika filozofie (SŠ a VŠ)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3346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Filozofické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cs typeface="Times New Roman" panose="02020603050405020304" pitchFamily="18" charset="0"/>
              </a:rPr>
              <a:t>3. Specifické metody filozofického výzkumu, např.: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Metodická skepse (René Descartes)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cs typeface="Times New Roman" panose="02020603050405020304" pitchFamily="18" charset="0"/>
              </a:rPr>
              <a:t>„A když si všímám, že pochybuji čili že jsem věc neúplná a závislá, naskýtá se mi tak jasná a rozlišená idea jsoucna nezávislého a úplného, tj. Boha – a už je z toho, že je ve mně takováto idea, čili že existuji s touto idejí, vyvozuji s takovou zjevností, že Bůh také existuje a v každém okamžiku na něm závisí celá má existence –, že podle mne lidský duch nemůže nic poznat </a:t>
            </a:r>
            <a:r>
              <a:rPr lang="cs-CZ" sz="2000" dirty="0" err="1">
                <a:cs typeface="Times New Roman" panose="02020603050405020304" pitchFamily="18" charset="0"/>
              </a:rPr>
              <a:t>zřejměji</a:t>
            </a:r>
            <a:r>
              <a:rPr lang="cs-CZ" sz="2000" dirty="0">
                <a:cs typeface="Times New Roman" panose="02020603050405020304" pitchFamily="18" charset="0"/>
              </a:rPr>
              <a:t> či jistěji. A vypadá to, že už vidím jakousi cestu, jak dojít od tohoto nazírání pravého Boha, v němž jsou skryty všechny poklady věd a moudrosti, k poznání ostatních věcí.“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cs typeface="Times New Roman" panose="02020603050405020304" pitchFamily="18" charset="0"/>
              </a:rPr>
              <a:t>(Descartes, Meditace o první filosofii, 1641)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cs typeface="Times New Roman" panose="02020603050405020304" pitchFamily="18" charset="0"/>
              </a:rPr>
              <a:t>Na počátku filozofování máme pochybovat o všem, čím si nejsme jisti, systematickým pochybování přijdeme k malému množství nezpochybnitelných domněnek.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873338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537D0685-485C-4667-BE81-13AAC725A250}" vid="{DA130814-F9B3-4022-8252-F2F2B6A7EA6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52B29B-97BB-42E2-AEBE-41D937B6CD6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39197B1-F9F3-4FA2-A439-98F50D2A5A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32FF4A-5CF8-4F49-83B0-7DC778C1CA3E}">
  <ds:schemaRefs>
    <ds:schemaRef ds:uri="76d5652a-9cd3-465f-98c7-aa8090bd65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1953</Words>
  <Application>Microsoft Office PowerPoint</Application>
  <PresentationFormat>Širokoúhlá obrazovka</PresentationFormat>
  <Paragraphs>288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Presentation_MU_EN</vt:lpstr>
      <vt:lpstr>Filozofické metody</vt:lpstr>
      <vt:lpstr>Filozofické metody</vt:lpstr>
      <vt:lpstr>Filozofické metody</vt:lpstr>
      <vt:lpstr>Filozofické metody</vt:lpstr>
      <vt:lpstr>Metoda ve filozofii – pohled do historie</vt:lpstr>
      <vt:lpstr>Metoda ve filozofii – pohled do historie</vt:lpstr>
      <vt:lpstr>Čtyři kroky metody (Descartes)</vt:lpstr>
      <vt:lpstr>Filozofické metody</vt:lpstr>
      <vt:lpstr>Filozofické metody</vt:lpstr>
      <vt:lpstr>Filozofické metody</vt:lpstr>
      <vt:lpstr>Filozofické metody</vt:lpstr>
      <vt:lpstr>Filozofické metody</vt:lpstr>
      <vt:lpstr>Filozofické metody</vt:lpstr>
      <vt:lpstr>Filozofické metody</vt:lpstr>
      <vt:lpstr>Filozofické metody</vt:lpstr>
      <vt:lpstr>Filozofické metody</vt:lpstr>
      <vt:lpstr>Filozofické metody</vt:lpstr>
      <vt:lpstr>Filozofické metody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>Dagmar Pichová</cp:lastModifiedBy>
  <cp:revision>49</cp:revision>
  <cp:lastPrinted>1601-01-01T00:00:00Z</cp:lastPrinted>
  <dcterms:created xsi:type="dcterms:W3CDTF">2022-09-14T06:16:12Z</dcterms:created>
  <dcterms:modified xsi:type="dcterms:W3CDTF">2022-11-08T18:20:16Z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