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9" r:id="rId6"/>
    <p:sldId id="272" r:id="rId7"/>
    <p:sldId id="258" r:id="rId8"/>
    <p:sldId id="262" r:id="rId9"/>
    <p:sldId id="260" r:id="rId10"/>
    <p:sldId id="259" r:id="rId11"/>
    <p:sldId id="261" r:id="rId12"/>
    <p:sldId id="264" r:id="rId13"/>
    <p:sldId id="265" r:id="rId14"/>
    <p:sldId id="266" r:id="rId15"/>
    <p:sldId id="267" r:id="rId16"/>
    <p:sldId id="268" r:id="rId17"/>
    <p:sldId id="275" r:id="rId18"/>
    <p:sldId id="276" r:id="rId19"/>
    <p:sldId id="274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D04DE0-408F-4EAB-A092-D63A37F9D18F}" v="2" dt="2023-10-10T07:45:23.2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S::16703@muni.cz::6b421d55-5fbb-4b8c-8249-2efc70f53626" providerId="AD" clId="Web-{1FDD130E-4272-803E-42A9-40350358195D}"/>
    <pc:docChg chg="addSld delSld modSld">
      <pc:chgData name="Dagmar Pichová" userId="S::16703@muni.cz::6b421d55-5fbb-4b8c-8249-2efc70f53626" providerId="AD" clId="Web-{1FDD130E-4272-803E-42A9-40350358195D}" dt="2022-09-14T06:42:38.021" v="25" actId="20577"/>
      <pc:docMkLst>
        <pc:docMk/>
      </pc:docMkLst>
      <pc:sldChg chg="modSp">
        <pc:chgData name="Dagmar Pichová" userId="S::16703@muni.cz::6b421d55-5fbb-4b8c-8249-2efc70f53626" providerId="AD" clId="Web-{1FDD130E-4272-803E-42A9-40350358195D}" dt="2022-09-14T06:39:56.579" v="4" actId="20577"/>
        <pc:sldMkLst>
          <pc:docMk/>
          <pc:sldMk cId="3134040442" sldId="265"/>
        </pc:sldMkLst>
        <pc:spChg chg="mod">
          <ac:chgData name="Dagmar Pichová" userId="S::16703@muni.cz::6b421d55-5fbb-4b8c-8249-2efc70f53626" providerId="AD" clId="Web-{1FDD130E-4272-803E-42A9-40350358195D}" dt="2022-09-14T06:39:56.579" v="4" actId="20577"/>
          <ac:spMkLst>
            <pc:docMk/>
            <pc:sldMk cId="3134040442" sldId="265"/>
            <ac:spMk id="5" creationId="{6455710E-B684-C8DD-B164-92E09D5999EF}"/>
          </ac:spMkLst>
        </pc:spChg>
      </pc:sldChg>
      <pc:sldChg chg="modSp add replId">
        <pc:chgData name="Dagmar Pichová" userId="S::16703@muni.cz::6b421d55-5fbb-4b8c-8249-2efc70f53626" providerId="AD" clId="Web-{1FDD130E-4272-803E-42A9-40350358195D}" dt="2022-09-14T06:42:38.021" v="25" actId="20577"/>
        <pc:sldMkLst>
          <pc:docMk/>
          <pc:sldMk cId="1720125036" sldId="267"/>
        </pc:sldMkLst>
        <pc:spChg chg="mod">
          <ac:chgData name="Dagmar Pichová" userId="S::16703@muni.cz::6b421d55-5fbb-4b8c-8249-2efc70f53626" providerId="AD" clId="Web-{1FDD130E-4272-803E-42A9-40350358195D}" dt="2022-09-14T06:42:38.021" v="25" actId="20577"/>
          <ac:spMkLst>
            <pc:docMk/>
            <pc:sldMk cId="1720125036" sldId="267"/>
            <ac:spMk id="5" creationId="{6455710E-B684-C8DD-B164-92E09D5999EF}"/>
          </ac:spMkLst>
        </pc:spChg>
      </pc:sldChg>
      <pc:sldChg chg="modSp add del replId">
        <pc:chgData name="Dagmar Pichová" userId="S::16703@muni.cz::6b421d55-5fbb-4b8c-8249-2efc70f53626" providerId="AD" clId="Web-{1FDD130E-4272-803E-42A9-40350358195D}" dt="2022-09-14T06:40:34.408" v="9"/>
        <pc:sldMkLst>
          <pc:docMk/>
          <pc:sldMk cId="3404473516" sldId="267"/>
        </pc:sldMkLst>
        <pc:spChg chg="mod">
          <ac:chgData name="Dagmar Pichová" userId="S::16703@muni.cz::6b421d55-5fbb-4b8c-8249-2efc70f53626" providerId="AD" clId="Web-{1FDD130E-4272-803E-42A9-40350358195D}" dt="2022-09-14T06:40:33.439" v="8" actId="20577"/>
          <ac:spMkLst>
            <pc:docMk/>
            <pc:sldMk cId="3404473516" sldId="267"/>
            <ac:spMk id="5" creationId="{6455710E-B684-C8DD-B164-92E09D5999EF}"/>
          </ac:spMkLst>
        </pc:spChg>
      </pc:sldChg>
      <pc:sldChg chg="modSp add replId">
        <pc:chgData name="Dagmar Pichová" userId="S::16703@muni.cz::6b421d55-5fbb-4b8c-8249-2efc70f53626" providerId="AD" clId="Web-{1FDD130E-4272-803E-42A9-40350358195D}" dt="2022-09-14T06:41:46.769" v="21" actId="20577"/>
        <pc:sldMkLst>
          <pc:docMk/>
          <pc:sldMk cId="3914370168" sldId="268"/>
        </pc:sldMkLst>
        <pc:spChg chg="mod">
          <ac:chgData name="Dagmar Pichová" userId="S::16703@muni.cz::6b421d55-5fbb-4b8c-8249-2efc70f53626" providerId="AD" clId="Web-{1FDD130E-4272-803E-42A9-40350358195D}" dt="2022-09-14T06:41:46.769" v="21" actId="20577"/>
          <ac:spMkLst>
            <pc:docMk/>
            <pc:sldMk cId="3914370168" sldId="268"/>
            <ac:spMk id="5" creationId="{6455710E-B684-C8DD-B164-92E09D5999EF}"/>
          </ac:spMkLst>
        </pc:spChg>
      </pc:sldChg>
    </pc:docChg>
  </pc:docChgLst>
  <pc:docChgLst>
    <pc:chgData name="Dagmar Pichová" userId="6b421d55-5fbb-4b8c-8249-2efc70f53626" providerId="ADAL" clId="{7412F69F-A62C-4CD2-AE63-87FEAA4F37EF}"/>
    <pc:docChg chg="undo custSel addSld delSld modSld">
      <pc:chgData name="Dagmar Pichová" userId="6b421d55-5fbb-4b8c-8249-2efc70f53626" providerId="ADAL" clId="{7412F69F-A62C-4CD2-AE63-87FEAA4F37EF}" dt="2022-09-14T13:06:21.193" v="303" actId="20577"/>
      <pc:docMkLst>
        <pc:docMk/>
      </pc:docMkLst>
      <pc:sldChg chg="modSp mod">
        <pc:chgData name="Dagmar Pichová" userId="6b421d55-5fbb-4b8c-8249-2efc70f53626" providerId="ADAL" clId="{7412F69F-A62C-4CD2-AE63-87FEAA4F37EF}" dt="2022-09-14T13:00:17.902" v="124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7412F69F-A62C-4CD2-AE63-87FEAA4F37EF}" dt="2022-09-14T12:57:23.715" v="92" actId="6549"/>
          <ac:spMkLst>
            <pc:docMk/>
            <pc:sldMk cId="3039613349" sldId="256"/>
            <ac:spMk id="2" creationId="{6178D330-B66C-744A-9DAE-6FE02756516D}"/>
          </ac:spMkLst>
        </pc:spChg>
        <pc:spChg chg="mod">
          <ac:chgData name="Dagmar Pichová" userId="6b421d55-5fbb-4b8c-8249-2efc70f53626" providerId="ADAL" clId="{7412F69F-A62C-4CD2-AE63-87FEAA4F37EF}" dt="2022-09-14T13:00:17.902" v="124" actId="20577"/>
          <ac:spMkLst>
            <pc:docMk/>
            <pc:sldMk cId="3039613349" sldId="256"/>
            <ac:spMk id="5" creationId="{57CF0B4A-6B2F-5E47-805C-7758C9BCEB00}"/>
          </ac:spMkLst>
        </pc:spChg>
      </pc:sldChg>
      <pc:sldChg chg="modSp mod">
        <pc:chgData name="Dagmar Pichová" userId="6b421d55-5fbb-4b8c-8249-2efc70f53626" providerId="ADAL" clId="{7412F69F-A62C-4CD2-AE63-87FEAA4F37EF}" dt="2022-09-14T12:57:29.904" v="93" actId="6549"/>
        <pc:sldMkLst>
          <pc:docMk/>
          <pc:sldMk cId="2332868617" sldId="257"/>
        </pc:sldMkLst>
        <pc:spChg chg="mod">
          <ac:chgData name="Dagmar Pichová" userId="6b421d55-5fbb-4b8c-8249-2efc70f53626" providerId="ADAL" clId="{7412F69F-A62C-4CD2-AE63-87FEAA4F37EF}" dt="2022-09-14T12:57:29.904" v="93" actId="6549"/>
          <ac:spMkLst>
            <pc:docMk/>
            <pc:sldMk cId="2332868617" sldId="257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2:29:04.171" v="1" actId="120"/>
          <ac:spMkLst>
            <pc:docMk/>
            <pc:sldMk cId="2332868617" sldId="257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3:00:34.831" v="125" actId="20577"/>
        <pc:sldMkLst>
          <pc:docMk/>
          <pc:sldMk cId="1432313444" sldId="258"/>
        </pc:sldMkLst>
        <pc:spChg chg="mod">
          <ac:chgData name="Dagmar Pichová" userId="6b421d55-5fbb-4b8c-8249-2efc70f53626" providerId="ADAL" clId="{7412F69F-A62C-4CD2-AE63-87FEAA4F37EF}" dt="2022-09-14T12:57:35.978" v="94" actId="6549"/>
          <ac:spMkLst>
            <pc:docMk/>
            <pc:sldMk cId="1432313444" sldId="258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3:00:34.831" v="125" actId="20577"/>
          <ac:spMkLst>
            <pc:docMk/>
            <pc:sldMk cId="1432313444" sldId="258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3:00:47.374" v="126" actId="20577"/>
        <pc:sldMkLst>
          <pc:docMk/>
          <pc:sldMk cId="3349479415" sldId="259"/>
        </pc:sldMkLst>
        <pc:spChg chg="mod">
          <ac:chgData name="Dagmar Pichová" userId="6b421d55-5fbb-4b8c-8249-2efc70f53626" providerId="ADAL" clId="{7412F69F-A62C-4CD2-AE63-87FEAA4F37EF}" dt="2022-09-14T12:57:40.917" v="95" actId="6549"/>
          <ac:spMkLst>
            <pc:docMk/>
            <pc:sldMk cId="3349479415" sldId="259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3:00:47.374" v="126" actId="20577"/>
          <ac:spMkLst>
            <pc:docMk/>
            <pc:sldMk cId="3349479415" sldId="259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2:57:51.063" v="96" actId="6549"/>
        <pc:sldMkLst>
          <pc:docMk/>
          <pc:sldMk cId="715384218" sldId="260"/>
        </pc:sldMkLst>
        <pc:spChg chg="mod">
          <ac:chgData name="Dagmar Pichová" userId="6b421d55-5fbb-4b8c-8249-2efc70f53626" providerId="ADAL" clId="{7412F69F-A62C-4CD2-AE63-87FEAA4F37EF}" dt="2022-09-14T12:57:51.063" v="96" actId="6549"/>
          <ac:spMkLst>
            <pc:docMk/>
            <pc:sldMk cId="715384218" sldId="260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2:30:20.295" v="14" actId="113"/>
          <ac:spMkLst>
            <pc:docMk/>
            <pc:sldMk cId="715384218" sldId="260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2:57:55.086" v="97" actId="6549"/>
        <pc:sldMkLst>
          <pc:docMk/>
          <pc:sldMk cId="850415064" sldId="261"/>
        </pc:sldMkLst>
        <pc:spChg chg="mod">
          <ac:chgData name="Dagmar Pichová" userId="6b421d55-5fbb-4b8c-8249-2efc70f53626" providerId="ADAL" clId="{7412F69F-A62C-4CD2-AE63-87FEAA4F37EF}" dt="2022-09-14T12:57:55.086" v="97" actId="6549"/>
          <ac:spMkLst>
            <pc:docMk/>
            <pc:sldMk cId="850415064" sldId="261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2:30:55.147" v="23" actId="20577"/>
          <ac:spMkLst>
            <pc:docMk/>
            <pc:sldMk cId="850415064" sldId="261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3:01:54.371" v="132" actId="20577"/>
        <pc:sldMkLst>
          <pc:docMk/>
          <pc:sldMk cId="4006017569" sldId="262"/>
        </pc:sldMkLst>
        <pc:spChg chg="mod">
          <ac:chgData name="Dagmar Pichová" userId="6b421d55-5fbb-4b8c-8249-2efc70f53626" providerId="ADAL" clId="{7412F69F-A62C-4CD2-AE63-87FEAA4F37EF}" dt="2022-09-14T12:58:01.579" v="98" actId="6549"/>
          <ac:spMkLst>
            <pc:docMk/>
            <pc:sldMk cId="4006017569" sldId="262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3:01:54.371" v="132" actId="20577"/>
          <ac:spMkLst>
            <pc:docMk/>
            <pc:sldMk cId="4006017569" sldId="262"/>
            <ac:spMk id="5" creationId="{6455710E-B684-C8DD-B164-92E09D5999EF}"/>
          </ac:spMkLst>
        </pc:spChg>
      </pc:sldChg>
      <pc:sldChg chg="del">
        <pc:chgData name="Dagmar Pichová" userId="6b421d55-5fbb-4b8c-8249-2efc70f53626" providerId="ADAL" clId="{7412F69F-A62C-4CD2-AE63-87FEAA4F37EF}" dt="2022-09-14T12:32:51.092" v="53" actId="47"/>
        <pc:sldMkLst>
          <pc:docMk/>
          <pc:sldMk cId="3171538831" sldId="263"/>
        </pc:sldMkLst>
      </pc:sldChg>
      <pc:sldChg chg="modSp mod">
        <pc:chgData name="Dagmar Pichová" userId="6b421d55-5fbb-4b8c-8249-2efc70f53626" providerId="ADAL" clId="{7412F69F-A62C-4CD2-AE63-87FEAA4F37EF}" dt="2022-09-14T13:02:20.259" v="136" actId="20577"/>
        <pc:sldMkLst>
          <pc:docMk/>
          <pc:sldMk cId="2912833715" sldId="264"/>
        </pc:sldMkLst>
        <pc:spChg chg="mod">
          <ac:chgData name="Dagmar Pichová" userId="6b421d55-5fbb-4b8c-8249-2efc70f53626" providerId="ADAL" clId="{7412F69F-A62C-4CD2-AE63-87FEAA4F37EF}" dt="2022-09-14T12:58:28.913" v="99" actId="6549"/>
          <ac:spMkLst>
            <pc:docMk/>
            <pc:sldMk cId="2912833715" sldId="264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3:02:20.259" v="136" actId="20577"/>
          <ac:spMkLst>
            <pc:docMk/>
            <pc:sldMk cId="2912833715" sldId="264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3:06:21.193" v="303" actId="20577"/>
        <pc:sldMkLst>
          <pc:docMk/>
          <pc:sldMk cId="3134040442" sldId="265"/>
        </pc:sldMkLst>
        <pc:spChg chg="mod">
          <ac:chgData name="Dagmar Pichová" userId="6b421d55-5fbb-4b8c-8249-2efc70f53626" providerId="ADAL" clId="{7412F69F-A62C-4CD2-AE63-87FEAA4F37EF}" dt="2022-09-14T13:06:21.193" v="303" actId="20577"/>
          <ac:spMkLst>
            <pc:docMk/>
            <pc:sldMk cId="3134040442" sldId="265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2:59:03.165" v="100" actId="1038"/>
          <ac:spMkLst>
            <pc:docMk/>
            <pc:sldMk cId="3134040442" sldId="265"/>
            <ac:spMk id="3" creationId="{55A7940D-7064-471F-6FA3-ECCB680E9DFE}"/>
          </ac:spMkLst>
        </pc:spChg>
        <pc:spChg chg="mod">
          <ac:chgData name="Dagmar Pichová" userId="6b421d55-5fbb-4b8c-8249-2efc70f53626" providerId="ADAL" clId="{7412F69F-A62C-4CD2-AE63-87FEAA4F37EF}" dt="2022-09-14T13:06:16.100" v="256" actId="20577"/>
          <ac:spMkLst>
            <pc:docMk/>
            <pc:sldMk cId="3134040442" sldId="265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3:06:03.781" v="249" actId="6549"/>
        <pc:sldMkLst>
          <pc:docMk/>
          <pc:sldMk cId="2778981902" sldId="266"/>
        </pc:sldMkLst>
        <pc:spChg chg="mod">
          <ac:chgData name="Dagmar Pichová" userId="6b421d55-5fbb-4b8c-8249-2efc70f53626" providerId="ADAL" clId="{7412F69F-A62C-4CD2-AE63-87FEAA4F37EF}" dt="2022-09-14T13:06:03.781" v="249" actId="6549"/>
          <ac:spMkLst>
            <pc:docMk/>
            <pc:sldMk cId="2778981902" sldId="266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3:05:59.857" v="248" actId="20577"/>
          <ac:spMkLst>
            <pc:docMk/>
            <pc:sldMk cId="2778981902" sldId="266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3:05:40.821" v="193" actId="20577"/>
        <pc:sldMkLst>
          <pc:docMk/>
          <pc:sldMk cId="1720125036" sldId="267"/>
        </pc:sldMkLst>
        <pc:spChg chg="mod">
          <ac:chgData name="Dagmar Pichová" userId="6b421d55-5fbb-4b8c-8249-2efc70f53626" providerId="ADAL" clId="{7412F69F-A62C-4CD2-AE63-87FEAA4F37EF}" dt="2022-09-14T13:05:40.821" v="193" actId="20577"/>
          <ac:spMkLst>
            <pc:docMk/>
            <pc:sldMk cId="1720125036" sldId="267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3:05:34.610" v="146" actId="20577"/>
          <ac:spMkLst>
            <pc:docMk/>
            <pc:sldMk cId="1720125036" sldId="267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412F69F-A62C-4CD2-AE63-87FEAA4F37EF}" dt="2022-09-14T13:05:54.074" v="246" actId="20577"/>
        <pc:sldMkLst>
          <pc:docMk/>
          <pc:sldMk cId="3914370168" sldId="268"/>
        </pc:sldMkLst>
        <pc:spChg chg="mod">
          <ac:chgData name="Dagmar Pichová" userId="6b421d55-5fbb-4b8c-8249-2efc70f53626" providerId="ADAL" clId="{7412F69F-A62C-4CD2-AE63-87FEAA4F37EF}" dt="2022-09-14T13:05:54.074" v="246" actId="20577"/>
          <ac:spMkLst>
            <pc:docMk/>
            <pc:sldMk cId="3914370168" sldId="268"/>
            <ac:spMk id="2" creationId="{20E3C742-36AB-F442-4A85-36A482A0CFEA}"/>
          </ac:spMkLst>
        </pc:spChg>
        <pc:spChg chg="mod">
          <ac:chgData name="Dagmar Pichová" userId="6b421d55-5fbb-4b8c-8249-2efc70f53626" providerId="ADAL" clId="{7412F69F-A62C-4CD2-AE63-87FEAA4F37EF}" dt="2022-09-14T13:05:49.794" v="199" actId="20577"/>
          <ac:spMkLst>
            <pc:docMk/>
            <pc:sldMk cId="3914370168" sldId="268"/>
            <ac:spMk id="5" creationId="{6455710E-B684-C8DD-B164-92E09D5999EF}"/>
          </ac:spMkLst>
        </pc:spChg>
      </pc:sldChg>
      <pc:sldChg chg="modSp add del mod">
        <pc:chgData name="Dagmar Pichová" userId="6b421d55-5fbb-4b8c-8249-2efc70f53626" providerId="ADAL" clId="{7412F69F-A62C-4CD2-AE63-87FEAA4F37EF}" dt="2022-09-14T13:05:18.619" v="143" actId="47"/>
        <pc:sldMkLst>
          <pc:docMk/>
          <pc:sldMk cId="2929097114" sldId="269"/>
        </pc:sldMkLst>
        <pc:spChg chg="mod">
          <ac:chgData name="Dagmar Pichová" userId="6b421d55-5fbb-4b8c-8249-2efc70f53626" providerId="ADAL" clId="{7412F69F-A62C-4CD2-AE63-87FEAA4F37EF}" dt="2022-09-14T13:04:58.305" v="142"/>
          <ac:spMkLst>
            <pc:docMk/>
            <pc:sldMk cId="2929097114" sldId="269"/>
            <ac:spMk id="5" creationId="{6455710E-B684-C8DD-B164-92E09D5999EF}"/>
          </ac:spMkLst>
        </pc:spChg>
      </pc:sldChg>
    </pc:docChg>
  </pc:docChgLst>
  <pc:docChgLst>
    <pc:chgData name="Dagmar Pichová" userId="6b421d55-5fbb-4b8c-8249-2efc70f53626" providerId="ADAL" clId="{3C6DEA1F-3B22-47CF-A20D-8290300E25DE}"/>
    <pc:docChg chg="undo redo custSel addSld modSld">
      <pc:chgData name="Dagmar Pichová" userId="6b421d55-5fbb-4b8c-8249-2efc70f53626" providerId="ADAL" clId="{3C6DEA1F-3B22-47CF-A20D-8290300E25DE}" dt="2023-10-09T09:35:11.894" v="215" actId="20577"/>
      <pc:docMkLst>
        <pc:docMk/>
      </pc:docMkLst>
      <pc:sldChg chg="modSp mod">
        <pc:chgData name="Dagmar Pichová" userId="6b421d55-5fbb-4b8c-8249-2efc70f53626" providerId="ADAL" clId="{3C6DEA1F-3B22-47CF-A20D-8290300E25DE}" dt="2023-10-09T08:55:22.136" v="110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3C6DEA1F-3B22-47CF-A20D-8290300E25DE}" dt="2023-10-09T08:55:22.136" v="110" actId="20577"/>
          <ac:spMkLst>
            <pc:docMk/>
            <pc:sldMk cId="3039613349" sldId="256"/>
            <ac:spMk id="4" creationId="{123A9B39-6D5B-1149-AF4B-4E9BE322023F}"/>
          </ac:spMkLst>
        </pc:spChg>
      </pc:sldChg>
      <pc:sldChg chg="modSp mod">
        <pc:chgData name="Dagmar Pichová" userId="6b421d55-5fbb-4b8c-8249-2efc70f53626" providerId="ADAL" clId="{3C6DEA1F-3B22-47CF-A20D-8290300E25DE}" dt="2023-10-09T08:53:08.975" v="65" actId="20577"/>
        <pc:sldMkLst>
          <pc:docMk/>
          <pc:sldMk cId="3055792904" sldId="274"/>
        </pc:sldMkLst>
        <pc:spChg chg="mod">
          <ac:chgData name="Dagmar Pichová" userId="6b421d55-5fbb-4b8c-8249-2efc70f53626" providerId="ADAL" clId="{3C6DEA1F-3B22-47CF-A20D-8290300E25DE}" dt="2023-10-09T08:53:08.975" v="65" actId="20577"/>
          <ac:spMkLst>
            <pc:docMk/>
            <pc:sldMk cId="3055792904" sldId="274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3C6DEA1F-3B22-47CF-A20D-8290300E25DE}" dt="2023-10-09T08:54:52.808" v="91" actId="20577"/>
        <pc:sldMkLst>
          <pc:docMk/>
          <pc:sldMk cId="1377845118" sldId="275"/>
        </pc:sldMkLst>
        <pc:spChg chg="mod">
          <ac:chgData name="Dagmar Pichová" userId="6b421d55-5fbb-4b8c-8249-2efc70f53626" providerId="ADAL" clId="{3C6DEA1F-3B22-47CF-A20D-8290300E25DE}" dt="2023-10-09T08:54:52.808" v="91" actId="20577"/>
          <ac:spMkLst>
            <pc:docMk/>
            <pc:sldMk cId="1377845118" sldId="275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3C6DEA1F-3B22-47CF-A20D-8290300E25DE}" dt="2023-10-09T08:25:25.033" v="43" actId="123"/>
        <pc:sldMkLst>
          <pc:docMk/>
          <pc:sldMk cId="1974090968" sldId="276"/>
        </pc:sldMkLst>
        <pc:spChg chg="mod">
          <ac:chgData name="Dagmar Pichová" userId="6b421d55-5fbb-4b8c-8249-2efc70f53626" providerId="ADAL" clId="{3C6DEA1F-3B22-47CF-A20D-8290300E25DE}" dt="2023-10-09T08:25:25.033" v="43" actId="123"/>
          <ac:spMkLst>
            <pc:docMk/>
            <pc:sldMk cId="1974090968" sldId="276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3C6DEA1F-3B22-47CF-A20D-8290300E25DE}" dt="2023-10-09T09:23:42.830" v="198" actId="20577"/>
        <pc:sldMkLst>
          <pc:docMk/>
          <pc:sldMk cId="3801854911" sldId="277"/>
        </pc:sldMkLst>
        <pc:spChg chg="mod">
          <ac:chgData name="Dagmar Pichová" userId="6b421d55-5fbb-4b8c-8249-2efc70f53626" providerId="ADAL" clId="{3C6DEA1F-3B22-47CF-A20D-8290300E25DE}" dt="2023-10-09T09:23:42.830" v="198" actId="20577"/>
          <ac:spMkLst>
            <pc:docMk/>
            <pc:sldMk cId="3801854911" sldId="277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3C6DEA1F-3B22-47CF-A20D-8290300E25DE}" dt="2023-10-09T09:35:11.894" v="215" actId="20577"/>
        <pc:sldMkLst>
          <pc:docMk/>
          <pc:sldMk cId="611520011" sldId="278"/>
        </pc:sldMkLst>
        <pc:spChg chg="mod">
          <ac:chgData name="Dagmar Pichová" userId="6b421d55-5fbb-4b8c-8249-2efc70f53626" providerId="ADAL" clId="{3C6DEA1F-3B22-47CF-A20D-8290300E25DE}" dt="2023-10-09T09:35:11.894" v="215" actId="20577"/>
          <ac:spMkLst>
            <pc:docMk/>
            <pc:sldMk cId="611520011" sldId="278"/>
            <ac:spMk id="5" creationId="{6455710E-B684-C8DD-B164-92E09D5999EF}"/>
          </ac:spMkLst>
        </pc:spChg>
      </pc:sldChg>
    </pc:docChg>
  </pc:docChgLst>
  <pc:docChgLst>
    <pc:chgData name="Dagmar Pichová" userId="6b421d55-5fbb-4b8c-8249-2efc70f53626" providerId="ADAL" clId="{2D71ACDF-A1E4-402E-BCF3-F41492B515B4}"/>
    <pc:docChg chg="custSel addSld delSld modSld sldOrd">
      <pc:chgData name="Dagmar Pichová" userId="6b421d55-5fbb-4b8c-8249-2efc70f53626" providerId="ADAL" clId="{2D71ACDF-A1E4-402E-BCF3-F41492B515B4}" dt="2022-10-11T11:59:51.860" v="810" actId="5793"/>
      <pc:docMkLst>
        <pc:docMk/>
      </pc:docMkLst>
      <pc:sldChg chg="del">
        <pc:chgData name="Dagmar Pichová" userId="6b421d55-5fbb-4b8c-8249-2efc70f53626" providerId="ADAL" clId="{2D71ACDF-A1E4-402E-BCF3-F41492B515B4}" dt="2022-10-10T12:54:09.331" v="0" actId="47"/>
        <pc:sldMkLst>
          <pc:docMk/>
          <pc:sldMk cId="2332868617" sldId="257"/>
        </pc:sldMkLst>
      </pc:sldChg>
      <pc:sldChg chg="ord">
        <pc:chgData name="Dagmar Pichová" userId="6b421d55-5fbb-4b8c-8249-2efc70f53626" providerId="ADAL" clId="{2D71ACDF-A1E4-402E-BCF3-F41492B515B4}" dt="2022-10-10T13:06:52.768" v="184"/>
        <pc:sldMkLst>
          <pc:docMk/>
          <pc:sldMk cId="4006017569" sldId="262"/>
        </pc:sldMkLst>
      </pc:sldChg>
      <pc:sldChg chg="modSp mod">
        <pc:chgData name="Dagmar Pichová" userId="6b421d55-5fbb-4b8c-8249-2efc70f53626" providerId="ADAL" clId="{2D71ACDF-A1E4-402E-BCF3-F41492B515B4}" dt="2022-10-10T12:58:33.845" v="120" actId="20577"/>
        <pc:sldMkLst>
          <pc:docMk/>
          <pc:sldMk cId="3134040442" sldId="265"/>
        </pc:sldMkLst>
        <pc:spChg chg="mod">
          <ac:chgData name="Dagmar Pichová" userId="6b421d55-5fbb-4b8c-8249-2efc70f53626" providerId="ADAL" clId="{2D71ACDF-A1E4-402E-BCF3-F41492B515B4}" dt="2022-10-10T12:58:33.845" v="120" actId="20577"/>
          <ac:spMkLst>
            <pc:docMk/>
            <pc:sldMk cId="3134040442" sldId="265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2D71ACDF-A1E4-402E-BCF3-F41492B515B4}" dt="2022-10-10T12:58:17.637" v="117" actId="6549"/>
        <pc:sldMkLst>
          <pc:docMk/>
          <pc:sldMk cId="1720125036" sldId="267"/>
        </pc:sldMkLst>
        <pc:spChg chg="mod">
          <ac:chgData name="Dagmar Pichová" userId="6b421d55-5fbb-4b8c-8249-2efc70f53626" providerId="ADAL" clId="{2D71ACDF-A1E4-402E-BCF3-F41492B515B4}" dt="2022-10-10T12:58:17.637" v="117" actId="6549"/>
          <ac:spMkLst>
            <pc:docMk/>
            <pc:sldMk cId="1720125036" sldId="267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2D71ACDF-A1E4-402E-BCF3-F41492B515B4}" dt="2022-10-11T11:59:51.860" v="810" actId="5793"/>
        <pc:sldMkLst>
          <pc:docMk/>
          <pc:sldMk cId="3914370168" sldId="268"/>
        </pc:sldMkLst>
        <pc:spChg chg="mod">
          <ac:chgData name="Dagmar Pichová" userId="6b421d55-5fbb-4b8c-8249-2efc70f53626" providerId="ADAL" clId="{2D71ACDF-A1E4-402E-BCF3-F41492B515B4}" dt="2022-10-11T11:59:51.860" v="810" actId="5793"/>
          <ac:spMkLst>
            <pc:docMk/>
            <pc:sldMk cId="3914370168" sldId="268"/>
            <ac:spMk id="5" creationId="{6455710E-B684-C8DD-B164-92E09D5999EF}"/>
          </ac:spMkLst>
        </pc:spChg>
      </pc:sldChg>
      <pc:sldChg chg="addSp modSp mod">
        <pc:chgData name="Dagmar Pichová" userId="6b421d55-5fbb-4b8c-8249-2efc70f53626" providerId="ADAL" clId="{2D71ACDF-A1E4-402E-BCF3-F41492B515B4}" dt="2022-10-10T13:20:57.411" v="237" actId="1076"/>
        <pc:sldMkLst>
          <pc:docMk/>
          <pc:sldMk cId="3794921694" sldId="269"/>
        </pc:sldMkLst>
        <pc:spChg chg="mod">
          <ac:chgData name="Dagmar Pichová" userId="6b421d55-5fbb-4b8c-8249-2efc70f53626" providerId="ADAL" clId="{2D71ACDF-A1E4-402E-BCF3-F41492B515B4}" dt="2022-10-10T13:03:27.133" v="160" actId="20577"/>
          <ac:spMkLst>
            <pc:docMk/>
            <pc:sldMk cId="3794921694" sldId="269"/>
            <ac:spMk id="4" creationId="{4C6C4D4B-8995-3B7D-1D4D-F5FE53F5CCC1}"/>
          </ac:spMkLst>
        </pc:spChg>
        <pc:spChg chg="mod">
          <ac:chgData name="Dagmar Pichová" userId="6b421d55-5fbb-4b8c-8249-2efc70f53626" providerId="ADAL" clId="{2D71ACDF-A1E4-402E-BCF3-F41492B515B4}" dt="2022-10-10T13:20:31.874" v="191" actId="5793"/>
          <ac:spMkLst>
            <pc:docMk/>
            <pc:sldMk cId="3794921694" sldId="269"/>
            <ac:spMk id="5" creationId="{6455710E-B684-C8DD-B164-92E09D5999EF}"/>
          </ac:spMkLst>
        </pc:spChg>
        <pc:picChg chg="add mod">
          <ac:chgData name="Dagmar Pichová" userId="6b421d55-5fbb-4b8c-8249-2efc70f53626" providerId="ADAL" clId="{2D71ACDF-A1E4-402E-BCF3-F41492B515B4}" dt="2022-10-10T13:20:57.411" v="237" actId="1076"/>
          <ac:picMkLst>
            <pc:docMk/>
            <pc:sldMk cId="3794921694" sldId="269"/>
            <ac:picMk id="7" creationId="{FB172803-B665-2CA9-7436-EC697E572B7F}"/>
          </ac:picMkLst>
        </pc:picChg>
      </pc:sldChg>
      <pc:sldChg chg="del">
        <pc:chgData name="Dagmar Pichová" userId="6b421d55-5fbb-4b8c-8249-2efc70f53626" providerId="ADAL" clId="{2D71ACDF-A1E4-402E-BCF3-F41492B515B4}" dt="2022-10-10T12:59:09.634" v="123" actId="47"/>
        <pc:sldMkLst>
          <pc:docMk/>
          <pc:sldMk cId="713654217" sldId="270"/>
        </pc:sldMkLst>
      </pc:sldChg>
      <pc:sldChg chg="modSp add mod ord">
        <pc:chgData name="Dagmar Pichová" userId="6b421d55-5fbb-4b8c-8249-2efc70f53626" providerId="ADAL" clId="{2D71ACDF-A1E4-402E-BCF3-F41492B515B4}" dt="2022-10-10T13:34:32.989" v="714" actId="20577"/>
        <pc:sldMkLst>
          <pc:docMk/>
          <pc:sldMk cId="2021278765" sldId="271"/>
        </pc:sldMkLst>
        <pc:spChg chg="mod">
          <ac:chgData name="Dagmar Pichová" userId="6b421d55-5fbb-4b8c-8249-2efc70f53626" providerId="ADAL" clId="{2D71ACDF-A1E4-402E-BCF3-F41492B515B4}" dt="2022-10-10T13:22:41.710" v="356"/>
          <ac:spMkLst>
            <pc:docMk/>
            <pc:sldMk cId="2021278765" sldId="271"/>
            <ac:spMk id="2" creationId="{20E3C742-36AB-F442-4A85-36A482A0CFEA}"/>
          </ac:spMkLst>
        </pc:spChg>
        <pc:spChg chg="mod">
          <ac:chgData name="Dagmar Pichová" userId="6b421d55-5fbb-4b8c-8249-2efc70f53626" providerId="ADAL" clId="{2D71ACDF-A1E4-402E-BCF3-F41492B515B4}" dt="2022-10-10T12:57:55.972" v="116" actId="20577"/>
          <ac:spMkLst>
            <pc:docMk/>
            <pc:sldMk cId="2021278765" sldId="271"/>
            <ac:spMk id="4" creationId="{4C6C4D4B-8995-3B7D-1D4D-F5FE53F5CCC1}"/>
          </ac:spMkLst>
        </pc:spChg>
        <pc:spChg chg="mod">
          <ac:chgData name="Dagmar Pichová" userId="6b421d55-5fbb-4b8c-8249-2efc70f53626" providerId="ADAL" clId="{2D71ACDF-A1E4-402E-BCF3-F41492B515B4}" dt="2022-10-10T13:34:32.989" v="714" actId="20577"/>
          <ac:spMkLst>
            <pc:docMk/>
            <pc:sldMk cId="2021278765" sldId="271"/>
            <ac:spMk id="5" creationId="{6455710E-B684-C8DD-B164-92E09D5999EF}"/>
          </ac:spMkLst>
        </pc:spChg>
      </pc:sldChg>
      <pc:sldChg chg="add">
        <pc:chgData name="Dagmar Pichová" userId="6b421d55-5fbb-4b8c-8249-2efc70f53626" providerId="ADAL" clId="{2D71ACDF-A1E4-402E-BCF3-F41492B515B4}" dt="2022-10-10T13:00:11.834" v="124"/>
        <pc:sldMkLst>
          <pc:docMk/>
          <pc:sldMk cId="1213770043" sldId="272"/>
        </pc:sldMkLst>
      </pc:sldChg>
      <pc:sldChg chg="modSp add mod">
        <pc:chgData name="Dagmar Pichová" userId="6b421d55-5fbb-4b8c-8249-2efc70f53626" providerId="ADAL" clId="{2D71ACDF-A1E4-402E-BCF3-F41492B515B4}" dt="2022-10-10T13:22:17.141" v="351" actId="20577"/>
        <pc:sldMkLst>
          <pc:docMk/>
          <pc:sldMk cId="171455933" sldId="273"/>
        </pc:sldMkLst>
        <pc:spChg chg="mod">
          <ac:chgData name="Dagmar Pichová" userId="6b421d55-5fbb-4b8c-8249-2efc70f53626" providerId="ADAL" clId="{2D71ACDF-A1E4-402E-BCF3-F41492B515B4}" dt="2022-10-10T13:22:17.141" v="351" actId="20577"/>
          <ac:spMkLst>
            <pc:docMk/>
            <pc:sldMk cId="171455933" sldId="273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2D71ACDF-A1E4-402E-BCF3-F41492B515B4}" dt="2022-10-11T09:37:43.560" v="808" actId="20577"/>
        <pc:sldMkLst>
          <pc:docMk/>
          <pc:sldMk cId="3055792904" sldId="274"/>
        </pc:sldMkLst>
        <pc:spChg chg="mod">
          <ac:chgData name="Dagmar Pichová" userId="6b421d55-5fbb-4b8c-8249-2efc70f53626" providerId="ADAL" clId="{2D71ACDF-A1E4-402E-BCF3-F41492B515B4}" dt="2022-10-11T09:37:43.560" v="808" actId="20577"/>
          <ac:spMkLst>
            <pc:docMk/>
            <pc:sldMk cId="3055792904" sldId="274"/>
            <ac:spMk id="4" creationId="{4C6C4D4B-8995-3B7D-1D4D-F5FE53F5CCC1}"/>
          </ac:spMkLst>
        </pc:spChg>
        <pc:spChg chg="mod">
          <ac:chgData name="Dagmar Pichová" userId="6b421d55-5fbb-4b8c-8249-2efc70f53626" providerId="ADAL" clId="{2D71ACDF-A1E4-402E-BCF3-F41492B515B4}" dt="2022-10-11T09:37:25.985" v="761" actId="20577"/>
          <ac:spMkLst>
            <pc:docMk/>
            <pc:sldMk cId="3055792904" sldId="274"/>
            <ac:spMk id="5" creationId="{6455710E-B684-C8DD-B164-92E09D5999EF}"/>
          </ac:spMkLst>
        </pc:spChg>
      </pc:sldChg>
    </pc:docChg>
  </pc:docChgLst>
  <pc:docChgLst>
    <pc:chgData name="Dagmar Pichová" userId="6b421d55-5fbb-4b8c-8249-2efc70f53626" providerId="ADAL" clId="{76D04DE0-408F-4EAB-A092-D63A37F9D18F}"/>
    <pc:docChg chg="addSld modSld sldOrd">
      <pc:chgData name="Dagmar Pichová" userId="6b421d55-5fbb-4b8c-8249-2efc70f53626" providerId="ADAL" clId="{76D04DE0-408F-4EAB-A092-D63A37F9D18F}" dt="2023-10-10T09:03:12.762" v="55" actId="207"/>
      <pc:docMkLst>
        <pc:docMk/>
      </pc:docMkLst>
      <pc:sldChg chg="ord">
        <pc:chgData name="Dagmar Pichová" userId="6b421d55-5fbb-4b8c-8249-2efc70f53626" providerId="ADAL" clId="{76D04DE0-408F-4EAB-A092-D63A37F9D18F}" dt="2023-10-10T07:12:17.250" v="20"/>
        <pc:sldMkLst>
          <pc:docMk/>
          <pc:sldMk cId="3349479415" sldId="259"/>
        </pc:sldMkLst>
      </pc:sldChg>
      <pc:sldChg chg="modSp mod">
        <pc:chgData name="Dagmar Pichová" userId="6b421d55-5fbb-4b8c-8249-2efc70f53626" providerId="ADAL" clId="{76D04DE0-408F-4EAB-A092-D63A37F9D18F}" dt="2023-10-10T07:45:27.901" v="47" actId="20577"/>
        <pc:sldMkLst>
          <pc:docMk/>
          <pc:sldMk cId="2912833715" sldId="264"/>
        </pc:sldMkLst>
        <pc:spChg chg="mod">
          <ac:chgData name="Dagmar Pichová" userId="6b421d55-5fbb-4b8c-8249-2efc70f53626" providerId="ADAL" clId="{76D04DE0-408F-4EAB-A092-D63A37F9D18F}" dt="2023-10-10T07:45:27.901" v="47" actId="20577"/>
          <ac:spMkLst>
            <pc:docMk/>
            <pc:sldMk cId="2912833715" sldId="264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6D04DE0-408F-4EAB-A092-D63A37F9D18F}" dt="2023-10-10T07:55:30.096" v="50" actId="20577"/>
        <pc:sldMkLst>
          <pc:docMk/>
          <pc:sldMk cId="3794921694" sldId="269"/>
        </pc:sldMkLst>
        <pc:spChg chg="mod">
          <ac:chgData name="Dagmar Pichová" userId="6b421d55-5fbb-4b8c-8249-2efc70f53626" providerId="ADAL" clId="{76D04DE0-408F-4EAB-A092-D63A37F9D18F}" dt="2023-10-10T07:55:30.096" v="50" actId="20577"/>
          <ac:spMkLst>
            <pc:docMk/>
            <pc:sldMk cId="3794921694" sldId="269"/>
            <ac:spMk id="5" creationId="{6455710E-B684-C8DD-B164-92E09D5999EF}"/>
          </ac:spMkLst>
        </pc:spChg>
      </pc:sldChg>
      <pc:sldChg chg="ord">
        <pc:chgData name="Dagmar Pichová" userId="6b421d55-5fbb-4b8c-8249-2efc70f53626" providerId="ADAL" clId="{76D04DE0-408F-4EAB-A092-D63A37F9D18F}" dt="2023-10-10T07:09:02.297" v="15"/>
        <pc:sldMkLst>
          <pc:docMk/>
          <pc:sldMk cId="2021278765" sldId="271"/>
        </pc:sldMkLst>
      </pc:sldChg>
      <pc:sldChg chg="ord">
        <pc:chgData name="Dagmar Pichová" userId="6b421d55-5fbb-4b8c-8249-2efc70f53626" providerId="ADAL" clId="{76D04DE0-408F-4EAB-A092-D63A37F9D18F}" dt="2023-10-10T07:09:09.062" v="17"/>
        <pc:sldMkLst>
          <pc:docMk/>
          <pc:sldMk cId="171455933" sldId="273"/>
        </pc:sldMkLst>
      </pc:sldChg>
      <pc:sldChg chg="modSp mod">
        <pc:chgData name="Dagmar Pichová" userId="6b421d55-5fbb-4b8c-8249-2efc70f53626" providerId="ADAL" clId="{76D04DE0-408F-4EAB-A092-D63A37F9D18F}" dt="2023-10-10T07:08:47.277" v="13" actId="5793"/>
        <pc:sldMkLst>
          <pc:docMk/>
          <pc:sldMk cId="3055792904" sldId="274"/>
        </pc:sldMkLst>
        <pc:spChg chg="mod">
          <ac:chgData name="Dagmar Pichová" userId="6b421d55-5fbb-4b8c-8249-2efc70f53626" providerId="ADAL" clId="{76D04DE0-408F-4EAB-A092-D63A37F9D18F}" dt="2023-10-10T07:08:47.277" v="13" actId="5793"/>
          <ac:spMkLst>
            <pc:docMk/>
            <pc:sldMk cId="3055792904" sldId="274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76D04DE0-408F-4EAB-A092-D63A37F9D18F}" dt="2023-10-10T09:03:12.762" v="55" actId="207"/>
        <pc:sldMkLst>
          <pc:docMk/>
          <pc:sldMk cId="611520011" sldId="278"/>
        </pc:sldMkLst>
        <pc:spChg chg="mod">
          <ac:chgData name="Dagmar Pichová" userId="6b421d55-5fbb-4b8c-8249-2efc70f53626" providerId="ADAL" clId="{76D04DE0-408F-4EAB-A092-D63A37F9D18F}" dt="2023-10-10T09:03:12.762" v="55" actId="207"/>
          <ac:spMkLst>
            <pc:docMk/>
            <pc:sldMk cId="611520011" sldId="278"/>
            <ac:spMk id="5" creationId="{6455710E-B684-C8DD-B164-92E09D5999EF}"/>
          </ac:spMkLst>
        </pc:spChg>
      </pc:sldChg>
      <pc:sldChg chg="modSp add mod">
        <pc:chgData name="Dagmar Pichová" userId="6b421d55-5fbb-4b8c-8249-2efc70f53626" providerId="ADAL" clId="{76D04DE0-408F-4EAB-A092-D63A37F9D18F}" dt="2023-10-10T09:02:21.402" v="53" actId="207"/>
        <pc:sldMkLst>
          <pc:docMk/>
          <pc:sldMk cId="744802688" sldId="279"/>
        </pc:sldMkLst>
        <pc:spChg chg="mod">
          <ac:chgData name="Dagmar Pichová" userId="6b421d55-5fbb-4b8c-8249-2efc70f53626" providerId="ADAL" clId="{76D04DE0-408F-4EAB-A092-D63A37F9D18F}" dt="2023-10-10T09:02:21.402" v="53" actId="207"/>
          <ac:spMkLst>
            <pc:docMk/>
            <pc:sldMk cId="744802688" sldId="279"/>
            <ac:spMk id="5" creationId="{6455710E-B684-C8DD-B164-92E09D5999EF}"/>
          </ac:spMkLst>
        </pc:spChg>
      </pc:sldChg>
    </pc:docChg>
  </pc:docChgLst>
  <pc:docChgLst>
    <pc:chgData name="Dagmar Pichová" userId="6b421d55-5fbb-4b8c-8249-2efc70f53626" providerId="ADAL" clId="{E6E4BD3F-1A06-4224-A766-4F04B09D4632}"/>
    <pc:docChg chg="undo custSel addSld modSld sldOrd">
      <pc:chgData name="Dagmar Pichová" userId="6b421d55-5fbb-4b8c-8249-2efc70f53626" providerId="ADAL" clId="{E6E4BD3F-1A06-4224-A766-4F04B09D4632}" dt="2022-10-14T10:08:45.160" v="1169" actId="20577"/>
      <pc:docMkLst>
        <pc:docMk/>
      </pc:docMkLst>
      <pc:sldChg chg="modSp mod">
        <pc:chgData name="Dagmar Pichová" userId="6b421d55-5fbb-4b8c-8249-2efc70f53626" providerId="ADAL" clId="{E6E4BD3F-1A06-4224-A766-4F04B09D4632}" dt="2022-10-14T10:08:45.160" v="1169" actId="20577"/>
        <pc:sldMkLst>
          <pc:docMk/>
          <pc:sldMk cId="3039613349" sldId="256"/>
        </pc:sldMkLst>
        <pc:spChg chg="mod">
          <ac:chgData name="Dagmar Pichová" userId="6b421d55-5fbb-4b8c-8249-2efc70f53626" providerId="ADAL" clId="{E6E4BD3F-1A06-4224-A766-4F04B09D4632}" dt="2022-10-14T10:08:45.160" v="1169" actId="20577"/>
          <ac:spMkLst>
            <pc:docMk/>
            <pc:sldMk cId="3039613349" sldId="256"/>
            <ac:spMk id="4" creationId="{123A9B39-6D5B-1149-AF4B-4E9BE322023F}"/>
          </ac:spMkLst>
        </pc:spChg>
      </pc:sldChg>
      <pc:sldChg chg="modSp mod">
        <pc:chgData name="Dagmar Pichová" userId="6b421d55-5fbb-4b8c-8249-2efc70f53626" providerId="ADAL" clId="{E6E4BD3F-1A06-4224-A766-4F04B09D4632}" dt="2022-10-11T05:53:16.070" v="306" actId="20577"/>
        <pc:sldMkLst>
          <pc:docMk/>
          <pc:sldMk cId="1432313444" sldId="258"/>
        </pc:sldMkLst>
        <pc:spChg chg="mod">
          <ac:chgData name="Dagmar Pichová" userId="6b421d55-5fbb-4b8c-8249-2efc70f53626" providerId="ADAL" clId="{E6E4BD3F-1A06-4224-A766-4F04B09D4632}" dt="2022-10-11T05:53:16.070" v="306" actId="20577"/>
          <ac:spMkLst>
            <pc:docMk/>
            <pc:sldMk cId="1432313444" sldId="258"/>
            <ac:spMk id="5" creationId="{6455710E-B684-C8DD-B164-92E09D5999EF}"/>
          </ac:spMkLst>
        </pc:spChg>
      </pc:sldChg>
      <pc:sldChg chg="ord">
        <pc:chgData name="Dagmar Pichová" userId="6b421d55-5fbb-4b8c-8249-2efc70f53626" providerId="ADAL" clId="{E6E4BD3F-1A06-4224-A766-4F04B09D4632}" dt="2022-10-11T05:48:33.922" v="274"/>
        <pc:sldMkLst>
          <pc:docMk/>
          <pc:sldMk cId="3349479415" sldId="259"/>
        </pc:sldMkLst>
      </pc:sldChg>
      <pc:sldChg chg="modSp mod">
        <pc:chgData name="Dagmar Pichová" userId="6b421d55-5fbb-4b8c-8249-2efc70f53626" providerId="ADAL" clId="{E6E4BD3F-1A06-4224-A766-4F04B09D4632}" dt="2022-10-11T08:01:38.302" v="1130" actId="5793"/>
        <pc:sldMkLst>
          <pc:docMk/>
          <pc:sldMk cId="4006017569" sldId="262"/>
        </pc:sldMkLst>
        <pc:spChg chg="mod">
          <ac:chgData name="Dagmar Pichová" userId="6b421d55-5fbb-4b8c-8249-2efc70f53626" providerId="ADAL" clId="{E6E4BD3F-1A06-4224-A766-4F04B09D4632}" dt="2022-10-11T08:01:38.302" v="1130" actId="5793"/>
          <ac:spMkLst>
            <pc:docMk/>
            <pc:sldMk cId="4006017569" sldId="262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E6E4BD3F-1A06-4224-A766-4F04B09D4632}" dt="2022-10-11T06:55:57.782" v="1079" actId="5793"/>
        <pc:sldMkLst>
          <pc:docMk/>
          <pc:sldMk cId="2912833715" sldId="264"/>
        </pc:sldMkLst>
        <pc:spChg chg="mod">
          <ac:chgData name="Dagmar Pichová" userId="6b421d55-5fbb-4b8c-8249-2efc70f53626" providerId="ADAL" clId="{E6E4BD3F-1A06-4224-A766-4F04B09D4632}" dt="2022-10-11T06:55:57.782" v="1079" actId="5793"/>
          <ac:spMkLst>
            <pc:docMk/>
            <pc:sldMk cId="2912833715" sldId="264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E6E4BD3F-1A06-4224-A766-4F04B09D4632}" dt="2022-10-06T12:54:03.819" v="57" actId="20577"/>
        <pc:sldMkLst>
          <pc:docMk/>
          <pc:sldMk cId="1720125036" sldId="267"/>
        </pc:sldMkLst>
        <pc:spChg chg="mod">
          <ac:chgData name="Dagmar Pichová" userId="6b421d55-5fbb-4b8c-8249-2efc70f53626" providerId="ADAL" clId="{E6E4BD3F-1A06-4224-A766-4F04B09D4632}" dt="2022-10-06T12:54:03.819" v="57" actId="20577"/>
          <ac:spMkLst>
            <pc:docMk/>
            <pc:sldMk cId="1720125036" sldId="267"/>
            <ac:spMk id="5" creationId="{6455710E-B684-C8DD-B164-92E09D5999EF}"/>
          </ac:spMkLst>
        </pc:spChg>
      </pc:sldChg>
      <pc:sldChg chg="delSp modSp add mod">
        <pc:chgData name="Dagmar Pichová" userId="6b421d55-5fbb-4b8c-8249-2efc70f53626" providerId="ADAL" clId="{E6E4BD3F-1A06-4224-A766-4F04B09D4632}" dt="2022-10-11T05:46:50.435" v="272" actId="20577"/>
        <pc:sldMkLst>
          <pc:docMk/>
          <pc:sldMk cId="3794921694" sldId="269"/>
        </pc:sldMkLst>
        <pc:spChg chg="mod">
          <ac:chgData name="Dagmar Pichová" userId="6b421d55-5fbb-4b8c-8249-2efc70f53626" providerId="ADAL" clId="{E6E4BD3F-1A06-4224-A766-4F04B09D4632}" dt="2022-10-11T05:46:50.435" v="272" actId="20577"/>
          <ac:spMkLst>
            <pc:docMk/>
            <pc:sldMk cId="3794921694" sldId="269"/>
            <ac:spMk id="5" creationId="{6455710E-B684-C8DD-B164-92E09D5999EF}"/>
          </ac:spMkLst>
        </pc:spChg>
        <pc:picChg chg="del mod">
          <ac:chgData name="Dagmar Pichová" userId="6b421d55-5fbb-4b8c-8249-2efc70f53626" providerId="ADAL" clId="{E6E4BD3F-1A06-4224-A766-4F04B09D4632}" dt="2022-10-11T05:44:23.696" v="67" actId="21"/>
          <ac:picMkLst>
            <pc:docMk/>
            <pc:sldMk cId="3794921694" sldId="269"/>
            <ac:picMk id="7" creationId="{FB172803-B665-2CA9-7436-EC697E572B7F}"/>
          </ac:picMkLst>
        </pc:picChg>
      </pc:sldChg>
      <pc:sldChg chg="modSp add mod">
        <pc:chgData name="Dagmar Pichová" userId="6b421d55-5fbb-4b8c-8249-2efc70f53626" providerId="ADAL" clId="{E6E4BD3F-1A06-4224-A766-4F04B09D4632}" dt="2022-10-06T12:54:13.463" v="59" actId="6549"/>
        <pc:sldMkLst>
          <pc:docMk/>
          <pc:sldMk cId="713654217" sldId="270"/>
        </pc:sldMkLst>
        <pc:spChg chg="mod">
          <ac:chgData name="Dagmar Pichová" userId="6b421d55-5fbb-4b8c-8249-2efc70f53626" providerId="ADAL" clId="{E6E4BD3F-1A06-4224-A766-4F04B09D4632}" dt="2022-10-06T12:54:13.463" v="59" actId="6549"/>
          <ac:spMkLst>
            <pc:docMk/>
            <pc:sldMk cId="713654217" sldId="270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E6E4BD3F-1A06-4224-A766-4F04B09D4632}" dt="2022-10-11T07:55:13.219" v="1081" actId="20577"/>
        <pc:sldMkLst>
          <pc:docMk/>
          <pc:sldMk cId="2021278765" sldId="271"/>
        </pc:sldMkLst>
        <pc:spChg chg="mod">
          <ac:chgData name="Dagmar Pichová" userId="6b421d55-5fbb-4b8c-8249-2efc70f53626" providerId="ADAL" clId="{E6E4BD3F-1A06-4224-A766-4F04B09D4632}" dt="2022-10-11T07:55:13.219" v="1081" actId="20577"/>
          <ac:spMkLst>
            <pc:docMk/>
            <pc:sldMk cId="2021278765" sldId="271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E6E4BD3F-1A06-4224-A766-4F04B09D4632}" dt="2022-10-11T06:35:41.510" v="354" actId="20577"/>
        <pc:sldMkLst>
          <pc:docMk/>
          <pc:sldMk cId="1213770043" sldId="272"/>
        </pc:sldMkLst>
        <pc:spChg chg="mod">
          <ac:chgData name="Dagmar Pichová" userId="6b421d55-5fbb-4b8c-8249-2efc70f53626" providerId="ADAL" clId="{E6E4BD3F-1A06-4224-A766-4F04B09D4632}" dt="2022-10-11T06:35:41.510" v="354" actId="20577"/>
          <ac:spMkLst>
            <pc:docMk/>
            <pc:sldMk cId="1213770043" sldId="272"/>
            <ac:spMk id="5" creationId="{6455710E-B684-C8DD-B164-92E09D5999EF}"/>
          </ac:spMkLst>
        </pc:spChg>
      </pc:sldChg>
      <pc:sldChg chg="modSp mod">
        <pc:chgData name="Dagmar Pichová" userId="6b421d55-5fbb-4b8c-8249-2efc70f53626" providerId="ADAL" clId="{E6E4BD3F-1A06-4224-A766-4F04B09D4632}" dt="2022-10-11T07:55:32.340" v="1083" actId="20577"/>
        <pc:sldMkLst>
          <pc:docMk/>
          <pc:sldMk cId="171455933" sldId="273"/>
        </pc:sldMkLst>
        <pc:spChg chg="mod">
          <ac:chgData name="Dagmar Pichová" userId="6b421d55-5fbb-4b8c-8249-2efc70f53626" providerId="ADAL" clId="{E6E4BD3F-1A06-4224-A766-4F04B09D4632}" dt="2022-10-11T06:24:54.184" v="333"/>
          <ac:spMkLst>
            <pc:docMk/>
            <pc:sldMk cId="171455933" sldId="273"/>
            <ac:spMk id="2" creationId="{20E3C742-36AB-F442-4A85-36A482A0CFEA}"/>
          </ac:spMkLst>
        </pc:spChg>
        <pc:spChg chg="mod">
          <ac:chgData name="Dagmar Pichová" userId="6b421d55-5fbb-4b8c-8249-2efc70f53626" providerId="ADAL" clId="{E6E4BD3F-1A06-4224-A766-4F04B09D4632}" dt="2022-10-11T06:36:25.937" v="359"/>
          <ac:spMkLst>
            <pc:docMk/>
            <pc:sldMk cId="171455933" sldId="273"/>
            <ac:spMk id="4" creationId="{4C6C4D4B-8995-3B7D-1D4D-F5FE53F5CCC1}"/>
          </ac:spMkLst>
        </pc:spChg>
        <pc:spChg chg="mod">
          <ac:chgData name="Dagmar Pichová" userId="6b421d55-5fbb-4b8c-8249-2efc70f53626" providerId="ADAL" clId="{E6E4BD3F-1A06-4224-A766-4F04B09D4632}" dt="2022-10-11T07:55:32.340" v="1083" actId="20577"/>
          <ac:spMkLst>
            <pc:docMk/>
            <pc:sldMk cId="171455933" sldId="273"/>
            <ac:spMk id="5" creationId="{6455710E-B684-C8DD-B164-92E09D5999EF}"/>
          </ac:spMkLst>
        </pc:spChg>
      </pc:sldChg>
    </pc:docChg>
  </pc:docChgLst>
  <pc:docChgLst>
    <pc:chgData name="Dagmar Pichová" userId="S::16703@muni.cz::6b421d55-5fbb-4b8c-8249-2efc70f53626" providerId="AD" clId="Web-{E5E9488A-8D3E-36BC-18EF-8F36DED4591C}"/>
    <pc:docChg chg="addSld modSld">
      <pc:chgData name="Dagmar Pichová" userId="S::16703@muni.cz::6b421d55-5fbb-4b8c-8249-2efc70f53626" providerId="AD" clId="Web-{E5E9488A-8D3E-36BC-18EF-8F36DED4591C}" dt="2022-09-14T06:39:13.169" v="43" actId="20577"/>
      <pc:docMkLst>
        <pc:docMk/>
      </pc:docMkLst>
      <pc:sldChg chg="modSp">
        <pc:chgData name="Dagmar Pichová" userId="S::16703@muni.cz::6b421d55-5fbb-4b8c-8249-2efc70f53626" providerId="AD" clId="Web-{E5E9488A-8D3E-36BC-18EF-8F36DED4591C}" dt="2022-09-14T06:35:53.445" v="11" actId="20577"/>
        <pc:sldMkLst>
          <pc:docMk/>
          <pc:sldMk cId="850415064" sldId="261"/>
        </pc:sldMkLst>
        <pc:spChg chg="mod">
          <ac:chgData name="Dagmar Pichová" userId="S::16703@muni.cz::6b421d55-5fbb-4b8c-8249-2efc70f53626" providerId="AD" clId="Web-{E5E9488A-8D3E-36BC-18EF-8F36DED4591C}" dt="2022-09-14T06:35:53.445" v="11" actId="20577"/>
          <ac:spMkLst>
            <pc:docMk/>
            <pc:sldMk cId="850415064" sldId="261"/>
            <ac:spMk id="5" creationId="{6455710E-B684-C8DD-B164-92E09D5999EF}"/>
          </ac:spMkLst>
        </pc:spChg>
      </pc:sldChg>
      <pc:sldChg chg="modSp add replId">
        <pc:chgData name="Dagmar Pichová" userId="S::16703@muni.cz::6b421d55-5fbb-4b8c-8249-2efc70f53626" providerId="AD" clId="Web-{E5E9488A-8D3E-36BC-18EF-8F36DED4591C}" dt="2022-09-14T06:36:52.634" v="18" actId="20577"/>
        <pc:sldMkLst>
          <pc:docMk/>
          <pc:sldMk cId="4006017569" sldId="262"/>
        </pc:sldMkLst>
        <pc:spChg chg="mod">
          <ac:chgData name="Dagmar Pichová" userId="S::16703@muni.cz::6b421d55-5fbb-4b8c-8249-2efc70f53626" providerId="AD" clId="Web-{E5E9488A-8D3E-36BC-18EF-8F36DED4591C}" dt="2022-09-14T06:36:52.634" v="18" actId="20577"/>
          <ac:spMkLst>
            <pc:docMk/>
            <pc:sldMk cId="4006017569" sldId="262"/>
            <ac:spMk id="5" creationId="{6455710E-B684-C8DD-B164-92E09D5999EF}"/>
          </ac:spMkLst>
        </pc:spChg>
      </pc:sldChg>
      <pc:sldChg chg="add replId">
        <pc:chgData name="Dagmar Pichová" userId="S::16703@muni.cz::6b421d55-5fbb-4b8c-8249-2efc70f53626" providerId="AD" clId="Web-{E5E9488A-8D3E-36BC-18EF-8F36DED4591C}" dt="2022-09-14T06:36:55.962" v="19"/>
        <pc:sldMkLst>
          <pc:docMk/>
          <pc:sldMk cId="3171538831" sldId="263"/>
        </pc:sldMkLst>
      </pc:sldChg>
      <pc:sldChg chg="modSp add replId">
        <pc:chgData name="Dagmar Pichová" userId="S::16703@muni.cz::6b421d55-5fbb-4b8c-8249-2efc70f53626" providerId="AD" clId="Web-{E5E9488A-8D3E-36BC-18EF-8F36DED4591C}" dt="2022-09-14T06:37:50.760" v="29" actId="20577"/>
        <pc:sldMkLst>
          <pc:docMk/>
          <pc:sldMk cId="2912833715" sldId="264"/>
        </pc:sldMkLst>
        <pc:spChg chg="mod">
          <ac:chgData name="Dagmar Pichová" userId="S::16703@muni.cz::6b421d55-5fbb-4b8c-8249-2efc70f53626" providerId="AD" clId="Web-{E5E9488A-8D3E-36BC-18EF-8F36DED4591C}" dt="2022-09-14T06:37:50.760" v="29" actId="20577"/>
          <ac:spMkLst>
            <pc:docMk/>
            <pc:sldMk cId="2912833715" sldId="264"/>
            <ac:spMk id="5" creationId="{6455710E-B684-C8DD-B164-92E09D5999EF}"/>
          </ac:spMkLst>
        </pc:spChg>
      </pc:sldChg>
      <pc:sldChg chg="modSp add replId">
        <pc:chgData name="Dagmar Pichová" userId="S::16703@muni.cz::6b421d55-5fbb-4b8c-8249-2efc70f53626" providerId="AD" clId="Web-{E5E9488A-8D3E-36BC-18EF-8F36DED4591C}" dt="2022-09-14T06:39:13.169" v="43" actId="20577"/>
        <pc:sldMkLst>
          <pc:docMk/>
          <pc:sldMk cId="3134040442" sldId="265"/>
        </pc:sldMkLst>
        <pc:spChg chg="mod">
          <ac:chgData name="Dagmar Pichová" userId="S::16703@muni.cz::6b421d55-5fbb-4b8c-8249-2efc70f53626" providerId="AD" clId="Web-{E5E9488A-8D3E-36BC-18EF-8F36DED4591C}" dt="2022-09-14T06:39:13.169" v="43" actId="20577"/>
          <ac:spMkLst>
            <pc:docMk/>
            <pc:sldMk cId="3134040442" sldId="265"/>
            <ac:spMk id="5" creationId="{6455710E-B684-C8DD-B164-92E09D5999EF}"/>
          </ac:spMkLst>
        </pc:spChg>
      </pc:sldChg>
      <pc:sldChg chg="modSp add replId">
        <pc:chgData name="Dagmar Pichová" userId="S::16703@muni.cz::6b421d55-5fbb-4b8c-8249-2efc70f53626" providerId="AD" clId="Web-{E5E9488A-8D3E-36BC-18EF-8F36DED4591C}" dt="2022-09-14T06:38:50.356" v="40" actId="20577"/>
        <pc:sldMkLst>
          <pc:docMk/>
          <pc:sldMk cId="2778981902" sldId="266"/>
        </pc:sldMkLst>
        <pc:spChg chg="mod">
          <ac:chgData name="Dagmar Pichová" userId="S::16703@muni.cz::6b421d55-5fbb-4b8c-8249-2efc70f53626" providerId="AD" clId="Web-{E5E9488A-8D3E-36BC-18EF-8F36DED4591C}" dt="2022-09-14T06:38:50.356" v="40" actId="20577"/>
          <ac:spMkLst>
            <pc:docMk/>
            <pc:sldMk cId="2778981902" sldId="266"/>
            <ac:spMk id="5" creationId="{6455710E-B684-C8DD-B164-92E09D5999E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</a:t>
            </a:r>
            <a:endParaRPr lang="cs-CZ" noProof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C6BB9ACC-C3A4-4A4B-BEFD-392425B24B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CB04877-8D0D-7C41-9C65-72660263D5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3F0C79E9-977A-324A-B94F-9582489F7D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2934461-5870-1C45-9A0F-E3BD9CD79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D582FC6E-E02B-9847-845F-C4E9F8BA4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69BFF73-61C8-B347-8E6C-A3DFA79A95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/>
              <a:t>Click here to insert heading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A470884-4B82-A845-9A48-81F9BEAFF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B907E0B-5A9A-1F40-B66A-089160DCB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7D0311E5-13E6-CB46-80C5-D54A502DC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7D74CAA-738C-B24F-BD74-82686E1450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6608F1C3-884D-984E-A42A-469BB440F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oryofphilosophy.net/" TargetMode="External"/><Relationship Id="rId2" Type="http://schemas.openxmlformats.org/officeDocument/2006/relationships/hyperlink" Target="https://twitter.com/PhilosophyMttrs?fbclid=IwAR1DuEe6W42oazSHvuddM6R4k_YzzcHaX8BcRaamKdnXiJV6d-1YREO7lP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iphination.org/" TargetMode="External"/><Relationship Id="rId4" Type="http://schemas.openxmlformats.org/officeDocument/2006/relationships/hyperlink" Target="https://philosophybites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BkE82oaFmM" TargetMode="External"/><Relationship Id="rId2" Type="http://schemas.openxmlformats.org/officeDocument/2006/relationships/hyperlink" Target="https://www.youtube.com/user/jperegrin/video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channel/UClKBXATKeO47-BS47ucI1-Q/video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?sort=newest&amp;topics%5B%5D=philosophy" TargetMode="External"/><Relationship Id="rId2" Type="http://schemas.openxmlformats.org/officeDocument/2006/relationships/hyperlink" Target="https://www.youtube.com/user/crashcourse/feature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courses/find-by-topic/#cat=humanities&amp;subcat=philosophy" TargetMode="External"/><Relationship Id="rId2" Type="http://schemas.openxmlformats.org/officeDocument/2006/relationships/hyperlink" Target="https://www.coursera.org/search?query=philosophy&amp;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th/iub6q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valita.muni.cz/kvalita-vyuky/doporuceni-k-vyuzivani-umele-inteligence-ve-vyuce" TargetMode="External"/><Relationship Id="rId2" Type="http://schemas.openxmlformats.org/officeDocument/2006/relationships/hyperlink" Target="https://www.muni.cz/o-univerzite/uredni-deska/stanovisko-k-vyuzivani-a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do/law/VaV/jak-se-vyhnout-plagiatorstvi-prirucka-pro-studenty-23.pd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kvalita.muni.cz/kvalita-vyuky/doporuceni-k-vyuzivani-umele-inteligence-ve-vyuc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il.muni.cz/student/do-sveta/aktualni-nabidka-zahranicnich-pobytu/erasmus-days-2023-na-f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library.ualberta.ca/philosophy" TargetMode="External"/><Relationship Id="rId2" Type="http://schemas.openxmlformats.org/officeDocument/2006/relationships/hyperlink" Target="http://www.phil.muni.cz/fil/antik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ilozofie.phil.muni.cz/" TargetMode="External"/><Relationship Id="rId2" Type="http://schemas.openxmlformats.org/officeDocument/2006/relationships/hyperlink" Target="https://elf.phil.muni.cz/elf3/course/view.php?id=245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p.cz/" TargetMode="External"/><Relationship Id="rId2" Type="http://schemas.openxmlformats.org/officeDocument/2006/relationships/hyperlink" Target="https://www.knihovn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ilozofie.phil.muni.cz/studium/prvaci" TargetMode="External"/><Relationship Id="rId5" Type="http://schemas.openxmlformats.org/officeDocument/2006/relationships/hyperlink" Target="http://knihovna.phil.muni.cz/" TargetMode="External"/><Relationship Id="rId4" Type="http://schemas.openxmlformats.org/officeDocument/2006/relationships/hyperlink" Target="https://www.mzk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emens.sav.sk/fiusav/organon/?q=en" TargetMode="External"/><Relationship Id="rId2" Type="http://schemas.openxmlformats.org/officeDocument/2006/relationships/hyperlink" Target="http://www.phil.muni.cz/journals/index.php/profi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o.stanford.edu/" TargetMode="External"/><Relationship Id="rId2" Type="http://schemas.openxmlformats.org/officeDocument/2006/relationships/hyperlink" Target="https://www.iep.utm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jac.org.uk/" TargetMode="External"/><Relationship Id="rId2" Type="http://schemas.openxmlformats.org/officeDocument/2006/relationships/hyperlink" Target="https://beallslist.weebly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jsac.net/hom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enta.cz/work/studium/vysokoskolske-tituly-jak-oslovovat-na-akademicke-pude/r~st:article:587/" TargetMode="External"/><Relationship Id="rId2" Type="http://schemas.openxmlformats.org/officeDocument/2006/relationships/hyperlink" Target="http://prirucka.ujc.cas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Filozofické prameny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23236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Filozofické prameny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Philosophy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matters</a:t>
            </a:r>
            <a:r>
              <a:rPr lang="cs-CZ" dirty="0">
                <a:ea typeface="+mn-lt"/>
                <a:cs typeface="+mn-lt"/>
              </a:rPr>
              <a:t> EN</a:t>
            </a:r>
          </a:p>
          <a:p>
            <a:pPr marL="251460" indent="-179705"/>
            <a:r>
              <a:rPr lang="cs-CZ" dirty="0">
                <a:ea typeface="+mn-lt"/>
                <a:cs typeface="+mn-lt"/>
                <a:hlinkClick r:id="rId2"/>
              </a:rPr>
              <a:t>https://twitter.com/PhilosophyMttrs?fbclid=IwAR1DuEe6W42oazSHvuddM6R4k_YzzcHaX8BcRaamKdnXiJV6d-1YREO7lPE</a:t>
            </a:r>
            <a:endParaRPr lang="cs-CZ" dirty="0"/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Audio EN:</a:t>
            </a:r>
            <a:endParaRPr lang="cs-CZ" dirty="0"/>
          </a:p>
          <a:p>
            <a:pPr marL="251460" indent="-179705"/>
            <a:r>
              <a:rPr lang="cs-CZ" dirty="0" err="1">
                <a:ea typeface="+mn-lt"/>
                <a:cs typeface="+mn-lt"/>
              </a:rPr>
              <a:t>History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philosophy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without</a:t>
            </a:r>
            <a:r>
              <a:rPr lang="cs-CZ" dirty="0">
                <a:ea typeface="+mn-lt"/>
                <a:cs typeface="+mn-lt"/>
              </a:rPr>
              <a:t> any </a:t>
            </a:r>
            <a:r>
              <a:rPr lang="cs-CZ" dirty="0" err="1">
                <a:ea typeface="+mn-lt"/>
                <a:cs typeface="+mn-lt"/>
              </a:rPr>
              <a:t>gaps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  <a:hlinkClick r:id="rId3"/>
              </a:rPr>
              <a:t>https://historyofphilosophy.net/</a:t>
            </a:r>
            <a:endParaRPr lang="cs-CZ" dirty="0"/>
          </a:p>
          <a:p>
            <a:pPr marL="251460" indent="-179705"/>
            <a:r>
              <a:rPr lang="cs-CZ" dirty="0" err="1">
                <a:ea typeface="+mn-lt"/>
                <a:cs typeface="+mn-lt"/>
              </a:rPr>
              <a:t>Philosophy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bites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  <a:hlinkClick r:id="rId4"/>
              </a:rPr>
              <a:t>https://philosophybites.com/</a:t>
            </a:r>
            <a:endParaRPr lang="cs-CZ" dirty="0"/>
          </a:p>
          <a:p>
            <a:pPr marL="251460" indent="-179705"/>
            <a:r>
              <a:rPr lang="cs-CZ" dirty="0" err="1">
                <a:ea typeface="+mn-lt"/>
                <a:cs typeface="+mn-lt"/>
              </a:rPr>
              <a:t>Hi-phi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nation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  <a:hlinkClick r:id="rId5"/>
              </a:rPr>
              <a:t>https://hiphination.org/</a:t>
            </a:r>
            <a:endParaRPr lang="cs-CZ" dirty="0">
              <a:cs typeface="Arial"/>
            </a:endParaRP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4040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Video CZ: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J. </a:t>
            </a:r>
            <a:r>
              <a:rPr lang="cs-CZ" dirty="0" err="1">
                <a:ea typeface="+mn-lt"/>
                <a:cs typeface="+mn-lt"/>
              </a:rPr>
              <a:t>Peregrin</a:t>
            </a:r>
            <a:r>
              <a:rPr lang="cs-CZ" dirty="0">
                <a:ea typeface="+mn-lt"/>
                <a:cs typeface="+mn-lt"/>
              </a:rPr>
              <a:t> (UK) 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2"/>
              </a:rPr>
              <a:t>https://www.youtube.com/user/jperegrin/videos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M. Petříček (UK)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3"/>
              </a:rPr>
              <a:t>https://www.youtube.com/watch?v=mBkE82oaFmM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J. Petrželka (MU) – antická filozofie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  <a:hlinkClick r:id="rId4"/>
              </a:rPr>
              <a:t>https://www.youtube.com/channel/UClKBXATKeO47-BS47ucI1-Q/videos</a:t>
            </a:r>
            <a:endParaRPr lang="cs-CZ" dirty="0">
              <a:cs typeface="Arial"/>
            </a:endParaRPr>
          </a:p>
          <a:p>
            <a:pPr marL="251460" indent="-179705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981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Video EN:</a:t>
            </a:r>
          </a:p>
          <a:p>
            <a:pPr marL="251460" indent="-179705"/>
            <a:r>
              <a:rPr lang="cs-CZ" dirty="0" err="1">
                <a:ea typeface="+mn-lt"/>
                <a:cs typeface="+mn-lt"/>
              </a:rPr>
              <a:t>Crash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Course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Philosophy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  <a:hlinkClick r:id="rId2"/>
              </a:rPr>
              <a:t>https://www.youtube.com/user/crashcourse/featured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Ted </a:t>
            </a:r>
            <a:r>
              <a:rPr lang="cs-CZ" dirty="0" err="1">
                <a:ea typeface="+mn-lt"/>
                <a:cs typeface="+mn-lt"/>
              </a:rPr>
              <a:t>Talks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  <a:hlinkClick r:id="rId3"/>
              </a:rPr>
              <a:t>https://www.ted.com/talks?sort=newest&amp;topics%5B%5D=philosophy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/>
          </a:p>
          <a:p>
            <a:pPr marL="71755" indent="0" algn="just">
              <a:buNone/>
            </a:pPr>
            <a:endParaRPr lang="cs-CZ" b="1" dirty="0">
              <a:ea typeface="+mn-lt"/>
              <a:cs typeface="+mn-lt"/>
            </a:endParaRP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251460" indent="-179705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125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Kurzy: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  <a:hlinkClick r:id="rId2"/>
              </a:rPr>
              <a:t>https://www.coursera.org/search?query=philosophy&amp;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MIT </a:t>
            </a:r>
            <a:r>
              <a:rPr lang="cs-CZ" dirty="0">
                <a:ea typeface="+mn-lt"/>
                <a:cs typeface="+mn-lt"/>
                <a:hlinkClick r:id="rId3"/>
              </a:rPr>
              <a:t>https://ocw.mit.edu/courses/find-by-topic/#cat=humanities&amp;subcat=philosophy</a:t>
            </a:r>
            <a:endParaRPr lang="cs-CZ" dirty="0"/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Audiovizuální materiály při výuce ZSV (přehled a zhodnocení zdrojů)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  <a:hlinkClick r:id="rId4"/>
              </a:rPr>
              <a:t>https://is.muni.cz/auth/th/iub6q/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251460" indent="-179705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370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Využití AI:</a:t>
            </a:r>
            <a:endParaRPr lang="cs-CZ" dirty="0"/>
          </a:p>
          <a:p>
            <a:pPr marL="251460" indent="-179705"/>
            <a:r>
              <a:rPr lang="cs-CZ" dirty="0">
                <a:hlinkClick r:id="rId2"/>
              </a:rPr>
              <a:t>https://www.muni.cz/o-univerzite/uredni-deska/stanovisko-k-vyuzivani-ai</a:t>
            </a:r>
            <a:endParaRPr lang="cs-CZ" dirty="0"/>
          </a:p>
          <a:p>
            <a:pPr marL="251460" indent="-179705"/>
            <a:r>
              <a:rPr lang="cs-CZ" dirty="0">
                <a:hlinkClick r:id="rId3"/>
              </a:rPr>
              <a:t>https://kvalita.muni.cz/kvalita-vyuky/doporuceni-k-vyuzivani-umele-inteligence-ve-vyuce</a:t>
            </a:r>
            <a:endParaRPr lang="cs-CZ" dirty="0"/>
          </a:p>
          <a:p>
            <a:pPr marL="71755" indent="0">
              <a:buNone/>
            </a:pPr>
            <a:endParaRPr lang="cs-CZ" dirty="0"/>
          </a:p>
          <a:p>
            <a:pPr marL="71755" indent="0">
              <a:buNone/>
            </a:pPr>
            <a:r>
              <a:rPr lang="cs-CZ" dirty="0">
                <a:cs typeface="Arial"/>
              </a:rPr>
              <a:t>Plagiátorství obecně</a:t>
            </a:r>
          </a:p>
          <a:p>
            <a:pPr marL="71755" indent="0">
              <a:buNone/>
            </a:pPr>
            <a:r>
              <a:rPr lang="cs-CZ" dirty="0">
                <a:cs typeface="Arial"/>
                <a:hlinkClick r:id="rId4"/>
              </a:rPr>
              <a:t>https://is.muni.cz/auth/do/law/VaV/jak-se-vyhnout-plagiatorstvi-prirucka-pro-studenty-23.pdf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251460" indent="-179705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845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Využití AI:</a:t>
            </a:r>
            <a:endParaRPr lang="cs-CZ" dirty="0"/>
          </a:p>
          <a:p>
            <a:pPr marL="251460" indent="-179705"/>
            <a:r>
              <a:rPr lang="cs-CZ" dirty="0">
                <a:hlinkClick r:id="rId2"/>
              </a:rPr>
              <a:t>https://kvalita.muni.cz/kvalita-vyuky/doporuceni-k-vyuzivani-umele-inteligence-ve-vyuce</a:t>
            </a:r>
            <a:endParaRPr lang="cs-CZ" dirty="0"/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dirty="0">
                <a:ea typeface="+mn-lt"/>
                <a:cs typeface="+mn-lt"/>
              </a:rPr>
              <a:t>„</a:t>
            </a:r>
            <a:r>
              <a:rPr lang="cs-CZ" sz="1600" dirty="0">
                <a:cs typeface="Arial"/>
              </a:rPr>
              <a:t>Obecně platí, že aplikace založené na AI[1] by měly být při plnění studijních povinností využívány především jako pomocný nástroj. Mohou dobře sloužit například ke kontrole gramatiky a stylistiky, k návrhům struktury textu, ale lze je využívat též jako pomůcku ke stylistické reformulaci textu, ke zlepšení čitelnosti a přehlednosti, k formulaci shrnutí delších pasáží textu, jako pomoc při zpracování rešerší či k vyhledávání zdrojů publikovaných informací apod. Nástroje AI, jako jsou chatboty založené na LLM („</a:t>
            </a:r>
            <a:r>
              <a:rPr lang="cs-CZ" sz="1600" dirty="0" err="1">
                <a:cs typeface="Arial"/>
              </a:rPr>
              <a:t>Large</a:t>
            </a:r>
            <a:r>
              <a:rPr lang="cs-CZ" sz="1600" dirty="0">
                <a:cs typeface="Arial"/>
              </a:rPr>
              <a:t> </a:t>
            </a:r>
            <a:r>
              <a:rPr lang="cs-CZ" sz="1600" dirty="0" err="1">
                <a:cs typeface="Arial"/>
              </a:rPr>
              <a:t>Language</a:t>
            </a:r>
            <a:r>
              <a:rPr lang="cs-CZ" sz="1600" dirty="0">
                <a:cs typeface="Arial"/>
              </a:rPr>
              <a:t> </a:t>
            </a:r>
            <a:r>
              <a:rPr lang="cs-CZ" sz="1600" dirty="0" err="1">
                <a:cs typeface="Arial"/>
              </a:rPr>
              <a:t>Models</a:t>
            </a:r>
            <a:r>
              <a:rPr lang="cs-CZ" sz="1600" dirty="0">
                <a:cs typeface="Arial"/>
              </a:rPr>
              <a:t>“), se nedoporučuje využívat k přímé formulaci vlastního textu, resp. ke generování závěrů, argumentů, zjištění či tvrzení v textu obsažených, které by měl formulovat autor[2] samostatně. Také nemají nahrazovat informace dostupné v původních zdrojích, s jejich vyhledáváním však mohou pomáhat. Plnění studijního úkolu typu písemné práce má být založeno především na údajích, datech a informacích, které studující vyhledává v původních zdrojích, kdy lze na využitý zdroj, resp. na jeho autora jasně odkázat. Je nutné zdůraznit, že za způsob využití a odkazování na využití nástrojů AI nese zodpovědnost výlučně autor dané práce.“</a:t>
            </a: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251460" indent="-179705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90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Pozor!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Aktuálně tento týden!</a:t>
            </a:r>
          </a:p>
          <a:p>
            <a:pPr marL="251460" indent="-179705"/>
            <a:r>
              <a:rPr lang="cs-CZ" dirty="0">
                <a:cs typeface="Arial"/>
                <a:hlinkClick r:id="rId2"/>
              </a:rPr>
              <a:t>https://www.phil.muni.cz/student/do-sveta/aktualni-nabidka-zahranicnich-pobytu/erasmus-days-2023-na-ff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Arial"/>
              </a:rPr>
              <a:t>12. 10. 2023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251460" indent="-179705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79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Filozofické prameny – úvod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Arial"/>
              </a:rPr>
              <a:t>Co si představujete pod termínem „filozofické prameny“?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Arial"/>
              </a:rPr>
              <a:t>Jaké filozofické prameny používáte?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Arial"/>
              </a:rPr>
              <a:t>Používáte často audiovizuální materiály? Které?</a:t>
            </a: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492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Kurzy: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Povinná a doporučená literatura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Primární (prameny) a sekundární literatura – např.</a:t>
            </a:r>
          </a:p>
          <a:p>
            <a:pPr marL="251460" indent="-179705"/>
            <a:r>
              <a:rPr lang="cs-CZ" dirty="0">
                <a:ea typeface="+mn-lt"/>
                <a:cs typeface="+mn-lt"/>
                <a:hlinkClick r:id="rId2"/>
              </a:rPr>
              <a:t>http://www.phil.muni.cz/fil/antika/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  <a:hlinkClick r:id="rId3"/>
              </a:rPr>
              <a:t>https://guides.library.ualberta.ca/philosophy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Samostatné vyhledávání: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Wikipedia</a:t>
            </a:r>
            <a:r>
              <a:rPr lang="cs-CZ" b="1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není</a:t>
            </a:r>
            <a:r>
              <a:rPr lang="cs-CZ" b="1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důvěryhodný zdroj pro odbornou práci (chybí peer </a:t>
            </a:r>
            <a:r>
              <a:rPr lang="cs-CZ" dirty="0" err="1">
                <a:ea typeface="+mn-lt"/>
                <a:cs typeface="+mn-lt"/>
              </a:rPr>
              <a:t>review</a:t>
            </a:r>
            <a:r>
              <a:rPr lang="cs-CZ" dirty="0">
                <a:ea typeface="+mn-lt"/>
                <a:cs typeface="+mn-lt"/>
              </a:rPr>
              <a:t>)  x cesta k dalším pramenům, obrázky</a:t>
            </a:r>
            <a:endParaRPr lang="cs-CZ" dirty="0"/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377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Orientace – Filosofická první pomoc (není aktualizováno)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  <a:hlinkClick r:id="rId2"/>
              </a:rPr>
              <a:t>https://elf.phil.muni.cz/elf3/course/view.php?id=2459</a:t>
            </a:r>
            <a:endParaRPr lang="cs-CZ" dirty="0"/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Katedra filozofie 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  <a:hlinkClick r:id="rId3"/>
              </a:rPr>
              <a:t>https://filozofie.phil.muni.cz/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FB</a:t>
            </a:r>
            <a:endParaRPr lang="cs-CZ" dirty="0"/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31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 algn="just">
              <a:buNone/>
            </a:pPr>
            <a:r>
              <a:rPr lang="cs-CZ" dirty="0">
                <a:ea typeface="+mn-lt"/>
                <a:cs typeface="+mn-lt"/>
              </a:rPr>
              <a:t> Knihovny – odkazy na katalogy a databáze:</a:t>
            </a:r>
          </a:p>
          <a:p>
            <a:pPr marL="251460" indent="-179705" algn="just"/>
            <a:r>
              <a:rPr lang="cs-CZ" dirty="0">
                <a:ea typeface="+mn-lt"/>
                <a:cs typeface="+mn-lt"/>
                <a:hlinkClick r:id="rId2"/>
              </a:rPr>
              <a:t>https://www.knihovny.cz/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Národní knihovna ČR </a:t>
            </a:r>
            <a:r>
              <a:rPr lang="cs-CZ" dirty="0">
                <a:ea typeface="+mn-lt"/>
                <a:cs typeface="+mn-lt"/>
                <a:hlinkClick r:id="rId3"/>
              </a:rPr>
              <a:t>https://www.nkp.cz/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Moravská zemská knihovna</a:t>
            </a:r>
            <a:r>
              <a:rPr lang="cs-CZ" dirty="0"/>
              <a:t> </a:t>
            </a:r>
            <a:r>
              <a:rPr lang="cs-CZ" dirty="0">
                <a:ea typeface="+mn-lt"/>
                <a:cs typeface="+mn-lt"/>
                <a:hlinkClick r:id="rId4"/>
              </a:rPr>
              <a:t>https://www.mzk.cz</a:t>
            </a:r>
            <a:endParaRPr lang="cs-CZ" dirty="0"/>
          </a:p>
          <a:p>
            <a:pPr marL="71755" indent="0" algn="just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r>
              <a:rPr lang="cs-CZ" dirty="0">
                <a:ea typeface="+mn-lt"/>
                <a:cs typeface="+mn-lt"/>
              </a:rPr>
              <a:t>Knihovna FF MU:</a:t>
            </a:r>
            <a:r>
              <a:rPr lang="cs-CZ" dirty="0"/>
              <a:t> </a:t>
            </a:r>
            <a:r>
              <a:rPr lang="cs-CZ" dirty="0">
                <a:ea typeface="+mn-lt"/>
                <a:cs typeface="+mn-lt"/>
                <a:hlinkClick r:id="rId5"/>
              </a:rPr>
              <a:t>http://knihovna.phil.muni.cz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  <a:hlinkClick r:id="rId6"/>
              </a:rPr>
              <a:t>https://filozofie.phil.muni.cz/studium/prvaci</a:t>
            </a:r>
            <a:r>
              <a:rPr lang="cs-CZ" dirty="0">
                <a:ea typeface="+mn-lt"/>
                <a:cs typeface="+mn-lt"/>
              </a:rPr>
              <a:t> </a:t>
            </a:r>
          </a:p>
          <a:p>
            <a:pPr marL="71755" indent="0" algn="just">
              <a:buNone/>
            </a:pPr>
            <a:r>
              <a:rPr lang="cs-CZ" dirty="0">
                <a:ea typeface="+mn-lt"/>
                <a:cs typeface="+mn-lt"/>
              </a:rPr>
              <a:t>(Úvod do elektronických zdrojů)</a:t>
            </a:r>
            <a:endParaRPr lang="cs-CZ" dirty="0"/>
          </a:p>
          <a:p>
            <a:pPr marL="251460" indent="-179705" algn="just"/>
            <a:endParaRPr lang="cs-CZ" sz="1000" dirty="0">
              <a:ea typeface="+mn-lt"/>
              <a:cs typeface="+mn-lt"/>
            </a:endParaRPr>
          </a:p>
          <a:p>
            <a:pPr marL="251460" indent="-179705" algn="just"/>
            <a:endParaRPr lang="cs-CZ" b="1" dirty="0">
              <a:ea typeface="+mn-lt"/>
              <a:cs typeface="+mn-lt"/>
            </a:endParaRPr>
          </a:p>
          <a:p>
            <a:pPr marL="251460" indent="-179705" algn="just"/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601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buNone/>
            </a:pPr>
            <a:r>
              <a:rPr lang="cs-CZ" dirty="0">
                <a:ea typeface="+mn-lt"/>
                <a:cs typeface="+mn-lt"/>
              </a:rPr>
              <a:t>Filozofické časopisy (open </a:t>
            </a:r>
            <a:r>
              <a:rPr lang="cs-CZ" dirty="0" err="1">
                <a:ea typeface="+mn-lt"/>
                <a:cs typeface="+mn-lt"/>
              </a:rPr>
              <a:t>access</a:t>
            </a:r>
            <a:r>
              <a:rPr lang="cs-CZ" dirty="0">
                <a:ea typeface="+mn-lt"/>
                <a:cs typeface="+mn-lt"/>
              </a:rPr>
              <a:t>):</a:t>
            </a: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Pro-</a:t>
            </a:r>
            <a:r>
              <a:rPr lang="cs-CZ" dirty="0" err="1">
                <a:ea typeface="+mn-lt"/>
                <a:cs typeface="+mn-lt"/>
              </a:rPr>
              <a:t>Fil</a:t>
            </a:r>
            <a:r>
              <a:rPr lang="cs-CZ" dirty="0">
                <a:ea typeface="+mn-lt"/>
                <a:cs typeface="+mn-lt"/>
              </a:rPr>
              <a:t> (CZ)</a:t>
            </a:r>
            <a:r>
              <a:rPr lang="cs-CZ" dirty="0"/>
              <a:t> </a:t>
            </a:r>
            <a:r>
              <a:rPr lang="cs-CZ" dirty="0">
                <a:ea typeface="+mn-lt"/>
                <a:cs typeface="+mn-lt"/>
                <a:hlinkClick r:id="rId2"/>
              </a:rPr>
              <a:t>http://www.phil.muni.cz/journals/index.php/profil</a:t>
            </a:r>
            <a:endParaRPr lang="cs-CZ" dirty="0"/>
          </a:p>
          <a:p>
            <a:pPr marL="251460" indent="-179705" algn="just"/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r>
              <a:rPr lang="cs-CZ" dirty="0">
                <a:ea typeface="+mn-lt"/>
                <a:cs typeface="+mn-lt"/>
              </a:rPr>
              <a:t>Filozofické časopisy ČR/SK: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Filosofický časopis 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Studia </a:t>
            </a:r>
            <a:r>
              <a:rPr lang="cs-CZ" dirty="0" err="1">
                <a:ea typeface="+mn-lt"/>
                <a:cs typeface="+mn-lt"/>
              </a:rPr>
              <a:t>Philosophica</a:t>
            </a:r>
            <a:r>
              <a:rPr lang="cs-CZ" dirty="0">
                <a:ea typeface="+mn-lt"/>
                <a:cs typeface="+mn-lt"/>
              </a:rPr>
              <a:t> (Brno)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Organon F</a:t>
            </a:r>
            <a:r>
              <a:rPr lang="cs-CZ" dirty="0"/>
              <a:t> </a:t>
            </a:r>
            <a:r>
              <a:rPr lang="cs-CZ" dirty="0">
                <a:ea typeface="+mn-lt"/>
                <a:cs typeface="+mn-lt"/>
                <a:hlinkClick r:id="rId3"/>
              </a:rPr>
              <a:t>http://www.klemens.sav.sk/fiusav/organon/?q=en</a:t>
            </a:r>
            <a:endParaRPr lang="cs-CZ" dirty="0"/>
          </a:p>
          <a:p>
            <a:pPr marL="251460" indent="-179705" algn="just"/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538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buNone/>
            </a:pPr>
            <a:r>
              <a:rPr lang="cs-CZ" dirty="0">
                <a:ea typeface="+mn-lt"/>
                <a:cs typeface="+mn-lt"/>
              </a:rPr>
              <a:t>Encyklopedie:</a:t>
            </a:r>
          </a:p>
          <a:p>
            <a:pPr marL="251460" indent="-179705" algn="just"/>
            <a:r>
              <a:rPr lang="cs-CZ" dirty="0">
                <a:ea typeface="+mn-lt"/>
                <a:cs typeface="+mn-lt"/>
                <a:hlinkClick r:id="rId2"/>
              </a:rPr>
              <a:t>https://www.iep.utm.edu/</a:t>
            </a: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Internet </a:t>
            </a:r>
            <a:r>
              <a:rPr lang="cs-CZ" dirty="0" err="1">
                <a:ea typeface="+mn-lt"/>
                <a:cs typeface="+mn-lt"/>
              </a:rPr>
              <a:t>Encyclopedia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Philosophy</a:t>
            </a:r>
            <a:r>
              <a:rPr lang="cs-CZ" dirty="0">
                <a:ea typeface="+mn-lt"/>
                <a:cs typeface="+mn-lt"/>
              </a:rPr>
              <a:t> (IEP)</a:t>
            </a:r>
          </a:p>
          <a:p>
            <a:pPr marL="71755" indent="0" algn="just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  <a:hlinkClick r:id="rId3"/>
              </a:rPr>
              <a:t>https://plato.stanford.edu/</a:t>
            </a: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r>
              <a:rPr lang="cs-CZ" dirty="0">
                <a:ea typeface="+mn-lt"/>
                <a:cs typeface="+mn-lt"/>
              </a:rPr>
              <a:t>Stanford </a:t>
            </a:r>
            <a:r>
              <a:rPr lang="cs-CZ" dirty="0" err="1">
                <a:ea typeface="+mn-lt"/>
                <a:cs typeface="+mn-lt"/>
              </a:rPr>
              <a:t>Encyclopedia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Philosophy</a:t>
            </a:r>
            <a:r>
              <a:rPr lang="cs-CZ" dirty="0">
                <a:ea typeface="+mn-lt"/>
                <a:cs typeface="+mn-lt"/>
              </a:rPr>
              <a:t> (SEP)</a:t>
            </a:r>
          </a:p>
          <a:p>
            <a:pPr marL="251460" indent="-179705" algn="just"/>
            <a:endParaRPr lang="cs-CZ" dirty="0">
              <a:ea typeface="+mn-lt"/>
              <a:cs typeface="+mn-lt"/>
            </a:endParaRPr>
          </a:p>
          <a:p>
            <a:pPr marL="251460" indent="-179705" algn="just"/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9479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 algn="just">
              <a:buNone/>
            </a:pPr>
            <a:r>
              <a:rPr lang="cs-CZ" dirty="0">
                <a:ea typeface="+mn-lt"/>
                <a:cs typeface="+mn-lt"/>
              </a:rPr>
              <a:t> Predátorské časopisy:</a:t>
            </a:r>
          </a:p>
          <a:p>
            <a:pPr marL="251460" indent="-179705" algn="just"/>
            <a:r>
              <a:rPr lang="cs-CZ" dirty="0" err="1">
                <a:ea typeface="+mn-lt"/>
                <a:cs typeface="+mn-lt"/>
              </a:rPr>
              <a:t>Beall's</a:t>
            </a:r>
            <a:r>
              <a:rPr lang="cs-CZ" dirty="0">
                <a:ea typeface="+mn-lt"/>
                <a:cs typeface="+mn-lt"/>
              </a:rPr>
              <a:t> list </a:t>
            </a:r>
            <a:r>
              <a:rPr lang="cs-CZ" dirty="0">
                <a:ea typeface="+mn-lt"/>
                <a:cs typeface="+mn-lt"/>
                <a:hlinkClick r:id="rId2"/>
              </a:rPr>
              <a:t>https://beallslist.weebly.com/</a:t>
            </a: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r>
              <a:rPr lang="cs-CZ" dirty="0">
                <a:ea typeface="+mn-lt"/>
                <a:cs typeface="+mn-lt"/>
              </a:rPr>
              <a:t>Predátorské časopisy – příklady: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  <a:hlinkClick r:id="rId3"/>
              </a:rPr>
              <a:t>https://ijac.org.uk/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  <a:hlinkClick r:id="rId4"/>
              </a:rPr>
              <a:t>http://www.ijsac.net/home</a:t>
            </a:r>
            <a:endParaRPr lang="cs-CZ" dirty="0"/>
          </a:p>
          <a:p>
            <a:pPr marL="71755" indent="0" algn="just">
              <a:buNone/>
            </a:pPr>
            <a:endParaRPr lang="cs-CZ" b="1" dirty="0">
              <a:cs typeface="Arial"/>
            </a:endParaRPr>
          </a:p>
          <a:p>
            <a:pPr marL="251460" indent="-179705" algn="just"/>
            <a:endParaRPr lang="cs-CZ" sz="1000" dirty="0">
              <a:cs typeface="Arial"/>
            </a:endParaRPr>
          </a:p>
          <a:p>
            <a:pPr marL="71755" indent="0" algn="just">
              <a:buNone/>
            </a:pPr>
            <a:endParaRPr lang="cs-CZ" b="1" dirty="0">
              <a:ea typeface="+mn-lt"/>
              <a:cs typeface="+mn-lt"/>
            </a:endParaRPr>
          </a:p>
          <a:p>
            <a:pPr marL="251460" indent="-179705" algn="just"/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041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Filozofické prameny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 Jazyková správnost:</a:t>
            </a:r>
          </a:p>
          <a:p>
            <a:pPr marL="251460" indent="-179705"/>
            <a:r>
              <a:rPr lang="cs-CZ" dirty="0">
                <a:ea typeface="+mn-lt"/>
                <a:cs typeface="+mn-lt"/>
                <a:hlinkClick r:id="rId2"/>
              </a:rPr>
              <a:t>http://prirucka.ujc.cas.cz/</a:t>
            </a:r>
            <a:endParaRPr lang="cs-CZ" dirty="0"/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Oslovování akademických pracovníků: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  <a:hlinkClick r:id="rId3"/>
              </a:rPr>
              <a:t>https://www.studenta.cz/work/studium/vysokoskolske-tituly-jak-oslovovat-na-akademicke-pude/r~st:article:587/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/>
          </a:p>
          <a:p>
            <a:pPr marL="71755" indent="0" algn="just">
              <a:buNone/>
            </a:pPr>
            <a:endParaRPr lang="cs-CZ" dirty="0">
              <a:cs typeface="Arial"/>
            </a:endParaRPr>
          </a:p>
          <a:p>
            <a:pPr marL="251460" indent="-179705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83371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537D0685-485C-4667-BE81-13AAC725A250}" vid="{DA130814-F9B3-4022-8252-F2F2B6A7EA6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9197B1-F9F3-4FA2-A439-98F50D2A5A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32FF4A-5CF8-4F49-83B0-7DC778C1CA3E}">
  <ds:schemaRefs>
    <ds:schemaRef ds:uri="76d5652a-9cd3-465f-98c7-aa8090bd65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F52B29B-97BB-42E2-AEBE-41D937B6CD6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920</Words>
  <Application>Microsoft Office PowerPoint</Application>
  <PresentationFormat>Širokoúhlá obrazovka</PresentationFormat>
  <Paragraphs>130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Presentation_MU_EN</vt:lpstr>
      <vt:lpstr>Filozofické prameny</vt:lpstr>
      <vt:lpstr>Filozofické prameny – úvod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Filozofické prameny</vt:lpstr>
      <vt:lpstr>Pozor!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Dagmar Pichová</cp:lastModifiedBy>
  <cp:revision>47</cp:revision>
  <cp:lastPrinted>1601-01-01T00:00:00Z</cp:lastPrinted>
  <dcterms:created xsi:type="dcterms:W3CDTF">2022-09-14T06:16:12Z</dcterms:created>
  <dcterms:modified xsi:type="dcterms:W3CDTF">2023-10-11T08:43:39Z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