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4"/>
  </p:sldMasterIdLst>
  <p:notesMasterIdLst>
    <p:notesMasterId r:id="rId9"/>
  </p:notesMasterIdLst>
  <p:handoutMasterIdLst>
    <p:handoutMasterId r:id="rId10"/>
  </p:handoutMasterIdLst>
  <p:sldIdLst>
    <p:sldId id="256" r:id="rId5"/>
    <p:sldId id="257" r:id="rId6"/>
    <p:sldId id="259" r:id="rId7"/>
    <p:sldId id="258" r:id="rId8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BC8FF"/>
    <a:srgbClr val="9100DC"/>
    <a:srgbClr val="0000DC"/>
    <a:srgbClr val="F01928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79" autoAdjust="0"/>
    <p:restoredTop sz="95768" autoAdjust="0"/>
  </p:normalViewPr>
  <p:slideViewPr>
    <p:cSldViewPr snapToGrid="0">
      <p:cViewPr varScale="1">
        <p:scale>
          <a:sx n="107" d="100"/>
          <a:sy n="107" d="100"/>
        </p:scale>
        <p:origin x="138" y="168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6/11/relationships/changesInfo" Target="changesInfos/changesInfo1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gmar Pichová" userId="6b421d55-5fbb-4b8c-8249-2efc70f53626" providerId="ADAL" clId="{FD63CFCF-B3B6-4D3F-AABF-53B622217EF3}"/>
    <pc:docChg chg="modSld">
      <pc:chgData name="Dagmar Pichová" userId="6b421d55-5fbb-4b8c-8249-2efc70f53626" providerId="ADAL" clId="{FD63CFCF-B3B6-4D3F-AABF-53B622217EF3}" dt="2023-09-19T06:48:35.773" v="3" actId="6549"/>
      <pc:docMkLst>
        <pc:docMk/>
      </pc:docMkLst>
      <pc:sldChg chg="modSp mod">
        <pc:chgData name="Dagmar Pichová" userId="6b421d55-5fbb-4b8c-8249-2efc70f53626" providerId="ADAL" clId="{FD63CFCF-B3B6-4D3F-AABF-53B622217EF3}" dt="2023-09-19T06:48:20.509" v="1" actId="20577"/>
        <pc:sldMkLst>
          <pc:docMk/>
          <pc:sldMk cId="3263342447" sldId="256"/>
        </pc:sldMkLst>
        <pc:spChg chg="mod">
          <ac:chgData name="Dagmar Pichová" userId="6b421d55-5fbb-4b8c-8249-2efc70f53626" providerId="ADAL" clId="{FD63CFCF-B3B6-4D3F-AABF-53B622217EF3}" dt="2023-09-19T06:48:20.509" v="1" actId="20577"/>
          <ac:spMkLst>
            <pc:docMk/>
            <pc:sldMk cId="3263342447" sldId="256"/>
            <ac:spMk id="5" creationId="{BDA74EBB-06F9-2F42-BBA7-49358111EC86}"/>
          </ac:spMkLst>
        </pc:spChg>
      </pc:sldChg>
      <pc:sldChg chg="modSp mod">
        <pc:chgData name="Dagmar Pichová" userId="6b421d55-5fbb-4b8c-8249-2efc70f53626" providerId="ADAL" clId="{FD63CFCF-B3B6-4D3F-AABF-53B622217EF3}" dt="2023-09-19T06:48:35.773" v="3" actId="6549"/>
        <pc:sldMkLst>
          <pc:docMk/>
          <pc:sldMk cId="2024218314" sldId="259"/>
        </pc:sldMkLst>
        <pc:spChg chg="mod">
          <ac:chgData name="Dagmar Pichová" userId="6b421d55-5fbb-4b8c-8249-2efc70f53626" providerId="ADAL" clId="{FD63CFCF-B3B6-4D3F-AABF-53B622217EF3}" dt="2023-09-19T06:48:35.773" v="3" actId="6549"/>
          <ac:spMkLst>
            <pc:docMk/>
            <pc:sldMk cId="2024218314" sldId="259"/>
            <ac:spMk id="5" creationId="{DEFB41AD-8F95-6746-9FA6-C7FC9C9E1B3A}"/>
          </ac:spMkLst>
        </pc:spChg>
      </pc:sldChg>
    </pc:docChg>
  </pc:docChgLst>
  <pc:docChgLst>
    <pc:chgData name="Dagmar Pichová" userId="6b421d55-5fbb-4b8c-8249-2efc70f53626" providerId="ADAL" clId="{8565BACD-2EA1-4A6C-BC51-21B622DCEBFF}"/>
    <pc:docChg chg="custSel modSld">
      <pc:chgData name="Dagmar Pichová" userId="6b421d55-5fbb-4b8c-8249-2efc70f53626" providerId="ADAL" clId="{8565BACD-2EA1-4A6C-BC51-21B622DCEBFF}" dt="2022-09-14T13:09:40.552" v="236" actId="20577"/>
      <pc:docMkLst>
        <pc:docMk/>
      </pc:docMkLst>
      <pc:sldChg chg="modSp mod">
        <pc:chgData name="Dagmar Pichová" userId="6b421d55-5fbb-4b8c-8249-2efc70f53626" providerId="ADAL" clId="{8565BACD-2EA1-4A6C-BC51-21B622DCEBFF}" dt="2022-09-14T13:07:22.672" v="16" actId="20577"/>
        <pc:sldMkLst>
          <pc:docMk/>
          <pc:sldMk cId="4180006723" sldId="257"/>
        </pc:sldMkLst>
        <pc:spChg chg="mod">
          <ac:chgData name="Dagmar Pichová" userId="6b421d55-5fbb-4b8c-8249-2efc70f53626" providerId="ADAL" clId="{8565BACD-2EA1-4A6C-BC51-21B622DCEBFF}" dt="2022-09-14T13:07:22.672" v="16" actId="20577"/>
          <ac:spMkLst>
            <pc:docMk/>
            <pc:sldMk cId="4180006723" sldId="257"/>
            <ac:spMk id="2" creationId="{1029B664-FE7D-AA72-A01F-EC52A16199C3}"/>
          </ac:spMkLst>
        </pc:spChg>
      </pc:sldChg>
      <pc:sldChg chg="modSp mod">
        <pc:chgData name="Dagmar Pichová" userId="6b421d55-5fbb-4b8c-8249-2efc70f53626" providerId="ADAL" clId="{8565BACD-2EA1-4A6C-BC51-21B622DCEBFF}" dt="2022-09-14T13:07:27.934" v="33" actId="20577"/>
        <pc:sldMkLst>
          <pc:docMk/>
          <pc:sldMk cId="3964215379" sldId="258"/>
        </pc:sldMkLst>
        <pc:spChg chg="mod">
          <ac:chgData name="Dagmar Pichová" userId="6b421d55-5fbb-4b8c-8249-2efc70f53626" providerId="ADAL" clId="{8565BACD-2EA1-4A6C-BC51-21B622DCEBFF}" dt="2022-09-14T13:07:27.934" v="33" actId="20577"/>
          <ac:spMkLst>
            <pc:docMk/>
            <pc:sldMk cId="3964215379" sldId="258"/>
            <ac:spMk id="2" creationId="{9A5F6061-A050-6589-27C5-B2CA0D39941F}"/>
          </ac:spMkLst>
        </pc:spChg>
      </pc:sldChg>
      <pc:sldChg chg="modSp mod">
        <pc:chgData name="Dagmar Pichová" userId="6b421d55-5fbb-4b8c-8249-2efc70f53626" providerId="ADAL" clId="{8565BACD-2EA1-4A6C-BC51-21B622DCEBFF}" dt="2022-09-14T13:09:40.552" v="236" actId="20577"/>
        <pc:sldMkLst>
          <pc:docMk/>
          <pc:sldMk cId="2024218314" sldId="259"/>
        </pc:sldMkLst>
        <pc:spChg chg="mod">
          <ac:chgData name="Dagmar Pichová" userId="6b421d55-5fbb-4b8c-8249-2efc70f53626" providerId="ADAL" clId="{8565BACD-2EA1-4A6C-BC51-21B622DCEBFF}" dt="2022-09-14T13:07:32.982" v="50" actId="20577"/>
          <ac:spMkLst>
            <pc:docMk/>
            <pc:sldMk cId="2024218314" sldId="259"/>
            <ac:spMk id="2" creationId="{08453441-A000-3D0D-D2CA-FBA2B9E12485}"/>
          </ac:spMkLst>
        </pc:spChg>
        <pc:spChg chg="mod">
          <ac:chgData name="Dagmar Pichová" userId="6b421d55-5fbb-4b8c-8249-2efc70f53626" providerId="ADAL" clId="{8565BACD-2EA1-4A6C-BC51-21B622DCEBFF}" dt="2022-09-14T13:09:40.552" v="236" actId="20577"/>
          <ac:spMkLst>
            <pc:docMk/>
            <pc:sldMk cId="2024218314" sldId="259"/>
            <ac:spMk id="5" creationId="{DEFB41AD-8F95-6746-9FA6-C7FC9C9E1B3A}"/>
          </ac:spMkLst>
        </pc:spChg>
      </pc:sldChg>
    </pc:docChg>
  </pc:docChgLst>
  <pc:docChgLst>
    <pc:chgData name="Dagmar Pichová" userId="6b421d55-5fbb-4b8c-8249-2efc70f53626" providerId="ADAL" clId="{8B69F287-273E-4B7D-8C81-007B607189B0}"/>
    <pc:docChg chg="modSld sldOrd">
      <pc:chgData name="Dagmar Pichová" userId="6b421d55-5fbb-4b8c-8249-2efc70f53626" providerId="ADAL" clId="{8B69F287-273E-4B7D-8C81-007B607189B0}" dt="2022-09-20T05:54:19.450" v="3"/>
      <pc:docMkLst>
        <pc:docMk/>
      </pc:docMkLst>
      <pc:sldChg chg="modSp mod">
        <pc:chgData name="Dagmar Pichová" userId="6b421d55-5fbb-4b8c-8249-2efc70f53626" providerId="ADAL" clId="{8B69F287-273E-4B7D-8C81-007B607189B0}" dt="2022-09-15T07:11:18.971" v="1" actId="20577"/>
        <pc:sldMkLst>
          <pc:docMk/>
          <pc:sldMk cId="3263342447" sldId="256"/>
        </pc:sldMkLst>
        <pc:spChg chg="mod">
          <ac:chgData name="Dagmar Pichová" userId="6b421d55-5fbb-4b8c-8249-2efc70f53626" providerId="ADAL" clId="{8B69F287-273E-4B7D-8C81-007B607189B0}" dt="2022-09-15T07:11:18.971" v="1" actId="20577"/>
          <ac:spMkLst>
            <pc:docMk/>
            <pc:sldMk cId="3263342447" sldId="256"/>
            <ac:spMk id="5" creationId="{BDA74EBB-06F9-2F42-BBA7-49358111EC86}"/>
          </ac:spMkLst>
        </pc:spChg>
      </pc:sldChg>
      <pc:sldChg chg="ord">
        <pc:chgData name="Dagmar Pichová" userId="6b421d55-5fbb-4b8c-8249-2efc70f53626" providerId="ADAL" clId="{8B69F287-273E-4B7D-8C81-007B607189B0}" dt="2022-09-20T05:54:19.450" v="3"/>
        <pc:sldMkLst>
          <pc:docMk/>
          <pc:sldMk cId="2024218314" sldId="259"/>
        </pc:sldMkLst>
      </pc:sldChg>
    </pc:docChg>
  </pc:docChgLst>
  <pc:docChgLst>
    <pc:chgData name="Dagmar Pichová" userId="S::16703@muni.cz::6b421d55-5fbb-4b8c-8249-2efc70f53626" providerId="AD" clId="Web-{82C07E3F-F5DA-451F-0030-9653194E1D0E}"/>
    <pc:docChg chg="modSld">
      <pc:chgData name="Dagmar Pichová" userId="S::16703@muni.cz::6b421d55-5fbb-4b8c-8249-2efc70f53626" providerId="AD" clId="Web-{82C07E3F-F5DA-451F-0030-9653194E1D0E}" dt="2022-09-12T07:38:53.712" v="5" actId="20577"/>
      <pc:docMkLst>
        <pc:docMk/>
      </pc:docMkLst>
      <pc:sldChg chg="modSp">
        <pc:chgData name="Dagmar Pichová" userId="S::16703@muni.cz::6b421d55-5fbb-4b8c-8249-2efc70f53626" providerId="AD" clId="Web-{82C07E3F-F5DA-451F-0030-9653194E1D0E}" dt="2022-09-12T07:38:53.712" v="5" actId="20577"/>
        <pc:sldMkLst>
          <pc:docMk/>
          <pc:sldMk cId="4180006723" sldId="257"/>
        </pc:sldMkLst>
        <pc:spChg chg="mod">
          <ac:chgData name="Dagmar Pichová" userId="S::16703@muni.cz::6b421d55-5fbb-4b8c-8249-2efc70f53626" providerId="AD" clId="Web-{82C07E3F-F5DA-451F-0030-9653194E1D0E}" dt="2022-09-12T07:38:53.712" v="5" actId="20577"/>
          <ac:spMkLst>
            <pc:docMk/>
            <pc:sldMk cId="4180006723" sldId="257"/>
            <ac:spMk id="5" creationId="{3E661109-0CF7-FBCF-8085-CB9837491D9F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1D911E5E-6197-7848-99A5-8C8627D11E8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2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pic>
        <p:nvPicPr>
          <p:cNvPr id="16" name="Obrázek 8">
            <a:extLst>
              <a:ext uri="{FF2B5EF4-FFF2-40B4-BE49-F238E27FC236}">
                <a16:creationId xmlns:a16="http://schemas.microsoft.com/office/drawing/2014/main" id="{FE8B4362-9944-7342-B28B-E931E1E8623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E49E2218-4CCF-BC44-930E-B31D9BFD897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95976C0B-67C9-FE4D-861B-FEF2C4BECDE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2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- inverzní">
    <p:bg>
      <p:bgPr>
        <a:solidFill>
          <a:srgbClr val="4BC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F6E56905-98EB-4E4B-BB7F-76092365136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1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4BC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1" name="Obrázek 8">
            <a:extLst>
              <a:ext uri="{FF2B5EF4-FFF2-40B4-BE49-F238E27FC236}">
                <a16:creationId xmlns:a16="http://schemas.microsoft.com/office/drawing/2014/main" id="{7CFE304C-B4EC-AE41-83D6-DFCA8039AA9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1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4BC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5418" cy="593152"/>
          </a:xfrm>
          <a:prstGeom prst="rect">
            <a:avLst/>
          </a:prstGeom>
        </p:spPr>
      </p:pic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marL="0" marR="0" indent="0" algn="l" defTabSz="914400" rtl="0" eaLnBrk="1" fontAlgn="base" latinLnBrk="0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ARTS slide">
    <p:bg>
      <p:bgPr>
        <a:solidFill>
          <a:srgbClr val="4BC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42872" y="2021800"/>
            <a:ext cx="4106254" cy="281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98FE51A2-DFE6-8C4C-AE3B-7EEE5FB3D64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8" name="Obrázek 8">
            <a:extLst>
              <a:ext uri="{FF2B5EF4-FFF2-40B4-BE49-F238E27FC236}">
                <a16:creationId xmlns:a16="http://schemas.microsoft.com/office/drawing/2014/main" id="{EE10F69E-5BDF-EB4D-A549-99C3B52C045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57CE533F-B2A8-0141-B7C6-76DE53BCD87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pPr lvl="0"/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45470077-C754-D94D-8876-CD951865E44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2BA8601A-2E5F-F046-8BEE-D6DFB9D512F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22" name="Obrázek 8">
            <a:extLst>
              <a:ext uri="{FF2B5EF4-FFF2-40B4-BE49-F238E27FC236}">
                <a16:creationId xmlns:a16="http://schemas.microsoft.com/office/drawing/2014/main" id="{2CA3E3DA-40C1-DE49-9B26-0B773DA09AE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CDE6E024-A30E-2949-8B4D-FC6A4F774D5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8" name="Obrázek 8">
            <a:extLst>
              <a:ext uri="{FF2B5EF4-FFF2-40B4-BE49-F238E27FC236}">
                <a16:creationId xmlns:a16="http://schemas.microsoft.com/office/drawing/2014/main" id="{52CFA366-9799-3646-8C42-F75DED40DF7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/>
            </a:pPr>
            <a:r>
              <a:rPr lang="cs-CZ" noProof="0" dirty="0"/>
              <a:t>Kliknutím vložíte text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marR="0" indent="0" algn="l" defTabSz="914400" rtl="0" eaLnBrk="1" fontAlgn="base" latinLnBrk="0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tabLst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pätu 1">
            <a:extLst>
              <a:ext uri="{FF2B5EF4-FFF2-40B4-BE49-F238E27FC236}">
                <a16:creationId xmlns:a16="http://schemas.microsoft.com/office/drawing/2014/main" id="{A4692E60-FDF9-1E4F-A820-B4DF2F65619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9DAF3088-3E4D-9845-B71B-E817345CD82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endParaRPr lang="cs-CZ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491EF5B-3067-7546-837B-2D005F3ED4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cs typeface="Arial"/>
              </a:rPr>
              <a:t>Úvod do filozofie</a:t>
            </a:r>
            <a:br>
              <a:rPr lang="cs-CZ" dirty="0">
                <a:cs typeface="Arial"/>
              </a:rPr>
            </a:br>
            <a:endParaRPr lang="cs-CZ"/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BDA74EBB-06F9-2F42-BBA7-49358111EC8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>
                <a:cs typeface="Arial"/>
              </a:rPr>
              <a:t>podzim 2023</a:t>
            </a:r>
          </a:p>
        </p:txBody>
      </p:sp>
    </p:spTree>
    <p:extLst>
      <p:ext uri="{BB962C8B-B14F-4D97-AF65-F5344CB8AC3E}">
        <p14:creationId xmlns:p14="http://schemas.microsoft.com/office/powerpoint/2010/main" val="32633424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1029B664-FE7D-AA72-A01F-EC52A16199C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B6693F7-9FE7-A98F-596F-3A5B3A487CB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cs-CZ" altLang="cs-CZ" dirty="0">
                <a:cs typeface="Arial"/>
              </a:rPr>
              <a:t>2</a:t>
            </a:r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FE3DB4D-CB2B-68F3-767F-8B2725D56E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cs typeface="Arial"/>
              </a:rPr>
              <a:t>Úvod do filozofie: osnova</a:t>
            </a: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3E661109-0CF7-FBCF-8085-CB9837491D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0" tIns="0" rIns="0" bIns="0" rtlCol="0" anchor="t">
            <a:noAutofit/>
          </a:bodyPr>
          <a:lstStyle/>
          <a:p>
            <a:pPr marL="251460" indent="-179705" algn="just"/>
            <a:r>
              <a:rPr lang="cs-CZ" dirty="0">
                <a:ea typeface="+mn-lt"/>
                <a:cs typeface="+mn-lt"/>
              </a:rPr>
              <a:t>Studium filozofie na FF MU</a:t>
            </a:r>
            <a:endParaRPr lang="cs-CZ" dirty="0"/>
          </a:p>
          <a:p>
            <a:pPr marL="251460" indent="-179705" algn="just"/>
            <a:r>
              <a:rPr lang="cs-CZ" dirty="0">
                <a:ea typeface="+mn-lt"/>
                <a:cs typeface="+mn-lt"/>
              </a:rPr>
              <a:t>Cíle studia (profil absolventa)</a:t>
            </a:r>
            <a:endParaRPr lang="cs-CZ" dirty="0">
              <a:cs typeface="Arial"/>
            </a:endParaRPr>
          </a:p>
          <a:p>
            <a:pPr marL="251460" indent="-179705" algn="just"/>
            <a:r>
              <a:rPr lang="cs-CZ" dirty="0">
                <a:ea typeface="+mn-lt"/>
                <a:cs typeface="+mn-lt"/>
              </a:rPr>
              <a:t>Filozofické prameny </a:t>
            </a:r>
            <a:endParaRPr lang="cs-CZ" dirty="0"/>
          </a:p>
          <a:p>
            <a:pPr marL="251460" indent="-179705" algn="just"/>
            <a:r>
              <a:rPr lang="cs-CZ" dirty="0">
                <a:ea typeface="+mn-lt"/>
                <a:cs typeface="+mn-lt"/>
              </a:rPr>
              <a:t>Co je filozofie </a:t>
            </a:r>
            <a:endParaRPr lang="cs-CZ" dirty="0">
              <a:cs typeface="Arial"/>
            </a:endParaRPr>
          </a:p>
          <a:p>
            <a:pPr marL="251460" indent="-179705" algn="just"/>
            <a:r>
              <a:rPr lang="cs-CZ" dirty="0">
                <a:ea typeface="+mn-lt"/>
                <a:cs typeface="+mn-lt"/>
              </a:rPr>
              <a:t>Hlavní filozofické problémy </a:t>
            </a:r>
            <a:endParaRPr lang="cs-CZ">
              <a:ea typeface="+mn-lt"/>
              <a:cs typeface="+mn-lt"/>
            </a:endParaRPr>
          </a:p>
          <a:p>
            <a:pPr marL="251460" indent="-179705" algn="just"/>
            <a:r>
              <a:rPr lang="cs-CZ" dirty="0">
                <a:ea typeface="+mn-lt"/>
                <a:cs typeface="+mn-lt"/>
              </a:rPr>
              <a:t>Filozofické metody </a:t>
            </a:r>
            <a:endParaRPr lang="cs-CZ"/>
          </a:p>
          <a:p>
            <a:pPr marL="251460" indent="-179705" algn="just"/>
            <a:r>
              <a:rPr lang="cs-CZ" dirty="0">
                <a:ea typeface="+mn-lt"/>
                <a:cs typeface="+mn-lt"/>
              </a:rPr>
              <a:t>Filozofická terminologie </a:t>
            </a:r>
            <a:endParaRPr lang="cs-CZ"/>
          </a:p>
          <a:p>
            <a:pPr marL="251460" indent="-179705" algn="just"/>
            <a:r>
              <a:rPr lang="cs-CZ" dirty="0">
                <a:ea typeface="+mn-lt"/>
                <a:cs typeface="+mn-lt"/>
              </a:rPr>
              <a:t>Role filozofa ve společnosti </a:t>
            </a:r>
            <a:endParaRPr lang="cs-CZ" dirty="0">
              <a:cs typeface="Arial"/>
            </a:endParaRPr>
          </a:p>
          <a:p>
            <a:pPr marL="251460" indent="-179705" algn="just"/>
            <a:r>
              <a:rPr lang="cs-CZ" dirty="0">
                <a:ea typeface="+mn-lt"/>
                <a:cs typeface="+mn-lt"/>
              </a:rPr>
              <a:t>Současná filozofie</a:t>
            </a:r>
            <a:endParaRPr lang="cs-CZ" dirty="0"/>
          </a:p>
          <a:p>
            <a:pPr marL="251460" indent="-179705"/>
            <a:endParaRPr lang="cs-CZ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1800067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08453441-A000-3D0D-D2CA-FBA2B9E1248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1AFE303-65AC-A1C7-357C-A62E5C8443A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/>
              <a:pPr/>
              <a:t>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7C0F34DC-7E68-8FC4-F9DB-CA12CE3F2C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ea typeface="+mj-lt"/>
                <a:cs typeface="+mj-lt"/>
              </a:rPr>
              <a:t>Podmínky k ukončení</a:t>
            </a:r>
            <a:endParaRPr lang="cs-CZ" dirty="0">
              <a:cs typeface="Arial"/>
            </a:endParaRPr>
          </a:p>
          <a:p>
            <a:endParaRPr lang="cs-CZ" dirty="0">
              <a:cs typeface="Arial"/>
            </a:endParaRP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DEFB41AD-8F95-6746-9FA6-C7FC9C9E1B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0" tIns="0" rIns="0" bIns="0" rtlCol="0" anchor="t">
            <a:noAutofit/>
          </a:bodyPr>
          <a:lstStyle/>
          <a:p>
            <a:pPr marL="251460" indent="-179705"/>
            <a:r>
              <a:rPr lang="cs-CZ" dirty="0">
                <a:ea typeface="+mn-lt"/>
                <a:cs typeface="+mn-lt"/>
              </a:rPr>
              <a:t>závěrečné kolokvium </a:t>
            </a:r>
          </a:p>
          <a:p>
            <a:pPr marL="251460" indent="-179705"/>
            <a:r>
              <a:rPr lang="cs-CZ" dirty="0">
                <a:ea typeface="+mn-lt"/>
                <a:cs typeface="+mn-lt"/>
              </a:rPr>
              <a:t>orientace v probraných okruzích (seznam témat před zkouškovým obdobím, prezentace z přednášek, doporučená literatura)</a:t>
            </a:r>
          </a:p>
          <a:p>
            <a:pPr marL="251460" indent="-179705"/>
            <a:r>
              <a:rPr lang="cs-CZ" dirty="0">
                <a:ea typeface="+mn-lt"/>
                <a:cs typeface="+mn-lt"/>
              </a:rPr>
              <a:t>vše k dispozici v Interaktivní osnově kurzu (IS)</a:t>
            </a:r>
          </a:p>
          <a:p>
            <a:pPr marL="71755" indent="0">
              <a:buNone/>
            </a:pPr>
            <a:endParaRPr lang="cs-CZ" dirty="0">
              <a:ea typeface="+mn-lt"/>
              <a:cs typeface="+mn-lt"/>
            </a:endParaRPr>
          </a:p>
          <a:p>
            <a:pPr marL="71755" indent="0">
              <a:buNone/>
            </a:pPr>
            <a:endParaRPr lang="cs-CZ" dirty="0">
              <a:cs typeface="Arial"/>
            </a:endParaRPr>
          </a:p>
          <a:p>
            <a:pPr marL="251460" indent="-179705"/>
            <a:endParaRPr lang="cs-CZ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242183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9A5F6061-A050-6589-27C5-B2CA0D39941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72DEE11-70F2-3B88-87AC-BEE7BEFAE82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/>
              <a:pPr/>
              <a:t>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52E6CE7-D5A1-9880-0F8D-ACD6AE5D2A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ea typeface="+mj-lt"/>
                <a:cs typeface="+mj-lt"/>
              </a:rPr>
              <a:t>Doporučená literatura </a:t>
            </a:r>
            <a:endParaRPr lang="cs-CZ" dirty="0">
              <a:cs typeface="Arial"/>
            </a:endParaRPr>
          </a:p>
          <a:p>
            <a:endParaRPr lang="cs-CZ" dirty="0">
              <a:cs typeface="Arial"/>
            </a:endParaRP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580A727A-68A8-6901-F9DE-7BCA983E75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0" tIns="0" rIns="0" bIns="0" rtlCol="0" anchor="t">
            <a:noAutofit/>
          </a:bodyPr>
          <a:lstStyle/>
          <a:p>
            <a:pPr marL="251460" indent="-179705"/>
            <a:r>
              <a:rPr lang="cs-CZ" dirty="0" err="1">
                <a:ea typeface="+mn-lt"/>
                <a:cs typeface="+mn-lt"/>
              </a:rPr>
              <a:t>Peregrin</a:t>
            </a:r>
            <a:r>
              <a:rPr lang="cs-CZ" dirty="0">
                <a:ea typeface="+mn-lt"/>
                <a:cs typeface="+mn-lt"/>
              </a:rPr>
              <a:t>, Jaroslav: Filozofie pro normální lidi</a:t>
            </a:r>
            <a:endParaRPr lang="cs-CZ" dirty="0">
              <a:cs typeface="Arial"/>
            </a:endParaRPr>
          </a:p>
          <a:p>
            <a:pPr marL="251460" indent="-179705"/>
            <a:r>
              <a:rPr lang="cs-CZ" dirty="0">
                <a:ea typeface="+mn-lt"/>
                <a:cs typeface="+mn-lt"/>
              </a:rPr>
              <a:t>Novotný, Zdeněk: Jak (se) učit filosofii</a:t>
            </a:r>
            <a:endParaRPr lang="cs-CZ" dirty="0"/>
          </a:p>
          <a:p>
            <a:pPr marL="251460" indent="-179705"/>
            <a:r>
              <a:rPr lang="cs-CZ" dirty="0">
                <a:ea typeface="+mn-lt"/>
                <a:cs typeface="+mn-lt"/>
              </a:rPr>
              <a:t>Blecha, Ivan: Filosofie (základní problémy), Filosofická čítanka</a:t>
            </a:r>
            <a:endParaRPr lang="cs-CZ" dirty="0"/>
          </a:p>
          <a:p>
            <a:pPr marL="251460" indent="-179705"/>
            <a:r>
              <a:rPr lang="cs-CZ" dirty="0">
                <a:cs typeface="Arial"/>
              </a:rPr>
              <a:t>Další odkazy u jednotlivých přednášek</a:t>
            </a:r>
          </a:p>
          <a:p>
            <a:pPr marL="71755" indent="0">
              <a:buNone/>
            </a:pPr>
            <a:endParaRPr lang="cs-CZ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64215379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uni-arts-prezentace-16-9-cz-v11.potx" id="{850E93A8-45C9-4C23-9306-30E4FC2F50F2}" vid="{13F8A24C-E6A5-454D-8F66-47FE17FE1E3B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8A8BAC94BA468D488F31B2478A655CDC" ma:contentTypeVersion="2" ma:contentTypeDescription="Vytvoří nový dokument" ma:contentTypeScope="" ma:versionID="08bb5aaad6f00ce25b159fd08d2efb3d">
  <xsd:schema xmlns:xsd="http://www.w3.org/2001/XMLSchema" xmlns:xs="http://www.w3.org/2001/XMLSchema" xmlns:p="http://schemas.microsoft.com/office/2006/metadata/properties" xmlns:ns2="76d5652a-9cd3-465f-98c7-aa8090bd65c7" targetNamespace="http://schemas.microsoft.com/office/2006/metadata/properties" ma:root="true" ma:fieldsID="24f516e8cb82884d3aca393be411b39d" ns2:_="">
    <xsd:import namespace="76d5652a-9cd3-465f-98c7-aa8090bd65c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6d5652a-9cd3-465f-98c7-aa8090bd65c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1C6E5B4-B4FC-4F28-8247-821219E2A5FB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0BE9073B-39CA-4037-B2EE-0F591172E38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6d5652a-9cd3-465f-98c7-aa8090bd65c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5D92384E-3F8F-47CB-8C76-E8AD097BDCB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112</Words>
  <Application>Microsoft Office PowerPoint</Application>
  <PresentationFormat>Širokoúhlá obrazovka</PresentationFormat>
  <Paragraphs>25</Paragraphs>
  <Slides>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8" baseType="lpstr">
      <vt:lpstr>Arial</vt:lpstr>
      <vt:lpstr>Tahoma</vt:lpstr>
      <vt:lpstr>Wingdings</vt:lpstr>
      <vt:lpstr>Prezentace_MU_CZ</vt:lpstr>
      <vt:lpstr>Úvod do filozofie </vt:lpstr>
      <vt:lpstr>Úvod do filozofie: osnova</vt:lpstr>
      <vt:lpstr>Podmínky k ukončení </vt:lpstr>
      <vt:lpstr>Doporučená literatura 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/>
  <cp:lastModifiedBy>Dagmar Pichová</cp:lastModifiedBy>
  <cp:revision>68</cp:revision>
  <cp:lastPrinted>1601-01-01T00:00:00Z</cp:lastPrinted>
  <dcterms:created xsi:type="dcterms:W3CDTF">2022-09-06T08:55:32Z</dcterms:created>
  <dcterms:modified xsi:type="dcterms:W3CDTF">2023-09-19T06:48:37Z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0x0101008A8BAC94BA468D488F31B2478A655CDC</vt:lpwstr>
  </property>
</Properties>
</file>