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77" r:id="rId7"/>
    <p:sldId id="274" r:id="rId8"/>
    <p:sldId id="275" r:id="rId9"/>
    <p:sldId id="278" r:id="rId10"/>
    <p:sldId id="27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47751-028E-42DF-A72E-F65B7D11C223}" v="1" dt="2022-09-29T17:25:16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09B47751-028E-42DF-A72E-F65B7D11C223}"/>
    <pc:docChg chg="undo custSel addSld delSld">
      <pc:chgData name="Petr Kalina" userId="c562be8a-72c8-4d98-8725-854d52c71664" providerId="ADAL" clId="{09B47751-028E-42DF-A72E-F65B7D11C223}" dt="2022-09-29T17:25:03.615" v="1" actId="680"/>
      <pc:docMkLst>
        <pc:docMk/>
      </pc:docMkLst>
      <pc:sldChg chg="new del">
        <pc:chgData name="Petr Kalina" userId="c562be8a-72c8-4d98-8725-854d52c71664" providerId="ADAL" clId="{09B47751-028E-42DF-A72E-F65B7D11C223}" dt="2022-09-29T17:25:03.615" v="1" actId="680"/>
        <pc:sldMkLst>
          <pc:docMk/>
          <pc:sldMk cId="273814717" sldId="278"/>
        </pc:sldMkLst>
      </pc:sldChg>
    </pc:docChg>
  </pc:docChgLst>
  <pc:docChgLst>
    <pc:chgData name="Petr Kalina" userId="c562be8a-72c8-4d98-8725-854d52c71664" providerId="ADAL" clId="{B5F329AB-ABA1-4B38-B6A8-50518FA3F85F}"/>
    <pc:docChg chg="custSel modSld">
      <pc:chgData name="Petr Kalina" userId="c562be8a-72c8-4d98-8725-854d52c71664" providerId="ADAL" clId="{B5F329AB-ABA1-4B38-B6A8-50518FA3F85F}" dt="2021-10-07T07:05:23.883" v="52" actId="6549"/>
      <pc:docMkLst>
        <pc:docMk/>
      </pc:docMkLst>
      <pc:sldChg chg="modSp mod">
        <pc:chgData name="Petr Kalina" userId="c562be8a-72c8-4d98-8725-854d52c71664" providerId="ADAL" clId="{B5F329AB-ABA1-4B38-B6A8-50518FA3F85F}" dt="2021-10-07T07:05:23.883" v="52" actId="6549"/>
        <pc:sldMkLst>
          <pc:docMk/>
          <pc:sldMk cId="1546705261" sldId="256"/>
        </pc:sldMkLst>
        <pc:spChg chg="mod">
          <ac:chgData name="Petr Kalina" userId="c562be8a-72c8-4d98-8725-854d52c71664" providerId="ADAL" clId="{B5F329AB-ABA1-4B38-B6A8-50518FA3F85F}" dt="2021-10-07T07:05:23.883" v="52" actId="6549"/>
          <ac:spMkLst>
            <pc:docMk/>
            <pc:sldMk cId="1546705261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ZCq2uFNJieQ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1577" y="1385156"/>
            <a:ext cx="8114929" cy="1881826"/>
          </a:xfrm>
        </p:spPr>
        <p:txBody>
          <a:bodyPr>
            <a:normAutofit fontScale="90000"/>
          </a:bodyPr>
          <a:lstStyle/>
          <a:p>
            <a:r>
              <a:rPr lang="cs-CZ" noProof="1">
                <a:solidFill>
                  <a:srgbClr val="FFFF00"/>
                </a:solidFill>
              </a:rPr>
              <a:t>Ukrajinsko-polské vztahy v 17. století:</a:t>
            </a:r>
            <a:br>
              <a:rPr lang="cs-CZ" noProof="1">
                <a:solidFill>
                  <a:srgbClr val="FFFF00"/>
                </a:solidFill>
              </a:rPr>
            </a:br>
            <a:r>
              <a:rPr lang="cs-CZ" noProof="1">
                <a:solidFill>
                  <a:srgbClr val="FFFF00"/>
                </a:solidFill>
              </a:rPr>
              <a:t>Povstání Bohdana Chmelnického. Perejaslavská smlouva. Rujina.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8642" y="4396669"/>
            <a:ext cx="6400800" cy="694928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PhDr. Petr Kalina, Ph.D.</a:t>
            </a: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54F74-E75A-4E46-A223-D5C3BAE0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Bohdan </a:t>
            </a:r>
            <a:r>
              <a:rPr lang="cs-CZ" dirty="0" err="1"/>
              <a:t>Chmelnyckyj</a:t>
            </a:r>
            <a:r>
              <a:rPr lang="cs-CZ" dirty="0"/>
              <a:t> (1595-1657)</a:t>
            </a:r>
          </a:p>
        </p:txBody>
      </p:sp>
      <p:pic>
        <p:nvPicPr>
          <p:cNvPr id="4" name="Obrázek 3" descr="Obsah obrázku osoba, muž, nošení, fotka&#10;&#10;Popis byl vytvořen automaticky">
            <a:extLst>
              <a:ext uri="{FF2B5EF4-FFF2-40B4-BE49-F238E27FC236}">
                <a16:creationId xmlns:a16="http://schemas.microsoft.com/office/drawing/2014/main" id="{7484974E-AD3D-4679-95B6-75D1DCA9B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13791" b="3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9908731-1825-441D-AA7F-4449CF881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cs-CZ" sz="2400" dirty="0"/>
              <a:t>studoval ve Lvově jezuitské (římskokatolické !) gymnázium</a:t>
            </a:r>
          </a:p>
          <a:p>
            <a:pPr>
              <a:spcBef>
                <a:spcPts val="1200"/>
              </a:spcBef>
            </a:pPr>
            <a:r>
              <a:rPr lang="cs-CZ" sz="2400" dirty="0" err="1"/>
              <a:t>Čyhyryn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FFFF00"/>
                </a:solidFill>
              </a:rPr>
              <a:t>1648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6. května 1648: bitva na řece </a:t>
            </a:r>
            <a:r>
              <a:rPr lang="cs-CZ" sz="2400" dirty="0" err="1"/>
              <a:t>Žovta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/>
              <a:t>26. května 1648: bitva u </a:t>
            </a:r>
            <a:r>
              <a:rPr lang="cs-CZ" sz="2400" dirty="0" err="1"/>
              <a:t>Korosuně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/>
              <a:t>23. září 1648: bitva u </a:t>
            </a:r>
            <a:r>
              <a:rPr lang="cs-CZ" sz="2400" dirty="0" err="1"/>
              <a:t>Pyljavky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736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FD3FD7-3383-4C35-812B-A7EE4820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Evropa v roce 1654</a:t>
            </a:r>
          </a:p>
        </p:txBody>
      </p:sp>
      <p:pic>
        <p:nvPicPr>
          <p:cNvPr id="10" name="Obrázek 9" descr="Obsah obrázku mapa&#10;&#10;Popis byl vytvořen automaticky">
            <a:extLst>
              <a:ext uri="{FF2B5EF4-FFF2-40B4-BE49-F238E27FC236}">
                <a16:creationId xmlns:a16="http://schemas.microsoft.com/office/drawing/2014/main" id="{DDE502F6-DF1A-4085-9815-6FBC55F61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30" y="1143000"/>
            <a:ext cx="5017340" cy="5528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693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16B88B0-5410-433E-8F83-2D193514AFF5}"/>
              </a:ext>
            </a:extLst>
          </p:cNvPr>
          <p:cNvSpPr txBox="1"/>
          <p:nvPr/>
        </p:nvSpPr>
        <p:spPr>
          <a:xfrm>
            <a:off x="470516" y="474345"/>
            <a:ext cx="82029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>
                <a:solidFill>
                  <a:srgbClr val="FFFF00"/>
                </a:solidFill>
              </a:rPr>
              <a:t>1651: Bitva u Berestečka </a:t>
            </a:r>
            <a:r>
              <a:rPr lang="cs-CZ" sz="2400" noProof="1"/>
              <a:t>– </a:t>
            </a:r>
            <a:r>
              <a:rPr lang="cs-CZ" sz="2400" noProof="1">
                <a:solidFill>
                  <a:srgbClr val="FFC000"/>
                </a:solidFill>
              </a:rPr>
              <a:t>150.000 Poláků vč. 20.000 německých žoldáků </a:t>
            </a:r>
            <a:r>
              <a:rPr lang="cs-CZ" sz="2400" noProof="1"/>
              <a:t>X </a:t>
            </a:r>
            <a:r>
              <a:rPr lang="cs-CZ" sz="2400" noProof="1">
                <a:solidFill>
                  <a:srgbClr val="92D050"/>
                </a:solidFill>
              </a:rPr>
              <a:t>100.000 kozáků + 50.000 Krymských Tatarů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několik dalších bitev v letech 1652-1653</a:t>
            </a:r>
          </a:p>
          <a:p>
            <a:pPr>
              <a:spcBef>
                <a:spcPts val="1200"/>
              </a:spcBef>
            </a:pPr>
            <a:endParaRPr lang="cs-CZ" sz="2400" noProof="1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b="1" noProof="1"/>
              <a:t>Perejaslavská smlouva: 18. ledna </a:t>
            </a:r>
            <a:r>
              <a:rPr lang="cs-CZ" sz="2400" b="1" noProof="1">
                <a:solidFill>
                  <a:srgbClr val="FFFF00"/>
                </a:solidFill>
              </a:rPr>
              <a:t>1654</a:t>
            </a:r>
          </a:p>
          <a:p>
            <a:pPr>
              <a:spcBef>
                <a:spcPts val="1200"/>
              </a:spcBef>
            </a:pPr>
            <a:endParaRPr lang="cs-CZ" sz="2400" b="1" noProof="1">
              <a:solidFill>
                <a:srgbClr val="FFFF00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Chmelnyckyj umírá 6. srpna 1657 v Čyhyrynu</a:t>
            </a:r>
          </a:p>
          <a:p>
            <a:pPr>
              <a:spcBef>
                <a:spcPts val="1200"/>
              </a:spcBef>
            </a:pPr>
            <a:r>
              <a:rPr lang="cs-CZ" sz="2400" noProof="1"/>
              <a:t>Rujina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hetman Ivan Vyhovskyj (1657-1659)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hetman Jurij Chmelnyckyj (1959-1662)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hetman Petro Dorošenko (1665-1676)</a:t>
            </a:r>
          </a:p>
        </p:txBody>
      </p:sp>
    </p:spTree>
    <p:extLst>
      <p:ext uri="{BB962C8B-B14F-4D97-AF65-F5344CB8AC3E}">
        <p14:creationId xmlns:p14="http://schemas.microsoft.com/office/powerpoint/2010/main" val="366346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C89A4-2FF4-40E8-BB90-0CC5FD9C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Kozácký stát za Petra </a:t>
            </a:r>
            <a:r>
              <a:rPr lang="cs-CZ" dirty="0" err="1"/>
              <a:t>Dorošenka</a:t>
            </a:r>
            <a:endParaRPr lang="cs-CZ" dirty="0"/>
          </a:p>
        </p:txBody>
      </p:sp>
      <p:pic>
        <p:nvPicPr>
          <p:cNvPr id="9" name="Obrázek 8" descr="Obsah obrázku mapa&#10;&#10;Popis byl vytvořen automaticky">
            <a:extLst>
              <a:ext uri="{FF2B5EF4-FFF2-40B4-BE49-F238E27FC236}">
                <a16:creationId xmlns:a16="http://schemas.microsoft.com/office/drawing/2014/main" id="{E87791AE-BD47-40A9-8557-3D2450C48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78" y="1143000"/>
            <a:ext cx="3884643" cy="54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1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C89A4-2FF4-40E8-BB90-0CC5FD9C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00"/>
                </a:solidFill>
              </a:rPr>
              <a:t>1667: Andrušovský mír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B577710F-8B6F-DD19-A6CA-63ABE1272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32" y="1143000"/>
            <a:ext cx="6754135" cy="529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0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245EB-2CF8-444B-953D-CF13974E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levobřeží</a:t>
            </a:r>
            <a:r>
              <a:rPr lang="cs-CZ" sz="4000" dirty="0"/>
              <a:t> X </a:t>
            </a:r>
            <a:r>
              <a:rPr lang="cs-CZ" sz="4000" dirty="0" err="1"/>
              <a:t>pravobřeží</a:t>
            </a:r>
            <a:endParaRPr lang="cs-CZ" sz="4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EC12FF-77A3-4D84-96D9-786CE69C385C}"/>
              </a:ext>
            </a:extLst>
          </p:cNvPr>
          <p:cNvSpPr txBox="1"/>
          <p:nvPr/>
        </p:nvSpPr>
        <p:spPr>
          <a:xfrm>
            <a:off x="3151573" y="5797118"/>
            <a:ext cx="9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YouTube</a:t>
            </a:r>
            <a:endParaRPr lang="cs-CZ" dirty="0"/>
          </a:p>
        </p:txBody>
      </p:sp>
      <p:pic>
        <p:nvPicPr>
          <p:cNvPr id="12" name="Obrázek 11" descr="Obsah obrázku mapa&#10;&#10;Popis byl vytvořen automaticky">
            <a:extLst>
              <a:ext uri="{FF2B5EF4-FFF2-40B4-BE49-F238E27FC236}">
                <a16:creationId xmlns:a16="http://schemas.microsoft.com/office/drawing/2014/main" id="{46E32181-2D4A-46BD-8B41-66EB082FE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2" y="1555933"/>
            <a:ext cx="7139095" cy="48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9910"/>
      </p:ext>
    </p:extLst>
  </p:cSld>
  <p:clrMapOvr>
    <a:masterClrMapping/>
  </p:clrMapOvr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4C41F3-CCB3-426B-8038-BE7ED1EB27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6B6EC7-7EE1-46BE-BF75-FEE4CBD1B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F8B49F-D4D2-4631-A947-A3B763841FF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143</Words>
  <Application>Microsoft Office PowerPoint</Application>
  <PresentationFormat>Předvádění na obrazovce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Moje prezentace modrá</vt:lpstr>
      <vt:lpstr>Ukrajinsko-polské vztahy v 17. století: Povstání Bohdana Chmelnického. Perejaslavská smlouva. Rujina.</vt:lpstr>
      <vt:lpstr>Bohdan Chmelnyckyj (1595-1657)</vt:lpstr>
      <vt:lpstr>Evropa v roce 1654</vt:lpstr>
      <vt:lpstr>Prezentace aplikace PowerPoint</vt:lpstr>
      <vt:lpstr>Kozácký stát za Petra Dorošenka</vt:lpstr>
      <vt:lpstr>1667: Andrušovský mír</vt:lpstr>
      <vt:lpstr>levobřeží X pravobřeží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Povstání Bohdana Chmelnického. Perejaslavská smlouva. Rujina.</dc:title>
  <dc:creator>Petr Kalina</dc:creator>
  <cp:lastModifiedBy>Petr Kalina</cp:lastModifiedBy>
  <cp:revision>6</cp:revision>
  <dcterms:created xsi:type="dcterms:W3CDTF">2020-11-26T08:38:01Z</dcterms:created>
  <dcterms:modified xsi:type="dcterms:W3CDTF">2022-09-29T17:25:27Z</dcterms:modified>
</cp:coreProperties>
</file>