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81" d="100"/>
          <a:sy n="81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3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8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0355-2AD2-47F4-A94B-4F8A544BD4A1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SINTAXE </a:t>
            </a:r>
            <a:br>
              <a:rPr lang="cs-CZ" dirty="0"/>
            </a:br>
            <a:r>
              <a:rPr lang="cs-CZ" dirty="0"/>
              <a:t>2.10.2023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TÉMA:</a:t>
            </a:r>
          </a:p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1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vztahy mezi </a:t>
            </a:r>
            <a:r>
              <a:rPr lang="cs-CZ" dirty="0"/>
              <a:t>větnými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Souřadné – </a:t>
            </a:r>
            <a:r>
              <a:rPr lang="cs-CZ" b="1" dirty="0"/>
              <a:t>PARATAKTICKÉ</a:t>
            </a:r>
            <a:r>
              <a:rPr lang="cs-CZ" dirty="0"/>
              <a:t> (</a:t>
            </a:r>
            <a:r>
              <a:rPr lang="cs-CZ" dirty="0" err="1"/>
              <a:t>sequencia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- když plní stejnou funkci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 e </a:t>
            </a:r>
            <a:r>
              <a:rPr lang="cs-CZ" i="1" dirty="0" err="1"/>
              <a:t>contigo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	Ele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rapida</a:t>
            </a:r>
            <a:r>
              <a:rPr lang="cs-CZ" i="1" dirty="0"/>
              <a:t> e </a:t>
            </a:r>
            <a:r>
              <a:rPr lang="cs-CZ" i="1" dirty="0" err="1"/>
              <a:t>claramente</a:t>
            </a:r>
            <a:r>
              <a:rPr lang="cs-CZ" dirty="0"/>
              <a:t>.</a:t>
            </a:r>
          </a:p>
          <a:p>
            <a:r>
              <a:rPr lang="cs-CZ" dirty="0"/>
              <a:t>Podřadné – </a:t>
            </a:r>
            <a:r>
              <a:rPr lang="cs-CZ" b="1" dirty="0"/>
              <a:t>HYPOTAKTICKÉ</a:t>
            </a:r>
            <a:r>
              <a:rPr lang="cs-CZ" dirty="0"/>
              <a:t>  (</a:t>
            </a:r>
            <a:r>
              <a:rPr lang="cs-CZ" dirty="0" err="1"/>
              <a:t>sintagma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		</a:t>
            </a:r>
            <a:r>
              <a:rPr lang="cs-CZ" i="1" dirty="0"/>
              <a:t>ELE </a:t>
            </a:r>
            <a:r>
              <a:rPr lang="cs-CZ" i="1" dirty="0" err="1"/>
              <a:t>FALOU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</a:t>
            </a:r>
            <a:r>
              <a:rPr lang="cs-CZ" i="1" dirty="0" err="1"/>
              <a:t>COMIGO</a:t>
            </a:r>
            <a:r>
              <a:rPr lang="cs-CZ" i="1" dirty="0"/>
              <a:t>, </a:t>
            </a:r>
            <a:r>
              <a:rPr lang="cs-CZ" i="1" dirty="0" err="1"/>
              <a:t>FALOU</a:t>
            </a:r>
            <a:r>
              <a:rPr lang="cs-CZ" i="1" dirty="0"/>
              <a:t> 		</a:t>
            </a:r>
            <a:r>
              <a:rPr lang="cs-CZ" i="1" dirty="0" err="1"/>
              <a:t>RAPIDAMENTE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382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dirty="0" err="1"/>
              <a:t>SIMPLES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JEDNODUCHÉ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NELES OBSERVAR-SE-Á A FUN</a:t>
            </a:r>
            <a:r>
              <a:rPr lang="pt-PT" dirty="0"/>
              <a:t>ÇÃO DOS TERMOS, ELEMENTOS OU CONSTITUINTES DA ORAÇÃO</a:t>
            </a:r>
          </a:p>
          <a:p>
            <a:endParaRPr lang="pt-PT" dirty="0"/>
          </a:p>
          <a:p>
            <a:r>
              <a:rPr lang="pt-PT" dirty="0"/>
              <a:t>Budeme v souv</a:t>
            </a:r>
            <a:r>
              <a:rPr lang="cs-CZ" dirty="0" err="1"/>
              <a:t>ětích</a:t>
            </a:r>
            <a:r>
              <a:rPr lang="cs-CZ" dirty="0"/>
              <a:t> sledovat funkci větných členů</a:t>
            </a:r>
          </a:p>
        </p:txBody>
      </p:sp>
    </p:spTree>
    <p:extLst>
      <p:ext uri="{BB962C8B-B14F-4D97-AF65-F5344CB8AC3E}">
        <p14:creationId xmlns:p14="http://schemas.microsoft.com/office/powerpoint/2010/main" val="24693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BCBD-76FC-45D9-A340-B086ECE1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CONSTITUINTES DA </a:t>
            </a:r>
            <a:r>
              <a:rPr lang="pt-PT" dirty="0"/>
              <a:t>ORAÇÃO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3167AA-E51C-484C-B4A1-4B23DCCED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Formados por uma palavra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3C425A-3596-4CD3-AADD-1E100A2B06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NÓS FALAMOS DE TI.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NÓS</a:t>
            </a:r>
          </a:p>
          <a:p>
            <a:r>
              <a:rPr lang="pt-PT" dirty="0"/>
              <a:t>FALAMOS</a:t>
            </a:r>
          </a:p>
          <a:p>
            <a:r>
              <a:rPr lang="pt-PT" dirty="0"/>
              <a:t>DE TI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5FA767-6C22-4306-AC43-17ECA655E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Formados por mais palavras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38623CE-6FA4-4F84-ACB1-667BCC9020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O NOSSO VIZINHO ESTAVA A FALAR DA TUA CASA. </a:t>
            </a:r>
          </a:p>
          <a:p>
            <a:endParaRPr lang="pt-PT" dirty="0"/>
          </a:p>
          <a:p>
            <a:r>
              <a:rPr lang="pt-PT" dirty="0"/>
              <a:t>O NOSSO VIZINHO</a:t>
            </a:r>
          </a:p>
          <a:p>
            <a:r>
              <a:rPr lang="pt-PT" dirty="0"/>
              <a:t>ESTAVA A FALAR</a:t>
            </a:r>
          </a:p>
          <a:p>
            <a:r>
              <a:rPr lang="pt-PT" dirty="0"/>
              <a:t>DA TUA CASA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21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GRUPOS</a:t>
            </a:r>
            <a:r>
              <a:rPr lang="cs-CZ" dirty="0"/>
              <a:t> DE </a:t>
            </a:r>
            <a:r>
              <a:rPr lang="cs-CZ" dirty="0" err="1"/>
              <a:t>CONSTITUINTES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ESSENCIAIS</a:t>
            </a:r>
            <a:r>
              <a:rPr lang="cs-CZ" b="1" dirty="0"/>
              <a:t>   - ZÁKLADNÍ VĚTNÉ ČLENY</a:t>
            </a:r>
          </a:p>
          <a:p>
            <a:pPr lvl="1"/>
            <a:r>
              <a:rPr lang="cs-CZ" dirty="0" err="1"/>
              <a:t>SUJEITO</a:t>
            </a:r>
            <a:r>
              <a:rPr lang="cs-CZ" dirty="0"/>
              <a:t>  - PODMĚT</a:t>
            </a:r>
          </a:p>
          <a:p>
            <a:pPr lvl="1"/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r>
              <a:rPr lang="cs-CZ" b="1" dirty="0" err="1"/>
              <a:t>INTEGRANTES</a:t>
            </a:r>
            <a:r>
              <a:rPr lang="cs-CZ" b="1" dirty="0"/>
              <a:t> / </a:t>
            </a:r>
            <a:r>
              <a:rPr lang="cs-CZ" b="1" dirty="0" err="1"/>
              <a:t>SELECIONADOS</a:t>
            </a:r>
            <a:r>
              <a:rPr lang="cs-CZ" b="1" dirty="0"/>
              <a:t>  - POVINNÉ INTEGRUJÍCÍ </a:t>
            </a:r>
          </a:p>
          <a:p>
            <a:pPr lvl="1"/>
            <a:r>
              <a:rPr lang="cs-CZ" dirty="0" err="1"/>
              <a:t>PREDICATIVO</a:t>
            </a:r>
            <a:r>
              <a:rPr lang="cs-CZ" dirty="0"/>
              <a:t>  - PREDIKATIV (SOUČÁST PŘ. JMENNÉHO)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DIRETO</a:t>
            </a:r>
            <a:r>
              <a:rPr lang="cs-CZ" dirty="0"/>
              <a:t> – PŘEDMĚT PŘÍMÝ</a:t>
            </a:r>
          </a:p>
          <a:p>
            <a:pPr lvl="1"/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INDIRETO</a:t>
            </a:r>
            <a:r>
              <a:rPr lang="cs-CZ" dirty="0"/>
              <a:t> – PŘEDMĚT NEPŘÍMÝ</a:t>
            </a:r>
          </a:p>
          <a:p>
            <a:pPr lvl="1"/>
            <a:r>
              <a:rPr lang="cs-CZ" dirty="0" err="1"/>
              <a:t>COMPEMENTO</a:t>
            </a:r>
            <a:r>
              <a:rPr lang="cs-CZ" dirty="0"/>
              <a:t> </a:t>
            </a:r>
            <a:r>
              <a:rPr lang="cs-CZ" dirty="0" err="1"/>
              <a:t>OBLÍQUO</a:t>
            </a:r>
            <a:r>
              <a:rPr lang="cs-CZ" dirty="0"/>
              <a:t> – OSTATNÍ PŘEDMĚTY</a:t>
            </a:r>
          </a:p>
          <a:p>
            <a:pPr lvl="1"/>
            <a:r>
              <a:rPr lang="cs-CZ" dirty="0"/>
              <a:t>AGENTE DA </a:t>
            </a:r>
            <a:r>
              <a:rPr lang="cs-CZ" dirty="0" err="1"/>
              <a:t>PASSIVA</a:t>
            </a:r>
            <a:r>
              <a:rPr lang="cs-CZ" dirty="0"/>
              <a:t> – ČINITEL TRPNÉHO RODU</a:t>
            </a:r>
          </a:p>
          <a:p>
            <a:r>
              <a:rPr lang="cs-CZ" b="1" dirty="0" err="1"/>
              <a:t>ACESSÓRIOS</a:t>
            </a:r>
            <a:r>
              <a:rPr lang="cs-CZ" b="1" dirty="0"/>
              <a:t>  - AKCESORNÍ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ADNOMINAL</a:t>
            </a:r>
            <a:r>
              <a:rPr lang="cs-CZ" dirty="0"/>
              <a:t> – PŘÍVLASTEK SHODNÝ A NESHODNÝ</a:t>
            </a:r>
          </a:p>
          <a:p>
            <a:pPr lvl="1"/>
            <a:r>
              <a:rPr lang="cs-CZ" dirty="0" err="1"/>
              <a:t>ADJUNTO</a:t>
            </a:r>
            <a:r>
              <a:rPr lang="cs-CZ" dirty="0"/>
              <a:t> </a:t>
            </a:r>
            <a:r>
              <a:rPr lang="cs-CZ" dirty="0" err="1"/>
              <a:t>ADVERBIAL</a:t>
            </a:r>
            <a:r>
              <a:rPr lang="cs-CZ" dirty="0"/>
              <a:t>  - PŘÍSLOVEČNÍ URČENÍ</a:t>
            </a:r>
          </a:p>
          <a:p>
            <a:pPr lvl="1"/>
            <a:r>
              <a:rPr lang="cs-CZ" dirty="0" err="1"/>
              <a:t>APOSTO</a:t>
            </a:r>
            <a:r>
              <a:rPr lang="cs-CZ" dirty="0"/>
              <a:t> - VSUVKA</a:t>
            </a:r>
          </a:p>
        </p:txBody>
      </p:sp>
    </p:spTree>
    <p:extLst>
      <p:ext uri="{BB962C8B-B14F-4D97-AF65-F5344CB8AC3E}">
        <p14:creationId xmlns:p14="http://schemas.microsoft.com/office/powerpoint/2010/main" val="19145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50304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ESSENCIAIS</a:t>
            </a:r>
            <a:r>
              <a:rPr lang="cs-CZ" b="1" dirty="0"/>
              <a:t>   </a:t>
            </a:r>
            <a:br>
              <a:rPr lang="cs-CZ" b="1" dirty="0"/>
            </a:br>
            <a:r>
              <a:rPr lang="cs-CZ" b="1" dirty="0"/>
              <a:t>ZÁKLADNÍ VĚTNÉ ČLENY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ZÁKLADNÍ VĚTNÉ SYNTAGMA</a:t>
            </a:r>
          </a:p>
          <a:p>
            <a:pPr marL="457200" lvl="1" indent="0">
              <a:buNone/>
            </a:pPr>
            <a:r>
              <a:rPr lang="cs-CZ" dirty="0" err="1"/>
              <a:t>SUJEITO</a:t>
            </a:r>
            <a:r>
              <a:rPr lang="cs-CZ" dirty="0"/>
              <a:t>  - PODMĚT +  </a:t>
            </a:r>
            <a:r>
              <a:rPr lang="cs-CZ" dirty="0" err="1"/>
              <a:t>PREDICADO</a:t>
            </a:r>
            <a:r>
              <a:rPr lang="cs-CZ" dirty="0"/>
              <a:t> - PŘÍSUDEK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A JOANA </a:t>
            </a:r>
            <a:r>
              <a:rPr lang="cs-CZ" b="1" i="1" dirty="0" err="1"/>
              <a:t>FALA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O MARCELO </a:t>
            </a:r>
            <a:r>
              <a:rPr lang="cs-CZ" b="1" i="1" dirty="0"/>
              <a:t>CANTA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b="1" dirty="0" err="1"/>
              <a:t>INTEGRANTES</a:t>
            </a:r>
            <a:r>
              <a:rPr lang="cs-CZ" sz="3600" b="1" dirty="0"/>
              <a:t> / </a:t>
            </a:r>
            <a:r>
              <a:rPr lang="cs-CZ" sz="3600" b="1" dirty="0" err="1"/>
              <a:t>SELECIONADOS</a:t>
            </a:r>
            <a:r>
              <a:rPr lang="cs-CZ" sz="3600" b="1" dirty="0"/>
              <a:t>  - POVINNÉ INTEGRUJÍCÍ </a:t>
            </a:r>
            <a:br>
              <a:rPr lang="cs-CZ" sz="3600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dirty="0"/>
              <a:t>-</a:t>
            </a:r>
            <a:r>
              <a:rPr lang="cs-CZ" b="1" dirty="0" err="1"/>
              <a:t>PREDICATIVO</a:t>
            </a:r>
            <a:r>
              <a:rPr lang="cs-CZ" dirty="0"/>
              <a:t>  - PREDIKATIV (SOUČÁST PŘ. JMENNÉHO) 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ELE É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- </a:t>
            </a:r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DIRETO</a:t>
            </a:r>
            <a:r>
              <a:rPr lang="cs-CZ" b="1" dirty="0"/>
              <a:t> </a:t>
            </a:r>
            <a:r>
              <a:rPr lang="cs-CZ" dirty="0"/>
              <a:t>– PŘEDMĚT PŘÍMÝ (</a:t>
            </a:r>
            <a:r>
              <a:rPr lang="cs-CZ" b="1" dirty="0" err="1"/>
              <a:t>4.P</a:t>
            </a:r>
            <a:r>
              <a:rPr lang="cs-CZ" b="1" dirty="0"/>
              <a:t>. – V </a:t>
            </a:r>
            <a:r>
              <a:rPr lang="cs-CZ" b="1" dirty="0" err="1"/>
              <a:t>PT</a:t>
            </a:r>
            <a:r>
              <a:rPr lang="cs-CZ" b="1" dirty="0"/>
              <a:t> VAZBY BEZ PŘEDLOŽEK)</a:t>
            </a:r>
          </a:p>
          <a:p>
            <a:pPr marL="457200" lvl="1" indent="0">
              <a:buNone/>
            </a:pPr>
            <a:r>
              <a:rPr lang="cs-CZ" i="1" dirty="0"/>
              <a:t>	- ELE PINTOU </a:t>
            </a:r>
            <a:r>
              <a:rPr lang="cs-CZ" b="1" i="1" dirty="0"/>
              <a:t>UM </a:t>
            </a:r>
            <a:r>
              <a:rPr lang="cs-CZ" b="1" i="1" dirty="0" err="1"/>
              <a:t>QUADRO</a:t>
            </a:r>
            <a:r>
              <a:rPr lang="cs-CZ" i="1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COMPLEMENTO</a:t>
            </a:r>
            <a:r>
              <a:rPr lang="cs-CZ" b="1" dirty="0"/>
              <a:t> </a:t>
            </a:r>
            <a:r>
              <a:rPr lang="cs-CZ" b="1" dirty="0" err="1"/>
              <a:t>INDIRETO</a:t>
            </a:r>
            <a:r>
              <a:rPr lang="cs-CZ" b="1" dirty="0"/>
              <a:t> </a:t>
            </a:r>
            <a:r>
              <a:rPr lang="cs-CZ" dirty="0"/>
              <a:t>– PŘEDMĚT NEPŘÍMÝ (</a:t>
            </a:r>
            <a:r>
              <a:rPr lang="cs-CZ" b="1" dirty="0" err="1"/>
              <a:t>3.P</a:t>
            </a:r>
            <a:r>
              <a:rPr lang="cs-CZ" b="1" dirty="0"/>
              <a:t>. CÍL, ZDROJ), PŘEDLOŽKA A, PARA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A MINHA </a:t>
            </a:r>
            <a:r>
              <a:rPr lang="cs-CZ" i="1" dirty="0" err="1"/>
              <a:t>AMIGA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b="1" i="1" dirty="0" err="1"/>
              <a:t>AO</a:t>
            </a:r>
            <a:r>
              <a:rPr lang="cs-CZ" b="1" i="1" dirty="0"/>
              <a:t> </a:t>
            </a:r>
            <a:r>
              <a:rPr lang="cs-CZ" b="1" i="1" dirty="0" err="1"/>
              <a:t>PROFESSOR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COMPEMENTO</a:t>
            </a:r>
            <a:r>
              <a:rPr lang="cs-CZ" b="1" dirty="0"/>
              <a:t> </a:t>
            </a:r>
            <a:r>
              <a:rPr lang="cs-CZ" b="1" dirty="0" err="1"/>
              <a:t>OBLÍQUO</a:t>
            </a:r>
            <a:r>
              <a:rPr lang="cs-CZ" b="1" dirty="0"/>
              <a:t> </a:t>
            </a:r>
            <a:r>
              <a:rPr lang="cs-CZ" dirty="0"/>
              <a:t>– OSTATNÍ PŘEDMĚTY  (OSTATNÍ PÁDY A PŘEDLOŽKY)</a:t>
            </a:r>
          </a:p>
          <a:p>
            <a:pPr marL="457200" lvl="1" indent="0">
              <a:buNone/>
            </a:pPr>
            <a:r>
              <a:rPr lang="cs-CZ" dirty="0"/>
              <a:t>	- O </a:t>
            </a:r>
            <a:r>
              <a:rPr lang="cs-CZ" dirty="0" err="1"/>
              <a:t>PROFESSOR</a:t>
            </a:r>
            <a:r>
              <a:rPr lang="cs-CZ" dirty="0"/>
              <a:t> </a:t>
            </a:r>
            <a:r>
              <a:rPr lang="cs-CZ" dirty="0" err="1"/>
              <a:t>FALOU</a:t>
            </a:r>
            <a:r>
              <a:rPr lang="cs-CZ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 OS </a:t>
            </a:r>
            <a:r>
              <a:rPr lang="cs-CZ" b="1" i="1" dirty="0" err="1"/>
              <a:t>ALUNOS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AGENTE DA </a:t>
            </a:r>
            <a:r>
              <a:rPr lang="cs-CZ" b="1" dirty="0" err="1"/>
              <a:t>PASSIVA</a:t>
            </a:r>
            <a:r>
              <a:rPr lang="cs-CZ" b="1" dirty="0"/>
              <a:t> </a:t>
            </a:r>
            <a:r>
              <a:rPr lang="cs-CZ" dirty="0"/>
              <a:t>– ČINITEL TRPNÉHO RODU (7. P. , </a:t>
            </a:r>
            <a:r>
              <a:rPr lang="cs-CZ" dirty="0" err="1"/>
              <a:t>PŘEDLOŽKAPOR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	- </a:t>
            </a:r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b="1" i="1" dirty="0" err="1"/>
              <a:t>POR</a:t>
            </a:r>
            <a:r>
              <a:rPr lang="cs-CZ" b="1" i="1" dirty="0"/>
              <a:t> </a:t>
            </a:r>
            <a:r>
              <a:rPr lang="cs-CZ" b="1" i="1" dirty="0" err="1"/>
              <a:t>MILTON</a:t>
            </a:r>
            <a:r>
              <a:rPr lang="cs-CZ" b="1" i="1" dirty="0"/>
              <a:t> </a:t>
            </a:r>
            <a:r>
              <a:rPr lang="cs-CZ" b="1" i="1" dirty="0" err="1"/>
              <a:t>HATOUM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2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TERMOS </a:t>
            </a:r>
            <a:r>
              <a:rPr lang="cs-CZ" b="1" dirty="0" err="1"/>
              <a:t>ACESSÓRIOS</a:t>
            </a:r>
            <a:r>
              <a:rPr lang="cs-CZ" b="1" dirty="0"/>
              <a:t>  - AKCESORNÍ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ADNOMINAL</a:t>
            </a:r>
            <a:r>
              <a:rPr lang="cs-CZ" dirty="0"/>
              <a:t> – </a:t>
            </a:r>
          </a:p>
          <a:p>
            <a:pPr marL="457200" lvl="1" indent="0">
              <a:buNone/>
            </a:pPr>
            <a:r>
              <a:rPr lang="cs-CZ" dirty="0"/>
              <a:t>	PŘÍVLASTEK </a:t>
            </a:r>
            <a:r>
              <a:rPr lang="cs-CZ" b="1" dirty="0"/>
              <a:t>SHODNÝ</a:t>
            </a:r>
            <a:r>
              <a:rPr lang="cs-CZ" dirty="0"/>
              <a:t> A - </a:t>
            </a:r>
            <a:r>
              <a:rPr lang="cs-CZ" i="1" dirty="0"/>
              <a:t>bola </a:t>
            </a:r>
            <a:r>
              <a:rPr lang="cs-CZ" b="1" i="1" dirty="0" err="1"/>
              <a:t>vermelha</a:t>
            </a:r>
            <a:r>
              <a:rPr lang="cs-CZ" dirty="0"/>
              <a:t>		</a:t>
            </a:r>
            <a:r>
              <a:rPr lang="cs-CZ" b="1" dirty="0"/>
              <a:t>NESHODNÝ</a:t>
            </a:r>
            <a:r>
              <a:rPr lang="cs-CZ" dirty="0"/>
              <a:t>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Berlim</a:t>
            </a:r>
            <a:r>
              <a:rPr lang="cs-CZ" b="1" i="1" dirty="0"/>
              <a:t>, </a:t>
            </a:r>
            <a:r>
              <a:rPr lang="cs-CZ" i="1" dirty="0"/>
              <a:t>bola </a:t>
            </a:r>
            <a:r>
              <a:rPr lang="cs-CZ" b="1" i="1" dirty="0"/>
              <a:t>de </a:t>
            </a:r>
            <a:r>
              <a:rPr lang="cs-CZ" b="1" i="1" dirty="0" err="1"/>
              <a:t>cristal</a:t>
            </a:r>
            <a:r>
              <a:rPr lang="cs-CZ" b="1" i="1" dirty="0"/>
              <a:t>, </a:t>
            </a:r>
            <a:r>
              <a:rPr lang="cs-CZ" i="1" dirty="0"/>
              <a:t> </a:t>
            </a:r>
            <a:endParaRPr lang="cs-CZ" b="1" i="1" dirty="0"/>
          </a:p>
          <a:p>
            <a:pPr lvl="1"/>
            <a:endParaRPr lang="cs-CZ" dirty="0"/>
          </a:p>
          <a:p>
            <a:pPr lvl="1"/>
            <a:r>
              <a:rPr lang="cs-CZ" b="1" dirty="0" err="1"/>
              <a:t>ADJUNTO</a:t>
            </a:r>
            <a:r>
              <a:rPr lang="cs-CZ" b="1" dirty="0"/>
              <a:t> </a:t>
            </a:r>
            <a:r>
              <a:rPr lang="cs-CZ" b="1" dirty="0" err="1"/>
              <a:t>ADVERBIAL</a:t>
            </a:r>
            <a:r>
              <a:rPr lang="cs-CZ" b="1" dirty="0"/>
              <a:t>  </a:t>
            </a:r>
            <a:r>
              <a:rPr lang="cs-CZ" dirty="0"/>
              <a:t>- PŘÍSLOVEČNÍ URČENÍ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Času, místa, způsobu, příčiny, následku, atd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i="1" dirty="0" err="1"/>
              <a:t>Encontrámos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b="1" i="1" dirty="0"/>
              <a:t>na </a:t>
            </a:r>
            <a:r>
              <a:rPr lang="cs-CZ" b="1" i="1" dirty="0" err="1"/>
              <a:t>rua</a:t>
            </a:r>
            <a:r>
              <a:rPr lang="cs-CZ" b="1" i="1" dirty="0"/>
              <a:t> </a:t>
            </a:r>
            <a:r>
              <a:rPr lang="cs-CZ" b="1" i="1" dirty="0" err="1"/>
              <a:t>durante</a:t>
            </a:r>
            <a:r>
              <a:rPr lang="cs-CZ" b="1" i="1" dirty="0"/>
              <a:t> a hora do	jantar</a:t>
            </a:r>
            <a:r>
              <a:rPr lang="cs-CZ" b="1" dirty="0"/>
              <a:t>.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APOSTO</a:t>
            </a:r>
            <a:r>
              <a:rPr lang="cs-CZ" b="1" dirty="0"/>
              <a:t> – VSUVKA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Rafael, </a:t>
            </a:r>
            <a:r>
              <a:rPr lang="cs-CZ" b="1" i="1" dirty="0"/>
              <a:t>o </a:t>
            </a:r>
            <a:r>
              <a:rPr lang="cs-CZ" b="1" i="1" dirty="0" err="1"/>
              <a:t>meu</a:t>
            </a:r>
            <a:r>
              <a:rPr lang="cs-CZ" b="1" i="1" dirty="0"/>
              <a:t> </a:t>
            </a:r>
            <a:r>
              <a:rPr lang="cs-CZ" b="1" i="1" dirty="0" err="1"/>
              <a:t>amigo</a:t>
            </a:r>
            <a:r>
              <a:rPr lang="cs-CZ" b="1" i="1" dirty="0"/>
              <a:t> </a:t>
            </a:r>
            <a:r>
              <a:rPr lang="cs-CZ" b="1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ofereceu-me</a:t>
            </a:r>
            <a:r>
              <a:rPr lang="cs-CZ" i="1" dirty="0"/>
              <a:t> </a:t>
            </a:r>
            <a:r>
              <a:rPr lang="cs-CZ" i="1" dirty="0" err="1"/>
              <a:t>este</a:t>
            </a:r>
            <a:r>
              <a:rPr lang="cs-CZ" i="1" dirty="0"/>
              <a:t> 	livro.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RELAÇÕES ENTRE OS TERMOS</a:t>
            </a:r>
            <a:br>
              <a:rPr lang="pt-PT" dirty="0"/>
            </a:br>
            <a:r>
              <a:rPr lang="pt-PT" dirty="0"/>
              <a:t>BILATERAIS OU BINÁRIAS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i="1" dirty="0"/>
              <a:t>DOIS TERMOS DA ORAÇÃO ESTÃO SEMPRE UNIDOS MAIS ESTREITAMENTE ENTRE DO QUE OS OUTROS</a:t>
            </a:r>
            <a:endParaRPr lang="cs-CZ" i="1" dirty="0"/>
          </a:p>
          <a:p>
            <a:r>
              <a:rPr lang="cs-CZ" i="1" dirty="0"/>
              <a:t>VŽDY SPOLU SOUVISÍ DVA VĚTNÉ ČLENY </a:t>
            </a:r>
          </a:p>
          <a:p>
            <a:endParaRPr lang="cs-CZ" i="1" dirty="0"/>
          </a:p>
          <a:p>
            <a:r>
              <a:rPr lang="cs-CZ" i="1" dirty="0"/>
              <a:t>O </a:t>
            </a:r>
            <a:r>
              <a:rPr lang="cs-CZ" i="1" dirty="0" err="1"/>
              <a:t>diretor</a:t>
            </a:r>
            <a:r>
              <a:rPr lang="cs-CZ" i="1" dirty="0"/>
              <a:t> da </a:t>
            </a:r>
            <a:r>
              <a:rPr lang="cs-CZ" i="1" dirty="0" err="1"/>
              <a:t>empresa</a:t>
            </a:r>
            <a:r>
              <a:rPr lang="cs-CZ" i="1" dirty="0"/>
              <a:t> </a:t>
            </a:r>
            <a:r>
              <a:rPr lang="cs-CZ" i="1" dirty="0" err="1"/>
              <a:t>casou</a:t>
            </a:r>
            <a:r>
              <a:rPr lang="cs-CZ" i="1" dirty="0"/>
              <a:t> </a:t>
            </a:r>
            <a:r>
              <a:rPr lang="cs-CZ" i="1" dirty="0" err="1"/>
              <a:t>ontem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simpática</a:t>
            </a:r>
            <a:r>
              <a:rPr lang="cs-CZ" i="1" dirty="0"/>
              <a:t> e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jovem</a:t>
            </a:r>
            <a:r>
              <a:rPr lang="cs-CZ" i="1" dirty="0"/>
              <a:t>. (ředitel filmy se včera oženil s velmi sympatickou a mladou paní).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44821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2EFE7A9-135B-4AAD-9865-8F48034DB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435552"/>
            <a:ext cx="8963025" cy="3986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9581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475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SINTAXE  2.10.2023</vt:lpstr>
      <vt:lpstr>PERÍODO SIMPLES  JEDNODUCHÉ SOUVĚTÍ</vt:lpstr>
      <vt:lpstr>CONSTITUINTES DA ORAÇÃO</vt:lpstr>
      <vt:lpstr>3 GRUPOS DE CONSTITUINTES</vt:lpstr>
      <vt:lpstr>TERMOS ESSENCIAIS    ZÁKLADNÍ VĚTNÉ ČLENY </vt:lpstr>
      <vt:lpstr> INTEGRANTES / SELECIONADOS  - POVINNÉ INTEGRUJÍCÍ  </vt:lpstr>
      <vt:lpstr>TERMOS ACESSÓRIOS  - AKCESORNÍ </vt:lpstr>
      <vt:lpstr>RELAÇÕES ENTRE OS TERMOS BILATERAIS OU BINÁRIAS</vt:lpstr>
      <vt:lpstr>Prezentace aplikace PowerPoint</vt:lpstr>
      <vt:lpstr>RELAÇÕES ENTRE OS TERMOS vztahy mezi větnými členy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  19.10.2020 (druhá hodina)</dc:title>
  <dc:creator>Iva Svobodová</dc:creator>
  <cp:lastModifiedBy>Iva Svobodová</cp:lastModifiedBy>
  <cp:revision>3</cp:revision>
  <dcterms:created xsi:type="dcterms:W3CDTF">2020-10-15T09:54:18Z</dcterms:created>
  <dcterms:modified xsi:type="dcterms:W3CDTF">2023-10-02T14:22:51Z</dcterms:modified>
</cp:coreProperties>
</file>