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00" r:id="rId28"/>
    <p:sldId id="301" r:id="rId29"/>
    <p:sldId id="302" r:id="rId30"/>
    <p:sldId id="305" r:id="rId31"/>
    <p:sldId id="306" r:id="rId32"/>
    <p:sldId id="307" r:id="rId33"/>
    <p:sldId id="308" r:id="rId34"/>
    <p:sldId id="304" r:id="rId35"/>
    <p:sldId id="309" r:id="rId36"/>
    <p:sldId id="310" r:id="rId37"/>
    <p:sldId id="311" r:id="rId38"/>
    <p:sldId id="312" r:id="rId39"/>
    <p:sldId id="313" r:id="rId40"/>
    <p:sldId id="317" r:id="rId41"/>
    <p:sldId id="314" r:id="rId42"/>
    <p:sldId id="315" r:id="rId43"/>
    <p:sldId id="316" r:id="rId44"/>
    <p:sldId id="318"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237ED-A3FA-431E-9C20-F0555D4ECEA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CA1135D8-E597-4723-8856-EF8A5B1E4993}">
      <dgm:prSet phldrT="[Text]"/>
      <dgm:spPr/>
      <dgm:t>
        <a:bodyPr/>
        <a:lstStyle/>
        <a:p>
          <a:r>
            <a:rPr lang="pt-PT" dirty="0"/>
            <a:t>línguas</a:t>
          </a:r>
          <a:endParaRPr lang="cs-CZ" dirty="0"/>
        </a:p>
      </dgm:t>
    </dgm:pt>
    <dgm:pt modelId="{3C3E5109-5D33-47B4-94AA-14FBA62A55AC}" type="parTrans" cxnId="{C72F614F-61E0-498F-BECB-60A1DE1F531C}">
      <dgm:prSet/>
      <dgm:spPr/>
      <dgm:t>
        <a:bodyPr/>
        <a:lstStyle/>
        <a:p>
          <a:endParaRPr lang="cs-CZ"/>
        </a:p>
      </dgm:t>
    </dgm:pt>
    <dgm:pt modelId="{6A17F44F-7E94-4264-A6A7-53EA20C855A9}" type="sibTrans" cxnId="{C72F614F-61E0-498F-BECB-60A1DE1F531C}">
      <dgm:prSet/>
      <dgm:spPr/>
      <dgm:t>
        <a:bodyPr/>
        <a:lstStyle/>
        <a:p>
          <a:endParaRPr lang="cs-CZ"/>
        </a:p>
      </dgm:t>
    </dgm:pt>
    <dgm:pt modelId="{06E0A0BF-35D3-4EE3-95DB-5A77B1BA12A6}">
      <dgm:prSet phldrT="[Text]"/>
      <dgm:spPr/>
      <dgm:t>
        <a:bodyPr/>
        <a:lstStyle/>
        <a:p>
          <a:pPr>
            <a:lnSpc>
              <a:spcPct val="100000"/>
            </a:lnSpc>
          </a:pPr>
          <a:r>
            <a:rPr lang="pt-PT" b="1" dirty="0"/>
            <a:t>Isolantes</a:t>
          </a:r>
          <a:r>
            <a:rPr lang="pt-PT" dirty="0"/>
            <a:t> </a:t>
          </a:r>
        </a:p>
        <a:p>
          <a:pPr>
            <a:lnSpc>
              <a:spcPct val="90000"/>
            </a:lnSpc>
          </a:pPr>
          <a:r>
            <a:rPr lang="pt-PT" dirty="0"/>
            <a:t>(o chinês clássico)</a:t>
          </a:r>
          <a:endParaRPr lang="cs-CZ" dirty="0"/>
        </a:p>
      </dgm:t>
    </dgm:pt>
    <dgm:pt modelId="{CDD078B7-6DCC-4CC0-AFCF-C54325BCB431}" type="parTrans" cxnId="{BDB3817C-5FB6-4F71-A8DF-F4C27A6E355A}">
      <dgm:prSet/>
      <dgm:spPr/>
      <dgm:t>
        <a:bodyPr/>
        <a:lstStyle/>
        <a:p>
          <a:endParaRPr lang="cs-CZ" dirty="0"/>
        </a:p>
      </dgm:t>
    </dgm:pt>
    <dgm:pt modelId="{22B00C23-6D82-4C37-99C4-010E4AE3B824}" type="sibTrans" cxnId="{BDB3817C-5FB6-4F71-A8DF-F4C27A6E355A}">
      <dgm:prSet/>
      <dgm:spPr/>
      <dgm:t>
        <a:bodyPr/>
        <a:lstStyle/>
        <a:p>
          <a:endParaRPr lang="cs-CZ"/>
        </a:p>
      </dgm:t>
    </dgm:pt>
    <dgm:pt modelId="{2029BBD9-8F78-4097-A211-AEA8A6318A7E}">
      <dgm:prSet/>
      <dgm:spPr/>
      <dgm:t>
        <a:bodyPr/>
        <a:lstStyle/>
        <a:p>
          <a:r>
            <a:rPr lang="pt-PT" dirty="0"/>
            <a:t>Aglutinantes </a:t>
          </a:r>
        </a:p>
        <a:p>
          <a:r>
            <a:rPr lang="pt-PT" dirty="0"/>
            <a:t>(língua turca)</a:t>
          </a:r>
          <a:endParaRPr lang="cs-CZ" dirty="0"/>
        </a:p>
      </dgm:t>
    </dgm:pt>
    <dgm:pt modelId="{2FD3EE71-2CC6-4AB9-8245-A6648504D7E1}" type="parTrans" cxnId="{7BD65A36-8025-4FD1-9707-CC151E1EE24A}">
      <dgm:prSet/>
      <dgm:spPr/>
      <dgm:t>
        <a:bodyPr/>
        <a:lstStyle/>
        <a:p>
          <a:endParaRPr lang="cs-CZ" dirty="0"/>
        </a:p>
      </dgm:t>
    </dgm:pt>
    <dgm:pt modelId="{9EFDF896-EA93-473C-8641-02610850CF40}" type="sibTrans" cxnId="{7BD65A36-8025-4FD1-9707-CC151E1EE24A}">
      <dgm:prSet/>
      <dgm:spPr/>
      <dgm:t>
        <a:bodyPr/>
        <a:lstStyle/>
        <a:p>
          <a:endParaRPr lang="cs-CZ"/>
        </a:p>
      </dgm:t>
    </dgm:pt>
    <dgm:pt modelId="{4A98987D-3668-49A3-B63D-434EDA3ADC03}">
      <dgm:prSet/>
      <dgm:spPr/>
      <dgm:t>
        <a:bodyPr/>
        <a:lstStyle/>
        <a:p>
          <a:r>
            <a:rPr lang="pt-PT" b="1" dirty="0">
              <a:solidFill>
                <a:srgbClr val="00B050"/>
              </a:solidFill>
              <a:highlight>
                <a:srgbClr val="0000FF"/>
              </a:highlight>
            </a:rPr>
            <a:t>afixais</a:t>
          </a:r>
          <a:endParaRPr lang="cs-CZ" b="1" dirty="0">
            <a:solidFill>
              <a:srgbClr val="00B050"/>
            </a:solidFill>
            <a:highlight>
              <a:srgbClr val="0000FF"/>
            </a:highlight>
          </a:endParaRPr>
        </a:p>
      </dgm:t>
    </dgm:pt>
    <dgm:pt modelId="{C8BC6D9F-91C3-4B63-8399-B5DCA160AE3A}" type="parTrans" cxnId="{C2D6F242-F2D0-435E-B66E-7D667D8F359E}">
      <dgm:prSet/>
      <dgm:spPr/>
      <dgm:t>
        <a:bodyPr/>
        <a:lstStyle/>
        <a:p>
          <a:endParaRPr lang="cs-CZ" dirty="0"/>
        </a:p>
      </dgm:t>
    </dgm:pt>
    <dgm:pt modelId="{C2BD1F2C-3034-4D20-BDED-A47322608C36}" type="sibTrans" cxnId="{C2D6F242-F2D0-435E-B66E-7D667D8F359E}">
      <dgm:prSet/>
      <dgm:spPr/>
      <dgm:t>
        <a:bodyPr/>
        <a:lstStyle/>
        <a:p>
          <a:endParaRPr lang="cs-CZ"/>
        </a:p>
      </dgm:t>
    </dgm:pt>
    <dgm:pt modelId="{D3F8806E-971C-41F7-AFDF-D680C5D5F1BA}">
      <dgm:prSet/>
      <dgm:spPr/>
      <dgm:t>
        <a:bodyPr/>
        <a:lstStyle/>
        <a:p>
          <a:r>
            <a:rPr lang="pt-PT" b="1" dirty="0">
              <a:solidFill>
                <a:srgbClr val="00B050"/>
              </a:solidFill>
              <a:highlight>
                <a:srgbClr val="0000FF"/>
              </a:highlight>
            </a:rPr>
            <a:t>flexionais</a:t>
          </a:r>
          <a:endParaRPr lang="cs-CZ" b="1" dirty="0">
            <a:solidFill>
              <a:srgbClr val="00B050"/>
            </a:solidFill>
            <a:highlight>
              <a:srgbClr val="0000FF"/>
            </a:highlight>
          </a:endParaRPr>
        </a:p>
      </dgm:t>
    </dgm:pt>
    <dgm:pt modelId="{23E84EAE-4E5F-4172-AF58-1D98A8DE39AC}" type="parTrans" cxnId="{4AFDBCBA-DBCE-4FA3-B485-47B51CE10BBF}">
      <dgm:prSet/>
      <dgm:spPr/>
      <dgm:t>
        <a:bodyPr/>
        <a:lstStyle/>
        <a:p>
          <a:endParaRPr lang="cs-CZ" dirty="0"/>
        </a:p>
      </dgm:t>
    </dgm:pt>
    <dgm:pt modelId="{06DCD94E-DF86-4421-B855-7585D2B4ABE5}" type="sibTrans" cxnId="{4AFDBCBA-DBCE-4FA3-B485-47B51CE10BBF}">
      <dgm:prSet/>
      <dgm:spPr/>
      <dgm:t>
        <a:bodyPr/>
        <a:lstStyle/>
        <a:p>
          <a:endParaRPr lang="cs-CZ"/>
        </a:p>
      </dgm:t>
    </dgm:pt>
    <dgm:pt modelId="{E196BC38-3BF1-4FC5-BA9C-753A52364D55}">
      <dgm:prSet/>
      <dgm:spPr/>
      <dgm:t>
        <a:bodyPr/>
        <a:lstStyle/>
        <a:p>
          <a:r>
            <a:rPr lang="pt-PT" dirty="0"/>
            <a:t>Sintéticas </a:t>
          </a:r>
        </a:p>
        <a:p>
          <a:r>
            <a:rPr lang="pt-PT" dirty="0">
              <a:solidFill>
                <a:srgbClr val="92D050"/>
              </a:solidFill>
            </a:rPr>
            <a:t>(línguas eslavas)</a:t>
          </a:r>
          <a:endParaRPr lang="cs-CZ" dirty="0">
            <a:solidFill>
              <a:srgbClr val="92D050"/>
            </a:solidFill>
          </a:endParaRPr>
        </a:p>
      </dgm:t>
    </dgm:pt>
    <dgm:pt modelId="{7AF642A6-680F-4C08-B19F-476325C42AD5}" type="parTrans" cxnId="{3691E5A9-8FE4-43AA-AB4B-5CA845444FB8}">
      <dgm:prSet/>
      <dgm:spPr/>
      <dgm:t>
        <a:bodyPr/>
        <a:lstStyle/>
        <a:p>
          <a:endParaRPr lang="cs-CZ" dirty="0"/>
        </a:p>
      </dgm:t>
    </dgm:pt>
    <dgm:pt modelId="{C36B7B5F-9000-4FF0-8ED3-25DC1B891CCC}" type="sibTrans" cxnId="{3691E5A9-8FE4-43AA-AB4B-5CA845444FB8}">
      <dgm:prSet/>
      <dgm:spPr/>
      <dgm:t>
        <a:bodyPr/>
        <a:lstStyle/>
        <a:p>
          <a:endParaRPr lang="cs-CZ"/>
        </a:p>
      </dgm:t>
    </dgm:pt>
    <dgm:pt modelId="{7BE2BD8F-C451-4809-85C5-DD0A8D657E51}">
      <dgm:prSet/>
      <dgm:spPr/>
      <dgm:t>
        <a:bodyPr/>
        <a:lstStyle/>
        <a:p>
          <a:r>
            <a:rPr lang="pt-PT" dirty="0"/>
            <a:t>Analíticas</a:t>
          </a:r>
        </a:p>
        <a:p>
          <a:r>
            <a:rPr lang="pt-PT" dirty="0">
              <a:solidFill>
                <a:srgbClr val="0070C0"/>
              </a:solidFill>
            </a:rPr>
            <a:t>(línguas românicas)</a:t>
          </a:r>
          <a:endParaRPr lang="cs-CZ" dirty="0">
            <a:solidFill>
              <a:srgbClr val="0070C0"/>
            </a:solidFill>
          </a:endParaRPr>
        </a:p>
      </dgm:t>
    </dgm:pt>
    <dgm:pt modelId="{75B58C29-A2D9-44CD-8EC7-E5EF74E0EE0D}" type="parTrans" cxnId="{56708407-3220-457E-BC1E-67B1E9389C8C}">
      <dgm:prSet/>
      <dgm:spPr/>
      <dgm:t>
        <a:bodyPr/>
        <a:lstStyle/>
        <a:p>
          <a:endParaRPr lang="cs-CZ" dirty="0"/>
        </a:p>
      </dgm:t>
    </dgm:pt>
    <dgm:pt modelId="{B90395D6-8A7B-43C9-9D4A-05CC04F24A7B}" type="sibTrans" cxnId="{56708407-3220-457E-BC1E-67B1E9389C8C}">
      <dgm:prSet/>
      <dgm:spPr/>
      <dgm:t>
        <a:bodyPr/>
        <a:lstStyle/>
        <a:p>
          <a:endParaRPr lang="cs-CZ"/>
        </a:p>
      </dgm:t>
    </dgm:pt>
    <dgm:pt modelId="{71C0E6E1-8537-462C-B18D-C6FE5F5C5593}">
      <dgm:prSet/>
      <dgm:spPr/>
      <dgm:t>
        <a:bodyPr/>
        <a:lstStyle/>
        <a:p>
          <a:r>
            <a:rPr lang="pt-PT" dirty="0"/>
            <a:t>Polissintéticas </a:t>
          </a:r>
        </a:p>
        <a:p>
          <a:r>
            <a:rPr lang="pt-PT" dirty="0"/>
            <a:t>(línguas maias)</a:t>
          </a:r>
          <a:endParaRPr lang="cs-CZ" dirty="0"/>
        </a:p>
      </dgm:t>
    </dgm:pt>
    <dgm:pt modelId="{C2945C5C-7662-4D52-84C0-7E252BC65E1D}" type="parTrans" cxnId="{70C5F9B8-8910-491C-84DB-1F040729DC06}">
      <dgm:prSet/>
      <dgm:spPr/>
      <dgm:t>
        <a:bodyPr/>
        <a:lstStyle/>
        <a:p>
          <a:endParaRPr lang="cs-CZ" dirty="0"/>
        </a:p>
      </dgm:t>
    </dgm:pt>
    <dgm:pt modelId="{34B98B41-D0FA-4C9A-959D-55C579D1503A}" type="sibTrans" cxnId="{70C5F9B8-8910-491C-84DB-1F040729DC06}">
      <dgm:prSet/>
      <dgm:spPr/>
      <dgm:t>
        <a:bodyPr/>
        <a:lstStyle/>
        <a:p>
          <a:endParaRPr lang="cs-CZ"/>
        </a:p>
      </dgm:t>
    </dgm:pt>
    <dgm:pt modelId="{E02C20A4-66DD-4D39-8C2A-E5C156E215BA}" type="pres">
      <dgm:prSet presAssocID="{B7C237ED-A3FA-431E-9C20-F0555D4ECEA1}" presName="diagram" presStyleCnt="0">
        <dgm:presLayoutVars>
          <dgm:chPref val="1"/>
          <dgm:dir/>
          <dgm:animOne val="branch"/>
          <dgm:animLvl val="lvl"/>
          <dgm:resizeHandles val="exact"/>
        </dgm:presLayoutVars>
      </dgm:prSet>
      <dgm:spPr/>
    </dgm:pt>
    <dgm:pt modelId="{0CBDE3C5-3DC6-41E6-9E4E-FDC2D3AC516A}" type="pres">
      <dgm:prSet presAssocID="{CA1135D8-E597-4723-8856-EF8A5B1E4993}" presName="root1" presStyleCnt="0"/>
      <dgm:spPr/>
    </dgm:pt>
    <dgm:pt modelId="{3EF6A59E-F305-4499-B0BF-9C45DC635629}" type="pres">
      <dgm:prSet presAssocID="{CA1135D8-E597-4723-8856-EF8A5B1E4993}" presName="LevelOneTextNode" presStyleLbl="node0" presStyleIdx="0" presStyleCnt="1">
        <dgm:presLayoutVars>
          <dgm:chPref val="3"/>
        </dgm:presLayoutVars>
      </dgm:prSet>
      <dgm:spPr/>
    </dgm:pt>
    <dgm:pt modelId="{569C7A71-A047-4B26-BEC1-EC87AD1DA30E}" type="pres">
      <dgm:prSet presAssocID="{CA1135D8-E597-4723-8856-EF8A5B1E4993}" presName="level2hierChild" presStyleCnt="0"/>
      <dgm:spPr/>
    </dgm:pt>
    <dgm:pt modelId="{13797419-9356-42B5-94D6-AA1EEC267380}" type="pres">
      <dgm:prSet presAssocID="{CDD078B7-6DCC-4CC0-AFCF-C54325BCB431}" presName="conn2-1" presStyleLbl="parChTrans1D2" presStyleIdx="0" presStyleCnt="2"/>
      <dgm:spPr/>
    </dgm:pt>
    <dgm:pt modelId="{184A35E9-B25D-4968-99FA-76FBD7649993}" type="pres">
      <dgm:prSet presAssocID="{CDD078B7-6DCC-4CC0-AFCF-C54325BCB431}" presName="connTx" presStyleLbl="parChTrans1D2" presStyleIdx="0" presStyleCnt="2"/>
      <dgm:spPr/>
    </dgm:pt>
    <dgm:pt modelId="{A6F44F72-7895-4A0E-BA6C-2EDB3FA80709}" type="pres">
      <dgm:prSet presAssocID="{06E0A0BF-35D3-4EE3-95DB-5A77B1BA12A6}" presName="root2" presStyleCnt="0"/>
      <dgm:spPr/>
    </dgm:pt>
    <dgm:pt modelId="{CFA0F4F7-7D70-467B-8962-602D255DC228}" type="pres">
      <dgm:prSet presAssocID="{06E0A0BF-35D3-4EE3-95DB-5A77B1BA12A6}" presName="LevelTwoTextNode" presStyleLbl="node2" presStyleIdx="0" presStyleCnt="2">
        <dgm:presLayoutVars>
          <dgm:chPref val="3"/>
        </dgm:presLayoutVars>
      </dgm:prSet>
      <dgm:spPr/>
    </dgm:pt>
    <dgm:pt modelId="{F5899D28-9720-4BA0-9954-AA459A10EACD}" type="pres">
      <dgm:prSet presAssocID="{06E0A0BF-35D3-4EE3-95DB-5A77B1BA12A6}" presName="level3hierChild" presStyleCnt="0"/>
      <dgm:spPr/>
    </dgm:pt>
    <dgm:pt modelId="{00FA6812-B407-4D5E-AE1C-2592B9AD862B}" type="pres">
      <dgm:prSet presAssocID="{C8BC6D9F-91C3-4B63-8399-B5DCA160AE3A}" presName="conn2-1" presStyleLbl="parChTrans1D2" presStyleIdx="1" presStyleCnt="2"/>
      <dgm:spPr/>
    </dgm:pt>
    <dgm:pt modelId="{CB47F68A-5C9E-4CA5-BF86-ACB3E263DA24}" type="pres">
      <dgm:prSet presAssocID="{C8BC6D9F-91C3-4B63-8399-B5DCA160AE3A}" presName="connTx" presStyleLbl="parChTrans1D2" presStyleIdx="1" presStyleCnt="2"/>
      <dgm:spPr/>
    </dgm:pt>
    <dgm:pt modelId="{27BE135F-85AF-4852-93D1-A809E590DA71}" type="pres">
      <dgm:prSet presAssocID="{4A98987D-3668-49A3-B63D-434EDA3ADC03}" presName="root2" presStyleCnt="0"/>
      <dgm:spPr/>
    </dgm:pt>
    <dgm:pt modelId="{0F49B196-E058-4069-9305-F67F4521644F}" type="pres">
      <dgm:prSet presAssocID="{4A98987D-3668-49A3-B63D-434EDA3ADC03}" presName="LevelTwoTextNode" presStyleLbl="node2" presStyleIdx="1" presStyleCnt="2">
        <dgm:presLayoutVars>
          <dgm:chPref val="3"/>
        </dgm:presLayoutVars>
      </dgm:prSet>
      <dgm:spPr/>
    </dgm:pt>
    <dgm:pt modelId="{62D9E39B-40C8-46EF-BC6C-66494CF55607}" type="pres">
      <dgm:prSet presAssocID="{4A98987D-3668-49A3-B63D-434EDA3ADC03}" presName="level3hierChild" presStyleCnt="0"/>
      <dgm:spPr/>
    </dgm:pt>
    <dgm:pt modelId="{10DDA845-65FF-4305-8076-2D27366CBE2D}" type="pres">
      <dgm:prSet presAssocID="{2FD3EE71-2CC6-4AB9-8245-A6648504D7E1}" presName="conn2-1" presStyleLbl="parChTrans1D3" presStyleIdx="0" presStyleCnt="2"/>
      <dgm:spPr/>
    </dgm:pt>
    <dgm:pt modelId="{F25D8877-91E5-47D1-8408-17BBC865D429}" type="pres">
      <dgm:prSet presAssocID="{2FD3EE71-2CC6-4AB9-8245-A6648504D7E1}" presName="connTx" presStyleLbl="parChTrans1D3" presStyleIdx="0" presStyleCnt="2"/>
      <dgm:spPr/>
    </dgm:pt>
    <dgm:pt modelId="{3C279395-2473-4BF7-9793-8232B1EFFE69}" type="pres">
      <dgm:prSet presAssocID="{2029BBD9-8F78-4097-A211-AEA8A6318A7E}" presName="root2" presStyleCnt="0"/>
      <dgm:spPr/>
    </dgm:pt>
    <dgm:pt modelId="{865C8125-8F06-4D0E-AC48-6F7595A2C1EC}" type="pres">
      <dgm:prSet presAssocID="{2029BBD9-8F78-4097-A211-AEA8A6318A7E}" presName="LevelTwoTextNode" presStyleLbl="node3" presStyleIdx="0" presStyleCnt="2">
        <dgm:presLayoutVars>
          <dgm:chPref val="3"/>
        </dgm:presLayoutVars>
      </dgm:prSet>
      <dgm:spPr/>
    </dgm:pt>
    <dgm:pt modelId="{F5BD0D06-EF4F-4A79-837D-F65996F16EAE}" type="pres">
      <dgm:prSet presAssocID="{2029BBD9-8F78-4097-A211-AEA8A6318A7E}" presName="level3hierChild" presStyleCnt="0"/>
      <dgm:spPr/>
    </dgm:pt>
    <dgm:pt modelId="{005AF6A5-805C-4A65-96C1-84C6E4E75C23}" type="pres">
      <dgm:prSet presAssocID="{23E84EAE-4E5F-4172-AF58-1D98A8DE39AC}" presName="conn2-1" presStyleLbl="parChTrans1D3" presStyleIdx="1" presStyleCnt="2"/>
      <dgm:spPr/>
    </dgm:pt>
    <dgm:pt modelId="{10549494-2789-4540-803E-33E39A6689E8}" type="pres">
      <dgm:prSet presAssocID="{23E84EAE-4E5F-4172-AF58-1D98A8DE39AC}" presName="connTx" presStyleLbl="parChTrans1D3" presStyleIdx="1" presStyleCnt="2"/>
      <dgm:spPr/>
    </dgm:pt>
    <dgm:pt modelId="{2643E159-FD7A-467E-938E-D48DF1DBFCB4}" type="pres">
      <dgm:prSet presAssocID="{D3F8806E-971C-41F7-AFDF-D680C5D5F1BA}" presName="root2" presStyleCnt="0"/>
      <dgm:spPr/>
    </dgm:pt>
    <dgm:pt modelId="{751B00AC-FA9C-4482-AB16-412C36D98CD5}" type="pres">
      <dgm:prSet presAssocID="{D3F8806E-971C-41F7-AFDF-D680C5D5F1BA}" presName="LevelTwoTextNode" presStyleLbl="node3" presStyleIdx="1" presStyleCnt="2">
        <dgm:presLayoutVars>
          <dgm:chPref val="3"/>
        </dgm:presLayoutVars>
      </dgm:prSet>
      <dgm:spPr/>
    </dgm:pt>
    <dgm:pt modelId="{56F6A766-5933-4500-9E7F-142C600F4BBC}" type="pres">
      <dgm:prSet presAssocID="{D3F8806E-971C-41F7-AFDF-D680C5D5F1BA}" presName="level3hierChild" presStyleCnt="0"/>
      <dgm:spPr/>
    </dgm:pt>
    <dgm:pt modelId="{4FCBB9B5-A1AE-44C3-8479-16D4759A38CF}" type="pres">
      <dgm:prSet presAssocID="{7AF642A6-680F-4C08-B19F-476325C42AD5}" presName="conn2-1" presStyleLbl="parChTrans1D4" presStyleIdx="0" presStyleCnt="3"/>
      <dgm:spPr/>
    </dgm:pt>
    <dgm:pt modelId="{A2E682CE-5876-487C-8266-3F8F27633586}" type="pres">
      <dgm:prSet presAssocID="{7AF642A6-680F-4C08-B19F-476325C42AD5}" presName="connTx" presStyleLbl="parChTrans1D4" presStyleIdx="0" presStyleCnt="3"/>
      <dgm:spPr/>
    </dgm:pt>
    <dgm:pt modelId="{579E3A40-D86C-433F-92CA-45880154F2FF}" type="pres">
      <dgm:prSet presAssocID="{E196BC38-3BF1-4FC5-BA9C-753A52364D55}" presName="root2" presStyleCnt="0"/>
      <dgm:spPr/>
    </dgm:pt>
    <dgm:pt modelId="{668451A1-F60A-488E-B6C2-6DD86FB00F21}" type="pres">
      <dgm:prSet presAssocID="{E196BC38-3BF1-4FC5-BA9C-753A52364D55}" presName="LevelTwoTextNode" presStyleLbl="node4" presStyleIdx="0" presStyleCnt="3">
        <dgm:presLayoutVars>
          <dgm:chPref val="3"/>
        </dgm:presLayoutVars>
      </dgm:prSet>
      <dgm:spPr/>
    </dgm:pt>
    <dgm:pt modelId="{06F4F002-1021-4967-A436-F3EB0DA41B83}" type="pres">
      <dgm:prSet presAssocID="{E196BC38-3BF1-4FC5-BA9C-753A52364D55}" presName="level3hierChild" presStyleCnt="0"/>
      <dgm:spPr/>
    </dgm:pt>
    <dgm:pt modelId="{9FE49531-2008-400B-ADE7-9EF38D558617}" type="pres">
      <dgm:prSet presAssocID="{75B58C29-A2D9-44CD-8EC7-E5EF74E0EE0D}" presName="conn2-1" presStyleLbl="parChTrans1D4" presStyleIdx="1" presStyleCnt="3"/>
      <dgm:spPr/>
    </dgm:pt>
    <dgm:pt modelId="{6C941042-E028-467A-B370-7F8B2747853A}" type="pres">
      <dgm:prSet presAssocID="{75B58C29-A2D9-44CD-8EC7-E5EF74E0EE0D}" presName="connTx" presStyleLbl="parChTrans1D4" presStyleIdx="1" presStyleCnt="3"/>
      <dgm:spPr/>
    </dgm:pt>
    <dgm:pt modelId="{79FA8123-AE58-4994-A9E9-A40550F40543}" type="pres">
      <dgm:prSet presAssocID="{7BE2BD8F-C451-4809-85C5-DD0A8D657E51}" presName="root2" presStyleCnt="0"/>
      <dgm:spPr/>
    </dgm:pt>
    <dgm:pt modelId="{256333D3-3F5A-4141-9987-4047E78E031B}" type="pres">
      <dgm:prSet presAssocID="{7BE2BD8F-C451-4809-85C5-DD0A8D657E51}" presName="LevelTwoTextNode" presStyleLbl="node4" presStyleIdx="1" presStyleCnt="3">
        <dgm:presLayoutVars>
          <dgm:chPref val="3"/>
        </dgm:presLayoutVars>
      </dgm:prSet>
      <dgm:spPr/>
    </dgm:pt>
    <dgm:pt modelId="{0D94D494-64F6-44D6-8D5C-4EE0081AF47D}" type="pres">
      <dgm:prSet presAssocID="{7BE2BD8F-C451-4809-85C5-DD0A8D657E51}" presName="level3hierChild" presStyleCnt="0"/>
      <dgm:spPr/>
    </dgm:pt>
    <dgm:pt modelId="{C60EE032-FB2A-49A6-9573-A48D7A8D7E09}" type="pres">
      <dgm:prSet presAssocID="{C2945C5C-7662-4D52-84C0-7E252BC65E1D}" presName="conn2-1" presStyleLbl="parChTrans1D4" presStyleIdx="2" presStyleCnt="3"/>
      <dgm:spPr/>
    </dgm:pt>
    <dgm:pt modelId="{3CA11B1E-D539-4AC6-9D11-E00A4D142125}" type="pres">
      <dgm:prSet presAssocID="{C2945C5C-7662-4D52-84C0-7E252BC65E1D}" presName="connTx" presStyleLbl="parChTrans1D4" presStyleIdx="2" presStyleCnt="3"/>
      <dgm:spPr/>
    </dgm:pt>
    <dgm:pt modelId="{76D525EB-9E6E-45FA-BE3E-F4DAB32923EA}" type="pres">
      <dgm:prSet presAssocID="{71C0E6E1-8537-462C-B18D-C6FE5F5C5593}" presName="root2" presStyleCnt="0"/>
      <dgm:spPr/>
    </dgm:pt>
    <dgm:pt modelId="{0B5D74F6-C303-44A8-B757-AEC437E6D0F4}" type="pres">
      <dgm:prSet presAssocID="{71C0E6E1-8537-462C-B18D-C6FE5F5C5593}" presName="LevelTwoTextNode" presStyleLbl="node4" presStyleIdx="2" presStyleCnt="3">
        <dgm:presLayoutVars>
          <dgm:chPref val="3"/>
        </dgm:presLayoutVars>
      </dgm:prSet>
      <dgm:spPr/>
    </dgm:pt>
    <dgm:pt modelId="{9A58D71B-8324-46E5-940B-B4E3073DD2BB}" type="pres">
      <dgm:prSet presAssocID="{71C0E6E1-8537-462C-B18D-C6FE5F5C5593}" presName="level3hierChild" presStyleCnt="0"/>
      <dgm:spPr/>
    </dgm:pt>
  </dgm:ptLst>
  <dgm:cxnLst>
    <dgm:cxn modelId="{83384F04-2D72-4A8C-AC66-F7CC23F89BF7}" type="presOf" srcId="{C8BC6D9F-91C3-4B63-8399-B5DCA160AE3A}" destId="{CB47F68A-5C9E-4CA5-BF86-ACB3E263DA24}" srcOrd="1" destOrd="0" presId="urn:microsoft.com/office/officeart/2005/8/layout/hierarchy2"/>
    <dgm:cxn modelId="{A5AC6407-F0AC-4216-B520-B260A5B04B3A}" type="presOf" srcId="{75B58C29-A2D9-44CD-8EC7-E5EF74E0EE0D}" destId="{9FE49531-2008-400B-ADE7-9EF38D558617}" srcOrd="0" destOrd="0" presId="urn:microsoft.com/office/officeart/2005/8/layout/hierarchy2"/>
    <dgm:cxn modelId="{56708407-3220-457E-BC1E-67B1E9389C8C}" srcId="{D3F8806E-971C-41F7-AFDF-D680C5D5F1BA}" destId="{7BE2BD8F-C451-4809-85C5-DD0A8D657E51}" srcOrd="1" destOrd="0" parTransId="{75B58C29-A2D9-44CD-8EC7-E5EF74E0EE0D}" sibTransId="{B90395D6-8A7B-43C9-9D4A-05CC04F24A7B}"/>
    <dgm:cxn modelId="{B7971E12-45C8-49B7-BD90-9A08235507BD}" type="presOf" srcId="{B7C237ED-A3FA-431E-9C20-F0555D4ECEA1}" destId="{E02C20A4-66DD-4D39-8C2A-E5C156E215BA}" srcOrd="0" destOrd="0" presId="urn:microsoft.com/office/officeart/2005/8/layout/hierarchy2"/>
    <dgm:cxn modelId="{83CE3218-3E21-4C27-83E2-ADDF60E1A6A9}" type="presOf" srcId="{E196BC38-3BF1-4FC5-BA9C-753A52364D55}" destId="{668451A1-F60A-488E-B6C2-6DD86FB00F21}" srcOrd="0" destOrd="0" presId="urn:microsoft.com/office/officeart/2005/8/layout/hierarchy2"/>
    <dgm:cxn modelId="{0709551B-1DAD-4BFB-BADB-0A438017CCE5}" type="presOf" srcId="{75B58C29-A2D9-44CD-8EC7-E5EF74E0EE0D}" destId="{6C941042-E028-467A-B370-7F8B2747853A}" srcOrd="1" destOrd="0" presId="urn:microsoft.com/office/officeart/2005/8/layout/hierarchy2"/>
    <dgm:cxn modelId="{22158521-52AE-47C7-A905-94C25096026F}" type="presOf" srcId="{C2945C5C-7662-4D52-84C0-7E252BC65E1D}" destId="{C60EE032-FB2A-49A6-9573-A48D7A8D7E09}" srcOrd="0" destOrd="0" presId="urn:microsoft.com/office/officeart/2005/8/layout/hierarchy2"/>
    <dgm:cxn modelId="{D2798C28-0957-4EF1-B01A-F53F1B44CF3E}" type="presOf" srcId="{2029BBD9-8F78-4097-A211-AEA8A6318A7E}" destId="{865C8125-8F06-4D0E-AC48-6F7595A2C1EC}" srcOrd="0" destOrd="0" presId="urn:microsoft.com/office/officeart/2005/8/layout/hierarchy2"/>
    <dgm:cxn modelId="{49D83732-2B8F-4331-A626-D5E73F74993B}" type="presOf" srcId="{CDD078B7-6DCC-4CC0-AFCF-C54325BCB431}" destId="{184A35E9-B25D-4968-99FA-76FBD7649993}" srcOrd="1" destOrd="0" presId="urn:microsoft.com/office/officeart/2005/8/layout/hierarchy2"/>
    <dgm:cxn modelId="{6B08A433-FD2D-49FB-9A71-C12816E5A7D5}" type="presOf" srcId="{7AF642A6-680F-4C08-B19F-476325C42AD5}" destId="{A2E682CE-5876-487C-8266-3F8F27633586}" srcOrd="1" destOrd="0" presId="urn:microsoft.com/office/officeart/2005/8/layout/hierarchy2"/>
    <dgm:cxn modelId="{7BD65A36-8025-4FD1-9707-CC151E1EE24A}" srcId="{4A98987D-3668-49A3-B63D-434EDA3ADC03}" destId="{2029BBD9-8F78-4097-A211-AEA8A6318A7E}" srcOrd="0" destOrd="0" parTransId="{2FD3EE71-2CC6-4AB9-8245-A6648504D7E1}" sibTransId="{9EFDF896-EA93-473C-8641-02610850CF40}"/>
    <dgm:cxn modelId="{C2D6F242-F2D0-435E-B66E-7D667D8F359E}" srcId="{CA1135D8-E597-4723-8856-EF8A5B1E4993}" destId="{4A98987D-3668-49A3-B63D-434EDA3ADC03}" srcOrd="1" destOrd="0" parTransId="{C8BC6D9F-91C3-4B63-8399-B5DCA160AE3A}" sibTransId="{C2BD1F2C-3034-4D20-BDED-A47322608C36}"/>
    <dgm:cxn modelId="{3E5B4243-1649-46EA-B150-45B112F74DED}" type="presOf" srcId="{23E84EAE-4E5F-4172-AF58-1D98A8DE39AC}" destId="{10549494-2789-4540-803E-33E39A6689E8}" srcOrd="1" destOrd="0" presId="urn:microsoft.com/office/officeart/2005/8/layout/hierarchy2"/>
    <dgm:cxn modelId="{40F1AD69-7241-4214-8E35-CD23776E4965}" type="presOf" srcId="{C8BC6D9F-91C3-4B63-8399-B5DCA160AE3A}" destId="{00FA6812-B407-4D5E-AE1C-2592B9AD862B}" srcOrd="0" destOrd="0" presId="urn:microsoft.com/office/officeart/2005/8/layout/hierarchy2"/>
    <dgm:cxn modelId="{DF1F0A4C-30D6-4BCB-B5C5-6FBCA3ABEC01}" type="presOf" srcId="{D3F8806E-971C-41F7-AFDF-D680C5D5F1BA}" destId="{751B00AC-FA9C-4482-AB16-412C36D98CD5}" srcOrd="0" destOrd="0" presId="urn:microsoft.com/office/officeart/2005/8/layout/hierarchy2"/>
    <dgm:cxn modelId="{4B07D14D-0C54-4314-9356-58ECCF5CBCC1}" type="presOf" srcId="{2FD3EE71-2CC6-4AB9-8245-A6648504D7E1}" destId="{10DDA845-65FF-4305-8076-2D27366CBE2D}" srcOrd="0" destOrd="0" presId="urn:microsoft.com/office/officeart/2005/8/layout/hierarchy2"/>
    <dgm:cxn modelId="{C72F614F-61E0-498F-BECB-60A1DE1F531C}" srcId="{B7C237ED-A3FA-431E-9C20-F0555D4ECEA1}" destId="{CA1135D8-E597-4723-8856-EF8A5B1E4993}" srcOrd="0" destOrd="0" parTransId="{3C3E5109-5D33-47B4-94AA-14FBA62A55AC}" sibTransId="{6A17F44F-7E94-4264-A6A7-53EA20C855A9}"/>
    <dgm:cxn modelId="{B9BA2251-71CE-474D-AB13-29BDBB0C6672}" type="presOf" srcId="{4A98987D-3668-49A3-B63D-434EDA3ADC03}" destId="{0F49B196-E058-4069-9305-F67F4521644F}" srcOrd="0" destOrd="0" presId="urn:microsoft.com/office/officeart/2005/8/layout/hierarchy2"/>
    <dgm:cxn modelId="{BDB3817C-5FB6-4F71-A8DF-F4C27A6E355A}" srcId="{CA1135D8-E597-4723-8856-EF8A5B1E4993}" destId="{06E0A0BF-35D3-4EE3-95DB-5A77B1BA12A6}" srcOrd="0" destOrd="0" parTransId="{CDD078B7-6DCC-4CC0-AFCF-C54325BCB431}" sibTransId="{22B00C23-6D82-4C37-99C4-010E4AE3B824}"/>
    <dgm:cxn modelId="{EAEBF89A-D944-47C0-8F8F-1A2BCA4027D5}" type="presOf" srcId="{23E84EAE-4E5F-4172-AF58-1D98A8DE39AC}" destId="{005AF6A5-805C-4A65-96C1-84C6E4E75C23}" srcOrd="0" destOrd="0" presId="urn:microsoft.com/office/officeart/2005/8/layout/hierarchy2"/>
    <dgm:cxn modelId="{F66A13A7-7658-4CFC-A7D6-545067DCA487}" type="presOf" srcId="{CA1135D8-E597-4723-8856-EF8A5B1E4993}" destId="{3EF6A59E-F305-4499-B0BF-9C45DC635629}" srcOrd="0" destOrd="0" presId="urn:microsoft.com/office/officeart/2005/8/layout/hierarchy2"/>
    <dgm:cxn modelId="{3691E5A9-8FE4-43AA-AB4B-5CA845444FB8}" srcId="{D3F8806E-971C-41F7-AFDF-D680C5D5F1BA}" destId="{E196BC38-3BF1-4FC5-BA9C-753A52364D55}" srcOrd="0" destOrd="0" parTransId="{7AF642A6-680F-4C08-B19F-476325C42AD5}" sibTransId="{C36B7B5F-9000-4FF0-8ED3-25DC1B891CCC}"/>
    <dgm:cxn modelId="{70C5F9B8-8910-491C-84DB-1F040729DC06}" srcId="{D3F8806E-971C-41F7-AFDF-D680C5D5F1BA}" destId="{71C0E6E1-8537-462C-B18D-C6FE5F5C5593}" srcOrd="2" destOrd="0" parTransId="{C2945C5C-7662-4D52-84C0-7E252BC65E1D}" sibTransId="{34B98B41-D0FA-4C9A-959D-55C579D1503A}"/>
    <dgm:cxn modelId="{4AFDBCBA-DBCE-4FA3-B485-47B51CE10BBF}" srcId="{4A98987D-3668-49A3-B63D-434EDA3ADC03}" destId="{D3F8806E-971C-41F7-AFDF-D680C5D5F1BA}" srcOrd="1" destOrd="0" parTransId="{23E84EAE-4E5F-4172-AF58-1D98A8DE39AC}" sibTransId="{06DCD94E-DF86-4421-B855-7585D2B4ABE5}"/>
    <dgm:cxn modelId="{7B3A88C2-624F-4662-82A9-655BBEB9020B}" type="presOf" srcId="{C2945C5C-7662-4D52-84C0-7E252BC65E1D}" destId="{3CA11B1E-D539-4AC6-9D11-E00A4D142125}" srcOrd="1" destOrd="0" presId="urn:microsoft.com/office/officeart/2005/8/layout/hierarchy2"/>
    <dgm:cxn modelId="{7E1D08D0-175C-4B56-821C-F38562CC882C}" type="presOf" srcId="{2FD3EE71-2CC6-4AB9-8245-A6648504D7E1}" destId="{F25D8877-91E5-47D1-8408-17BBC865D429}" srcOrd="1" destOrd="0" presId="urn:microsoft.com/office/officeart/2005/8/layout/hierarchy2"/>
    <dgm:cxn modelId="{6FEB6FD5-5324-46FB-8D3C-F3813E3A0A8B}" type="presOf" srcId="{CDD078B7-6DCC-4CC0-AFCF-C54325BCB431}" destId="{13797419-9356-42B5-94D6-AA1EEC267380}" srcOrd="0" destOrd="0" presId="urn:microsoft.com/office/officeart/2005/8/layout/hierarchy2"/>
    <dgm:cxn modelId="{F99038DF-AA06-47A0-A632-F58E18D2443C}" type="presOf" srcId="{7AF642A6-680F-4C08-B19F-476325C42AD5}" destId="{4FCBB9B5-A1AE-44C3-8479-16D4759A38CF}" srcOrd="0" destOrd="0" presId="urn:microsoft.com/office/officeart/2005/8/layout/hierarchy2"/>
    <dgm:cxn modelId="{19CC66F6-360B-4FE4-AE28-8BAFD01847A7}" type="presOf" srcId="{7BE2BD8F-C451-4809-85C5-DD0A8D657E51}" destId="{256333D3-3F5A-4141-9987-4047E78E031B}" srcOrd="0" destOrd="0" presId="urn:microsoft.com/office/officeart/2005/8/layout/hierarchy2"/>
    <dgm:cxn modelId="{0EE4E9F7-312E-4AC8-8D84-25DE1A0C61A7}" type="presOf" srcId="{71C0E6E1-8537-462C-B18D-C6FE5F5C5593}" destId="{0B5D74F6-C303-44A8-B757-AEC437E6D0F4}" srcOrd="0" destOrd="0" presId="urn:microsoft.com/office/officeart/2005/8/layout/hierarchy2"/>
    <dgm:cxn modelId="{2DE17CF8-F286-40B9-9C16-4CB18F68988E}" type="presOf" srcId="{06E0A0BF-35D3-4EE3-95DB-5A77B1BA12A6}" destId="{CFA0F4F7-7D70-467B-8962-602D255DC228}" srcOrd="0" destOrd="0" presId="urn:microsoft.com/office/officeart/2005/8/layout/hierarchy2"/>
    <dgm:cxn modelId="{67BF7FFE-F263-454D-83E1-38B8083E407F}" type="presParOf" srcId="{E02C20A4-66DD-4D39-8C2A-E5C156E215BA}" destId="{0CBDE3C5-3DC6-41E6-9E4E-FDC2D3AC516A}" srcOrd="0" destOrd="0" presId="urn:microsoft.com/office/officeart/2005/8/layout/hierarchy2"/>
    <dgm:cxn modelId="{E5F9402B-837C-4C0F-911A-24B49472CB5D}" type="presParOf" srcId="{0CBDE3C5-3DC6-41E6-9E4E-FDC2D3AC516A}" destId="{3EF6A59E-F305-4499-B0BF-9C45DC635629}" srcOrd="0" destOrd="0" presId="urn:microsoft.com/office/officeart/2005/8/layout/hierarchy2"/>
    <dgm:cxn modelId="{6FEC95B5-4701-4346-9F2B-228F1B01D7C8}" type="presParOf" srcId="{0CBDE3C5-3DC6-41E6-9E4E-FDC2D3AC516A}" destId="{569C7A71-A047-4B26-BEC1-EC87AD1DA30E}" srcOrd="1" destOrd="0" presId="urn:microsoft.com/office/officeart/2005/8/layout/hierarchy2"/>
    <dgm:cxn modelId="{3230FCA7-4E36-48C3-89B1-D20D57817884}" type="presParOf" srcId="{569C7A71-A047-4B26-BEC1-EC87AD1DA30E}" destId="{13797419-9356-42B5-94D6-AA1EEC267380}" srcOrd="0" destOrd="0" presId="urn:microsoft.com/office/officeart/2005/8/layout/hierarchy2"/>
    <dgm:cxn modelId="{B1B5AC51-2F48-4EC1-AA05-7CE5AAAD8A14}" type="presParOf" srcId="{13797419-9356-42B5-94D6-AA1EEC267380}" destId="{184A35E9-B25D-4968-99FA-76FBD7649993}" srcOrd="0" destOrd="0" presId="urn:microsoft.com/office/officeart/2005/8/layout/hierarchy2"/>
    <dgm:cxn modelId="{7DDFFD2B-DA9D-461D-859F-9B079682DCDB}" type="presParOf" srcId="{569C7A71-A047-4B26-BEC1-EC87AD1DA30E}" destId="{A6F44F72-7895-4A0E-BA6C-2EDB3FA80709}" srcOrd="1" destOrd="0" presId="urn:microsoft.com/office/officeart/2005/8/layout/hierarchy2"/>
    <dgm:cxn modelId="{67AD7093-1ABF-46AE-A6AC-2F759DCCAB41}" type="presParOf" srcId="{A6F44F72-7895-4A0E-BA6C-2EDB3FA80709}" destId="{CFA0F4F7-7D70-467B-8962-602D255DC228}" srcOrd="0" destOrd="0" presId="urn:microsoft.com/office/officeart/2005/8/layout/hierarchy2"/>
    <dgm:cxn modelId="{BEBE3158-AAE3-4107-9E58-BCE08DC30919}" type="presParOf" srcId="{A6F44F72-7895-4A0E-BA6C-2EDB3FA80709}" destId="{F5899D28-9720-4BA0-9954-AA459A10EACD}" srcOrd="1" destOrd="0" presId="urn:microsoft.com/office/officeart/2005/8/layout/hierarchy2"/>
    <dgm:cxn modelId="{37F623B6-DD29-46DB-85B1-E5749D84F1C5}" type="presParOf" srcId="{569C7A71-A047-4B26-BEC1-EC87AD1DA30E}" destId="{00FA6812-B407-4D5E-AE1C-2592B9AD862B}" srcOrd="2" destOrd="0" presId="urn:microsoft.com/office/officeart/2005/8/layout/hierarchy2"/>
    <dgm:cxn modelId="{B3EFE63B-1ED8-4D0A-9E42-BBD1DFBA02CE}" type="presParOf" srcId="{00FA6812-B407-4D5E-AE1C-2592B9AD862B}" destId="{CB47F68A-5C9E-4CA5-BF86-ACB3E263DA24}" srcOrd="0" destOrd="0" presId="urn:microsoft.com/office/officeart/2005/8/layout/hierarchy2"/>
    <dgm:cxn modelId="{6B2C1C13-917E-4D03-98E5-4DF165D79B27}" type="presParOf" srcId="{569C7A71-A047-4B26-BEC1-EC87AD1DA30E}" destId="{27BE135F-85AF-4852-93D1-A809E590DA71}" srcOrd="3" destOrd="0" presId="urn:microsoft.com/office/officeart/2005/8/layout/hierarchy2"/>
    <dgm:cxn modelId="{71F96B5D-CE01-4814-9A19-B22D567D3BBB}" type="presParOf" srcId="{27BE135F-85AF-4852-93D1-A809E590DA71}" destId="{0F49B196-E058-4069-9305-F67F4521644F}" srcOrd="0" destOrd="0" presId="urn:microsoft.com/office/officeart/2005/8/layout/hierarchy2"/>
    <dgm:cxn modelId="{9CE71AB3-A63A-42E5-B97C-472A4FE7E6AC}" type="presParOf" srcId="{27BE135F-85AF-4852-93D1-A809E590DA71}" destId="{62D9E39B-40C8-46EF-BC6C-66494CF55607}" srcOrd="1" destOrd="0" presId="urn:microsoft.com/office/officeart/2005/8/layout/hierarchy2"/>
    <dgm:cxn modelId="{1CE3D232-4C96-4A9E-9E07-C21E503EE708}" type="presParOf" srcId="{62D9E39B-40C8-46EF-BC6C-66494CF55607}" destId="{10DDA845-65FF-4305-8076-2D27366CBE2D}" srcOrd="0" destOrd="0" presId="urn:microsoft.com/office/officeart/2005/8/layout/hierarchy2"/>
    <dgm:cxn modelId="{C6DDC9B1-1888-45DA-B3B5-91680494AF07}" type="presParOf" srcId="{10DDA845-65FF-4305-8076-2D27366CBE2D}" destId="{F25D8877-91E5-47D1-8408-17BBC865D429}" srcOrd="0" destOrd="0" presId="urn:microsoft.com/office/officeart/2005/8/layout/hierarchy2"/>
    <dgm:cxn modelId="{4C0C1445-CB14-4942-978C-F19E0686198E}" type="presParOf" srcId="{62D9E39B-40C8-46EF-BC6C-66494CF55607}" destId="{3C279395-2473-4BF7-9793-8232B1EFFE69}" srcOrd="1" destOrd="0" presId="urn:microsoft.com/office/officeart/2005/8/layout/hierarchy2"/>
    <dgm:cxn modelId="{5EF46CED-85E5-4E5B-BC45-B091683DE942}" type="presParOf" srcId="{3C279395-2473-4BF7-9793-8232B1EFFE69}" destId="{865C8125-8F06-4D0E-AC48-6F7595A2C1EC}" srcOrd="0" destOrd="0" presId="urn:microsoft.com/office/officeart/2005/8/layout/hierarchy2"/>
    <dgm:cxn modelId="{5450E2C3-9CF0-46AC-9E08-0BE9BA58CB87}" type="presParOf" srcId="{3C279395-2473-4BF7-9793-8232B1EFFE69}" destId="{F5BD0D06-EF4F-4A79-837D-F65996F16EAE}" srcOrd="1" destOrd="0" presId="urn:microsoft.com/office/officeart/2005/8/layout/hierarchy2"/>
    <dgm:cxn modelId="{886A8EC1-5FCB-4ECE-902E-325F6CDA69C3}" type="presParOf" srcId="{62D9E39B-40C8-46EF-BC6C-66494CF55607}" destId="{005AF6A5-805C-4A65-96C1-84C6E4E75C23}" srcOrd="2" destOrd="0" presId="urn:microsoft.com/office/officeart/2005/8/layout/hierarchy2"/>
    <dgm:cxn modelId="{0C560B2B-EAC6-4AE8-BF91-4A9A45BB358B}" type="presParOf" srcId="{005AF6A5-805C-4A65-96C1-84C6E4E75C23}" destId="{10549494-2789-4540-803E-33E39A6689E8}" srcOrd="0" destOrd="0" presId="urn:microsoft.com/office/officeart/2005/8/layout/hierarchy2"/>
    <dgm:cxn modelId="{72A2D092-9173-464E-A1F4-90A314FF6090}" type="presParOf" srcId="{62D9E39B-40C8-46EF-BC6C-66494CF55607}" destId="{2643E159-FD7A-467E-938E-D48DF1DBFCB4}" srcOrd="3" destOrd="0" presId="urn:microsoft.com/office/officeart/2005/8/layout/hierarchy2"/>
    <dgm:cxn modelId="{418B2C94-E9E1-4772-85E4-131CD6FB92AC}" type="presParOf" srcId="{2643E159-FD7A-467E-938E-D48DF1DBFCB4}" destId="{751B00AC-FA9C-4482-AB16-412C36D98CD5}" srcOrd="0" destOrd="0" presId="urn:microsoft.com/office/officeart/2005/8/layout/hierarchy2"/>
    <dgm:cxn modelId="{6837DB9C-22E1-4076-BD1F-26003BE3EDD7}" type="presParOf" srcId="{2643E159-FD7A-467E-938E-D48DF1DBFCB4}" destId="{56F6A766-5933-4500-9E7F-142C600F4BBC}" srcOrd="1" destOrd="0" presId="urn:microsoft.com/office/officeart/2005/8/layout/hierarchy2"/>
    <dgm:cxn modelId="{C07BFA0F-E2C3-4160-A73F-8D8BEE42AD77}" type="presParOf" srcId="{56F6A766-5933-4500-9E7F-142C600F4BBC}" destId="{4FCBB9B5-A1AE-44C3-8479-16D4759A38CF}" srcOrd="0" destOrd="0" presId="urn:microsoft.com/office/officeart/2005/8/layout/hierarchy2"/>
    <dgm:cxn modelId="{E7D66C58-9188-49DC-8145-684DF1BDA8A8}" type="presParOf" srcId="{4FCBB9B5-A1AE-44C3-8479-16D4759A38CF}" destId="{A2E682CE-5876-487C-8266-3F8F27633586}" srcOrd="0" destOrd="0" presId="urn:microsoft.com/office/officeart/2005/8/layout/hierarchy2"/>
    <dgm:cxn modelId="{EF53660D-0238-4639-A4E1-AC89F9AD77CA}" type="presParOf" srcId="{56F6A766-5933-4500-9E7F-142C600F4BBC}" destId="{579E3A40-D86C-433F-92CA-45880154F2FF}" srcOrd="1" destOrd="0" presId="urn:microsoft.com/office/officeart/2005/8/layout/hierarchy2"/>
    <dgm:cxn modelId="{2E5C8D2F-A204-4422-A5F3-2F56E7FFF150}" type="presParOf" srcId="{579E3A40-D86C-433F-92CA-45880154F2FF}" destId="{668451A1-F60A-488E-B6C2-6DD86FB00F21}" srcOrd="0" destOrd="0" presId="urn:microsoft.com/office/officeart/2005/8/layout/hierarchy2"/>
    <dgm:cxn modelId="{F15D0E96-E04F-45D9-8CAB-92E3D9702783}" type="presParOf" srcId="{579E3A40-D86C-433F-92CA-45880154F2FF}" destId="{06F4F002-1021-4967-A436-F3EB0DA41B83}" srcOrd="1" destOrd="0" presId="urn:microsoft.com/office/officeart/2005/8/layout/hierarchy2"/>
    <dgm:cxn modelId="{9CDDF99B-D97A-4BCB-BBAE-457E3735331B}" type="presParOf" srcId="{56F6A766-5933-4500-9E7F-142C600F4BBC}" destId="{9FE49531-2008-400B-ADE7-9EF38D558617}" srcOrd="2" destOrd="0" presId="urn:microsoft.com/office/officeart/2005/8/layout/hierarchy2"/>
    <dgm:cxn modelId="{33287AFB-16DA-4206-8994-216F6CA02C9C}" type="presParOf" srcId="{9FE49531-2008-400B-ADE7-9EF38D558617}" destId="{6C941042-E028-467A-B370-7F8B2747853A}" srcOrd="0" destOrd="0" presId="urn:microsoft.com/office/officeart/2005/8/layout/hierarchy2"/>
    <dgm:cxn modelId="{1D30DB69-4D7B-4485-8B0D-50B5D67DF720}" type="presParOf" srcId="{56F6A766-5933-4500-9E7F-142C600F4BBC}" destId="{79FA8123-AE58-4994-A9E9-A40550F40543}" srcOrd="3" destOrd="0" presId="urn:microsoft.com/office/officeart/2005/8/layout/hierarchy2"/>
    <dgm:cxn modelId="{1DF4A1F1-5BDC-4DCA-BF55-7CEA550CD790}" type="presParOf" srcId="{79FA8123-AE58-4994-A9E9-A40550F40543}" destId="{256333D3-3F5A-4141-9987-4047E78E031B}" srcOrd="0" destOrd="0" presId="urn:microsoft.com/office/officeart/2005/8/layout/hierarchy2"/>
    <dgm:cxn modelId="{DAC2B216-EC25-4ACF-A7CE-EC95147AE0B8}" type="presParOf" srcId="{79FA8123-AE58-4994-A9E9-A40550F40543}" destId="{0D94D494-64F6-44D6-8D5C-4EE0081AF47D}" srcOrd="1" destOrd="0" presId="urn:microsoft.com/office/officeart/2005/8/layout/hierarchy2"/>
    <dgm:cxn modelId="{6227E3E1-6AED-42D3-9566-BAE257E0CD97}" type="presParOf" srcId="{56F6A766-5933-4500-9E7F-142C600F4BBC}" destId="{C60EE032-FB2A-49A6-9573-A48D7A8D7E09}" srcOrd="4" destOrd="0" presId="urn:microsoft.com/office/officeart/2005/8/layout/hierarchy2"/>
    <dgm:cxn modelId="{46AE9787-E658-4B9A-8C54-1E3BF87ED0FE}" type="presParOf" srcId="{C60EE032-FB2A-49A6-9573-A48D7A8D7E09}" destId="{3CA11B1E-D539-4AC6-9D11-E00A4D142125}" srcOrd="0" destOrd="0" presId="urn:microsoft.com/office/officeart/2005/8/layout/hierarchy2"/>
    <dgm:cxn modelId="{D0369A1C-C814-4981-8404-53D2CC335BB9}" type="presParOf" srcId="{56F6A766-5933-4500-9E7F-142C600F4BBC}" destId="{76D525EB-9E6E-45FA-BE3E-F4DAB32923EA}" srcOrd="5" destOrd="0" presId="urn:microsoft.com/office/officeart/2005/8/layout/hierarchy2"/>
    <dgm:cxn modelId="{4E28285C-0F6B-462B-848E-D4696C2A8826}" type="presParOf" srcId="{76D525EB-9E6E-45FA-BE3E-F4DAB32923EA}" destId="{0B5D74F6-C303-44A8-B757-AEC437E6D0F4}" srcOrd="0" destOrd="0" presId="urn:microsoft.com/office/officeart/2005/8/layout/hierarchy2"/>
    <dgm:cxn modelId="{CB5064FE-BC64-471D-AA00-17934D44BAA3}" type="presParOf" srcId="{76D525EB-9E6E-45FA-BE3E-F4DAB32923EA}" destId="{9A58D71B-8324-46E5-940B-B4E3073DD2B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6A59E-F305-4499-B0BF-9C45DC635629}">
      <dsp:nvSpPr>
        <dsp:cNvPr id="0" name=""/>
        <dsp:cNvSpPr/>
      </dsp:nvSpPr>
      <dsp:spPr>
        <a:xfrm>
          <a:off x="4521" y="1770593"/>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kern="1200" dirty="0"/>
            <a:t>línguas</a:t>
          </a:r>
          <a:endParaRPr lang="cs-CZ" sz="2100" kern="1200" dirty="0"/>
        </a:p>
      </dsp:txBody>
      <dsp:txXfrm>
        <a:off x="37696" y="1803768"/>
        <a:ext cx="2198973" cy="1066311"/>
      </dsp:txXfrm>
    </dsp:sp>
    <dsp:sp modelId="{13797419-9356-42B5-94D6-AA1EEC267380}">
      <dsp:nvSpPr>
        <dsp:cNvPr id="0" name=""/>
        <dsp:cNvSpPr/>
      </dsp:nvSpPr>
      <dsp:spPr>
        <a:xfrm rot="19457599">
          <a:off x="2164958" y="1995902"/>
          <a:ext cx="1115901" cy="30761"/>
        </a:xfrm>
        <a:custGeom>
          <a:avLst/>
          <a:gdLst/>
          <a:ahLst/>
          <a:cxnLst/>
          <a:rect l="0" t="0" r="0" b="0"/>
          <a:pathLst>
            <a:path>
              <a:moveTo>
                <a:pt x="0" y="15380"/>
              </a:moveTo>
              <a:lnTo>
                <a:pt x="1115901" y="15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2695012" y="1983386"/>
        <a:ext cx="55795" cy="55795"/>
      </dsp:txXfrm>
    </dsp:sp>
    <dsp:sp modelId="{CFA0F4F7-7D70-467B-8962-602D255DC228}">
      <dsp:nvSpPr>
        <dsp:cNvPr id="0" name=""/>
        <dsp:cNvSpPr/>
      </dsp:nvSpPr>
      <dsp:spPr>
        <a:xfrm>
          <a:off x="3175974" y="1119312"/>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100000"/>
            </a:lnSpc>
            <a:spcBef>
              <a:spcPct val="0"/>
            </a:spcBef>
            <a:spcAft>
              <a:spcPct val="35000"/>
            </a:spcAft>
            <a:buNone/>
          </a:pPr>
          <a:r>
            <a:rPr lang="pt-PT" sz="2100" b="1" kern="1200" dirty="0"/>
            <a:t>Isolantes</a:t>
          </a:r>
          <a:r>
            <a:rPr lang="pt-PT" sz="2100" kern="1200" dirty="0"/>
            <a:t> </a:t>
          </a:r>
        </a:p>
        <a:p>
          <a:pPr marL="0" lvl="0" indent="0" algn="ctr" defTabSz="933450">
            <a:lnSpc>
              <a:spcPct val="90000"/>
            </a:lnSpc>
            <a:spcBef>
              <a:spcPct val="0"/>
            </a:spcBef>
            <a:spcAft>
              <a:spcPct val="35000"/>
            </a:spcAft>
            <a:buNone/>
          </a:pPr>
          <a:r>
            <a:rPr lang="pt-PT" sz="2100" kern="1200" dirty="0"/>
            <a:t>(o chinês clássico)</a:t>
          </a:r>
          <a:endParaRPr lang="cs-CZ" sz="2100" kern="1200" dirty="0"/>
        </a:p>
      </dsp:txBody>
      <dsp:txXfrm>
        <a:off x="3209149" y="1152487"/>
        <a:ext cx="2198973" cy="1066311"/>
      </dsp:txXfrm>
    </dsp:sp>
    <dsp:sp modelId="{00FA6812-B407-4D5E-AE1C-2592B9AD862B}">
      <dsp:nvSpPr>
        <dsp:cNvPr id="0" name=""/>
        <dsp:cNvSpPr/>
      </dsp:nvSpPr>
      <dsp:spPr>
        <a:xfrm rot="2142401">
          <a:off x="2164958" y="2647183"/>
          <a:ext cx="1115901" cy="30761"/>
        </a:xfrm>
        <a:custGeom>
          <a:avLst/>
          <a:gdLst/>
          <a:ahLst/>
          <a:cxnLst/>
          <a:rect l="0" t="0" r="0" b="0"/>
          <a:pathLst>
            <a:path>
              <a:moveTo>
                <a:pt x="0" y="15380"/>
              </a:moveTo>
              <a:lnTo>
                <a:pt x="1115901" y="15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2695012" y="2634666"/>
        <a:ext cx="55795" cy="55795"/>
      </dsp:txXfrm>
    </dsp:sp>
    <dsp:sp modelId="{0F49B196-E058-4069-9305-F67F4521644F}">
      <dsp:nvSpPr>
        <dsp:cNvPr id="0" name=""/>
        <dsp:cNvSpPr/>
      </dsp:nvSpPr>
      <dsp:spPr>
        <a:xfrm>
          <a:off x="3175974" y="2421873"/>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b="1" kern="1200" dirty="0">
              <a:solidFill>
                <a:srgbClr val="00B050"/>
              </a:solidFill>
              <a:highlight>
                <a:srgbClr val="0000FF"/>
              </a:highlight>
            </a:rPr>
            <a:t>afixais</a:t>
          </a:r>
          <a:endParaRPr lang="cs-CZ" sz="2100" b="1" kern="1200" dirty="0">
            <a:solidFill>
              <a:srgbClr val="00B050"/>
            </a:solidFill>
            <a:highlight>
              <a:srgbClr val="0000FF"/>
            </a:highlight>
          </a:endParaRPr>
        </a:p>
      </dsp:txBody>
      <dsp:txXfrm>
        <a:off x="3209149" y="2455048"/>
        <a:ext cx="2198973" cy="1066311"/>
      </dsp:txXfrm>
    </dsp:sp>
    <dsp:sp modelId="{10DDA845-65FF-4305-8076-2D27366CBE2D}">
      <dsp:nvSpPr>
        <dsp:cNvPr id="0" name=""/>
        <dsp:cNvSpPr/>
      </dsp:nvSpPr>
      <dsp:spPr>
        <a:xfrm rot="19457599">
          <a:off x="5336412" y="2647183"/>
          <a:ext cx="1115901" cy="30761"/>
        </a:xfrm>
        <a:custGeom>
          <a:avLst/>
          <a:gdLst/>
          <a:ahLst/>
          <a:cxnLst/>
          <a:rect l="0" t="0" r="0" b="0"/>
          <a:pathLst>
            <a:path>
              <a:moveTo>
                <a:pt x="0" y="15380"/>
              </a:moveTo>
              <a:lnTo>
                <a:pt x="1115901" y="15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5866465" y="2634666"/>
        <a:ext cx="55795" cy="55795"/>
      </dsp:txXfrm>
    </dsp:sp>
    <dsp:sp modelId="{865C8125-8F06-4D0E-AC48-6F7595A2C1EC}">
      <dsp:nvSpPr>
        <dsp:cNvPr id="0" name=""/>
        <dsp:cNvSpPr/>
      </dsp:nvSpPr>
      <dsp:spPr>
        <a:xfrm>
          <a:off x="6347427" y="1770593"/>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kern="1200" dirty="0"/>
            <a:t>Aglutinantes </a:t>
          </a:r>
        </a:p>
        <a:p>
          <a:pPr marL="0" lvl="0" indent="0" algn="ctr" defTabSz="933450">
            <a:lnSpc>
              <a:spcPct val="90000"/>
            </a:lnSpc>
            <a:spcBef>
              <a:spcPct val="0"/>
            </a:spcBef>
            <a:spcAft>
              <a:spcPct val="35000"/>
            </a:spcAft>
            <a:buNone/>
          </a:pPr>
          <a:r>
            <a:rPr lang="pt-PT" sz="2100" kern="1200" dirty="0"/>
            <a:t>(língua turca)</a:t>
          </a:r>
          <a:endParaRPr lang="cs-CZ" sz="2100" kern="1200" dirty="0"/>
        </a:p>
      </dsp:txBody>
      <dsp:txXfrm>
        <a:off x="6380602" y="1803768"/>
        <a:ext cx="2198973" cy="1066311"/>
      </dsp:txXfrm>
    </dsp:sp>
    <dsp:sp modelId="{005AF6A5-805C-4A65-96C1-84C6E4E75C23}">
      <dsp:nvSpPr>
        <dsp:cNvPr id="0" name=""/>
        <dsp:cNvSpPr/>
      </dsp:nvSpPr>
      <dsp:spPr>
        <a:xfrm rot="2142401">
          <a:off x="5336412" y="3298464"/>
          <a:ext cx="1115901" cy="30761"/>
        </a:xfrm>
        <a:custGeom>
          <a:avLst/>
          <a:gdLst/>
          <a:ahLst/>
          <a:cxnLst/>
          <a:rect l="0" t="0" r="0" b="0"/>
          <a:pathLst>
            <a:path>
              <a:moveTo>
                <a:pt x="0" y="15380"/>
              </a:moveTo>
              <a:lnTo>
                <a:pt x="1115901" y="15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5866465" y="3285947"/>
        <a:ext cx="55795" cy="55795"/>
      </dsp:txXfrm>
    </dsp:sp>
    <dsp:sp modelId="{751B00AC-FA9C-4482-AB16-412C36D98CD5}">
      <dsp:nvSpPr>
        <dsp:cNvPr id="0" name=""/>
        <dsp:cNvSpPr/>
      </dsp:nvSpPr>
      <dsp:spPr>
        <a:xfrm>
          <a:off x="6347427" y="3073154"/>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b="1" kern="1200" dirty="0">
              <a:solidFill>
                <a:srgbClr val="00B050"/>
              </a:solidFill>
              <a:highlight>
                <a:srgbClr val="0000FF"/>
              </a:highlight>
            </a:rPr>
            <a:t>flexionais</a:t>
          </a:r>
          <a:endParaRPr lang="cs-CZ" sz="2100" b="1" kern="1200" dirty="0">
            <a:solidFill>
              <a:srgbClr val="00B050"/>
            </a:solidFill>
            <a:highlight>
              <a:srgbClr val="0000FF"/>
            </a:highlight>
          </a:endParaRPr>
        </a:p>
      </dsp:txBody>
      <dsp:txXfrm>
        <a:off x="6380602" y="3106329"/>
        <a:ext cx="2198973" cy="1066311"/>
      </dsp:txXfrm>
    </dsp:sp>
    <dsp:sp modelId="{4FCBB9B5-A1AE-44C3-8479-16D4759A38CF}">
      <dsp:nvSpPr>
        <dsp:cNvPr id="0" name=""/>
        <dsp:cNvSpPr/>
      </dsp:nvSpPr>
      <dsp:spPr>
        <a:xfrm rot="18289469">
          <a:off x="8272447" y="2972823"/>
          <a:ext cx="1586737" cy="30761"/>
        </a:xfrm>
        <a:custGeom>
          <a:avLst/>
          <a:gdLst/>
          <a:ahLst/>
          <a:cxnLst/>
          <a:rect l="0" t="0" r="0" b="0"/>
          <a:pathLst>
            <a:path>
              <a:moveTo>
                <a:pt x="0" y="15380"/>
              </a:moveTo>
              <a:lnTo>
                <a:pt x="1586737" y="15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9026147" y="2948536"/>
        <a:ext cx="79336" cy="79336"/>
      </dsp:txXfrm>
    </dsp:sp>
    <dsp:sp modelId="{668451A1-F60A-488E-B6C2-6DD86FB00F21}">
      <dsp:nvSpPr>
        <dsp:cNvPr id="0" name=""/>
        <dsp:cNvSpPr/>
      </dsp:nvSpPr>
      <dsp:spPr>
        <a:xfrm>
          <a:off x="9518880" y="1770593"/>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kern="1200" dirty="0"/>
            <a:t>Sintéticas </a:t>
          </a:r>
        </a:p>
        <a:p>
          <a:pPr marL="0" lvl="0" indent="0" algn="ctr" defTabSz="933450">
            <a:lnSpc>
              <a:spcPct val="90000"/>
            </a:lnSpc>
            <a:spcBef>
              <a:spcPct val="0"/>
            </a:spcBef>
            <a:spcAft>
              <a:spcPct val="35000"/>
            </a:spcAft>
            <a:buNone/>
          </a:pPr>
          <a:r>
            <a:rPr lang="pt-PT" sz="2100" kern="1200" dirty="0">
              <a:solidFill>
                <a:srgbClr val="92D050"/>
              </a:solidFill>
            </a:rPr>
            <a:t>(línguas eslavas)</a:t>
          </a:r>
          <a:endParaRPr lang="cs-CZ" sz="2100" kern="1200" dirty="0">
            <a:solidFill>
              <a:srgbClr val="92D050"/>
            </a:solidFill>
          </a:endParaRPr>
        </a:p>
      </dsp:txBody>
      <dsp:txXfrm>
        <a:off x="9552055" y="1803768"/>
        <a:ext cx="2198973" cy="1066311"/>
      </dsp:txXfrm>
    </dsp:sp>
    <dsp:sp modelId="{9FE49531-2008-400B-ADE7-9EF38D558617}">
      <dsp:nvSpPr>
        <dsp:cNvPr id="0" name=""/>
        <dsp:cNvSpPr/>
      </dsp:nvSpPr>
      <dsp:spPr>
        <a:xfrm>
          <a:off x="8612751" y="3624104"/>
          <a:ext cx="906129" cy="30761"/>
        </a:xfrm>
        <a:custGeom>
          <a:avLst/>
          <a:gdLst/>
          <a:ahLst/>
          <a:cxnLst/>
          <a:rect l="0" t="0" r="0" b="0"/>
          <a:pathLst>
            <a:path>
              <a:moveTo>
                <a:pt x="0" y="15380"/>
              </a:moveTo>
              <a:lnTo>
                <a:pt x="906129" y="15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9043162" y="3616832"/>
        <a:ext cx="45306" cy="45306"/>
      </dsp:txXfrm>
    </dsp:sp>
    <dsp:sp modelId="{256333D3-3F5A-4141-9987-4047E78E031B}">
      <dsp:nvSpPr>
        <dsp:cNvPr id="0" name=""/>
        <dsp:cNvSpPr/>
      </dsp:nvSpPr>
      <dsp:spPr>
        <a:xfrm>
          <a:off x="9518880" y="3073154"/>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kern="1200" dirty="0"/>
            <a:t>Analíticas</a:t>
          </a:r>
        </a:p>
        <a:p>
          <a:pPr marL="0" lvl="0" indent="0" algn="ctr" defTabSz="933450">
            <a:lnSpc>
              <a:spcPct val="90000"/>
            </a:lnSpc>
            <a:spcBef>
              <a:spcPct val="0"/>
            </a:spcBef>
            <a:spcAft>
              <a:spcPct val="35000"/>
            </a:spcAft>
            <a:buNone/>
          </a:pPr>
          <a:r>
            <a:rPr lang="pt-PT" sz="2100" kern="1200" dirty="0">
              <a:solidFill>
                <a:srgbClr val="0070C0"/>
              </a:solidFill>
            </a:rPr>
            <a:t>(línguas românicas)</a:t>
          </a:r>
          <a:endParaRPr lang="cs-CZ" sz="2100" kern="1200" dirty="0">
            <a:solidFill>
              <a:srgbClr val="0070C0"/>
            </a:solidFill>
          </a:endParaRPr>
        </a:p>
      </dsp:txBody>
      <dsp:txXfrm>
        <a:off x="9552055" y="3106329"/>
        <a:ext cx="2198973" cy="1066311"/>
      </dsp:txXfrm>
    </dsp:sp>
    <dsp:sp modelId="{C60EE032-FB2A-49A6-9573-A48D7A8D7E09}">
      <dsp:nvSpPr>
        <dsp:cNvPr id="0" name=""/>
        <dsp:cNvSpPr/>
      </dsp:nvSpPr>
      <dsp:spPr>
        <a:xfrm rot="3310531">
          <a:off x="8272447" y="4275384"/>
          <a:ext cx="1586737" cy="30761"/>
        </a:xfrm>
        <a:custGeom>
          <a:avLst/>
          <a:gdLst/>
          <a:ahLst/>
          <a:cxnLst/>
          <a:rect l="0" t="0" r="0" b="0"/>
          <a:pathLst>
            <a:path>
              <a:moveTo>
                <a:pt x="0" y="15380"/>
              </a:moveTo>
              <a:lnTo>
                <a:pt x="1586737" y="15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9026147" y="4251097"/>
        <a:ext cx="79336" cy="79336"/>
      </dsp:txXfrm>
    </dsp:sp>
    <dsp:sp modelId="{0B5D74F6-C303-44A8-B757-AEC437E6D0F4}">
      <dsp:nvSpPr>
        <dsp:cNvPr id="0" name=""/>
        <dsp:cNvSpPr/>
      </dsp:nvSpPr>
      <dsp:spPr>
        <a:xfrm>
          <a:off x="9518880" y="4375715"/>
          <a:ext cx="2265323" cy="1132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kern="1200" dirty="0"/>
            <a:t>Polissintéticas </a:t>
          </a:r>
        </a:p>
        <a:p>
          <a:pPr marL="0" lvl="0" indent="0" algn="ctr" defTabSz="933450">
            <a:lnSpc>
              <a:spcPct val="90000"/>
            </a:lnSpc>
            <a:spcBef>
              <a:spcPct val="0"/>
            </a:spcBef>
            <a:spcAft>
              <a:spcPct val="35000"/>
            </a:spcAft>
            <a:buNone/>
          </a:pPr>
          <a:r>
            <a:rPr lang="pt-PT" sz="2100" kern="1200" dirty="0"/>
            <a:t>(línguas maias)</a:t>
          </a:r>
          <a:endParaRPr lang="cs-CZ" sz="2100" kern="1200" dirty="0"/>
        </a:p>
      </dsp:txBody>
      <dsp:txXfrm>
        <a:off x="9552055" y="4408890"/>
        <a:ext cx="2198973" cy="10663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851F59-8513-82C2-62AB-144703C44A8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777DB23-277D-E2D7-5715-A80CF9428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887035B-1E6D-BDF7-80E3-FA04CB9D0596}"/>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5" name="Zástupný symbol pro zápatí 4">
            <a:extLst>
              <a:ext uri="{FF2B5EF4-FFF2-40B4-BE49-F238E27FC236}">
                <a16:creationId xmlns:a16="http://schemas.microsoft.com/office/drawing/2014/main" id="{4D714EF9-6398-CA0B-D15A-73F529C6E8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0C2C690-8B67-437B-41CC-1FE3BFB3C390}"/>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345896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54804-2AF0-0CCF-D1C1-F7A66D7B316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14A8AFE-4BE6-2018-63CF-87627A8A61F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EBFC4E-1B3A-AF65-C7F1-5466BB3A15C6}"/>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5" name="Zástupný symbol pro zápatí 4">
            <a:extLst>
              <a:ext uri="{FF2B5EF4-FFF2-40B4-BE49-F238E27FC236}">
                <a16:creationId xmlns:a16="http://schemas.microsoft.com/office/drawing/2014/main" id="{E4AC26BE-7610-DBD3-3CEF-2FDDEC5E0D1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005D90-B0BA-3008-F63D-0B0F6A83F164}"/>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298863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B158D82-3058-0F2C-D786-5F9D7B6D138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E7EF53B-F84C-3EC4-B5FA-122908363AC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397A9D0-B1D5-6C57-5348-A4BEC638E883}"/>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5" name="Zástupný symbol pro zápatí 4">
            <a:extLst>
              <a:ext uri="{FF2B5EF4-FFF2-40B4-BE49-F238E27FC236}">
                <a16:creationId xmlns:a16="http://schemas.microsoft.com/office/drawing/2014/main" id="{4C9F85A8-FD4B-0DF5-FF47-00ED86B9E9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703C50-DB04-A4CC-ABA0-64FABEB14490}"/>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335443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ED396-BD16-E422-85DA-4A9A50CBED9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20F4D68-2F7E-3CC0-08DC-1A1A28FF698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0033006-0239-1C0E-0542-B696D62D5A12}"/>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5" name="Zástupný symbol pro zápatí 4">
            <a:extLst>
              <a:ext uri="{FF2B5EF4-FFF2-40B4-BE49-F238E27FC236}">
                <a16:creationId xmlns:a16="http://schemas.microsoft.com/office/drawing/2014/main" id="{3D6F9EED-9B53-8E04-6404-9E3D1FC66F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ABFE6E2-D34E-98DE-6324-3CAA8FA6BDD6}"/>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405059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A924B-E46A-EB15-9772-2686657728E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1900A66-7163-0F35-A10B-6CA752E4A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EFDE6FA-6E35-A08D-216A-C4853523F964}"/>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5" name="Zástupný symbol pro zápatí 4">
            <a:extLst>
              <a:ext uri="{FF2B5EF4-FFF2-40B4-BE49-F238E27FC236}">
                <a16:creationId xmlns:a16="http://schemas.microsoft.com/office/drawing/2014/main" id="{533F39BC-7A6D-E003-D01D-CEE38235116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513001-6BC8-5E7A-1D8E-238FD12D9BED}"/>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324086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644105-6474-C828-CF7D-26C6B9BFA56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6FC5C3D-3928-D332-A560-5307606AC22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BDA6E93-4D13-20EA-2992-68BC1C82716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8D9A4C9-C18A-4097-7688-108682BC844C}"/>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6" name="Zástupný symbol pro zápatí 5">
            <a:extLst>
              <a:ext uri="{FF2B5EF4-FFF2-40B4-BE49-F238E27FC236}">
                <a16:creationId xmlns:a16="http://schemas.microsoft.com/office/drawing/2014/main" id="{B5F6128F-6239-F6D2-CC13-D84869DA3DA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669053-A172-D982-1CD6-BF2C1B72B141}"/>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113072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3D1E43-7965-4C07-1AD9-3C61272F025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C1B3D39-4805-1CF3-C6C2-12ACFD630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E25AE6B-727D-86E9-AE46-6B6CB974767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70DDD3F-89E0-06AE-6B15-AD34DF95C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0EAFCEC-2D30-E289-D509-3131641E6BF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52F2297-2D34-0E80-610A-D36EC9227308}"/>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8" name="Zástupný symbol pro zápatí 7">
            <a:extLst>
              <a:ext uri="{FF2B5EF4-FFF2-40B4-BE49-F238E27FC236}">
                <a16:creationId xmlns:a16="http://schemas.microsoft.com/office/drawing/2014/main" id="{34A33D47-2032-523B-9286-B7CB63CB242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7145D9E-4DB6-BE36-6E89-7F783445389F}"/>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39330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EA815-9DD7-68FE-A8DF-58123DFFF04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2324D70-3A35-D85D-4C2F-81C0958E728E}"/>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4" name="Zástupný symbol pro zápatí 3">
            <a:extLst>
              <a:ext uri="{FF2B5EF4-FFF2-40B4-BE49-F238E27FC236}">
                <a16:creationId xmlns:a16="http://schemas.microsoft.com/office/drawing/2014/main" id="{4F2E5D74-F030-275A-5FC9-6CDFB8A7131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DF2452C-D808-5CB4-90CC-D9F197055411}"/>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38529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D73F0F7-E4EB-A6B0-1585-AEED129BCB90}"/>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3" name="Zástupný symbol pro zápatí 2">
            <a:extLst>
              <a:ext uri="{FF2B5EF4-FFF2-40B4-BE49-F238E27FC236}">
                <a16:creationId xmlns:a16="http://schemas.microsoft.com/office/drawing/2014/main" id="{88342D15-CBA4-2B10-7C6D-7CACD77B5FA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A7C303D-7C71-ACDA-9CD5-6C27FE184AD3}"/>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237792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8ADD80-37B6-42BE-0736-5A15C4BD13E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18B259C-032D-DCB7-B449-013B93020D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62EA9D5-FB36-2FDD-D0E4-AF4A0717E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7C8B4A3-6353-CD08-5118-F410FD546209}"/>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6" name="Zástupný symbol pro zápatí 5">
            <a:extLst>
              <a:ext uri="{FF2B5EF4-FFF2-40B4-BE49-F238E27FC236}">
                <a16:creationId xmlns:a16="http://schemas.microsoft.com/office/drawing/2014/main" id="{BA50BD67-1B74-F0AF-17B9-8590EB7A272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70AADAF-F16E-22D4-626E-707895F699FA}"/>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3616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C83373-9681-B9A7-8385-8D5795151B9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C743518-03C0-CB15-0D19-F19AB8BA0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5B54346-4372-A06A-9274-6BFAE6079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FB057C7-DA38-AB49-6CCC-045CC97ACFCF}"/>
              </a:ext>
            </a:extLst>
          </p:cNvPr>
          <p:cNvSpPr>
            <a:spLocks noGrp="1"/>
          </p:cNvSpPr>
          <p:nvPr>
            <p:ph type="dt" sz="half" idx="10"/>
          </p:nvPr>
        </p:nvSpPr>
        <p:spPr/>
        <p:txBody>
          <a:bodyPr/>
          <a:lstStyle/>
          <a:p>
            <a:fld id="{3D1B9A09-CF63-4FDA-ADF6-36966DC462A4}" type="datetimeFigureOut">
              <a:rPr lang="cs-CZ" smtClean="0"/>
              <a:t>05.10.2023</a:t>
            </a:fld>
            <a:endParaRPr lang="cs-CZ"/>
          </a:p>
        </p:txBody>
      </p:sp>
      <p:sp>
        <p:nvSpPr>
          <p:cNvPr id="6" name="Zástupný symbol pro zápatí 5">
            <a:extLst>
              <a:ext uri="{FF2B5EF4-FFF2-40B4-BE49-F238E27FC236}">
                <a16:creationId xmlns:a16="http://schemas.microsoft.com/office/drawing/2014/main" id="{0A8ABC39-34EC-01C8-4787-BD25C3E1A1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1C2E559-DB12-98F5-4E45-43BFBB2508E4}"/>
              </a:ext>
            </a:extLst>
          </p:cNvPr>
          <p:cNvSpPr>
            <a:spLocks noGrp="1"/>
          </p:cNvSpPr>
          <p:nvPr>
            <p:ph type="sldNum" sz="quarter" idx="12"/>
          </p:nvPr>
        </p:nvSpPr>
        <p:spPr/>
        <p:txBody>
          <a:bodyPr/>
          <a:lstStyle/>
          <a:p>
            <a:fld id="{5DA03C0D-CE97-4D47-8043-EC66A571E73B}" type="slidenum">
              <a:rPr lang="cs-CZ" smtClean="0"/>
              <a:t>‹#›</a:t>
            </a:fld>
            <a:endParaRPr lang="cs-CZ"/>
          </a:p>
        </p:txBody>
      </p:sp>
    </p:spTree>
    <p:extLst>
      <p:ext uri="{BB962C8B-B14F-4D97-AF65-F5344CB8AC3E}">
        <p14:creationId xmlns:p14="http://schemas.microsoft.com/office/powerpoint/2010/main" val="203440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00649E0-066B-6B3A-C312-DDF7D3B94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078080A-9A75-F44B-EE04-016F9C87D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2675A7B-8F24-FE48-06BD-D568ACED2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B9A09-CF63-4FDA-ADF6-36966DC462A4}" type="datetimeFigureOut">
              <a:rPr lang="cs-CZ" smtClean="0"/>
              <a:t>05.10.2023</a:t>
            </a:fld>
            <a:endParaRPr lang="cs-CZ"/>
          </a:p>
        </p:txBody>
      </p:sp>
      <p:sp>
        <p:nvSpPr>
          <p:cNvPr id="5" name="Zástupný symbol pro zápatí 4">
            <a:extLst>
              <a:ext uri="{FF2B5EF4-FFF2-40B4-BE49-F238E27FC236}">
                <a16:creationId xmlns:a16="http://schemas.microsoft.com/office/drawing/2014/main" id="{8F59127E-865D-3EBC-DD57-90D877F30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D05D367-0700-1ACD-0FD3-8FAD6B6E0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03C0D-CE97-4D47-8043-EC66A571E73B}" type="slidenum">
              <a:rPr lang="cs-CZ" smtClean="0"/>
              <a:t>‹#›</a:t>
            </a:fld>
            <a:endParaRPr lang="cs-CZ"/>
          </a:p>
        </p:txBody>
      </p:sp>
    </p:spTree>
    <p:extLst>
      <p:ext uri="{BB962C8B-B14F-4D97-AF65-F5344CB8AC3E}">
        <p14:creationId xmlns:p14="http://schemas.microsoft.com/office/powerpoint/2010/main" val="36715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C751C5-89AA-C2B5-30EC-981A1E5633A0}"/>
              </a:ext>
            </a:extLst>
          </p:cNvPr>
          <p:cNvSpPr>
            <a:spLocks noGrp="1"/>
          </p:cNvSpPr>
          <p:nvPr>
            <p:ph type="ctrTitle"/>
          </p:nvPr>
        </p:nvSpPr>
        <p:spPr/>
        <p:txBody>
          <a:bodyPr/>
          <a:lstStyle/>
          <a:p>
            <a:r>
              <a:rPr lang="cs-CZ" dirty="0" err="1"/>
              <a:t>Leitori</a:t>
            </a:r>
            <a:r>
              <a:rPr lang="pt-PT" dirty="0"/>
              <a:t>a </a:t>
            </a:r>
            <a:endParaRPr lang="cs-CZ" dirty="0"/>
          </a:p>
        </p:txBody>
      </p:sp>
      <p:sp>
        <p:nvSpPr>
          <p:cNvPr id="3" name="Podnadpis 2">
            <a:extLst>
              <a:ext uri="{FF2B5EF4-FFF2-40B4-BE49-F238E27FC236}">
                <a16:creationId xmlns:a16="http://schemas.microsoft.com/office/drawing/2014/main" id="{0161AFCA-7D41-1C8C-3CBF-162A9EC5E0CB}"/>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4650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8B4E24F-FBFF-81BD-1897-CBCF3C548770}"/>
              </a:ext>
            </a:extLst>
          </p:cNvPr>
          <p:cNvPicPr>
            <a:picLocks noChangeAspect="1"/>
          </p:cNvPicPr>
          <p:nvPr/>
        </p:nvPicPr>
        <p:blipFill>
          <a:blip r:embed="rId2"/>
          <a:stretch>
            <a:fillRect/>
          </a:stretch>
        </p:blipFill>
        <p:spPr>
          <a:xfrm>
            <a:off x="1145026" y="228600"/>
            <a:ext cx="9901948" cy="6103088"/>
          </a:xfrm>
          <a:prstGeom prst="rect">
            <a:avLst/>
          </a:prstGeom>
        </p:spPr>
      </p:pic>
    </p:spTree>
    <p:extLst>
      <p:ext uri="{BB962C8B-B14F-4D97-AF65-F5344CB8AC3E}">
        <p14:creationId xmlns:p14="http://schemas.microsoft.com/office/powerpoint/2010/main" val="330820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C708A71-2F42-F31C-EC86-4723F03A5D37}"/>
              </a:ext>
            </a:extLst>
          </p:cNvPr>
          <p:cNvPicPr>
            <a:picLocks noChangeAspect="1"/>
          </p:cNvPicPr>
          <p:nvPr/>
        </p:nvPicPr>
        <p:blipFill>
          <a:blip r:embed="rId2"/>
          <a:stretch>
            <a:fillRect/>
          </a:stretch>
        </p:blipFill>
        <p:spPr>
          <a:xfrm>
            <a:off x="1083840" y="538663"/>
            <a:ext cx="10024319" cy="5480808"/>
          </a:xfrm>
          <a:prstGeom prst="rect">
            <a:avLst/>
          </a:prstGeom>
        </p:spPr>
      </p:pic>
    </p:spTree>
    <p:extLst>
      <p:ext uri="{BB962C8B-B14F-4D97-AF65-F5344CB8AC3E}">
        <p14:creationId xmlns:p14="http://schemas.microsoft.com/office/powerpoint/2010/main" val="42633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B3DD6A4-D4BE-2F52-22C9-C2D4E92E60D3}"/>
              </a:ext>
            </a:extLst>
          </p:cNvPr>
          <p:cNvPicPr>
            <a:picLocks noChangeAspect="1"/>
          </p:cNvPicPr>
          <p:nvPr/>
        </p:nvPicPr>
        <p:blipFill>
          <a:blip r:embed="rId2"/>
          <a:stretch>
            <a:fillRect/>
          </a:stretch>
        </p:blipFill>
        <p:spPr>
          <a:xfrm>
            <a:off x="286718" y="1175182"/>
            <a:ext cx="11618564" cy="3928446"/>
          </a:xfrm>
          <a:prstGeom prst="rect">
            <a:avLst/>
          </a:prstGeom>
        </p:spPr>
      </p:pic>
    </p:spTree>
    <p:extLst>
      <p:ext uri="{BB962C8B-B14F-4D97-AF65-F5344CB8AC3E}">
        <p14:creationId xmlns:p14="http://schemas.microsoft.com/office/powerpoint/2010/main" val="75618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003072A-ED86-EC97-1D0F-BEB9BE821627}"/>
              </a:ext>
            </a:extLst>
          </p:cNvPr>
          <p:cNvPicPr>
            <a:picLocks noChangeAspect="1"/>
          </p:cNvPicPr>
          <p:nvPr/>
        </p:nvPicPr>
        <p:blipFill>
          <a:blip r:embed="rId2"/>
          <a:stretch>
            <a:fillRect/>
          </a:stretch>
        </p:blipFill>
        <p:spPr>
          <a:xfrm>
            <a:off x="649941" y="606082"/>
            <a:ext cx="10892118" cy="5645836"/>
          </a:xfrm>
          <a:prstGeom prst="rect">
            <a:avLst/>
          </a:prstGeom>
        </p:spPr>
      </p:pic>
    </p:spTree>
    <p:extLst>
      <p:ext uri="{BB962C8B-B14F-4D97-AF65-F5344CB8AC3E}">
        <p14:creationId xmlns:p14="http://schemas.microsoft.com/office/powerpoint/2010/main" val="137416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DEF35D6-B82A-7F5D-C018-20B06A4A0890}"/>
              </a:ext>
            </a:extLst>
          </p:cNvPr>
          <p:cNvPicPr>
            <a:picLocks noChangeAspect="1"/>
          </p:cNvPicPr>
          <p:nvPr/>
        </p:nvPicPr>
        <p:blipFill>
          <a:blip r:embed="rId2"/>
          <a:stretch>
            <a:fillRect/>
          </a:stretch>
        </p:blipFill>
        <p:spPr>
          <a:xfrm>
            <a:off x="346483" y="701749"/>
            <a:ext cx="11499033" cy="4827181"/>
          </a:xfrm>
          <a:prstGeom prst="rect">
            <a:avLst/>
          </a:prstGeom>
        </p:spPr>
      </p:pic>
    </p:spTree>
    <p:extLst>
      <p:ext uri="{BB962C8B-B14F-4D97-AF65-F5344CB8AC3E}">
        <p14:creationId xmlns:p14="http://schemas.microsoft.com/office/powerpoint/2010/main" val="60414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D4507AB-F495-F115-A4DD-FF50B706FDBA}"/>
              </a:ext>
            </a:extLst>
          </p:cNvPr>
          <p:cNvPicPr>
            <a:picLocks noChangeAspect="1"/>
          </p:cNvPicPr>
          <p:nvPr/>
        </p:nvPicPr>
        <p:blipFill>
          <a:blip r:embed="rId2"/>
          <a:stretch>
            <a:fillRect/>
          </a:stretch>
        </p:blipFill>
        <p:spPr>
          <a:xfrm>
            <a:off x="1687197" y="606264"/>
            <a:ext cx="9136748" cy="5645471"/>
          </a:xfrm>
          <a:prstGeom prst="rect">
            <a:avLst/>
          </a:prstGeom>
        </p:spPr>
      </p:pic>
    </p:spTree>
    <p:extLst>
      <p:ext uri="{BB962C8B-B14F-4D97-AF65-F5344CB8AC3E}">
        <p14:creationId xmlns:p14="http://schemas.microsoft.com/office/powerpoint/2010/main" val="372333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388DA87-B835-DA52-0211-BB8B481C441B}"/>
              </a:ext>
            </a:extLst>
          </p:cNvPr>
          <p:cNvPicPr>
            <a:picLocks noChangeAspect="1"/>
          </p:cNvPicPr>
          <p:nvPr/>
        </p:nvPicPr>
        <p:blipFill>
          <a:blip r:embed="rId2"/>
          <a:stretch>
            <a:fillRect/>
          </a:stretch>
        </p:blipFill>
        <p:spPr>
          <a:xfrm>
            <a:off x="221041" y="1522856"/>
            <a:ext cx="11448186" cy="3963543"/>
          </a:xfrm>
          <a:prstGeom prst="rect">
            <a:avLst/>
          </a:prstGeom>
        </p:spPr>
      </p:pic>
    </p:spTree>
    <p:extLst>
      <p:ext uri="{BB962C8B-B14F-4D97-AF65-F5344CB8AC3E}">
        <p14:creationId xmlns:p14="http://schemas.microsoft.com/office/powerpoint/2010/main" val="52964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2914694-63AD-0C99-81F0-E857D5639C50}"/>
              </a:ext>
            </a:extLst>
          </p:cNvPr>
          <p:cNvPicPr>
            <a:picLocks noChangeAspect="1"/>
          </p:cNvPicPr>
          <p:nvPr/>
        </p:nvPicPr>
        <p:blipFill>
          <a:blip r:embed="rId2"/>
          <a:stretch>
            <a:fillRect/>
          </a:stretch>
        </p:blipFill>
        <p:spPr>
          <a:xfrm>
            <a:off x="758771" y="781209"/>
            <a:ext cx="10065173" cy="6076791"/>
          </a:xfrm>
          <a:prstGeom prst="rect">
            <a:avLst/>
          </a:prstGeom>
        </p:spPr>
      </p:pic>
    </p:spTree>
    <p:extLst>
      <p:ext uri="{BB962C8B-B14F-4D97-AF65-F5344CB8AC3E}">
        <p14:creationId xmlns:p14="http://schemas.microsoft.com/office/powerpoint/2010/main" val="322683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Obrázek 2" descr="Obsah obrázku text, snímek obrazovky, Písmo, dokument&#10;&#10;Popis byl vytvořen automaticky">
            <a:extLst>
              <a:ext uri="{FF2B5EF4-FFF2-40B4-BE49-F238E27FC236}">
                <a16:creationId xmlns:a16="http://schemas.microsoft.com/office/drawing/2014/main" id="{0E27331D-2305-2568-1571-042CBE76748D}"/>
              </a:ext>
            </a:extLst>
          </p:cNvPr>
          <p:cNvPicPr>
            <a:picLocks noChangeAspect="1"/>
          </p:cNvPicPr>
          <p:nvPr/>
        </p:nvPicPr>
        <p:blipFill rotWithShape="1">
          <a:blip r:embed="rId2"/>
          <a:srcRect b="5081"/>
          <a:stretch/>
        </p:blipFill>
        <p:spPr>
          <a:xfrm>
            <a:off x="20" y="1282"/>
            <a:ext cx="12191980" cy="6856718"/>
          </a:xfrm>
          <a:prstGeom prst="rect">
            <a:avLst/>
          </a:prstGeom>
        </p:spPr>
      </p:pic>
    </p:spTree>
    <p:extLst>
      <p:ext uri="{BB962C8B-B14F-4D97-AF65-F5344CB8AC3E}">
        <p14:creationId xmlns:p14="http://schemas.microsoft.com/office/powerpoint/2010/main" val="164337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F6F2A29-A96C-DAA3-3478-8F7E0477DE89}"/>
              </a:ext>
            </a:extLst>
          </p:cNvPr>
          <p:cNvPicPr>
            <a:picLocks noChangeAspect="1"/>
          </p:cNvPicPr>
          <p:nvPr/>
        </p:nvPicPr>
        <p:blipFill>
          <a:blip r:embed="rId2"/>
          <a:stretch>
            <a:fillRect/>
          </a:stretch>
        </p:blipFill>
        <p:spPr>
          <a:xfrm>
            <a:off x="0" y="1169581"/>
            <a:ext cx="12055685" cy="3976577"/>
          </a:xfrm>
          <a:prstGeom prst="rect">
            <a:avLst/>
          </a:prstGeom>
        </p:spPr>
      </p:pic>
    </p:spTree>
    <p:extLst>
      <p:ext uri="{BB962C8B-B14F-4D97-AF65-F5344CB8AC3E}">
        <p14:creationId xmlns:p14="http://schemas.microsoft.com/office/powerpoint/2010/main" val="335478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09B97C-FDA3-3177-F22C-AC6483B22804}"/>
              </a:ext>
            </a:extLst>
          </p:cNvPr>
          <p:cNvSpPr>
            <a:spLocks noGrp="1"/>
          </p:cNvSpPr>
          <p:nvPr>
            <p:ph type="title"/>
          </p:nvPr>
        </p:nvSpPr>
        <p:spPr/>
        <p:txBody>
          <a:bodyPr/>
          <a:lstStyle/>
          <a:p>
            <a:r>
              <a:rPr lang="pt-PT" dirty="0"/>
              <a:t>índice</a:t>
            </a:r>
            <a:endParaRPr lang="cs-CZ" dirty="0"/>
          </a:p>
        </p:txBody>
      </p:sp>
      <p:sp>
        <p:nvSpPr>
          <p:cNvPr id="3" name="Zástupný obsah 2">
            <a:extLst>
              <a:ext uri="{FF2B5EF4-FFF2-40B4-BE49-F238E27FC236}">
                <a16:creationId xmlns:a16="http://schemas.microsoft.com/office/drawing/2014/main" id="{503B6207-3990-0C75-4C77-FD788A655647}"/>
              </a:ext>
            </a:extLst>
          </p:cNvPr>
          <p:cNvSpPr>
            <a:spLocks noGrp="1"/>
          </p:cNvSpPr>
          <p:nvPr>
            <p:ph idx="1"/>
          </p:nvPr>
        </p:nvSpPr>
        <p:spPr/>
        <p:txBody>
          <a:bodyPr/>
          <a:lstStyle/>
          <a:p>
            <a:r>
              <a:rPr lang="pt-PT" dirty="0"/>
              <a:t>Comparação tipológica das línguas portuguesa e checa</a:t>
            </a:r>
          </a:p>
          <a:p>
            <a:pPr lvl="1"/>
            <a:r>
              <a:rPr lang="pt-PT" dirty="0"/>
              <a:t>TIPOLOGIA – VL. SKALICKA</a:t>
            </a:r>
          </a:p>
          <a:p>
            <a:pPr lvl="1"/>
            <a:r>
              <a:rPr lang="pt-PT" dirty="0"/>
              <a:t>COMPARAÇÃO DAS LÍNGUAS CHECA E PORTUGUESA</a:t>
            </a:r>
          </a:p>
          <a:p>
            <a:r>
              <a:rPr lang="pt-PT" dirty="0"/>
              <a:t>Tipologia dos exercícios</a:t>
            </a:r>
          </a:p>
          <a:p>
            <a:pPr lvl="1"/>
            <a:r>
              <a:rPr lang="pt-PT" dirty="0"/>
              <a:t>Funçoes</a:t>
            </a:r>
          </a:p>
          <a:p>
            <a:pPr lvl="1"/>
            <a:r>
              <a:rPr lang="pt-PT" dirty="0"/>
              <a:t>Tipos</a:t>
            </a:r>
          </a:p>
          <a:p>
            <a:r>
              <a:rPr lang="pt-PT" dirty="0"/>
              <a:t>Produção dos exercícios </a:t>
            </a:r>
          </a:p>
          <a:p>
            <a:pPr lvl="1"/>
            <a:r>
              <a:rPr lang="pt-PT" dirty="0"/>
              <a:t>Tipos dos exercícios</a:t>
            </a:r>
          </a:p>
          <a:p>
            <a:pPr lvl="1"/>
            <a:endParaRPr lang="pt-PT" dirty="0"/>
          </a:p>
        </p:txBody>
      </p:sp>
    </p:spTree>
    <p:extLst>
      <p:ext uri="{BB962C8B-B14F-4D97-AF65-F5344CB8AC3E}">
        <p14:creationId xmlns:p14="http://schemas.microsoft.com/office/powerpoint/2010/main" val="1290733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BE201D1-A7DD-ADED-7D47-14443006015B}"/>
              </a:ext>
            </a:extLst>
          </p:cNvPr>
          <p:cNvPicPr>
            <a:picLocks noChangeAspect="1"/>
          </p:cNvPicPr>
          <p:nvPr/>
        </p:nvPicPr>
        <p:blipFill>
          <a:blip r:embed="rId2"/>
          <a:stretch>
            <a:fillRect/>
          </a:stretch>
        </p:blipFill>
        <p:spPr>
          <a:xfrm>
            <a:off x="571062" y="680484"/>
            <a:ext cx="11049875" cy="4380614"/>
          </a:xfrm>
          <a:prstGeom prst="rect">
            <a:avLst/>
          </a:prstGeom>
        </p:spPr>
      </p:pic>
    </p:spTree>
    <p:extLst>
      <p:ext uri="{BB962C8B-B14F-4D97-AF65-F5344CB8AC3E}">
        <p14:creationId xmlns:p14="http://schemas.microsoft.com/office/powerpoint/2010/main" val="185174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E10C14D-1ECE-138F-6BC8-52CD811016B1}"/>
              </a:ext>
            </a:extLst>
          </p:cNvPr>
          <p:cNvPicPr>
            <a:picLocks noChangeAspect="1"/>
          </p:cNvPicPr>
          <p:nvPr/>
        </p:nvPicPr>
        <p:blipFill>
          <a:blip r:embed="rId2"/>
          <a:stretch>
            <a:fillRect/>
          </a:stretch>
        </p:blipFill>
        <p:spPr>
          <a:xfrm>
            <a:off x="1961454" y="850604"/>
            <a:ext cx="9309058" cy="5805335"/>
          </a:xfrm>
          <a:prstGeom prst="rect">
            <a:avLst/>
          </a:prstGeom>
        </p:spPr>
      </p:pic>
    </p:spTree>
    <p:extLst>
      <p:ext uri="{BB962C8B-B14F-4D97-AF65-F5344CB8AC3E}">
        <p14:creationId xmlns:p14="http://schemas.microsoft.com/office/powerpoint/2010/main" val="406196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1DD0DF6-2136-9D6D-7AAC-BC4A51498136}"/>
              </a:ext>
            </a:extLst>
          </p:cNvPr>
          <p:cNvPicPr>
            <a:picLocks noChangeAspect="1"/>
          </p:cNvPicPr>
          <p:nvPr/>
        </p:nvPicPr>
        <p:blipFill>
          <a:blip r:embed="rId2"/>
          <a:stretch>
            <a:fillRect/>
          </a:stretch>
        </p:blipFill>
        <p:spPr>
          <a:xfrm>
            <a:off x="475420" y="999461"/>
            <a:ext cx="11241159" cy="4401878"/>
          </a:xfrm>
          <a:prstGeom prst="rect">
            <a:avLst/>
          </a:prstGeom>
        </p:spPr>
      </p:pic>
    </p:spTree>
    <p:extLst>
      <p:ext uri="{BB962C8B-B14F-4D97-AF65-F5344CB8AC3E}">
        <p14:creationId xmlns:p14="http://schemas.microsoft.com/office/powerpoint/2010/main" val="308689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AB0A6D2-5DFA-4ACD-8D66-0C1EBB10E8CE}"/>
              </a:ext>
            </a:extLst>
          </p:cNvPr>
          <p:cNvPicPr>
            <a:picLocks noChangeAspect="1"/>
          </p:cNvPicPr>
          <p:nvPr/>
        </p:nvPicPr>
        <p:blipFill>
          <a:blip r:embed="rId2"/>
          <a:stretch>
            <a:fillRect/>
          </a:stretch>
        </p:blipFill>
        <p:spPr>
          <a:xfrm>
            <a:off x="964586" y="1000126"/>
            <a:ext cx="10262828" cy="1083013"/>
          </a:xfrm>
          <a:prstGeom prst="rect">
            <a:avLst/>
          </a:prstGeom>
        </p:spPr>
      </p:pic>
      <p:pic>
        <p:nvPicPr>
          <p:cNvPr id="5" name="Obrázek 4">
            <a:extLst>
              <a:ext uri="{FF2B5EF4-FFF2-40B4-BE49-F238E27FC236}">
                <a16:creationId xmlns:a16="http://schemas.microsoft.com/office/drawing/2014/main" id="{42E09712-940E-12F6-A823-7FD96CA0539D}"/>
              </a:ext>
            </a:extLst>
          </p:cNvPr>
          <p:cNvPicPr>
            <a:picLocks noChangeAspect="1"/>
          </p:cNvPicPr>
          <p:nvPr/>
        </p:nvPicPr>
        <p:blipFill>
          <a:blip r:embed="rId3"/>
          <a:stretch>
            <a:fillRect/>
          </a:stretch>
        </p:blipFill>
        <p:spPr>
          <a:xfrm>
            <a:off x="1810091" y="3429000"/>
            <a:ext cx="8571817" cy="2012670"/>
          </a:xfrm>
          <a:prstGeom prst="rect">
            <a:avLst/>
          </a:prstGeom>
        </p:spPr>
      </p:pic>
    </p:spTree>
    <p:extLst>
      <p:ext uri="{BB962C8B-B14F-4D97-AF65-F5344CB8AC3E}">
        <p14:creationId xmlns:p14="http://schemas.microsoft.com/office/powerpoint/2010/main" val="371832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B365B0F-A5AA-94AC-0CE2-5BB6EB629188}"/>
              </a:ext>
            </a:extLst>
          </p:cNvPr>
          <p:cNvPicPr>
            <a:picLocks noChangeAspect="1"/>
          </p:cNvPicPr>
          <p:nvPr/>
        </p:nvPicPr>
        <p:blipFill>
          <a:blip r:embed="rId2"/>
          <a:stretch>
            <a:fillRect/>
          </a:stretch>
        </p:blipFill>
        <p:spPr>
          <a:xfrm>
            <a:off x="0" y="1738423"/>
            <a:ext cx="12010951" cy="3381153"/>
          </a:xfrm>
          <a:prstGeom prst="rect">
            <a:avLst/>
          </a:prstGeom>
        </p:spPr>
      </p:pic>
    </p:spTree>
    <p:extLst>
      <p:ext uri="{BB962C8B-B14F-4D97-AF65-F5344CB8AC3E}">
        <p14:creationId xmlns:p14="http://schemas.microsoft.com/office/powerpoint/2010/main" val="1774590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44B9228-F8C3-4A83-94B1-ACA33A76D0C3}"/>
              </a:ext>
            </a:extLst>
          </p:cNvPr>
          <p:cNvPicPr>
            <a:picLocks noChangeAspect="1"/>
          </p:cNvPicPr>
          <p:nvPr/>
        </p:nvPicPr>
        <p:blipFill>
          <a:blip r:embed="rId2"/>
          <a:stretch>
            <a:fillRect/>
          </a:stretch>
        </p:blipFill>
        <p:spPr>
          <a:xfrm>
            <a:off x="1407042" y="620155"/>
            <a:ext cx="9377916" cy="5617690"/>
          </a:xfrm>
          <a:prstGeom prst="rect">
            <a:avLst/>
          </a:prstGeom>
        </p:spPr>
      </p:pic>
    </p:spTree>
    <p:extLst>
      <p:ext uri="{BB962C8B-B14F-4D97-AF65-F5344CB8AC3E}">
        <p14:creationId xmlns:p14="http://schemas.microsoft.com/office/powerpoint/2010/main" val="38350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69E949A-2625-7909-0B92-5303769775DF}"/>
              </a:ext>
            </a:extLst>
          </p:cNvPr>
          <p:cNvPicPr>
            <a:picLocks noChangeAspect="1"/>
          </p:cNvPicPr>
          <p:nvPr/>
        </p:nvPicPr>
        <p:blipFill>
          <a:blip r:embed="rId2"/>
          <a:stretch>
            <a:fillRect/>
          </a:stretch>
        </p:blipFill>
        <p:spPr>
          <a:xfrm>
            <a:off x="0" y="1667837"/>
            <a:ext cx="11627117" cy="3159344"/>
          </a:xfrm>
          <a:prstGeom prst="rect">
            <a:avLst/>
          </a:prstGeom>
        </p:spPr>
      </p:pic>
    </p:spTree>
    <p:extLst>
      <p:ext uri="{BB962C8B-B14F-4D97-AF65-F5344CB8AC3E}">
        <p14:creationId xmlns:p14="http://schemas.microsoft.com/office/powerpoint/2010/main" val="331660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92C60E0-CC37-B651-4D4D-149863AE8CA3}"/>
              </a:ext>
            </a:extLst>
          </p:cNvPr>
          <p:cNvPicPr>
            <a:picLocks noChangeAspect="1"/>
          </p:cNvPicPr>
          <p:nvPr/>
        </p:nvPicPr>
        <p:blipFill>
          <a:blip r:embed="rId2"/>
          <a:stretch>
            <a:fillRect/>
          </a:stretch>
        </p:blipFill>
        <p:spPr>
          <a:xfrm>
            <a:off x="701495" y="466429"/>
            <a:ext cx="10789009" cy="3871655"/>
          </a:xfrm>
          <a:prstGeom prst="rect">
            <a:avLst/>
          </a:prstGeom>
        </p:spPr>
      </p:pic>
      <p:pic>
        <p:nvPicPr>
          <p:cNvPr id="5" name="Obrázek 4">
            <a:extLst>
              <a:ext uri="{FF2B5EF4-FFF2-40B4-BE49-F238E27FC236}">
                <a16:creationId xmlns:a16="http://schemas.microsoft.com/office/drawing/2014/main" id="{A7CF68D7-DAEA-ADA8-E55C-29278D8C83D3}"/>
              </a:ext>
            </a:extLst>
          </p:cNvPr>
          <p:cNvPicPr>
            <a:picLocks noChangeAspect="1"/>
          </p:cNvPicPr>
          <p:nvPr/>
        </p:nvPicPr>
        <p:blipFill>
          <a:blip r:embed="rId3"/>
          <a:stretch>
            <a:fillRect/>
          </a:stretch>
        </p:blipFill>
        <p:spPr>
          <a:xfrm>
            <a:off x="701495" y="4613209"/>
            <a:ext cx="9780880" cy="2244791"/>
          </a:xfrm>
          <a:prstGeom prst="rect">
            <a:avLst/>
          </a:prstGeom>
        </p:spPr>
      </p:pic>
    </p:spTree>
    <p:extLst>
      <p:ext uri="{BB962C8B-B14F-4D97-AF65-F5344CB8AC3E}">
        <p14:creationId xmlns:p14="http://schemas.microsoft.com/office/powerpoint/2010/main" val="176647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F4A7AB5-537A-A3DB-F367-07EA2DBAD46D}"/>
              </a:ext>
            </a:extLst>
          </p:cNvPr>
          <p:cNvPicPr>
            <a:picLocks noChangeAspect="1"/>
          </p:cNvPicPr>
          <p:nvPr/>
        </p:nvPicPr>
        <p:blipFill rotWithShape="1">
          <a:blip r:embed="rId2"/>
          <a:srcRect t="31946"/>
          <a:stretch/>
        </p:blipFill>
        <p:spPr>
          <a:xfrm>
            <a:off x="985979" y="1200150"/>
            <a:ext cx="10580945" cy="4827550"/>
          </a:xfrm>
          <a:prstGeom prst="rect">
            <a:avLst/>
          </a:prstGeom>
        </p:spPr>
      </p:pic>
    </p:spTree>
    <p:extLst>
      <p:ext uri="{BB962C8B-B14F-4D97-AF65-F5344CB8AC3E}">
        <p14:creationId xmlns:p14="http://schemas.microsoft.com/office/powerpoint/2010/main" val="1519166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82D924C-6831-496A-1EFB-CFF7AFCE863A}"/>
              </a:ext>
            </a:extLst>
          </p:cNvPr>
          <p:cNvPicPr>
            <a:picLocks noChangeAspect="1"/>
          </p:cNvPicPr>
          <p:nvPr/>
        </p:nvPicPr>
        <p:blipFill>
          <a:blip r:embed="rId2"/>
          <a:stretch>
            <a:fillRect/>
          </a:stretch>
        </p:blipFill>
        <p:spPr>
          <a:xfrm>
            <a:off x="1313324" y="502627"/>
            <a:ext cx="7937002" cy="6097807"/>
          </a:xfrm>
          <a:prstGeom prst="rect">
            <a:avLst/>
          </a:prstGeom>
        </p:spPr>
      </p:pic>
    </p:spTree>
    <p:extLst>
      <p:ext uri="{BB962C8B-B14F-4D97-AF65-F5344CB8AC3E}">
        <p14:creationId xmlns:p14="http://schemas.microsoft.com/office/powerpoint/2010/main" val="99086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65A14-79BC-130A-9EE3-26A5ADD0DC70}"/>
              </a:ext>
            </a:extLst>
          </p:cNvPr>
          <p:cNvSpPr>
            <a:spLocks noGrp="1"/>
          </p:cNvSpPr>
          <p:nvPr>
            <p:ph type="title"/>
          </p:nvPr>
        </p:nvSpPr>
        <p:spPr/>
        <p:txBody>
          <a:bodyPr/>
          <a:lstStyle/>
          <a:p>
            <a:r>
              <a:rPr lang="pt-PT" dirty="0"/>
              <a:t>Classificação das línguas</a:t>
            </a:r>
            <a:endParaRPr lang="cs-CZ" dirty="0"/>
          </a:p>
        </p:txBody>
      </p:sp>
      <p:sp>
        <p:nvSpPr>
          <p:cNvPr id="4" name="Zástupný text 3">
            <a:extLst>
              <a:ext uri="{FF2B5EF4-FFF2-40B4-BE49-F238E27FC236}">
                <a16:creationId xmlns:a16="http://schemas.microsoft.com/office/drawing/2014/main" id="{E54CBD8E-6825-74D8-5F3F-B40EEF0C0833}"/>
              </a:ext>
            </a:extLst>
          </p:cNvPr>
          <p:cNvSpPr>
            <a:spLocks noGrp="1"/>
          </p:cNvSpPr>
          <p:nvPr>
            <p:ph type="body" idx="1"/>
          </p:nvPr>
        </p:nvSpPr>
        <p:spPr/>
        <p:txBody>
          <a:bodyPr>
            <a:normAutofit lnSpcReduction="10000"/>
          </a:bodyPr>
          <a:lstStyle/>
          <a:p>
            <a:r>
              <a:rPr lang="pt-PT" dirty="0"/>
              <a:t>TIPOLOGIA LINGUÍSTICA</a:t>
            </a:r>
            <a:endParaRPr lang="cs-CZ" dirty="0"/>
          </a:p>
          <a:p>
            <a:endParaRPr lang="cs-CZ" dirty="0"/>
          </a:p>
        </p:txBody>
      </p:sp>
      <p:sp>
        <p:nvSpPr>
          <p:cNvPr id="3" name="Zástupný obsah 2">
            <a:extLst>
              <a:ext uri="{FF2B5EF4-FFF2-40B4-BE49-F238E27FC236}">
                <a16:creationId xmlns:a16="http://schemas.microsoft.com/office/drawing/2014/main" id="{0AF44835-4FAE-8273-D55A-0DB90B5BA11A}"/>
              </a:ext>
            </a:extLst>
          </p:cNvPr>
          <p:cNvSpPr>
            <a:spLocks noGrp="1"/>
          </p:cNvSpPr>
          <p:nvPr>
            <p:ph sz="half" idx="2"/>
          </p:nvPr>
        </p:nvSpPr>
        <p:spPr/>
        <p:txBody>
          <a:bodyPr>
            <a:normAutofit fontScale="62500" lnSpcReduction="20000"/>
          </a:bodyPr>
          <a:lstStyle/>
          <a:p>
            <a:pPr algn="just"/>
            <a:r>
              <a:rPr lang="pt-BR" dirty="0"/>
              <a:t>classificação das línguas de acordo com suas características estruturais. Essa classificação tipológica é inteiramente </a:t>
            </a:r>
            <a:r>
              <a:rPr lang="pt-BR" b="1" dirty="0"/>
              <a:t>independente da história </a:t>
            </a:r>
            <a:r>
              <a:rPr lang="pt-BR" dirty="0"/>
              <a:t>das línguas em questão, embora as línguas com parentesco muito próximo também sejam muito parecidas em termos tipológicos.</a:t>
            </a:r>
            <a:r>
              <a:rPr lang="cs-CZ" dirty="0"/>
              <a:t> </a:t>
            </a:r>
            <a:endParaRPr lang="pt-PT" dirty="0"/>
          </a:p>
          <a:p>
            <a:pPr algn="just"/>
            <a:r>
              <a:rPr lang="pt-PT" dirty="0"/>
              <a:t>HISTÓRIA:  </a:t>
            </a:r>
          </a:p>
          <a:p>
            <a:pPr marL="0" indent="0" algn="just">
              <a:buNone/>
            </a:pPr>
            <a:r>
              <a:rPr lang="cs-CZ" dirty="0" err="1"/>
              <a:t>Gramática</a:t>
            </a:r>
            <a:r>
              <a:rPr lang="pt-PT" dirty="0"/>
              <a:t> </a:t>
            </a:r>
            <a:r>
              <a:rPr lang="cs-CZ" dirty="0" err="1"/>
              <a:t>esp</a:t>
            </a:r>
            <a:r>
              <a:rPr lang="pt-PT" dirty="0"/>
              <a:t>e</a:t>
            </a:r>
            <a:r>
              <a:rPr lang="cs-CZ" dirty="0" err="1"/>
              <a:t>culativa</a:t>
            </a:r>
            <a:r>
              <a:rPr lang="pt-PT" dirty="0"/>
              <a:t> </a:t>
            </a:r>
            <a:r>
              <a:rPr lang="cs-CZ" dirty="0"/>
              <a:t>/</a:t>
            </a:r>
            <a:r>
              <a:rPr lang="pt-PT" dirty="0"/>
              <a:t>R</a:t>
            </a:r>
            <a:r>
              <a:rPr lang="cs-CZ" dirty="0" err="1"/>
              <a:t>enasce</a:t>
            </a:r>
            <a:r>
              <a:rPr lang="pt-PT" dirty="0"/>
              <a:t>nça/, Port-Royal grammar (Antoine Arnauld. Claude Lancelot, Franz Bopp, Wilhelm von Humoblt, August W. Schlegel, ... </a:t>
            </a:r>
          </a:p>
          <a:p>
            <a:pPr algn="just"/>
            <a:r>
              <a:rPr lang="pt-PT" dirty="0"/>
              <a:t>Tipologia mundial poprost por GEORG von der GABELENTZ, LOUIS HJEMLSLEV, JOSEPH GREENERG..</a:t>
            </a:r>
          </a:p>
          <a:p>
            <a:pPr algn="just"/>
            <a:r>
              <a:rPr lang="pt-BR" dirty="0"/>
              <a:t>Baseado no médodo quantitativa – estuda a distribuição e a co- ocorrência das estruturas padrão nas línguas</a:t>
            </a:r>
          </a:p>
        </p:txBody>
      </p:sp>
      <p:sp>
        <p:nvSpPr>
          <p:cNvPr id="5" name="Zástupný text 4">
            <a:extLst>
              <a:ext uri="{FF2B5EF4-FFF2-40B4-BE49-F238E27FC236}">
                <a16:creationId xmlns:a16="http://schemas.microsoft.com/office/drawing/2014/main" id="{7D3EEE6B-53BD-1372-6DC8-33A57D24D986}"/>
              </a:ext>
            </a:extLst>
          </p:cNvPr>
          <p:cNvSpPr>
            <a:spLocks noGrp="1"/>
          </p:cNvSpPr>
          <p:nvPr>
            <p:ph type="body" sz="quarter" idx="3"/>
          </p:nvPr>
        </p:nvSpPr>
        <p:spPr/>
        <p:txBody>
          <a:bodyPr>
            <a:normAutofit lnSpcReduction="10000"/>
          </a:bodyPr>
          <a:lstStyle/>
          <a:p>
            <a:r>
              <a:rPr lang="pt-PT" dirty="0"/>
              <a:t>GENEALOGIA, FILOGÉNESE</a:t>
            </a:r>
            <a:r>
              <a:rPr lang="cs-CZ" dirty="0"/>
              <a:t> </a:t>
            </a:r>
          </a:p>
          <a:p>
            <a:r>
              <a:rPr lang="cs-CZ" dirty="0" err="1"/>
              <a:t>Linguística</a:t>
            </a:r>
            <a:r>
              <a:rPr lang="cs-CZ" dirty="0"/>
              <a:t> </a:t>
            </a:r>
            <a:r>
              <a:rPr lang="cs-CZ" dirty="0" err="1"/>
              <a:t>genealógica</a:t>
            </a:r>
            <a:endParaRPr lang="pt-PT" dirty="0"/>
          </a:p>
        </p:txBody>
      </p:sp>
      <p:sp>
        <p:nvSpPr>
          <p:cNvPr id="6" name="Zástupný obsah 5">
            <a:extLst>
              <a:ext uri="{FF2B5EF4-FFF2-40B4-BE49-F238E27FC236}">
                <a16:creationId xmlns:a16="http://schemas.microsoft.com/office/drawing/2014/main" id="{CA2B6BEC-8C80-E9BE-FF5C-BBC93B6604F7}"/>
              </a:ext>
            </a:extLst>
          </p:cNvPr>
          <p:cNvSpPr>
            <a:spLocks noGrp="1"/>
          </p:cNvSpPr>
          <p:nvPr>
            <p:ph sz="quarter" idx="4"/>
          </p:nvPr>
        </p:nvSpPr>
        <p:spPr/>
        <p:txBody>
          <a:bodyPr>
            <a:normAutofit fontScale="62500" lnSpcReduction="20000"/>
          </a:bodyPr>
          <a:lstStyle/>
          <a:p>
            <a:pPr algn="just"/>
            <a:r>
              <a:rPr lang="pt-BR" dirty="0"/>
              <a:t>Uma família linguística é um grupo de línguas rigorosamente identificado e é uma unidade filogenética, isto é, todos os seus membros </a:t>
            </a:r>
            <a:r>
              <a:rPr lang="pt-BR" b="1" dirty="0"/>
              <a:t>derivam de um ancestral comum. À árvore genealógica </a:t>
            </a:r>
            <a:r>
              <a:rPr lang="pt-BR" dirty="0"/>
              <a:t> foi criada através do método comparativo - um procedimento reconstrutivo desenvolvido no século XIX pelo linguista </a:t>
            </a:r>
            <a:r>
              <a:rPr lang="pt-BR" b="1" dirty="0"/>
              <a:t>August Schleicher</a:t>
            </a:r>
            <a:r>
              <a:rPr lang="pt-BR" dirty="0"/>
              <a:t>.  </a:t>
            </a:r>
          </a:p>
          <a:p>
            <a:pPr algn="just"/>
            <a:r>
              <a:rPr lang="pt-BR" dirty="0"/>
              <a:t>Estuda a classificação das línguas do ponto de vista ETIMOLÓGICO</a:t>
            </a:r>
          </a:p>
          <a:p>
            <a:endParaRPr lang="pt-BR" dirty="0"/>
          </a:p>
          <a:p>
            <a:endParaRPr lang="cs-CZ" dirty="0"/>
          </a:p>
        </p:txBody>
      </p:sp>
    </p:spTree>
    <p:extLst>
      <p:ext uri="{BB962C8B-B14F-4D97-AF65-F5344CB8AC3E}">
        <p14:creationId xmlns:p14="http://schemas.microsoft.com/office/powerpoint/2010/main" val="413524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7317E4-F5BC-DCDA-7301-586BECFD7E36}"/>
              </a:ext>
            </a:extLst>
          </p:cNvPr>
          <p:cNvSpPr>
            <a:spLocks noGrp="1"/>
          </p:cNvSpPr>
          <p:nvPr>
            <p:ph type="title"/>
          </p:nvPr>
        </p:nvSpPr>
        <p:spPr/>
        <p:txBody>
          <a:bodyPr/>
          <a:lstStyle/>
          <a:p>
            <a:pPr algn="ctr"/>
            <a:r>
              <a:rPr lang="cs-CZ" b="1" dirty="0" err="1"/>
              <a:t>Adjetivo</a:t>
            </a:r>
            <a:br>
              <a:rPr lang="cs-CZ" dirty="0"/>
            </a:br>
            <a:r>
              <a:rPr lang="cs-CZ" dirty="0"/>
              <a:t>COMPARATIVO, SUPERLATIVO RELATIVO</a:t>
            </a:r>
          </a:p>
        </p:txBody>
      </p:sp>
      <p:sp>
        <p:nvSpPr>
          <p:cNvPr id="4" name="Zástupný text 3">
            <a:extLst>
              <a:ext uri="{FF2B5EF4-FFF2-40B4-BE49-F238E27FC236}">
                <a16:creationId xmlns:a16="http://schemas.microsoft.com/office/drawing/2014/main" id="{9083AED3-DA76-7763-3108-28D68664AA0B}"/>
              </a:ext>
            </a:extLst>
          </p:cNvPr>
          <p:cNvSpPr>
            <a:spLocks noGrp="1"/>
          </p:cNvSpPr>
          <p:nvPr>
            <p:ph type="body" idx="1"/>
          </p:nvPr>
        </p:nvSpPr>
        <p:spPr/>
        <p:txBody>
          <a:bodyPr/>
          <a:lstStyle/>
          <a:p>
            <a:pPr algn="ctr"/>
            <a:r>
              <a:rPr lang="cs-CZ" dirty="0"/>
              <a:t>SINT</a:t>
            </a:r>
            <a:r>
              <a:rPr lang="pt-PT" dirty="0"/>
              <a:t>ÉTICO</a:t>
            </a:r>
            <a:endParaRPr lang="cs-CZ" dirty="0"/>
          </a:p>
        </p:txBody>
      </p:sp>
      <p:sp>
        <p:nvSpPr>
          <p:cNvPr id="3" name="Zástupný obsah 2">
            <a:extLst>
              <a:ext uri="{FF2B5EF4-FFF2-40B4-BE49-F238E27FC236}">
                <a16:creationId xmlns:a16="http://schemas.microsoft.com/office/drawing/2014/main" id="{B5F811E7-20E2-0827-0BFA-4F897BF77698}"/>
              </a:ext>
            </a:extLst>
          </p:cNvPr>
          <p:cNvSpPr>
            <a:spLocks noGrp="1"/>
          </p:cNvSpPr>
          <p:nvPr>
            <p:ph sz="half" idx="2"/>
          </p:nvPr>
        </p:nvSpPr>
        <p:spPr/>
        <p:txBody>
          <a:bodyPr>
            <a:normAutofit fontScale="92500" lnSpcReduction="10000"/>
          </a:bodyPr>
          <a:lstStyle/>
          <a:p>
            <a:pPr marL="0" indent="0" algn="ctr">
              <a:buNone/>
            </a:pPr>
            <a:r>
              <a:rPr lang="pt-PT" dirty="0">
                <a:solidFill>
                  <a:schemeClr val="accent1">
                    <a:lumMod val="50000"/>
                  </a:schemeClr>
                </a:solidFill>
              </a:rPr>
              <a:t>Dobrý</a:t>
            </a:r>
            <a:endParaRPr lang="cs-CZ" dirty="0">
              <a:solidFill>
                <a:schemeClr val="accent1">
                  <a:lumMod val="50000"/>
                </a:schemeClr>
              </a:solidFill>
            </a:endParaRPr>
          </a:p>
          <a:p>
            <a:pPr marL="0" indent="0" algn="ctr">
              <a:buNone/>
            </a:pPr>
            <a:r>
              <a:rPr lang="cs-CZ" dirty="0">
                <a:solidFill>
                  <a:schemeClr val="accent1">
                    <a:lumMod val="50000"/>
                  </a:schemeClr>
                </a:solidFill>
              </a:rPr>
              <a:t>BOM </a:t>
            </a:r>
            <a:endParaRPr lang="pt-PT" dirty="0">
              <a:solidFill>
                <a:schemeClr val="accent1">
                  <a:lumMod val="50000"/>
                </a:schemeClr>
              </a:solidFill>
            </a:endParaRPr>
          </a:p>
          <a:p>
            <a:pPr marL="0" indent="0" algn="ctr">
              <a:buNone/>
            </a:pPr>
            <a:endParaRPr lang="pt-PT" dirty="0">
              <a:solidFill>
                <a:schemeClr val="accent1">
                  <a:lumMod val="50000"/>
                </a:schemeClr>
              </a:solidFill>
            </a:endParaRPr>
          </a:p>
          <a:p>
            <a:pPr marL="0" indent="0" algn="ctr">
              <a:buNone/>
            </a:pPr>
            <a:r>
              <a:rPr lang="pt-PT" dirty="0">
                <a:solidFill>
                  <a:schemeClr val="accent1">
                    <a:lumMod val="50000"/>
                  </a:schemeClr>
                </a:solidFill>
              </a:rPr>
              <a:t>Lep</a:t>
            </a:r>
            <a:r>
              <a:rPr lang="cs-CZ" dirty="0" err="1">
                <a:solidFill>
                  <a:schemeClr val="accent1">
                    <a:lumMod val="50000"/>
                  </a:schemeClr>
                </a:solidFill>
              </a:rPr>
              <a:t>ší</a:t>
            </a:r>
            <a:r>
              <a:rPr lang="cs-CZ" dirty="0">
                <a:solidFill>
                  <a:schemeClr val="accent1">
                    <a:lumMod val="50000"/>
                  </a:schemeClr>
                </a:solidFill>
              </a:rPr>
              <a:t> </a:t>
            </a:r>
          </a:p>
          <a:p>
            <a:pPr marL="0" indent="0" algn="ctr">
              <a:buNone/>
            </a:pPr>
            <a:r>
              <a:rPr lang="cs-CZ" dirty="0">
                <a:solidFill>
                  <a:schemeClr val="accent1">
                    <a:lumMod val="50000"/>
                  </a:schemeClr>
                </a:solidFill>
              </a:rPr>
              <a:t>MELHOR</a:t>
            </a:r>
            <a:endParaRPr lang="pt-PT" dirty="0">
              <a:solidFill>
                <a:schemeClr val="accent1">
                  <a:lumMod val="50000"/>
                </a:schemeClr>
              </a:solidFill>
            </a:endParaRPr>
          </a:p>
          <a:p>
            <a:pPr marL="0" indent="0" algn="ctr">
              <a:buNone/>
            </a:pPr>
            <a:endParaRPr lang="cs-CZ" dirty="0">
              <a:solidFill>
                <a:schemeClr val="accent1">
                  <a:lumMod val="50000"/>
                </a:schemeClr>
              </a:solidFill>
            </a:endParaRPr>
          </a:p>
          <a:p>
            <a:pPr marL="0" indent="0" algn="ctr">
              <a:buNone/>
            </a:pPr>
            <a:r>
              <a:rPr lang="cs-CZ" dirty="0">
                <a:solidFill>
                  <a:schemeClr val="accent1">
                    <a:lumMod val="50000"/>
                  </a:schemeClr>
                </a:solidFill>
              </a:rPr>
              <a:t>Nejlepší</a:t>
            </a:r>
          </a:p>
          <a:p>
            <a:pPr marL="0" indent="0" algn="ctr">
              <a:buNone/>
            </a:pPr>
            <a:r>
              <a:rPr lang="pt-PT" dirty="0">
                <a:solidFill>
                  <a:schemeClr val="accent1">
                    <a:lumMod val="50000"/>
                  </a:schemeClr>
                </a:solidFill>
              </a:rPr>
              <a:t>ÓTIMO</a:t>
            </a:r>
          </a:p>
          <a:p>
            <a:pPr marL="0" indent="0" algn="ctr">
              <a:buNone/>
            </a:pPr>
            <a:endParaRPr lang="pt-PT" dirty="0"/>
          </a:p>
          <a:p>
            <a:pPr marL="0" indent="0" algn="ctr">
              <a:buNone/>
            </a:pPr>
            <a:endParaRPr lang="pt-PT" dirty="0"/>
          </a:p>
          <a:p>
            <a:endParaRPr lang="cs-CZ" dirty="0"/>
          </a:p>
        </p:txBody>
      </p:sp>
      <p:sp>
        <p:nvSpPr>
          <p:cNvPr id="5" name="Zástupný text 4">
            <a:extLst>
              <a:ext uri="{FF2B5EF4-FFF2-40B4-BE49-F238E27FC236}">
                <a16:creationId xmlns:a16="http://schemas.microsoft.com/office/drawing/2014/main" id="{D9B35FA5-1200-8CD3-CC03-770133A91531}"/>
              </a:ext>
            </a:extLst>
          </p:cNvPr>
          <p:cNvSpPr>
            <a:spLocks noGrp="1"/>
          </p:cNvSpPr>
          <p:nvPr>
            <p:ph type="body" sz="quarter" idx="3"/>
          </p:nvPr>
        </p:nvSpPr>
        <p:spPr/>
        <p:txBody>
          <a:bodyPr/>
          <a:lstStyle/>
          <a:p>
            <a:r>
              <a:rPr lang="pt-PT" dirty="0"/>
              <a:t>ANALÍTICO</a:t>
            </a:r>
            <a:endParaRPr lang="cs-CZ" dirty="0"/>
          </a:p>
        </p:txBody>
      </p:sp>
      <p:sp>
        <p:nvSpPr>
          <p:cNvPr id="6" name="Zástupný obsah 5">
            <a:extLst>
              <a:ext uri="{FF2B5EF4-FFF2-40B4-BE49-F238E27FC236}">
                <a16:creationId xmlns:a16="http://schemas.microsoft.com/office/drawing/2014/main" id="{1DE1C607-83F4-EAB9-9130-ABC2F81EB03C}"/>
              </a:ext>
            </a:extLst>
          </p:cNvPr>
          <p:cNvSpPr>
            <a:spLocks noGrp="1"/>
          </p:cNvSpPr>
          <p:nvPr>
            <p:ph sz="quarter" idx="4"/>
          </p:nvPr>
        </p:nvSpPr>
        <p:spPr/>
        <p:txBody>
          <a:bodyPr>
            <a:normAutofit fontScale="92500" lnSpcReduction="10000"/>
          </a:bodyPr>
          <a:lstStyle/>
          <a:p>
            <a:r>
              <a:rPr lang="pt-PT" dirty="0"/>
              <a:t>Bonito</a:t>
            </a:r>
            <a:endParaRPr lang="cs-CZ" dirty="0"/>
          </a:p>
          <a:p>
            <a:r>
              <a:rPr lang="cs-CZ" dirty="0"/>
              <a:t>PĚKNÝ</a:t>
            </a:r>
          </a:p>
          <a:p>
            <a:endParaRPr lang="pt-PT" dirty="0"/>
          </a:p>
          <a:p>
            <a:r>
              <a:rPr lang="pt-PT" dirty="0">
                <a:solidFill>
                  <a:schemeClr val="accent4">
                    <a:lumMod val="75000"/>
                  </a:schemeClr>
                </a:solidFill>
              </a:rPr>
              <a:t>Mais bonito</a:t>
            </a:r>
            <a:endParaRPr lang="cs-CZ" dirty="0">
              <a:solidFill>
                <a:schemeClr val="accent4">
                  <a:lumMod val="75000"/>
                </a:schemeClr>
              </a:solidFill>
            </a:endParaRPr>
          </a:p>
          <a:p>
            <a:r>
              <a:rPr lang="cs-CZ" dirty="0">
                <a:solidFill>
                  <a:srgbClr val="002060"/>
                </a:solidFill>
              </a:rPr>
              <a:t>HEZČÍ</a:t>
            </a:r>
            <a:endParaRPr lang="pt-PT" dirty="0">
              <a:solidFill>
                <a:srgbClr val="002060"/>
              </a:solidFill>
            </a:endParaRPr>
          </a:p>
          <a:p>
            <a:endParaRPr lang="pt-PT" dirty="0"/>
          </a:p>
          <a:p>
            <a:r>
              <a:rPr lang="pt-PT" dirty="0">
                <a:solidFill>
                  <a:schemeClr val="accent4">
                    <a:lumMod val="75000"/>
                  </a:schemeClr>
                </a:solidFill>
              </a:rPr>
              <a:t>O mais bonito</a:t>
            </a:r>
            <a:endParaRPr lang="cs-CZ" dirty="0">
              <a:solidFill>
                <a:schemeClr val="accent4">
                  <a:lumMod val="75000"/>
                </a:schemeClr>
              </a:solidFill>
            </a:endParaRPr>
          </a:p>
          <a:p>
            <a:r>
              <a:rPr lang="cs-CZ" dirty="0">
                <a:solidFill>
                  <a:srgbClr val="002060"/>
                </a:solidFill>
              </a:rPr>
              <a:t>NEJHEZČÍ</a:t>
            </a:r>
          </a:p>
        </p:txBody>
      </p:sp>
      <p:sp>
        <p:nvSpPr>
          <p:cNvPr id="7" name="Šipka: doleva 6">
            <a:extLst>
              <a:ext uri="{FF2B5EF4-FFF2-40B4-BE49-F238E27FC236}">
                <a16:creationId xmlns:a16="http://schemas.microsoft.com/office/drawing/2014/main" id="{C2E2EA6A-1EDD-08CA-25CD-873C46D3D0C0}"/>
              </a:ext>
            </a:extLst>
          </p:cNvPr>
          <p:cNvSpPr/>
          <p:nvPr/>
        </p:nvSpPr>
        <p:spPr>
          <a:xfrm>
            <a:off x="4919708" y="4203892"/>
            <a:ext cx="1252492" cy="2869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eva 7">
            <a:extLst>
              <a:ext uri="{FF2B5EF4-FFF2-40B4-BE49-F238E27FC236}">
                <a16:creationId xmlns:a16="http://schemas.microsoft.com/office/drawing/2014/main" id="{03CE26E7-5FFE-E663-97D7-A5F3E7021CA4}"/>
              </a:ext>
            </a:extLst>
          </p:cNvPr>
          <p:cNvSpPr/>
          <p:nvPr/>
        </p:nvSpPr>
        <p:spPr>
          <a:xfrm>
            <a:off x="4813916" y="5608044"/>
            <a:ext cx="1252492" cy="2869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8582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7317E4-F5BC-DCDA-7301-586BECFD7E36}"/>
              </a:ext>
            </a:extLst>
          </p:cNvPr>
          <p:cNvSpPr>
            <a:spLocks noGrp="1"/>
          </p:cNvSpPr>
          <p:nvPr>
            <p:ph type="title"/>
          </p:nvPr>
        </p:nvSpPr>
        <p:spPr/>
        <p:txBody>
          <a:bodyPr/>
          <a:lstStyle/>
          <a:p>
            <a:pPr algn="ctr"/>
            <a:r>
              <a:rPr lang="cs-CZ" b="1" dirty="0" err="1"/>
              <a:t>Adjetivo</a:t>
            </a:r>
            <a:br>
              <a:rPr lang="cs-CZ" dirty="0"/>
            </a:br>
            <a:r>
              <a:rPr lang="cs-CZ" dirty="0"/>
              <a:t>SUPERLATIVO ABSOLUTO</a:t>
            </a:r>
          </a:p>
        </p:txBody>
      </p:sp>
      <p:sp>
        <p:nvSpPr>
          <p:cNvPr id="4" name="Zástupný text 3">
            <a:extLst>
              <a:ext uri="{FF2B5EF4-FFF2-40B4-BE49-F238E27FC236}">
                <a16:creationId xmlns:a16="http://schemas.microsoft.com/office/drawing/2014/main" id="{9083AED3-DA76-7763-3108-28D68664AA0B}"/>
              </a:ext>
            </a:extLst>
          </p:cNvPr>
          <p:cNvSpPr>
            <a:spLocks noGrp="1"/>
          </p:cNvSpPr>
          <p:nvPr>
            <p:ph type="body" idx="1"/>
          </p:nvPr>
        </p:nvSpPr>
        <p:spPr/>
        <p:txBody>
          <a:bodyPr/>
          <a:lstStyle/>
          <a:p>
            <a:pPr algn="ctr"/>
            <a:r>
              <a:rPr lang="cs-CZ" dirty="0"/>
              <a:t>SINT</a:t>
            </a:r>
            <a:r>
              <a:rPr lang="pt-PT" dirty="0"/>
              <a:t>ÉTICO</a:t>
            </a:r>
            <a:endParaRPr lang="cs-CZ" dirty="0"/>
          </a:p>
        </p:txBody>
      </p:sp>
      <p:sp>
        <p:nvSpPr>
          <p:cNvPr id="3" name="Zástupný obsah 2">
            <a:extLst>
              <a:ext uri="{FF2B5EF4-FFF2-40B4-BE49-F238E27FC236}">
                <a16:creationId xmlns:a16="http://schemas.microsoft.com/office/drawing/2014/main" id="{B5F811E7-20E2-0827-0BFA-4F897BF77698}"/>
              </a:ext>
            </a:extLst>
          </p:cNvPr>
          <p:cNvSpPr>
            <a:spLocks noGrp="1"/>
          </p:cNvSpPr>
          <p:nvPr>
            <p:ph sz="half" idx="2"/>
          </p:nvPr>
        </p:nvSpPr>
        <p:spPr/>
        <p:txBody>
          <a:bodyPr>
            <a:normAutofit/>
          </a:bodyPr>
          <a:lstStyle/>
          <a:p>
            <a:pPr marL="0" indent="0" algn="ctr">
              <a:buNone/>
            </a:pPr>
            <a:r>
              <a:rPr lang="cs-CZ" dirty="0">
                <a:solidFill>
                  <a:schemeClr val="accent1">
                    <a:lumMod val="50000"/>
                  </a:schemeClr>
                </a:solidFill>
              </a:rPr>
              <a:t>pěkný</a:t>
            </a:r>
          </a:p>
          <a:p>
            <a:pPr marL="0" indent="0" algn="ctr">
              <a:buNone/>
            </a:pPr>
            <a:r>
              <a:rPr lang="cs-CZ" dirty="0">
                <a:solidFill>
                  <a:schemeClr val="accent1">
                    <a:lumMod val="50000"/>
                  </a:schemeClr>
                </a:solidFill>
              </a:rPr>
              <a:t>LINDO </a:t>
            </a:r>
            <a:endParaRPr lang="pt-PT" dirty="0">
              <a:solidFill>
                <a:schemeClr val="accent1">
                  <a:lumMod val="50000"/>
                </a:schemeClr>
              </a:solidFill>
            </a:endParaRPr>
          </a:p>
          <a:p>
            <a:pPr marL="0" indent="0" algn="ctr">
              <a:buNone/>
            </a:pPr>
            <a:endParaRPr lang="cs-CZ" dirty="0"/>
          </a:p>
          <a:p>
            <a:pPr marL="0" indent="0" algn="ctr">
              <a:buNone/>
            </a:pPr>
            <a:endParaRPr lang="cs-CZ" dirty="0"/>
          </a:p>
          <a:p>
            <a:pPr marL="0" indent="0" algn="ctr">
              <a:buNone/>
            </a:pPr>
            <a:r>
              <a:rPr lang="cs-CZ" dirty="0"/>
              <a:t>PŘEKRÁSNÝ</a:t>
            </a:r>
          </a:p>
          <a:p>
            <a:pPr marL="0" indent="0" algn="ctr">
              <a:buNone/>
            </a:pPr>
            <a:r>
              <a:rPr lang="cs-CZ" dirty="0"/>
              <a:t>LINDÍSSIMO</a:t>
            </a:r>
            <a:endParaRPr lang="pt-PT" dirty="0"/>
          </a:p>
          <a:p>
            <a:pPr marL="0" indent="0" algn="ctr">
              <a:buNone/>
            </a:pPr>
            <a:endParaRPr lang="pt-PT" dirty="0"/>
          </a:p>
          <a:p>
            <a:endParaRPr lang="cs-CZ" dirty="0"/>
          </a:p>
        </p:txBody>
      </p:sp>
      <p:sp>
        <p:nvSpPr>
          <p:cNvPr id="5" name="Zástupný text 4">
            <a:extLst>
              <a:ext uri="{FF2B5EF4-FFF2-40B4-BE49-F238E27FC236}">
                <a16:creationId xmlns:a16="http://schemas.microsoft.com/office/drawing/2014/main" id="{D9B35FA5-1200-8CD3-CC03-770133A91531}"/>
              </a:ext>
            </a:extLst>
          </p:cNvPr>
          <p:cNvSpPr>
            <a:spLocks noGrp="1"/>
          </p:cNvSpPr>
          <p:nvPr>
            <p:ph type="body" sz="quarter" idx="3"/>
          </p:nvPr>
        </p:nvSpPr>
        <p:spPr/>
        <p:txBody>
          <a:bodyPr/>
          <a:lstStyle/>
          <a:p>
            <a:r>
              <a:rPr lang="pt-PT" dirty="0"/>
              <a:t>ANALÍTICO</a:t>
            </a:r>
            <a:endParaRPr lang="cs-CZ" dirty="0"/>
          </a:p>
        </p:txBody>
      </p:sp>
      <p:sp>
        <p:nvSpPr>
          <p:cNvPr id="6" name="Zástupný obsah 5">
            <a:extLst>
              <a:ext uri="{FF2B5EF4-FFF2-40B4-BE49-F238E27FC236}">
                <a16:creationId xmlns:a16="http://schemas.microsoft.com/office/drawing/2014/main" id="{1DE1C607-83F4-EAB9-9130-ABC2F81EB03C}"/>
              </a:ext>
            </a:extLst>
          </p:cNvPr>
          <p:cNvSpPr>
            <a:spLocks noGrp="1"/>
          </p:cNvSpPr>
          <p:nvPr>
            <p:ph sz="quarter" idx="4"/>
          </p:nvPr>
        </p:nvSpPr>
        <p:spPr>
          <a:xfrm>
            <a:off x="5932503" y="2709261"/>
            <a:ext cx="5183188" cy="3684588"/>
          </a:xfrm>
        </p:spPr>
        <p:txBody>
          <a:bodyPr>
            <a:normAutofit/>
          </a:bodyPr>
          <a:lstStyle/>
          <a:p>
            <a:r>
              <a:rPr lang="cs-CZ" dirty="0"/>
              <a:t> </a:t>
            </a:r>
            <a:r>
              <a:rPr lang="cs-CZ" dirty="0">
                <a:solidFill>
                  <a:schemeClr val="accent4">
                    <a:lumMod val="75000"/>
                  </a:schemeClr>
                </a:solidFill>
              </a:rPr>
              <a:t>MOC</a:t>
            </a:r>
            <a:r>
              <a:rPr lang="cs-CZ" dirty="0">
                <a:solidFill>
                  <a:srgbClr val="FFC000"/>
                </a:solidFill>
              </a:rPr>
              <a:t> </a:t>
            </a:r>
            <a:r>
              <a:rPr lang="cs-CZ" dirty="0">
                <a:solidFill>
                  <a:schemeClr val="accent4">
                    <a:lumMod val="75000"/>
                  </a:schemeClr>
                </a:solidFill>
              </a:rPr>
              <a:t>KRÁSNÝ</a:t>
            </a:r>
          </a:p>
          <a:p>
            <a:r>
              <a:rPr lang="cs-CZ" dirty="0" err="1">
                <a:solidFill>
                  <a:schemeClr val="accent4">
                    <a:lumMod val="75000"/>
                  </a:schemeClr>
                </a:solidFill>
              </a:rPr>
              <a:t>Muito</a:t>
            </a:r>
            <a:r>
              <a:rPr lang="cs-CZ" dirty="0">
                <a:solidFill>
                  <a:schemeClr val="accent4">
                    <a:lumMod val="75000"/>
                  </a:schemeClr>
                </a:solidFill>
              </a:rPr>
              <a:t> </a:t>
            </a:r>
            <a:r>
              <a:rPr lang="pt-PT" dirty="0">
                <a:solidFill>
                  <a:schemeClr val="accent4">
                    <a:lumMod val="75000"/>
                  </a:schemeClr>
                </a:solidFill>
              </a:rPr>
              <a:t>bonito</a:t>
            </a:r>
            <a:endParaRPr lang="cs-CZ" dirty="0">
              <a:solidFill>
                <a:schemeClr val="accent4">
                  <a:lumMod val="75000"/>
                </a:schemeClr>
              </a:solidFill>
            </a:endParaRPr>
          </a:p>
          <a:p>
            <a:pPr marL="0" indent="0">
              <a:buNone/>
            </a:pPr>
            <a:endParaRPr lang="cs-CZ" dirty="0">
              <a:solidFill>
                <a:srgbClr val="002060"/>
              </a:solidFill>
            </a:endParaRPr>
          </a:p>
        </p:txBody>
      </p:sp>
    </p:spTree>
    <p:extLst>
      <p:ext uri="{BB962C8B-B14F-4D97-AF65-F5344CB8AC3E}">
        <p14:creationId xmlns:p14="http://schemas.microsoft.com/office/powerpoint/2010/main" val="1608974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4071B0E-0BA5-03A4-C294-A3ADE528CF8D}"/>
              </a:ext>
            </a:extLst>
          </p:cNvPr>
          <p:cNvPicPr>
            <a:picLocks noChangeAspect="1"/>
          </p:cNvPicPr>
          <p:nvPr/>
        </p:nvPicPr>
        <p:blipFill rotWithShape="1">
          <a:blip r:embed="rId2"/>
          <a:srcRect r="176" b="35022"/>
          <a:stretch/>
        </p:blipFill>
        <p:spPr>
          <a:xfrm>
            <a:off x="1007429" y="924725"/>
            <a:ext cx="10561336" cy="4561675"/>
          </a:xfrm>
          <a:prstGeom prst="rect">
            <a:avLst/>
          </a:prstGeom>
        </p:spPr>
      </p:pic>
    </p:spTree>
    <p:extLst>
      <p:ext uri="{BB962C8B-B14F-4D97-AF65-F5344CB8AC3E}">
        <p14:creationId xmlns:p14="http://schemas.microsoft.com/office/powerpoint/2010/main" val="1580532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F45619C-0D4C-D100-5ED5-7F46D6536088}"/>
              </a:ext>
            </a:extLst>
          </p:cNvPr>
          <p:cNvPicPr>
            <a:picLocks noChangeAspect="1"/>
          </p:cNvPicPr>
          <p:nvPr/>
        </p:nvPicPr>
        <p:blipFill>
          <a:blip r:embed="rId2"/>
          <a:stretch>
            <a:fillRect/>
          </a:stretch>
        </p:blipFill>
        <p:spPr>
          <a:xfrm>
            <a:off x="154927" y="1723488"/>
            <a:ext cx="11189689" cy="2589614"/>
          </a:xfrm>
          <a:prstGeom prst="rect">
            <a:avLst/>
          </a:prstGeom>
        </p:spPr>
      </p:pic>
      <p:pic>
        <p:nvPicPr>
          <p:cNvPr id="5" name="Obrázek 4">
            <a:extLst>
              <a:ext uri="{FF2B5EF4-FFF2-40B4-BE49-F238E27FC236}">
                <a16:creationId xmlns:a16="http://schemas.microsoft.com/office/drawing/2014/main" id="{359BD426-B41C-B3C2-86F4-09E5F904D69A}"/>
              </a:ext>
            </a:extLst>
          </p:cNvPr>
          <p:cNvPicPr>
            <a:picLocks noChangeAspect="1"/>
          </p:cNvPicPr>
          <p:nvPr/>
        </p:nvPicPr>
        <p:blipFill>
          <a:blip r:embed="rId3"/>
          <a:stretch>
            <a:fillRect/>
          </a:stretch>
        </p:blipFill>
        <p:spPr>
          <a:xfrm>
            <a:off x="686740" y="3992358"/>
            <a:ext cx="10268305" cy="1664231"/>
          </a:xfrm>
          <a:prstGeom prst="rect">
            <a:avLst/>
          </a:prstGeom>
        </p:spPr>
      </p:pic>
    </p:spTree>
    <p:extLst>
      <p:ext uri="{BB962C8B-B14F-4D97-AF65-F5344CB8AC3E}">
        <p14:creationId xmlns:p14="http://schemas.microsoft.com/office/powerpoint/2010/main" val="3786369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2A5EFEF6-A3FA-AF22-A882-CBE19179D3BF}"/>
              </a:ext>
            </a:extLst>
          </p:cNvPr>
          <p:cNvPicPr>
            <a:picLocks noChangeAspect="1"/>
          </p:cNvPicPr>
          <p:nvPr/>
        </p:nvPicPr>
        <p:blipFill>
          <a:blip r:embed="rId2"/>
          <a:stretch>
            <a:fillRect/>
          </a:stretch>
        </p:blipFill>
        <p:spPr>
          <a:xfrm>
            <a:off x="1935332" y="569896"/>
            <a:ext cx="6852999" cy="5562159"/>
          </a:xfrm>
          <a:prstGeom prst="rect">
            <a:avLst/>
          </a:prstGeom>
        </p:spPr>
      </p:pic>
    </p:spTree>
    <p:extLst>
      <p:ext uri="{BB962C8B-B14F-4D97-AF65-F5344CB8AC3E}">
        <p14:creationId xmlns:p14="http://schemas.microsoft.com/office/powerpoint/2010/main" val="2172301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04CC68E-5886-1548-29EC-CBAE794F850B}"/>
              </a:ext>
            </a:extLst>
          </p:cNvPr>
          <p:cNvPicPr>
            <a:picLocks noChangeAspect="1"/>
          </p:cNvPicPr>
          <p:nvPr/>
        </p:nvPicPr>
        <p:blipFill>
          <a:blip r:embed="rId2"/>
          <a:stretch>
            <a:fillRect/>
          </a:stretch>
        </p:blipFill>
        <p:spPr>
          <a:xfrm>
            <a:off x="381807" y="1257299"/>
            <a:ext cx="11661420" cy="4071939"/>
          </a:xfrm>
          <a:prstGeom prst="rect">
            <a:avLst/>
          </a:prstGeom>
        </p:spPr>
      </p:pic>
    </p:spTree>
    <p:extLst>
      <p:ext uri="{BB962C8B-B14F-4D97-AF65-F5344CB8AC3E}">
        <p14:creationId xmlns:p14="http://schemas.microsoft.com/office/powerpoint/2010/main" val="2644517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B2DA349-A79D-4DE2-66FA-B96C09E8E73C}"/>
              </a:ext>
            </a:extLst>
          </p:cNvPr>
          <p:cNvPicPr>
            <a:picLocks noChangeAspect="1"/>
          </p:cNvPicPr>
          <p:nvPr/>
        </p:nvPicPr>
        <p:blipFill>
          <a:blip r:embed="rId2"/>
          <a:stretch>
            <a:fillRect/>
          </a:stretch>
        </p:blipFill>
        <p:spPr>
          <a:xfrm>
            <a:off x="462441" y="820011"/>
            <a:ext cx="11267118" cy="1123089"/>
          </a:xfrm>
          <a:prstGeom prst="rect">
            <a:avLst/>
          </a:prstGeom>
        </p:spPr>
      </p:pic>
      <p:pic>
        <p:nvPicPr>
          <p:cNvPr id="5" name="Obrázek 4">
            <a:extLst>
              <a:ext uri="{FF2B5EF4-FFF2-40B4-BE49-F238E27FC236}">
                <a16:creationId xmlns:a16="http://schemas.microsoft.com/office/drawing/2014/main" id="{97F3BA53-EE63-9CAD-446E-F9D622078B2F}"/>
              </a:ext>
            </a:extLst>
          </p:cNvPr>
          <p:cNvPicPr>
            <a:picLocks noChangeAspect="1"/>
          </p:cNvPicPr>
          <p:nvPr/>
        </p:nvPicPr>
        <p:blipFill>
          <a:blip r:embed="rId3"/>
          <a:stretch>
            <a:fillRect/>
          </a:stretch>
        </p:blipFill>
        <p:spPr>
          <a:xfrm>
            <a:off x="959644" y="1821045"/>
            <a:ext cx="10272712" cy="4602708"/>
          </a:xfrm>
          <a:prstGeom prst="rect">
            <a:avLst/>
          </a:prstGeom>
        </p:spPr>
      </p:pic>
    </p:spTree>
    <p:extLst>
      <p:ext uri="{BB962C8B-B14F-4D97-AF65-F5344CB8AC3E}">
        <p14:creationId xmlns:p14="http://schemas.microsoft.com/office/powerpoint/2010/main" val="1960628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C4CE596-3B97-EDA1-F9DD-256AD3B66C08}"/>
              </a:ext>
            </a:extLst>
          </p:cNvPr>
          <p:cNvPicPr>
            <a:picLocks noChangeAspect="1"/>
          </p:cNvPicPr>
          <p:nvPr/>
        </p:nvPicPr>
        <p:blipFill>
          <a:blip r:embed="rId2"/>
          <a:stretch>
            <a:fillRect/>
          </a:stretch>
        </p:blipFill>
        <p:spPr>
          <a:xfrm>
            <a:off x="435830" y="1366316"/>
            <a:ext cx="11320339" cy="3184420"/>
          </a:xfrm>
          <a:prstGeom prst="rect">
            <a:avLst/>
          </a:prstGeom>
        </p:spPr>
      </p:pic>
    </p:spTree>
    <p:extLst>
      <p:ext uri="{BB962C8B-B14F-4D97-AF65-F5344CB8AC3E}">
        <p14:creationId xmlns:p14="http://schemas.microsoft.com/office/powerpoint/2010/main" val="4114049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3F9364C-8CCB-A475-3FFF-6C636EC6C14A}"/>
              </a:ext>
            </a:extLst>
          </p:cNvPr>
          <p:cNvPicPr>
            <a:picLocks noChangeAspect="1"/>
          </p:cNvPicPr>
          <p:nvPr/>
        </p:nvPicPr>
        <p:blipFill rotWithShape="1">
          <a:blip r:embed="rId2"/>
          <a:srcRect r="47192" b="47943"/>
          <a:stretch/>
        </p:blipFill>
        <p:spPr>
          <a:xfrm>
            <a:off x="1788601" y="1289217"/>
            <a:ext cx="8614798" cy="4279566"/>
          </a:xfrm>
          <a:prstGeom prst="rect">
            <a:avLst/>
          </a:prstGeom>
        </p:spPr>
      </p:pic>
    </p:spTree>
    <p:extLst>
      <p:ext uri="{BB962C8B-B14F-4D97-AF65-F5344CB8AC3E}">
        <p14:creationId xmlns:p14="http://schemas.microsoft.com/office/powerpoint/2010/main" val="1017077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A8FC5A6-9A30-B7A6-4DCA-2DA2C320BD45}"/>
              </a:ext>
            </a:extLst>
          </p:cNvPr>
          <p:cNvPicPr>
            <a:picLocks noChangeAspect="1"/>
          </p:cNvPicPr>
          <p:nvPr/>
        </p:nvPicPr>
        <p:blipFill>
          <a:blip r:embed="rId2"/>
          <a:stretch>
            <a:fillRect/>
          </a:stretch>
        </p:blipFill>
        <p:spPr>
          <a:xfrm>
            <a:off x="454376" y="1037160"/>
            <a:ext cx="11283247" cy="2391840"/>
          </a:xfrm>
          <a:prstGeom prst="rect">
            <a:avLst/>
          </a:prstGeom>
        </p:spPr>
      </p:pic>
      <p:pic>
        <p:nvPicPr>
          <p:cNvPr id="7" name="Obrázek 6">
            <a:extLst>
              <a:ext uri="{FF2B5EF4-FFF2-40B4-BE49-F238E27FC236}">
                <a16:creationId xmlns:a16="http://schemas.microsoft.com/office/drawing/2014/main" id="{A7DD0B01-0472-9614-1007-538F94E34EA4}"/>
              </a:ext>
            </a:extLst>
          </p:cNvPr>
          <p:cNvPicPr>
            <a:picLocks noChangeAspect="1"/>
          </p:cNvPicPr>
          <p:nvPr/>
        </p:nvPicPr>
        <p:blipFill>
          <a:blip r:embed="rId3"/>
          <a:stretch>
            <a:fillRect/>
          </a:stretch>
        </p:blipFill>
        <p:spPr>
          <a:xfrm>
            <a:off x="454376" y="3264680"/>
            <a:ext cx="11283242" cy="2391839"/>
          </a:xfrm>
          <a:prstGeom prst="rect">
            <a:avLst/>
          </a:prstGeom>
        </p:spPr>
      </p:pic>
    </p:spTree>
    <p:extLst>
      <p:ext uri="{BB962C8B-B14F-4D97-AF65-F5344CB8AC3E}">
        <p14:creationId xmlns:p14="http://schemas.microsoft.com/office/powerpoint/2010/main" val="180493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2445B-8AEE-0183-EA52-20CF5A08E3C2}"/>
              </a:ext>
            </a:extLst>
          </p:cNvPr>
          <p:cNvSpPr>
            <a:spLocks noGrp="1"/>
          </p:cNvSpPr>
          <p:nvPr>
            <p:ph type="title"/>
          </p:nvPr>
        </p:nvSpPr>
        <p:spPr/>
        <p:txBody>
          <a:bodyPr/>
          <a:lstStyle/>
          <a:p>
            <a:r>
              <a:rPr lang="pt-PT" dirty="0"/>
              <a:t>UNIVERSAIS LINGUÍSTICOS</a:t>
            </a:r>
            <a:endParaRPr lang="cs-CZ" dirty="0"/>
          </a:p>
        </p:txBody>
      </p:sp>
      <p:sp>
        <p:nvSpPr>
          <p:cNvPr id="3" name="Zástupný obsah 2">
            <a:extLst>
              <a:ext uri="{FF2B5EF4-FFF2-40B4-BE49-F238E27FC236}">
                <a16:creationId xmlns:a16="http://schemas.microsoft.com/office/drawing/2014/main" id="{17150EBD-4DAA-7DF5-E08E-70C5D1B4DF63}"/>
              </a:ext>
            </a:extLst>
          </p:cNvPr>
          <p:cNvSpPr>
            <a:spLocks noGrp="1"/>
          </p:cNvSpPr>
          <p:nvPr>
            <p:ph idx="1"/>
          </p:nvPr>
        </p:nvSpPr>
        <p:spPr/>
        <p:txBody>
          <a:bodyPr/>
          <a:lstStyle/>
          <a:p>
            <a:pPr algn="just"/>
            <a:r>
              <a:rPr lang="pt-BR" dirty="0"/>
              <a:t>Apesar de nem todas as línguas possuírem uma relação de parentesco próximo, elas compartilham entre si algumas propriedades presentes em todas as línguas humanas e outras que ocorrem apenas em uma parte delas. Este conjunto de propriedades linguísticas é denominado universais linguísticos</a:t>
            </a:r>
            <a:endParaRPr lang="cs-CZ" dirty="0"/>
          </a:p>
        </p:txBody>
      </p:sp>
    </p:spTree>
    <p:extLst>
      <p:ext uri="{BB962C8B-B14F-4D97-AF65-F5344CB8AC3E}">
        <p14:creationId xmlns:p14="http://schemas.microsoft.com/office/powerpoint/2010/main" val="366997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délník 3">
            <a:extLst>
              <a:ext uri="{FF2B5EF4-FFF2-40B4-BE49-F238E27FC236}">
                <a16:creationId xmlns:a16="http://schemas.microsoft.com/office/drawing/2014/main" id="{8641FE49-E8EC-2C5E-080C-DCE090E0A8FD}"/>
              </a:ext>
            </a:extLst>
          </p:cNvPr>
          <p:cNvSpPr/>
          <p:nvPr/>
        </p:nvSpPr>
        <p:spPr>
          <a:xfrm>
            <a:off x="3104121" y="786930"/>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dirty="0"/>
              <a:t>SG.</a:t>
            </a:r>
          </a:p>
        </p:txBody>
      </p:sp>
      <p:sp>
        <p:nvSpPr>
          <p:cNvPr id="5" name="Obdélník 4">
            <a:extLst>
              <a:ext uri="{FF2B5EF4-FFF2-40B4-BE49-F238E27FC236}">
                <a16:creationId xmlns:a16="http://schemas.microsoft.com/office/drawing/2014/main" id="{A8053B09-BCB5-50F6-6BA2-584B99645B16}"/>
              </a:ext>
            </a:extLst>
          </p:cNvPr>
          <p:cNvSpPr/>
          <p:nvPr/>
        </p:nvSpPr>
        <p:spPr>
          <a:xfrm>
            <a:off x="7192497" y="944313"/>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dirty="0"/>
              <a:t>PL..</a:t>
            </a:r>
          </a:p>
        </p:txBody>
      </p:sp>
      <p:pic>
        <p:nvPicPr>
          <p:cNvPr id="7" name="Obrázek 6">
            <a:extLst>
              <a:ext uri="{FF2B5EF4-FFF2-40B4-BE49-F238E27FC236}">
                <a16:creationId xmlns:a16="http://schemas.microsoft.com/office/drawing/2014/main" id="{B9A3417D-F00E-AB1B-0796-14807ED3C1AA}"/>
              </a:ext>
            </a:extLst>
          </p:cNvPr>
          <p:cNvPicPr>
            <a:picLocks noChangeAspect="1"/>
          </p:cNvPicPr>
          <p:nvPr/>
        </p:nvPicPr>
        <p:blipFill>
          <a:blip r:embed="rId2"/>
          <a:stretch>
            <a:fillRect/>
          </a:stretch>
        </p:blipFill>
        <p:spPr>
          <a:xfrm>
            <a:off x="1624615" y="1726214"/>
            <a:ext cx="8507232" cy="4294237"/>
          </a:xfrm>
          <a:prstGeom prst="rect">
            <a:avLst/>
          </a:prstGeom>
        </p:spPr>
      </p:pic>
      <p:sp>
        <p:nvSpPr>
          <p:cNvPr id="9" name="Obdélník 8">
            <a:extLst>
              <a:ext uri="{FF2B5EF4-FFF2-40B4-BE49-F238E27FC236}">
                <a16:creationId xmlns:a16="http://schemas.microsoft.com/office/drawing/2014/main" id="{316B3D37-40AC-D5A9-5623-8E289DD5B932}"/>
              </a:ext>
            </a:extLst>
          </p:cNvPr>
          <p:cNvSpPr/>
          <p:nvPr/>
        </p:nvSpPr>
        <p:spPr>
          <a:xfrm>
            <a:off x="681996" y="2519556"/>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sz="1200" dirty="0"/>
              <a:t>NOMINATIVO.</a:t>
            </a:r>
          </a:p>
        </p:txBody>
      </p:sp>
      <p:sp>
        <p:nvSpPr>
          <p:cNvPr id="11" name="Obdélník 10">
            <a:extLst>
              <a:ext uri="{FF2B5EF4-FFF2-40B4-BE49-F238E27FC236}">
                <a16:creationId xmlns:a16="http://schemas.microsoft.com/office/drawing/2014/main" id="{B045CB10-CE0F-E8BD-EF2C-77FF6650117D}"/>
              </a:ext>
            </a:extLst>
          </p:cNvPr>
          <p:cNvSpPr/>
          <p:nvPr/>
        </p:nvSpPr>
        <p:spPr>
          <a:xfrm>
            <a:off x="681995" y="3156999"/>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sz="1200" dirty="0"/>
              <a:t>GENITIVO</a:t>
            </a:r>
          </a:p>
        </p:txBody>
      </p:sp>
      <p:sp>
        <p:nvSpPr>
          <p:cNvPr id="12" name="Obdélník 11">
            <a:extLst>
              <a:ext uri="{FF2B5EF4-FFF2-40B4-BE49-F238E27FC236}">
                <a16:creationId xmlns:a16="http://schemas.microsoft.com/office/drawing/2014/main" id="{FAD595CF-69AE-BBB3-3573-E4AA2804CE9C}"/>
              </a:ext>
            </a:extLst>
          </p:cNvPr>
          <p:cNvSpPr/>
          <p:nvPr/>
        </p:nvSpPr>
        <p:spPr>
          <a:xfrm>
            <a:off x="711735" y="4199258"/>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sz="1200" dirty="0"/>
              <a:t>ACUSATIVO</a:t>
            </a:r>
          </a:p>
        </p:txBody>
      </p:sp>
      <p:sp>
        <p:nvSpPr>
          <p:cNvPr id="13" name="Obdélník 12">
            <a:extLst>
              <a:ext uri="{FF2B5EF4-FFF2-40B4-BE49-F238E27FC236}">
                <a16:creationId xmlns:a16="http://schemas.microsoft.com/office/drawing/2014/main" id="{B86E9B7F-9324-31D4-F082-483F03B37B47}"/>
              </a:ext>
            </a:extLst>
          </p:cNvPr>
          <p:cNvSpPr/>
          <p:nvPr/>
        </p:nvSpPr>
        <p:spPr>
          <a:xfrm>
            <a:off x="753740" y="4793093"/>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sz="1200" dirty="0"/>
              <a:t>ABLATIVO 6</a:t>
            </a:r>
          </a:p>
        </p:txBody>
      </p:sp>
      <p:sp>
        <p:nvSpPr>
          <p:cNvPr id="14" name="Obdélník 13">
            <a:extLst>
              <a:ext uri="{FF2B5EF4-FFF2-40B4-BE49-F238E27FC236}">
                <a16:creationId xmlns:a16="http://schemas.microsoft.com/office/drawing/2014/main" id="{70DEEFFC-F054-CD50-BF9F-F4B91C0371FE}"/>
              </a:ext>
            </a:extLst>
          </p:cNvPr>
          <p:cNvSpPr/>
          <p:nvPr/>
        </p:nvSpPr>
        <p:spPr>
          <a:xfrm>
            <a:off x="777989" y="5396774"/>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sz="1200" dirty="0"/>
              <a:t>ABLATIVO 7</a:t>
            </a:r>
          </a:p>
        </p:txBody>
      </p:sp>
      <p:sp>
        <p:nvSpPr>
          <p:cNvPr id="15" name="Obdélník 14">
            <a:extLst>
              <a:ext uri="{FF2B5EF4-FFF2-40B4-BE49-F238E27FC236}">
                <a16:creationId xmlns:a16="http://schemas.microsoft.com/office/drawing/2014/main" id="{4641300D-8F5B-D66D-7361-36476FD79B79}"/>
              </a:ext>
            </a:extLst>
          </p:cNvPr>
          <p:cNvSpPr/>
          <p:nvPr/>
        </p:nvSpPr>
        <p:spPr>
          <a:xfrm>
            <a:off x="728770" y="3727755"/>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sz="1200" dirty="0"/>
              <a:t>DATIVO.</a:t>
            </a:r>
          </a:p>
        </p:txBody>
      </p:sp>
    </p:spTree>
    <p:extLst>
      <p:ext uri="{BB962C8B-B14F-4D97-AF65-F5344CB8AC3E}">
        <p14:creationId xmlns:p14="http://schemas.microsoft.com/office/powerpoint/2010/main" val="3244454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8FE560B-C858-0B27-59F5-CD6BFE8C15CD}"/>
              </a:ext>
            </a:extLst>
          </p:cNvPr>
          <p:cNvPicPr>
            <a:picLocks noChangeAspect="1"/>
          </p:cNvPicPr>
          <p:nvPr/>
        </p:nvPicPr>
        <p:blipFill>
          <a:blip r:embed="rId2"/>
          <a:stretch>
            <a:fillRect/>
          </a:stretch>
        </p:blipFill>
        <p:spPr>
          <a:xfrm>
            <a:off x="345187" y="1212112"/>
            <a:ext cx="11501625" cy="3955311"/>
          </a:xfrm>
          <a:prstGeom prst="rect">
            <a:avLst/>
          </a:prstGeom>
        </p:spPr>
      </p:pic>
    </p:spTree>
    <p:extLst>
      <p:ext uri="{BB962C8B-B14F-4D97-AF65-F5344CB8AC3E}">
        <p14:creationId xmlns:p14="http://schemas.microsoft.com/office/powerpoint/2010/main" val="2234337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8832E24-9469-D59D-2D93-0D101DD684D9}"/>
              </a:ext>
            </a:extLst>
          </p:cNvPr>
          <p:cNvPicPr>
            <a:picLocks noChangeAspect="1"/>
          </p:cNvPicPr>
          <p:nvPr/>
        </p:nvPicPr>
        <p:blipFill>
          <a:blip r:embed="rId2"/>
          <a:stretch>
            <a:fillRect/>
          </a:stretch>
        </p:blipFill>
        <p:spPr>
          <a:xfrm>
            <a:off x="1491" y="1571626"/>
            <a:ext cx="11720210" cy="3571874"/>
          </a:xfrm>
          <a:prstGeom prst="rect">
            <a:avLst/>
          </a:prstGeom>
        </p:spPr>
      </p:pic>
    </p:spTree>
    <p:extLst>
      <p:ext uri="{BB962C8B-B14F-4D97-AF65-F5344CB8AC3E}">
        <p14:creationId xmlns:p14="http://schemas.microsoft.com/office/powerpoint/2010/main" val="2581142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7E3B0F0-0968-001A-4222-20007639E48B}"/>
              </a:ext>
            </a:extLst>
          </p:cNvPr>
          <p:cNvPicPr>
            <a:picLocks noChangeAspect="1"/>
          </p:cNvPicPr>
          <p:nvPr/>
        </p:nvPicPr>
        <p:blipFill>
          <a:blip r:embed="rId2"/>
          <a:stretch>
            <a:fillRect/>
          </a:stretch>
        </p:blipFill>
        <p:spPr>
          <a:xfrm>
            <a:off x="534609" y="1237399"/>
            <a:ext cx="10544516" cy="3207010"/>
          </a:xfrm>
          <a:prstGeom prst="rect">
            <a:avLst/>
          </a:prstGeom>
        </p:spPr>
      </p:pic>
    </p:spTree>
    <p:extLst>
      <p:ext uri="{BB962C8B-B14F-4D97-AF65-F5344CB8AC3E}">
        <p14:creationId xmlns:p14="http://schemas.microsoft.com/office/powerpoint/2010/main" val="4119474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A50EF13-4D2C-A7A2-8743-15B48C2E0EF7}"/>
              </a:ext>
            </a:extLst>
          </p:cNvPr>
          <p:cNvPicPr>
            <a:picLocks noChangeAspect="1"/>
          </p:cNvPicPr>
          <p:nvPr/>
        </p:nvPicPr>
        <p:blipFill>
          <a:blip r:embed="rId2"/>
          <a:stretch>
            <a:fillRect/>
          </a:stretch>
        </p:blipFill>
        <p:spPr>
          <a:xfrm>
            <a:off x="2348854" y="409697"/>
            <a:ext cx="7494292" cy="6341324"/>
          </a:xfrm>
          <a:prstGeom prst="rect">
            <a:avLst/>
          </a:prstGeom>
        </p:spPr>
      </p:pic>
      <p:sp>
        <p:nvSpPr>
          <p:cNvPr id="4" name="Obdélník 3">
            <a:extLst>
              <a:ext uri="{FF2B5EF4-FFF2-40B4-BE49-F238E27FC236}">
                <a16:creationId xmlns:a16="http://schemas.microsoft.com/office/drawing/2014/main" id="{4B7949F0-D1F9-72D7-C4BC-B3E94E7A43EF}"/>
              </a:ext>
            </a:extLst>
          </p:cNvPr>
          <p:cNvSpPr/>
          <p:nvPr/>
        </p:nvSpPr>
        <p:spPr>
          <a:xfrm>
            <a:off x="4252404" y="409697"/>
            <a:ext cx="1216241" cy="6036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MEU</a:t>
            </a:r>
          </a:p>
        </p:txBody>
      </p:sp>
      <p:sp>
        <p:nvSpPr>
          <p:cNvPr id="5" name="Obdélník 4">
            <a:extLst>
              <a:ext uri="{FF2B5EF4-FFF2-40B4-BE49-F238E27FC236}">
                <a16:creationId xmlns:a16="http://schemas.microsoft.com/office/drawing/2014/main" id="{F8929F46-D357-FF93-7C23-C8AB65DAED7C}"/>
              </a:ext>
            </a:extLst>
          </p:cNvPr>
          <p:cNvSpPr/>
          <p:nvPr/>
        </p:nvSpPr>
        <p:spPr>
          <a:xfrm>
            <a:off x="6322380" y="409697"/>
            <a:ext cx="1216241" cy="6036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MINHA</a:t>
            </a:r>
          </a:p>
        </p:txBody>
      </p:sp>
      <p:sp>
        <p:nvSpPr>
          <p:cNvPr id="6" name="Obdélník 5">
            <a:extLst>
              <a:ext uri="{FF2B5EF4-FFF2-40B4-BE49-F238E27FC236}">
                <a16:creationId xmlns:a16="http://schemas.microsoft.com/office/drawing/2014/main" id="{27F96C39-108D-A4A3-B914-250DDB6C8A0B}"/>
              </a:ext>
            </a:extLst>
          </p:cNvPr>
          <p:cNvSpPr/>
          <p:nvPr/>
        </p:nvSpPr>
        <p:spPr>
          <a:xfrm>
            <a:off x="8392356" y="437654"/>
            <a:ext cx="1216241" cy="6036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NEUTRO</a:t>
            </a:r>
          </a:p>
        </p:txBody>
      </p:sp>
      <p:sp>
        <p:nvSpPr>
          <p:cNvPr id="7" name="Obdélník 6">
            <a:extLst>
              <a:ext uri="{FF2B5EF4-FFF2-40B4-BE49-F238E27FC236}">
                <a16:creationId xmlns:a16="http://schemas.microsoft.com/office/drawing/2014/main" id="{AEE23982-C25E-96A3-A861-0C9EBE254346}"/>
              </a:ext>
            </a:extLst>
          </p:cNvPr>
          <p:cNvSpPr/>
          <p:nvPr/>
        </p:nvSpPr>
        <p:spPr>
          <a:xfrm>
            <a:off x="2348854" y="437654"/>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dirty="0"/>
              <a:t>SG.</a:t>
            </a:r>
          </a:p>
        </p:txBody>
      </p:sp>
      <p:sp>
        <p:nvSpPr>
          <p:cNvPr id="8" name="Obdélník 7">
            <a:extLst>
              <a:ext uri="{FF2B5EF4-FFF2-40B4-BE49-F238E27FC236}">
                <a16:creationId xmlns:a16="http://schemas.microsoft.com/office/drawing/2014/main" id="{E5882E7E-4C3E-D63E-C23D-5347AFC8398E}"/>
              </a:ext>
            </a:extLst>
          </p:cNvPr>
          <p:cNvSpPr/>
          <p:nvPr/>
        </p:nvSpPr>
        <p:spPr>
          <a:xfrm>
            <a:off x="2348854" y="3456957"/>
            <a:ext cx="1216241" cy="60368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cs-CZ" dirty="0"/>
              <a:t>PL.</a:t>
            </a:r>
          </a:p>
        </p:txBody>
      </p:sp>
    </p:spTree>
    <p:extLst>
      <p:ext uri="{BB962C8B-B14F-4D97-AF65-F5344CB8AC3E}">
        <p14:creationId xmlns:p14="http://schemas.microsoft.com/office/powerpoint/2010/main" val="304606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2445B-8AEE-0183-EA52-20CF5A08E3C2}"/>
              </a:ext>
            </a:extLst>
          </p:cNvPr>
          <p:cNvSpPr>
            <a:spLocks noGrp="1"/>
          </p:cNvSpPr>
          <p:nvPr>
            <p:ph type="title"/>
          </p:nvPr>
        </p:nvSpPr>
        <p:spPr/>
        <p:txBody>
          <a:bodyPr/>
          <a:lstStyle/>
          <a:p>
            <a:r>
              <a:rPr lang="pt-PT" dirty="0"/>
              <a:t>UNIVERSAIS LINGUÍSTICOS</a:t>
            </a:r>
            <a:endParaRPr lang="cs-CZ" dirty="0"/>
          </a:p>
        </p:txBody>
      </p:sp>
      <p:sp>
        <p:nvSpPr>
          <p:cNvPr id="3" name="Zástupný obsah 2">
            <a:extLst>
              <a:ext uri="{FF2B5EF4-FFF2-40B4-BE49-F238E27FC236}">
                <a16:creationId xmlns:a16="http://schemas.microsoft.com/office/drawing/2014/main" id="{17150EBD-4DAA-7DF5-E08E-70C5D1B4DF63}"/>
              </a:ext>
            </a:extLst>
          </p:cNvPr>
          <p:cNvSpPr>
            <a:spLocks noGrp="1"/>
          </p:cNvSpPr>
          <p:nvPr>
            <p:ph idx="1"/>
          </p:nvPr>
        </p:nvSpPr>
        <p:spPr/>
        <p:txBody>
          <a:bodyPr>
            <a:normAutofit/>
          </a:bodyPr>
          <a:lstStyle/>
          <a:p>
            <a:pPr algn="just"/>
            <a:r>
              <a:rPr lang="pt-PT" dirty="0"/>
              <a:t>P</a:t>
            </a:r>
            <a:r>
              <a:rPr lang="pt-BR" dirty="0"/>
              <a:t>odem ser definidos como o conjunto de características gramaticais que se supõe que possam ser encontradas em todas ou na maioria das línguas. Isto é, os universais nada mais são que hipóteses que nos permitem saber como certos padrões linguísticos estão distribuídos nas línguas e se uma determinada língua irá apresentar este padrão ou não. Na área da Tipologia Linguística, a expressão "universais linguísticos" se refere aos fenômenos linguísticos que foram contabilizados por meio de estudos quantitativos. </a:t>
            </a:r>
            <a:endParaRPr lang="cs-CZ" dirty="0"/>
          </a:p>
        </p:txBody>
      </p:sp>
    </p:spTree>
    <p:extLst>
      <p:ext uri="{BB962C8B-B14F-4D97-AF65-F5344CB8AC3E}">
        <p14:creationId xmlns:p14="http://schemas.microsoft.com/office/powerpoint/2010/main" val="116937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F5FD23-7D19-FF55-B9E6-DF858884E168}"/>
              </a:ext>
            </a:extLst>
          </p:cNvPr>
          <p:cNvSpPr>
            <a:spLocks noGrp="1"/>
          </p:cNvSpPr>
          <p:nvPr>
            <p:ph type="title"/>
          </p:nvPr>
        </p:nvSpPr>
        <p:spPr/>
        <p:txBody>
          <a:bodyPr/>
          <a:lstStyle/>
          <a:p>
            <a:r>
              <a:rPr lang="pt-PT" dirty="0"/>
              <a:t>3 níveis</a:t>
            </a:r>
            <a:endParaRPr lang="cs-CZ" dirty="0"/>
          </a:p>
        </p:txBody>
      </p:sp>
      <p:sp>
        <p:nvSpPr>
          <p:cNvPr id="3" name="Zástupný obsah 2">
            <a:extLst>
              <a:ext uri="{FF2B5EF4-FFF2-40B4-BE49-F238E27FC236}">
                <a16:creationId xmlns:a16="http://schemas.microsoft.com/office/drawing/2014/main" id="{9FBE8758-DCA5-6C8D-DE51-CD0B787F9875}"/>
              </a:ext>
            </a:extLst>
          </p:cNvPr>
          <p:cNvSpPr>
            <a:spLocks noGrp="1"/>
          </p:cNvSpPr>
          <p:nvPr>
            <p:ph idx="1"/>
          </p:nvPr>
        </p:nvSpPr>
        <p:spPr/>
        <p:txBody>
          <a:bodyPr/>
          <a:lstStyle/>
          <a:p>
            <a:pPr marL="514350" indent="-514350">
              <a:buFont typeface="+mj-lt"/>
              <a:buAutoNum type="arabicPeriod"/>
            </a:pPr>
            <a:r>
              <a:rPr lang="pt-PT" dirty="0"/>
              <a:t>FONÉTICO – FONOLÓGICO</a:t>
            </a:r>
          </a:p>
          <a:p>
            <a:pPr lvl="1"/>
            <a:r>
              <a:rPr lang="pt-PT" dirty="0"/>
              <a:t>Acento, sílaba, sistema vocálico e consonântico</a:t>
            </a:r>
          </a:p>
          <a:p>
            <a:pPr marL="514350" indent="-514350">
              <a:buFont typeface="+mj-lt"/>
              <a:buAutoNum type="arabicPeriod"/>
            </a:pPr>
            <a:r>
              <a:rPr lang="pt-PT" dirty="0"/>
              <a:t>MORFOLÓGICO</a:t>
            </a:r>
          </a:p>
          <a:p>
            <a:pPr lvl="1"/>
            <a:r>
              <a:rPr lang="pt-PT" dirty="0"/>
              <a:t>Divisão tradicional: </a:t>
            </a:r>
          </a:p>
          <a:p>
            <a:pPr lvl="2"/>
            <a:r>
              <a:rPr lang="pt-PT" dirty="0"/>
              <a:t>Línguas flexionais, aglutinantes, introflexionais, isolantes, polissintéticas</a:t>
            </a:r>
          </a:p>
          <a:p>
            <a:pPr marL="514350" indent="-514350">
              <a:buFont typeface="+mj-lt"/>
              <a:buAutoNum type="arabicPeriod"/>
            </a:pPr>
            <a:r>
              <a:rPr lang="pt-PT" dirty="0"/>
              <a:t>SINTÁTICO </a:t>
            </a:r>
          </a:p>
          <a:p>
            <a:pPr lvl="1"/>
            <a:r>
              <a:rPr lang="pt-PT" dirty="0"/>
              <a:t>ORDEM DAS PALAVRAS: </a:t>
            </a:r>
          </a:p>
          <a:p>
            <a:pPr lvl="2"/>
            <a:r>
              <a:rPr lang="pt-PT" dirty="0"/>
              <a:t>SVO, SOV, VSO, VOS, OSV, OVS (S- sujeito, V – predicado, O  objeto/complemento)</a:t>
            </a:r>
            <a:endParaRPr lang="cs-CZ" dirty="0"/>
          </a:p>
        </p:txBody>
      </p:sp>
    </p:spTree>
    <p:extLst>
      <p:ext uri="{BB962C8B-B14F-4D97-AF65-F5344CB8AC3E}">
        <p14:creationId xmlns:p14="http://schemas.microsoft.com/office/powerpoint/2010/main" val="139138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87BA0A-FC15-1057-313C-9C8C35C476DD}"/>
              </a:ext>
            </a:extLst>
          </p:cNvPr>
          <p:cNvSpPr>
            <a:spLocks noGrp="1"/>
          </p:cNvSpPr>
          <p:nvPr>
            <p:ph type="title"/>
          </p:nvPr>
        </p:nvSpPr>
        <p:spPr/>
        <p:txBody>
          <a:bodyPr/>
          <a:lstStyle/>
          <a:p>
            <a:r>
              <a:rPr lang="pt-PT" dirty="0"/>
              <a:t>VLADIMÍR SKALICKA – tipologia morfológica</a:t>
            </a:r>
            <a:endParaRPr lang="cs-CZ" dirty="0"/>
          </a:p>
        </p:txBody>
      </p:sp>
      <p:sp>
        <p:nvSpPr>
          <p:cNvPr id="3" name="Zástupný obsah 2">
            <a:extLst>
              <a:ext uri="{FF2B5EF4-FFF2-40B4-BE49-F238E27FC236}">
                <a16:creationId xmlns:a16="http://schemas.microsoft.com/office/drawing/2014/main" id="{43D32750-3CC8-1E40-7B4A-1C0D4BECA3DA}"/>
              </a:ext>
            </a:extLst>
          </p:cNvPr>
          <p:cNvSpPr>
            <a:spLocks noGrp="1"/>
          </p:cNvSpPr>
          <p:nvPr>
            <p:ph idx="1"/>
          </p:nvPr>
        </p:nvSpPr>
        <p:spPr/>
        <p:txBody>
          <a:bodyPr/>
          <a:lstStyle/>
          <a:p>
            <a:r>
              <a:rPr lang="pt-PT" dirty="0"/>
              <a:t>Línguas amórficas – sem afixos, isolantes, composição</a:t>
            </a:r>
          </a:p>
          <a:p>
            <a:r>
              <a:rPr lang="pt-PT" dirty="0"/>
              <a:t>Afixais</a:t>
            </a:r>
          </a:p>
          <a:p>
            <a:pPr lvl="1"/>
            <a:r>
              <a:rPr lang="pt-PT" dirty="0"/>
              <a:t>Aglutinantes: um afixo – uma categoria gramatical – morfológica /turco/ ev-ler-in afixos ev (casa), ler (plural) in (genitivo)</a:t>
            </a:r>
          </a:p>
          <a:p>
            <a:pPr lvl="1"/>
            <a:r>
              <a:rPr lang="pt-PT" dirty="0"/>
              <a:t>Flexionais – afixos, prefixos, sufixos, infixos</a:t>
            </a:r>
          </a:p>
          <a:p>
            <a:pPr lvl="2"/>
            <a:r>
              <a:rPr lang="pt-PT" dirty="0"/>
              <a:t>Sintéticas – línguas com declinação, número: latim, línguas eslavas (num sufixo estão sintentizadas várias categorias: dom</a:t>
            </a:r>
            <a:r>
              <a:rPr lang="cs-CZ" dirty="0"/>
              <a:t>ů – (ů</a:t>
            </a:r>
            <a:r>
              <a:rPr lang="pt-PT" dirty="0"/>
              <a:t> – exprimem o número plural e genitivo)</a:t>
            </a:r>
          </a:p>
          <a:p>
            <a:pPr lvl="2"/>
            <a:r>
              <a:rPr lang="pt-PT" dirty="0"/>
              <a:t>Analíticas – sem declinação: relações casuais são expressas por morfemas livres, inglês, francês</a:t>
            </a:r>
          </a:p>
          <a:p>
            <a:pPr lvl="2"/>
            <a:r>
              <a:rPr lang="pt-PT" dirty="0"/>
              <a:t>Polissintéticas – aglutinam as categorias gramaticais e lexicais numa palavra (línguas bantu: género – tem a ver com a categoria lexical ´... </a:t>
            </a:r>
          </a:p>
        </p:txBody>
      </p:sp>
    </p:spTree>
    <p:extLst>
      <p:ext uri="{BB962C8B-B14F-4D97-AF65-F5344CB8AC3E}">
        <p14:creationId xmlns:p14="http://schemas.microsoft.com/office/powerpoint/2010/main" val="175556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55C8986-3650-4B70-91DB-D23F7F5F9AFD}"/>
              </a:ext>
            </a:extLst>
          </p:cNvPr>
          <p:cNvSpPr>
            <a:spLocks noGrp="1"/>
          </p:cNvSpPr>
          <p:nvPr>
            <p:ph type="sldNum" sz="quarter" idx="12"/>
          </p:nvPr>
        </p:nvSpPr>
        <p:spPr>
          <a:xfrm>
            <a:off x="10515600" y="6170490"/>
            <a:ext cx="1198829" cy="457200"/>
          </a:xfrm>
        </p:spPr>
        <p:txBody>
          <a:bodyPr vert="horz" lIns="109728" tIns="109728" rIns="109728" bIns="91440" rtlCol="0" anchor="b">
            <a:normAutofit/>
          </a:bodyPr>
          <a:lstStyle/>
          <a:p>
            <a:pPr>
              <a:spcAft>
                <a:spcPts val="600"/>
              </a:spcAft>
            </a:pPr>
            <a:fld id="{FAEF9944-A4F6-4C59-AEBD-678D6480B8EA}" type="slidenum">
              <a:rPr lang="en-US">
                <a:solidFill>
                  <a:srgbClr val="FFFFFF"/>
                </a:solidFill>
              </a:rPr>
              <a:pPr>
                <a:spcAft>
                  <a:spcPts val="600"/>
                </a:spcAft>
              </a:pPr>
              <a:t>8</a:t>
            </a:fld>
            <a:endParaRPr lang="en-US" dirty="0">
              <a:solidFill>
                <a:srgbClr val="FFFFFF"/>
              </a:solidFill>
            </a:endParaRPr>
          </a:p>
        </p:txBody>
      </p:sp>
      <p:graphicFrame>
        <p:nvGraphicFramePr>
          <p:cNvPr id="6" name="Diagram 5">
            <a:extLst>
              <a:ext uri="{FF2B5EF4-FFF2-40B4-BE49-F238E27FC236}">
                <a16:creationId xmlns:a16="http://schemas.microsoft.com/office/drawing/2014/main" id="{33291B4C-0C25-429C-8C6E-D5707CB73210}"/>
              </a:ext>
            </a:extLst>
          </p:cNvPr>
          <p:cNvGraphicFramePr/>
          <p:nvPr/>
        </p:nvGraphicFramePr>
        <p:xfrm>
          <a:off x="239151" y="230310"/>
          <a:ext cx="11788726" cy="662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délník 6">
            <a:extLst>
              <a:ext uri="{FF2B5EF4-FFF2-40B4-BE49-F238E27FC236}">
                <a16:creationId xmlns:a16="http://schemas.microsoft.com/office/drawing/2014/main" id="{63D79A68-D7D7-4290-A844-95B5FBA2E5E8}"/>
              </a:ext>
            </a:extLst>
          </p:cNvPr>
          <p:cNvSpPr/>
          <p:nvPr/>
        </p:nvSpPr>
        <p:spPr>
          <a:xfrm>
            <a:off x="4252008" y="4686347"/>
            <a:ext cx="3830104" cy="796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i="1" dirty="0">
                <a:solidFill>
                  <a:schemeClr val="tx1"/>
                </a:solidFill>
              </a:rPr>
              <a:t>CONSTRUTOS IDEIAIS</a:t>
            </a:r>
            <a:endParaRPr lang="cs-CZ" b="1" i="1" dirty="0">
              <a:solidFill>
                <a:schemeClr val="tx1"/>
              </a:solidFill>
            </a:endParaRPr>
          </a:p>
        </p:txBody>
      </p:sp>
      <p:sp>
        <p:nvSpPr>
          <p:cNvPr id="57" name="Obdélník 56">
            <a:extLst>
              <a:ext uri="{FF2B5EF4-FFF2-40B4-BE49-F238E27FC236}">
                <a16:creationId xmlns:a16="http://schemas.microsoft.com/office/drawing/2014/main" id="{51FA46AE-6314-493A-8105-3F23F30085DC}"/>
              </a:ext>
            </a:extLst>
          </p:cNvPr>
          <p:cNvSpPr/>
          <p:nvPr/>
        </p:nvSpPr>
        <p:spPr>
          <a:xfrm>
            <a:off x="4252008" y="5838458"/>
            <a:ext cx="4297679" cy="66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i="1" dirty="0">
                <a:solidFill>
                  <a:schemeClr val="tx1"/>
                </a:solidFill>
              </a:rPr>
              <a:t>PROPRIEDADES DOMINANTES</a:t>
            </a:r>
            <a:endParaRPr lang="cs-CZ" b="1" i="1" dirty="0">
              <a:solidFill>
                <a:schemeClr val="tx1"/>
              </a:solidFill>
            </a:endParaRPr>
          </a:p>
        </p:txBody>
      </p:sp>
      <p:cxnSp>
        <p:nvCxnSpPr>
          <p:cNvPr id="9" name="Přímá spojnice se šipkou 8">
            <a:extLst>
              <a:ext uri="{FF2B5EF4-FFF2-40B4-BE49-F238E27FC236}">
                <a16:creationId xmlns:a16="http://schemas.microsoft.com/office/drawing/2014/main" id="{ACC91036-BBA1-4CE2-BB4B-99D13363E2E1}"/>
              </a:ext>
            </a:extLst>
          </p:cNvPr>
          <p:cNvCxnSpPr>
            <a:cxnSpLocks/>
          </p:cNvCxnSpPr>
          <p:nvPr/>
        </p:nvCxnSpPr>
        <p:spPr>
          <a:xfrm flipV="1">
            <a:off x="8851042" y="3003452"/>
            <a:ext cx="940072" cy="85109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Přímá spojnice se šipkou 60">
            <a:extLst>
              <a:ext uri="{FF2B5EF4-FFF2-40B4-BE49-F238E27FC236}">
                <a16:creationId xmlns:a16="http://schemas.microsoft.com/office/drawing/2014/main" id="{2234A4F5-58D6-4958-91C3-7FCBC25ADA1A}"/>
              </a:ext>
            </a:extLst>
          </p:cNvPr>
          <p:cNvCxnSpPr>
            <a:cxnSpLocks/>
          </p:cNvCxnSpPr>
          <p:nvPr/>
        </p:nvCxnSpPr>
        <p:spPr>
          <a:xfrm>
            <a:off x="8869467" y="3854548"/>
            <a:ext cx="921647" cy="22508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69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46C2811-3023-F14A-2FAA-BB6D24CB86EA}"/>
              </a:ext>
            </a:extLst>
          </p:cNvPr>
          <p:cNvPicPr>
            <a:picLocks noChangeAspect="1"/>
          </p:cNvPicPr>
          <p:nvPr/>
        </p:nvPicPr>
        <p:blipFill>
          <a:blip r:embed="rId2"/>
          <a:stretch>
            <a:fillRect/>
          </a:stretch>
        </p:blipFill>
        <p:spPr>
          <a:xfrm>
            <a:off x="137941" y="594427"/>
            <a:ext cx="11916118" cy="4955768"/>
          </a:xfrm>
          <a:prstGeom prst="rect">
            <a:avLst/>
          </a:prstGeom>
        </p:spPr>
      </p:pic>
    </p:spTree>
    <p:extLst>
      <p:ext uri="{BB962C8B-B14F-4D97-AF65-F5344CB8AC3E}">
        <p14:creationId xmlns:p14="http://schemas.microsoft.com/office/powerpoint/2010/main" val="356252385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615</Words>
  <Application>Microsoft Office PowerPoint</Application>
  <PresentationFormat>Širokoúhlá obrazovka</PresentationFormat>
  <Paragraphs>102</Paragraphs>
  <Slides>44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44</vt:i4>
      </vt:variant>
    </vt:vector>
  </HeadingPairs>
  <TitlesOfParts>
    <vt:vector size="48" baseType="lpstr">
      <vt:lpstr>Arial</vt:lpstr>
      <vt:lpstr>Calibri</vt:lpstr>
      <vt:lpstr>Calibri Light</vt:lpstr>
      <vt:lpstr>Motiv Office</vt:lpstr>
      <vt:lpstr>Leitoria </vt:lpstr>
      <vt:lpstr>índice</vt:lpstr>
      <vt:lpstr>Classificação das línguas</vt:lpstr>
      <vt:lpstr>UNIVERSAIS LINGUÍSTICOS</vt:lpstr>
      <vt:lpstr>UNIVERSAIS LINGUÍSTICOS</vt:lpstr>
      <vt:lpstr>3 níveis</vt:lpstr>
      <vt:lpstr>VLADIMÍR SKALICKA – tipologia morfológica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Adjetivo COMPARATIVO, SUPERLATIVO RELATIVO</vt:lpstr>
      <vt:lpstr>Adjetivo SUPERLATIVO ABSOLUTO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Leitoria </dc:title>
  <dc:creator>Iva Svobodová</dc:creator>
  <cp:lastModifiedBy>Iva Svobodová</cp:lastModifiedBy>
  <cp:revision>2</cp:revision>
  <dcterms:created xsi:type="dcterms:W3CDTF">2023-10-04T19:19:16Z</dcterms:created>
  <dcterms:modified xsi:type="dcterms:W3CDTF">2023-10-05T09:39:45Z</dcterms:modified>
</cp:coreProperties>
</file>