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  <p:sldId id="263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59CB40-556D-4F56-B657-DE749F34BCD0}" v="6" dt="2023-09-19T08:33:56.1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8" autoAdjust="0"/>
    <p:restoredTop sz="95768" autoAdjust="0"/>
  </p:normalViewPr>
  <p:slideViewPr>
    <p:cSldViewPr snapToGrid="0">
      <p:cViewPr varScale="1">
        <p:scale>
          <a:sx n="114" d="100"/>
          <a:sy n="114" d="100"/>
        </p:scale>
        <p:origin x="468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o Buzek" userId="4f35dfa6-709e-4c09-8e45-9b4a63ed5d2e" providerId="ADAL" clId="{3C59CB40-556D-4F56-B657-DE749F34BCD0}"/>
    <pc:docChg chg="undo custSel addSld delSld modSld">
      <pc:chgData name="Ivo Buzek" userId="4f35dfa6-709e-4c09-8e45-9b4a63ed5d2e" providerId="ADAL" clId="{3C59CB40-556D-4F56-B657-DE749F34BCD0}" dt="2023-09-20T11:42:26.821" v="503" actId="5793"/>
      <pc:docMkLst>
        <pc:docMk/>
      </pc:docMkLst>
      <pc:sldChg chg="modSp mod">
        <pc:chgData name="Ivo Buzek" userId="4f35dfa6-709e-4c09-8e45-9b4a63ed5d2e" providerId="ADAL" clId="{3C59CB40-556D-4F56-B657-DE749F34BCD0}" dt="2023-09-19T07:45:31.753" v="81" actId="20577"/>
        <pc:sldMkLst>
          <pc:docMk/>
          <pc:sldMk cId="3263342447" sldId="256"/>
        </pc:sldMkLst>
        <pc:spChg chg="mod">
          <ac:chgData name="Ivo Buzek" userId="4f35dfa6-709e-4c09-8e45-9b4a63ed5d2e" providerId="ADAL" clId="{3C59CB40-556D-4F56-B657-DE749F34BCD0}" dt="2023-09-19T07:44:12.721" v="41" actId="20577"/>
          <ac:spMkLst>
            <pc:docMk/>
            <pc:sldMk cId="3263342447" sldId="256"/>
            <ac:spMk id="4" creationId="{2491EF5B-3067-7546-837B-2D005F3ED499}"/>
          </ac:spMkLst>
        </pc:spChg>
        <pc:spChg chg="mod">
          <ac:chgData name="Ivo Buzek" userId="4f35dfa6-709e-4c09-8e45-9b4a63ed5d2e" providerId="ADAL" clId="{3C59CB40-556D-4F56-B657-DE749F34BCD0}" dt="2023-09-19T07:45:31.753" v="81" actId="20577"/>
          <ac:spMkLst>
            <pc:docMk/>
            <pc:sldMk cId="3263342447" sldId="256"/>
            <ac:spMk id="5" creationId="{BDA74EBB-06F9-2F42-BBA7-49358111EC86}"/>
          </ac:spMkLst>
        </pc:spChg>
      </pc:sldChg>
      <pc:sldChg chg="addSp delSp modSp new mod modClrScheme chgLayout">
        <pc:chgData name="Ivo Buzek" userId="4f35dfa6-709e-4c09-8e45-9b4a63ed5d2e" providerId="ADAL" clId="{3C59CB40-556D-4F56-B657-DE749F34BCD0}" dt="2023-09-19T08:22:29.778" v="150" actId="2710"/>
        <pc:sldMkLst>
          <pc:docMk/>
          <pc:sldMk cId="1116241594" sldId="257"/>
        </pc:sldMkLst>
        <pc:spChg chg="mod ord">
          <ac:chgData name="Ivo Buzek" userId="4f35dfa6-709e-4c09-8e45-9b4a63ed5d2e" providerId="ADAL" clId="{3C59CB40-556D-4F56-B657-DE749F34BCD0}" dt="2023-09-19T07:45:58.815" v="83" actId="700"/>
          <ac:spMkLst>
            <pc:docMk/>
            <pc:sldMk cId="1116241594" sldId="257"/>
            <ac:spMk id="2" creationId="{68C793BB-001B-200D-4CF0-D8908CD020DB}"/>
          </ac:spMkLst>
        </pc:spChg>
        <pc:spChg chg="del">
          <ac:chgData name="Ivo Buzek" userId="4f35dfa6-709e-4c09-8e45-9b4a63ed5d2e" providerId="ADAL" clId="{3C59CB40-556D-4F56-B657-DE749F34BCD0}" dt="2023-09-19T07:45:58.815" v="83" actId="700"/>
          <ac:spMkLst>
            <pc:docMk/>
            <pc:sldMk cId="1116241594" sldId="257"/>
            <ac:spMk id="3" creationId="{F57F6F2D-2D49-08BC-E570-F0653B024823}"/>
          </ac:spMkLst>
        </pc:spChg>
        <pc:spChg chg="del mod ord">
          <ac:chgData name="Ivo Buzek" userId="4f35dfa6-709e-4c09-8e45-9b4a63ed5d2e" providerId="ADAL" clId="{3C59CB40-556D-4F56-B657-DE749F34BCD0}" dt="2023-09-19T07:45:58.815" v="83" actId="700"/>
          <ac:spMkLst>
            <pc:docMk/>
            <pc:sldMk cId="1116241594" sldId="257"/>
            <ac:spMk id="4" creationId="{AB8AB013-423F-4F78-B4A7-C29BAF84F2EA}"/>
          </ac:spMkLst>
        </pc:spChg>
        <pc:spChg chg="add mod ord">
          <ac:chgData name="Ivo Buzek" userId="4f35dfa6-709e-4c09-8e45-9b4a63ed5d2e" providerId="ADAL" clId="{3C59CB40-556D-4F56-B657-DE749F34BCD0}" dt="2023-09-19T08:22:29.778" v="150" actId="2710"/>
          <ac:spMkLst>
            <pc:docMk/>
            <pc:sldMk cId="1116241594" sldId="257"/>
            <ac:spMk id="5" creationId="{62DF4257-82F7-D572-0CEE-A30FDF9DC47C}"/>
          </ac:spMkLst>
        </pc:spChg>
      </pc:sldChg>
      <pc:sldChg chg="modSp new mod">
        <pc:chgData name="Ivo Buzek" userId="4f35dfa6-709e-4c09-8e45-9b4a63ed5d2e" providerId="ADAL" clId="{3C59CB40-556D-4F56-B657-DE749F34BCD0}" dt="2023-09-19T08:23:05.417" v="157" actId="5793"/>
        <pc:sldMkLst>
          <pc:docMk/>
          <pc:sldMk cId="3082626919" sldId="258"/>
        </pc:sldMkLst>
        <pc:spChg chg="mod">
          <ac:chgData name="Ivo Buzek" userId="4f35dfa6-709e-4c09-8e45-9b4a63ed5d2e" providerId="ADAL" clId="{3C59CB40-556D-4F56-B657-DE749F34BCD0}" dt="2023-09-19T08:23:05.417" v="157" actId="5793"/>
          <ac:spMkLst>
            <pc:docMk/>
            <pc:sldMk cId="3082626919" sldId="258"/>
            <ac:spMk id="3" creationId="{CB9A6B22-C404-E2D2-164D-929278139057}"/>
          </ac:spMkLst>
        </pc:spChg>
      </pc:sldChg>
      <pc:sldChg chg="modSp new mod">
        <pc:chgData name="Ivo Buzek" userId="4f35dfa6-709e-4c09-8e45-9b4a63ed5d2e" providerId="ADAL" clId="{3C59CB40-556D-4F56-B657-DE749F34BCD0}" dt="2023-09-19T08:26:13.903" v="176" actId="6549"/>
        <pc:sldMkLst>
          <pc:docMk/>
          <pc:sldMk cId="152510634" sldId="259"/>
        </pc:sldMkLst>
        <pc:spChg chg="mod">
          <ac:chgData name="Ivo Buzek" userId="4f35dfa6-709e-4c09-8e45-9b4a63ed5d2e" providerId="ADAL" clId="{3C59CB40-556D-4F56-B657-DE749F34BCD0}" dt="2023-09-19T08:26:13.903" v="176" actId="6549"/>
          <ac:spMkLst>
            <pc:docMk/>
            <pc:sldMk cId="152510634" sldId="259"/>
            <ac:spMk id="3" creationId="{3C9D7B9A-5889-1A4E-626A-53E502AB7729}"/>
          </ac:spMkLst>
        </pc:spChg>
      </pc:sldChg>
      <pc:sldChg chg="modSp new del mod">
        <pc:chgData name="Ivo Buzek" userId="4f35dfa6-709e-4c09-8e45-9b4a63ed5d2e" providerId="ADAL" clId="{3C59CB40-556D-4F56-B657-DE749F34BCD0}" dt="2023-09-19T08:14:59.653" v="140" actId="2696"/>
        <pc:sldMkLst>
          <pc:docMk/>
          <pc:sldMk cId="2570786014" sldId="259"/>
        </pc:sldMkLst>
        <pc:spChg chg="mod">
          <ac:chgData name="Ivo Buzek" userId="4f35dfa6-709e-4c09-8e45-9b4a63ed5d2e" providerId="ADAL" clId="{3C59CB40-556D-4F56-B657-DE749F34BCD0}" dt="2023-09-19T08:14:54.440" v="139"/>
          <ac:spMkLst>
            <pc:docMk/>
            <pc:sldMk cId="2570786014" sldId="259"/>
            <ac:spMk id="3" creationId="{24490A9B-4D02-FADF-F54E-931D31C37A8E}"/>
          </ac:spMkLst>
        </pc:spChg>
      </pc:sldChg>
      <pc:sldChg chg="addSp modSp new mod">
        <pc:chgData name="Ivo Buzek" userId="4f35dfa6-709e-4c09-8e45-9b4a63ed5d2e" providerId="ADAL" clId="{3C59CB40-556D-4F56-B657-DE749F34BCD0}" dt="2023-09-19T08:33:56.117" v="252" actId="1076"/>
        <pc:sldMkLst>
          <pc:docMk/>
          <pc:sldMk cId="2168316343" sldId="260"/>
        </pc:sldMkLst>
        <pc:spChg chg="mod">
          <ac:chgData name="Ivo Buzek" userId="4f35dfa6-709e-4c09-8e45-9b4a63ed5d2e" providerId="ADAL" clId="{3C59CB40-556D-4F56-B657-DE749F34BCD0}" dt="2023-09-19T08:33:40.324" v="251" actId="255"/>
          <ac:spMkLst>
            <pc:docMk/>
            <pc:sldMk cId="2168316343" sldId="260"/>
            <ac:spMk id="3" creationId="{A0AE84FD-B1E7-B2B1-4A2C-6CEB6E4ED106}"/>
          </ac:spMkLst>
        </pc:spChg>
        <pc:spChg chg="add mod">
          <ac:chgData name="Ivo Buzek" userId="4f35dfa6-709e-4c09-8e45-9b4a63ed5d2e" providerId="ADAL" clId="{3C59CB40-556D-4F56-B657-DE749F34BCD0}" dt="2023-09-19T08:32:52.430" v="240" actId="1076"/>
          <ac:spMkLst>
            <pc:docMk/>
            <pc:sldMk cId="2168316343" sldId="260"/>
            <ac:spMk id="4" creationId="{0B95AE42-487E-7BB0-AB0C-D9D5A3C241D0}"/>
          </ac:spMkLst>
        </pc:spChg>
        <pc:spChg chg="add mod">
          <ac:chgData name="Ivo Buzek" userId="4f35dfa6-709e-4c09-8e45-9b4a63ed5d2e" providerId="ADAL" clId="{3C59CB40-556D-4F56-B657-DE749F34BCD0}" dt="2023-09-19T08:33:56.117" v="252" actId="1076"/>
          <ac:spMkLst>
            <pc:docMk/>
            <pc:sldMk cId="2168316343" sldId="260"/>
            <ac:spMk id="5" creationId="{0F7CFB7B-7753-A694-5A0A-605D5202AB6B}"/>
          </ac:spMkLst>
        </pc:spChg>
      </pc:sldChg>
      <pc:sldChg chg="addSp delSp modSp new mod modClrScheme chgLayout">
        <pc:chgData name="Ivo Buzek" userId="4f35dfa6-709e-4c09-8e45-9b4a63ed5d2e" providerId="ADAL" clId="{3C59CB40-556D-4F56-B657-DE749F34BCD0}" dt="2023-09-19T08:39:02.748" v="279" actId="20577"/>
        <pc:sldMkLst>
          <pc:docMk/>
          <pc:sldMk cId="1464484242" sldId="261"/>
        </pc:sldMkLst>
        <pc:spChg chg="mod ord">
          <ac:chgData name="Ivo Buzek" userId="4f35dfa6-709e-4c09-8e45-9b4a63ed5d2e" providerId="ADAL" clId="{3C59CB40-556D-4F56-B657-DE749F34BCD0}" dt="2023-09-19T08:38:47.300" v="254" actId="700"/>
          <ac:spMkLst>
            <pc:docMk/>
            <pc:sldMk cId="1464484242" sldId="261"/>
            <ac:spMk id="2" creationId="{A3547FB1-73D4-8139-A5C8-EF7E9D728F9E}"/>
          </ac:spMkLst>
        </pc:spChg>
        <pc:spChg chg="del mod ord">
          <ac:chgData name="Ivo Buzek" userId="4f35dfa6-709e-4c09-8e45-9b4a63ed5d2e" providerId="ADAL" clId="{3C59CB40-556D-4F56-B657-DE749F34BCD0}" dt="2023-09-19T08:38:47.300" v="254" actId="700"/>
          <ac:spMkLst>
            <pc:docMk/>
            <pc:sldMk cId="1464484242" sldId="261"/>
            <ac:spMk id="3" creationId="{42E66AB5-6EB6-C945-78C8-18D2FCE83926}"/>
          </ac:spMkLst>
        </pc:spChg>
        <pc:spChg chg="add mod ord">
          <ac:chgData name="Ivo Buzek" userId="4f35dfa6-709e-4c09-8e45-9b4a63ed5d2e" providerId="ADAL" clId="{3C59CB40-556D-4F56-B657-DE749F34BCD0}" dt="2023-09-19T08:39:02.748" v="279" actId="20577"/>
          <ac:spMkLst>
            <pc:docMk/>
            <pc:sldMk cId="1464484242" sldId="261"/>
            <ac:spMk id="4" creationId="{4C0206DF-CBB6-C0A6-F16D-4D4092D619F5}"/>
          </ac:spMkLst>
        </pc:spChg>
        <pc:spChg chg="add mod ord">
          <ac:chgData name="Ivo Buzek" userId="4f35dfa6-709e-4c09-8e45-9b4a63ed5d2e" providerId="ADAL" clId="{3C59CB40-556D-4F56-B657-DE749F34BCD0}" dt="2023-09-19T08:38:47.300" v="254" actId="700"/>
          <ac:spMkLst>
            <pc:docMk/>
            <pc:sldMk cId="1464484242" sldId="261"/>
            <ac:spMk id="5" creationId="{09F9D36C-C101-173C-055B-36362F0BF874}"/>
          </ac:spMkLst>
        </pc:spChg>
        <pc:spChg chg="add mod ord">
          <ac:chgData name="Ivo Buzek" userId="4f35dfa6-709e-4c09-8e45-9b4a63ed5d2e" providerId="ADAL" clId="{3C59CB40-556D-4F56-B657-DE749F34BCD0}" dt="2023-09-19T08:38:47.300" v="254" actId="700"/>
          <ac:spMkLst>
            <pc:docMk/>
            <pc:sldMk cId="1464484242" sldId="261"/>
            <ac:spMk id="6" creationId="{A25A667D-A163-2A6C-B815-4A53A72B6545}"/>
          </ac:spMkLst>
        </pc:spChg>
      </pc:sldChg>
      <pc:sldChg chg="addSp delSp modSp new mod modClrScheme chgLayout">
        <pc:chgData name="Ivo Buzek" userId="4f35dfa6-709e-4c09-8e45-9b4a63ed5d2e" providerId="ADAL" clId="{3C59CB40-556D-4F56-B657-DE749F34BCD0}" dt="2023-09-20T11:42:26.821" v="503" actId="5793"/>
        <pc:sldMkLst>
          <pc:docMk/>
          <pc:sldMk cId="2202275496" sldId="262"/>
        </pc:sldMkLst>
        <pc:spChg chg="mod ord">
          <ac:chgData name="Ivo Buzek" userId="4f35dfa6-709e-4c09-8e45-9b4a63ed5d2e" providerId="ADAL" clId="{3C59CB40-556D-4F56-B657-DE749F34BCD0}" dt="2023-09-19T08:45:02.898" v="281" actId="700"/>
          <ac:spMkLst>
            <pc:docMk/>
            <pc:sldMk cId="2202275496" sldId="262"/>
            <ac:spMk id="2" creationId="{D068EA2C-3CEF-88C2-000C-E66EF51BAA8E}"/>
          </ac:spMkLst>
        </pc:spChg>
        <pc:spChg chg="del">
          <ac:chgData name="Ivo Buzek" userId="4f35dfa6-709e-4c09-8e45-9b4a63ed5d2e" providerId="ADAL" clId="{3C59CB40-556D-4F56-B657-DE749F34BCD0}" dt="2023-09-19T08:45:02.898" v="281" actId="700"/>
          <ac:spMkLst>
            <pc:docMk/>
            <pc:sldMk cId="2202275496" sldId="262"/>
            <ac:spMk id="3" creationId="{5FEC0A04-7126-03D4-2EFF-536952CA9D7D}"/>
          </ac:spMkLst>
        </pc:spChg>
        <pc:spChg chg="del mod ord">
          <ac:chgData name="Ivo Buzek" userId="4f35dfa6-709e-4c09-8e45-9b4a63ed5d2e" providerId="ADAL" clId="{3C59CB40-556D-4F56-B657-DE749F34BCD0}" dt="2023-09-19T08:45:02.898" v="281" actId="700"/>
          <ac:spMkLst>
            <pc:docMk/>
            <pc:sldMk cId="2202275496" sldId="262"/>
            <ac:spMk id="4" creationId="{10F65510-9223-B925-A05C-E13334EE2475}"/>
          </ac:spMkLst>
        </pc:spChg>
        <pc:spChg chg="del">
          <ac:chgData name="Ivo Buzek" userId="4f35dfa6-709e-4c09-8e45-9b4a63ed5d2e" providerId="ADAL" clId="{3C59CB40-556D-4F56-B657-DE749F34BCD0}" dt="2023-09-19T08:45:02.898" v="281" actId="700"/>
          <ac:spMkLst>
            <pc:docMk/>
            <pc:sldMk cId="2202275496" sldId="262"/>
            <ac:spMk id="5" creationId="{8AF94118-19A0-76BC-AC94-E0BF9B80A51F}"/>
          </ac:spMkLst>
        </pc:spChg>
        <pc:spChg chg="add mod ord">
          <ac:chgData name="Ivo Buzek" userId="4f35dfa6-709e-4c09-8e45-9b4a63ed5d2e" providerId="ADAL" clId="{3C59CB40-556D-4F56-B657-DE749F34BCD0}" dt="2023-09-20T11:42:26.821" v="503" actId="5793"/>
          <ac:spMkLst>
            <pc:docMk/>
            <pc:sldMk cId="2202275496" sldId="262"/>
            <ac:spMk id="6" creationId="{D02A2B9F-E636-4D2E-4F01-37582B890C43}"/>
          </ac:spMkLst>
        </pc:spChg>
      </pc:sldChg>
      <pc:sldChg chg="modSp new mod">
        <pc:chgData name="Ivo Buzek" userId="4f35dfa6-709e-4c09-8e45-9b4a63ed5d2e" providerId="ADAL" clId="{3C59CB40-556D-4F56-B657-DE749F34BCD0}" dt="2023-09-19T08:50:25.704" v="307" actId="5793"/>
        <pc:sldMkLst>
          <pc:docMk/>
          <pc:sldMk cId="35510506" sldId="263"/>
        </pc:sldMkLst>
        <pc:spChg chg="mod">
          <ac:chgData name="Ivo Buzek" userId="4f35dfa6-709e-4c09-8e45-9b4a63ed5d2e" providerId="ADAL" clId="{3C59CB40-556D-4F56-B657-DE749F34BCD0}" dt="2023-09-19T08:50:25.704" v="307" actId="5793"/>
          <ac:spMkLst>
            <pc:docMk/>
            <pc:sldMk cId="35510506" sldId="263"/>
            <ac:spMk id="3" creationId="{BDAB475E-93CA-9F39-1502-F791496DF75F}"/>
          </ac:spMkLst>
        </pc:spChg>
      </pc:sldChg>
      <pc:sldChg chg="new del">
        <pc:chgData name="Ivo Buzek" userId="4f35dfa6-709e-4c09-8e45-9b4a63ed5d2e" providerId="ADAL" clId="{3C59CB40-556D-4F56-B657-DE749F34BCD0}" dt="2023-09-20T11:35:11.168" v="344" actId="680"/>
        <pc:sldMkLst>
          <pc:docMk/>
          <pc:sldMk cId="155452154" sldId="264"/>
        </pc:sldMkLst>
      </pc:sldChg>
      <pc:sldChg chg="addSp delSp modSp new mod modClrScheme chgLayout">
        <pc:chgData name="Ivo Buzek" userId="4f35dfa6-709e-4c09-8e45-9b4a63ed5d2e" providerId="ADAL" clId="{3C59CB40-556D-4F56-B657-DE749F34BCD0}" dt="2023-09-20T11:40:01.122" v="447" actId="20577"/>
        <pc:sldMkLst>
          <pc:docMk/>
          <pc:sldMk cId="2534407779" sldId="264"/>
        </pc:sldMkLst>
        <pc:spChg chg="mod ord">
          <ac:chgData name="Ivo Buzek" userId="4f35dfa6-709e-4c09-8e45-9b4a63ed5d2e" providerId="ADAL" clId="{3C59CB40-556D-4F56-B657-DE749F34BCD0}" dt="2023-09-20T11:35:19.768" v="346" actId="700"/>
          <ac:spMkLst>
            <pc:docMk/>
            <pc:sldMk cId="2534407779" sldId="264"/>
            <ac:spMk id="2" creationId="{8D535EE0-6C8F-2F3B-4EAA-DB07F73EE8A8}"/>
          </ac:spMkLst>
        </pc:spChg>
        <pc:spChg chg="del">
          <ac:chgData name="Ivo Buzek" userId="4f35dfa6-709e-4c09-8e45-9b4a63ed5d2e" providerId="ADAL" clId="{3C59CB40-556D-4F56-B657-DE749F34BCD0}" dt="2023-09-20T11:35:19.768" v="346" actId="700"/>
          <ac:spMkLst>
            <pc:docMk/>
            <pc:sldMk cId="2534407779" sldId="264"/>
            <ac:spMk id="3" creationId="{620E55E4-EAD0-2FA0-D626-10E8BFA83795}"/>
          </ac:spMkLst>
        </pc:spChg>
        <pc:spChg chg="del mod ord">
          <ac:chgData name="Ivo Buzek" userId="4f35dfa6-709e-4c09-8e45-9b4a63ed5d2e" providerId="ADAL" clId="{3C59CB40-556D-4F56-B657-DE749F34BCD0}" dt="2023-09-20T11:35:19.768" v="346" actId="700"/>
          <ac:spMkLst>
            <pc:docMk/>
            <pc:sldMk cId="2534407779" sldId="264"/>
            <ac:spMk id="4" creationId="{0C080903-BBAF-765B-6B60-F5C65FD1C960}"/>
          </ac:spMkLst>
        </pc:spChg>
        <pc:spChg chg="del">
          <ac:chgData name="Ivo Buzek" userId="4f35dfa6-709e-4c09-8e45-9b4a63ed5d2e" providerId="ADAL" clId="{3C59CB40-556D-4F56-B657-DE749F34BCD0}" dt="2023-09-20T11:35:19.768" v="346" actId="700"/>
          <ac:spMkLst>
            <pc:docMk/>
            <pc:sldMk cId="2534407779" sldId="264"/>
            <ac:spMk id="5" creationId="{DCF15A1C-4A9A-7640-56FE-FE4170412C2A}"/>
          </ac:spMkLst>
        </pc:spChg>
        <pc:spChg chg="add mod ord">
          <ac:chgData name="Ivo Buzek" userId="4f35dfa6-709e-4c09-8e45-9b4a63ed5d2e" providerId="ADAL" clId="{3C59CB40-556D-4F56-B657-DE749F34BCD0}" dt="2023-09-20T11:40:01.122" v="447" actId="20577"/>
          <ac:spMkLst>
            <pc:docMk/>
            <pc:sldMk cId="2534407779" sldId="264"/>
            <ac:spMk id="6" creationId="{58F0AB92-4528-3E2B-2196-299E396D483A}"/>
          </ac:spMkLst>
        </pc:spChg>
      </pc:sldChg>
      <pc:sldChg chg="addSp delSp modSp new del mod modClrScheme chgLayout">
        <pc:chgData name="Ivo Buzek" userId="4f35dfa6-709e-4c09-8e45-9b4a63ed5d2e" providerId="ADAL" clId="{3C59CB40-556D-4F56-B657-DE749F34BCD0}" dt="2023-09-19T09:03:58.779" v="340" actId="2696"/>
        <pc:sldMkLst>
          <pc:docMk/>
          <pc:sldMk cId="3967854785" sldId="264"/>
        </pc:sldMkLst>
        <pc:spChg chg="mod ord">
          <ac:chgData name="Ivo Buzek" userId="4f35dfa6-709e-4c09-8e45-9b4a63ed5d2e" providerId="ADAL" clId="{3C59CB40-556D-4F56-B657-DE749F34BCD0}" dt="2023-09-19T08:58:37.702" v="308" actId="700"/>
          <ac:spMkLst>
            <pc:docMk/>
            <pc:sldMk cId="3967854785" sldId="264"/>
            <ac:spMk id="2" creationId="{22FBA83B-3702-C6A3-98E4-D288E7BE0749}"/>
          </ac:spMkLst>
        </pc:spChg>
        <pc:spChg chg="del mod ord">
          <ac:chgData name="Ivo Buzek" userId="4f35dfa6-709e-4c09-8e45-9b4a63ed5d2e" providerId="ADAL" clId="{3C59CB40-556D-4F56-B657-DE749F34BCD0}" dt="2023-09-19T08:58:37.702" v="308" actId="700"/>
          <ac:spMkLst>
            <pc:docMk/>
            <pc:sldMk cId="3967854785" sldId="264"/>
            <ac:spMk id="3" creationId="{54641485-C2EE-BFAC-0639-07EC4452DC8E}"/>
          </ac:spMkLst>
        </pc:spChg>
        <pc:spChg chg="add mod ord">
          <ac:chgData name="Ivo Buzek" userId="4f35dfa6-709e-4c09-8e45-9b4a63ed5d2e" providerId="ADAL" clId="{3C59CB40-556D-4F56-B657-DE749F34BCD0}" dt="2023-09-19T08:58:48.718" v="329" actId="20577"/>
          <ac:spMkLst>
            <pc:docMk/>
            <pc:sldMk cId="3967854785" sldId="264"/>
            <ac:spMk id="4" creationId="{FEA0BD51-3199-501C-4977-C844ABC0F2C5}"/>
          </ac:spMkLst>
        </pc:spChg>
        <pc:spChg chg="add mod ord">
          <ac:chgData name="Ivo Buzek" userId="4f35dfa6-709e-4c09-8e45-9b4a63ed5d2e" providerId="ADAL" clId="{3C59CB40-556D-4F56-B657-DE749F34BCD0}" dt="2023-09-19T09:01:00.473" v="339" actId="5793"/>
          <ac:spMkLst>
            <pc:docMk/>
            <pc:sldMk cId="3967854785" sldId="264"/>
            <ac:spMk id="5" creationId="{DB41B5F8-169C-4B84-976F-7BF78D3CAD8C}"/>
          </ac:spMkLst>
        </pc:spChg>
      </pc:sldChg>
      <pc:sldChg chg="modSp new mod">
        <pc:chgData name="Ivo Buzek" userId="4f35dfa6-709e-4c09-8e45-9b4a63ed5d2e" providerId="ADAL" clId="{3C59CB40-556D-4F56-B657-DE749F34BCD0}" dt="2023-09-20T11:42:21.424" v="502"/>
        <pc:sldMkLst>
          <pc:docMk/>
          <pc:sldMk cId="353827337" sldId="265"/>
        </pc:sldMkLst>
        <pc:spChg chg="mod">
          <ac:chgData name="Ivo Buzek" userId="4f35dfa6-709e-4c09-8e45-9b4a63ed5d2e" providerId="ADAL" clId="{3C59CB40-556D-4F56-B657-DE749F34BCD0}" dt="2023-09-20T11:42:21.424" v="502"/>
          <ac:spMkLst>
            <pc:docMk/>
            <pc:sldMk cId="353827337" sldId="265"/>
            <ac:spMk id="3" creationId="{38FE84EC-3E4F-E536-B836-93DDCB00C17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echency.org/slovnik/SOCIOLINGVISTIKA" TargetMode="External"/><Relationship Id="rId2" Type="http://schemas.openxmlformats.org/officeDocument/2006/relationships/hyperlink" Target="http://encyklopedieoltk.upol.cz/encyklopedie/index.php5/Pragmatika.html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echency.org/slovnik/KRITICK%C3%81%20ANAL%C3%9DZA%20DISKURZU" TargetMode="External"/><Relationship Id="rId2" Type="http://schemas.openxmlformats.org/officeDocument/2006/relationships/hyperlink" Target="https://www.czechency.org/slovnik/DISKURZ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echency.org/slovnik/KRITICK%C3%81%20ANAL%C3%9DZA%20DISKURZU#bibitem24" TargetMode="External"/><Relationship Id="rId2" Type="http://schemas.openxmlformats.org/officeDocument/2006/relationships/hyperlink" Target="https://www.czechency.org/slovnik/KRITICK%C3%81%20ANAL%C3%9DZA%20DISKURZU#bibitem4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www.czechency.org/slovnik/KRITICK%C3%81%20ANAL%C3%9DZA%20DISKURZU#bibitem18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echency.org/slovnik/DISKURZ#bibitem38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i="0" u="none" strike="noStrike" dirty="0">
                <a:solidFill>
                  <a:schemeClr val="accent1"/>
                </a:solidFill>
                <a:effectLst/>
              </a:rPr>
              <a:t>PRFJ001 / PRSJ001 Analýza textu a diskurzu</a:t>
            </a:r>
            <a:endParaRPr lang="cs-CZ" sz="3600" dirty="0">
              <a:solidFill>
                <a:schemeClr val="accent1"/>
              </a:solidFill>
            </a:endParaRP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Úvodní hodina. Vymezení problematiky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B2F72FA-528F-4FF0-97CD-1148966BBB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AB475E-93CA-9F39-1502-F791496DF75F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 marL="529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Diskurzy bývají často nazývány a vymezovány podle ústředních předmětů, které vytvářejí, tj. podle jejich hlavních témat (d. o migraci, d. globálního oteplování), n. podle oblasti společenského života, v níž se objevují, resp. kterou spoluvytvářejí (mediální, politický, odborný d.), resp. kombinováním těchto dvou kritérií (mediální d. o migraci, odborný d. globálního oteplování). Takto vymezené d. jsou specifickou abstrakcí založenou na nějakém souboru konkrétních textů či promluv, neboť tento soubor zná (má k dispozici) v relativní úplnosti jen příslušný analytik diskurzu, nikoli konkrétní mluvčí či sociální aktéři.</a:t>
            </a:r>
          </a:p>
          <a:p>
            <a:pPr>
              <a:lnSpc>
                <a:spcPct val="100000"/>
              </a:lnSpc>
            </a:pPr>
            <a:endParaRPr lang="cs-CZ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29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Lingvisté jako </a:t>
            </a:r>
            <a:r>
              <a:rPr lang="cs-CZ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a.d</a:t>
            </a:r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 nezřídka chápou analýzu užívání jazyka, které zpravidla přesahuje hranici věty a bývá často zpracováno v příručkách textové lingvistiky n. pragmatiky, resp. v příručkách shrnujících či kombinujících obě tyto lingvistické subdisciplíny </a:t>
            </a:r>
          </a:p>
          <a:p>
            <a:pPr marL="529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cs-CZ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510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8C793BB-001B-200D-4CF0-D8908CD020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2DF4257-82F7-D572-0CEE-A30FDF9DC47C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 marL="357750" indent="-285750">
              <a:lnSpc>
                <a:spcPct val="10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Translatologie</a:t>
            </a:r>
            <a:r>
              <a:rPr lang="cs-CZ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proces překládání a jazykovědné disciplíny</a:t>
            </a:r>
          </a:p>
          <a:p>
            <a:pPr marL="357750" indent="-285750">
              <a:lnSpc>
                <a:spcPct val="10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Překlad: vědní disciplína nebo řemeslná činnost?</a:t>
            </a:r>
          </a:p>
          <a:p>
            <a:pPr marL="357750" indent="-285750">
              <a:lnSpc>
                <a:spcPct val="10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 je to „správný“ překlad? </a:t>
            </a:r>
          </a:p>
          <a:p>
            <a:pPr marL="357750" indent="-285750">
              <a:lnSpc>
                <a:spcPct val="10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+mj-lt"/>
                <a:ea typeface="Calibri" panose="020F0502020204030204" pitchFamily="34" charset="0"/>
              </a:rPr>
              <a:t>Správnost překladu se odvíjí od toho, jak je zasazený do kulturního kontextu cílového jazyka („el </a:t>
            </a:r>
            <a:r>
              <a:rPr lang="cs-CZ" dirty="0" err="1">
                <a:effectLst/>
                <a:latin typeface="+mj-lt"/>
                <a:ea typeface="Calibri" panose="020F0502020204030204" pitchFamily="34" charset="0"/>
              </a:rPr>
              <a:t>enfoque</a:t>
            </a:r>
            <a:r>
              <a:rPr lang="cs-CZ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+mj-lt"/>
                <a:ea typeface="Calibri" panose="020F0502020204030204" pitchFamily="34" charset="0"/>
              </a:rPr>
              <a:t>cultural</a:t>
            </a:r>
            <a:r>
              <a:rPr lang="cs-CZ" dirty="0">
                <a:effectLst/>
                <a:latin typeface="+mj-lt"/>
                <a:ea typeface="Calibri" panose="020F0502020204030204" pitchFamily="34" charset="0"/>
              </a:rPr>
              <a:t>“ – </a:t>
            </a:r>
            <a:r>
              <a:rPr lang="cs-CZ" i="1" dirty="0" err="1">
                <a:effectLst/>
                <a:latin typeface="+mj-lt"/>
                <a:ea typeface="Calibri" panose="020F0502020204030204" pitchFamily="34" charset="0"/>
                <a:cs typeface="Calibri Light (Nadpisy)"/>
              </a:rPr>
              <a:t>cultural</a:t>
            </a:r>
            <a:r>
              <a:rPr lang="cs-CZ" i="1" dirty="0">
                <a:effectLst/>
                <a:latin typeface="+mj-lt"/>
                <a:ea typeface="Calibri" panose="020F0502020204030204" pitchFamily="34" charset="0"/>
                <a:cs typeface="Calibri Light (Nadpisy)"/>
              </a:rPr>
              <a:t> </a:t>
            </a:r>
            <a:r>
              <a:rPr lang="cs-CZ" i="1" dirty="0" err="1">
                <a:effectLst/>
                <a:latin typeface="+mj-lt"/>
                <a:ea typeface="Calibri" panose="020F0502020204030204" pitchFamily="34" charset="0"/>
                <a:cs typeface="Calibri Light (Nadpisy)"/>
              </a:rPr>
              <a:t>turn</a:t>
            </a:r>
            <a:r>
              <a:rPr lang="cs-CZ" i="1" dirty="0">
                <a:effectLst/>
                <a:latin typeface="+mj-lt"/>
                <a:ea typeface="Calibri" panose="020F0502020204030204" pitchFamily="34" charset="0"/>
                <a:cs typeface="Calibri Light (Nadpisy)"/>
              </a:rPr>
              <a:t> in </a:t>
            </a:r>
            <a:r>
              <a:rPr lang="cs-CZ" i="1" dirty="0" err="1">
                <a:effectLst/>
                <a:latin typeface="+mj-lt"/>
                <a:ea typeface="Calibri" panose="020F0502020204030204" pitchFamily="34" charset="0"/>
                <a:cs typeface="Calibri Light (Nadpisy)"/>
              </a:rPr>
              <a:t>translation</a:t>
            </a:r>
            <a:r>
              <a:rPr lang="cs-CZ" i="1" dirty="0">
                <a:effectLst/>
                <a:latin typeface="+mj-lt"/>
                <a:ea typeface="Calibri" panose="020F0502020204030204" pitchFamily="34" charset="0"/>
                <a:cs typeface="Calibri Light (Nadpisy)"/>
              </a:rPr>
              <a:t> </a:t>
            </a:r>
            <a:r>
              <a:rPr lang="cs-CZ" i="1" dirty="0" err="1">
                <a:effectLst/>
                <a:latin typeface="+mj-lt"/>
                <a:ea typeface="Calibri" panose="020F0502020204030204" pitchFamily="34" charset="0"/>
                <a:cs typeface="Calibri Light (Nadpisy)"/>
              </a:rPr>
              <a:t>studies</a:t>
            </a:r>
            <a:r>
              <a:rPr lang="cs-CZ" dirty="0">
                <a:effectLst/>
                <a:latin typeface="+mj-lt"/>
                <a:ea typeface="Calibri" panose="020F0502020204030204" pitchFamily="34" charset="0"/>
              </a:rPr>
              <a:t>).</a:t>
            </a:r>
          </a:p>
          <a:p>
            <a:pPr marL="357750" indent="-285750">
              <a:lnSpc>
                <a:spcPct val="10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Provázanost </a:t>
            </a:r>
            <a:r>
              <a:rPr lang="cs-CZ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translatologie</a:t>
            </a:r>
            <a:r>
              <a:rPr lang="cs-CZ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 aplikovanou lingvistikou a dalšími jazykovědnými disciplínami, zvláště </a:t>
            </a:r>
            <a:r>
              <a:rPr lang="cs-CZ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pragmatika</a:t>
            </a:r>
            <a:r>
              <a:rPr lang="cs-CZ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u="sng" dirty="0">
                <a:solidFill>
                  <a:srgbClr val="0000FF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sociolingvistika</a:t>
            </a:r>
            <a:r>
              <a:rPr lang="cs-CZ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6241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57F66C22-F3B1-FC80-3A0F-D7FF7A1A00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9A6B22-C404-E2D2-164D-929278139057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 marL="529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Adekvátnost překladu: použití výrazů, kterou ve srovnání s originálem příliš formální nebo naopak příliš kolokviální nebo když přidává informaci, která není relevantní.</a:t>
            </a:r>
          </a:p>
          <a:p>
            <a:pPr>
              <a:lnSpc>
                <a:spcPct val="100000"/>
              </a:lnSpc>
            </a:pP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29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+mj-lt"/>
                <a:ea typeface="Calibri" panose="020F0502020204030204" pitchFamily="34" charset="0"/>
              </a:rPr>
              <a:t>Při překládání je potřebná pragmatická kompetence a komunikativní kompetence </a:t>
            </a:r>
          </a:p>
          <a:p>
            <a:pPr>
              <a:lnSpc>
                <a:spcPct val="100000"/>
              </a:lnSpc>
            </a:pPr>
            <a:endParaRPr lang="cs-CZ" dirty="0">
              <a:effectLst/>
              <a:latin typeface="+mj-lt"/>
              <a:ea typeface="Calibri" panose="020F0502020204030204" pitchFamily="34" charset="0"/>
            </a:endParaRPr>
          </a:p>
          <a:p>
            <a:pPr marL="529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Translatologie</a:t>
            </a:r>
            <a:r>
              <a:rPr lang="cs-CZ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(„</a:t>
            </a:r>
            <a:r>
              <a:rPr lang="cs-CZ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Translation</a:t>
            </a:r>
            <a:r>
              <a:rPr lang="cs-CZ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Studies</a:t>
            </a:r>
            <a:r>
              <a:rPr lang="cs-CZ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“) se dají chápat tak, že se rozvíjí v rámci sémiotické teorie komunikace</a:t>
            </a:r>
          </a:p>
          <a:p>
            <a:pPr>
              <a:lnSpc>
                <a:spcPct val="100000"/>
              </a:lnSpc>
            </a:pP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29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Překládání jako aktivita podléhá ideologickým manipulacím.</a:t>
            </a:r>
          </a:p>
          <a:p>
            <a:pPr marL="529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29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2626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C323D49-5D57-7AB7-E7CA-023DD90C1A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9D7B9A-5889-1A4E-626A-53E502AB7729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 marL="357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Překládat = činit strategická rozhodnutí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před tím, než začneme překládat ohledně obecných charakteristik textu, funkcí a příjemce originálu ve srovnání s příjemcem překladu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rozhodnutí o detailech ohledně specifických problémů gramatiky, lexika při převodu textu v patřičném kontextu</a:t>
            </a:r>
          </a:p>
          <a:p>
            <a:pPr marL="357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Chyby překladu =&gt; vyplývají z toho, že překlad nebyl pojat jako komunikační akt.</a:t>
            </a:r>
          </a:p>
          <a:p>
            <a:pPr marL="357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Překlad = proces interkulturní komunikace (skrze jazyk žijeme a dáváme život kultuře; pomocí překladu umožňujeme komunikaci dvou kultur a dvou světů) =&gt; za jazykovou produkcí textu se nachází sociokulturní pozadí, ze kterého jazyk vychází.</a:t>
            </a:r>
          </a:p>
          <a:p>
            <a:pPr marL="357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Překlad je jazyk v užití =&gt; „promluva“ (</a:t>
            </a:r>
            <a:r>
              <a:rPr lang="cs-CZ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parole</a:t>
            </a: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 v kontrastu s „jazykem“ (</a:t>
            </a:r>
            <a:r>
              <a:rPr lang="cs-CZ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langue</a:t>
            </a: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), soustředěný na konkrétní realizace. Překladatel přistupuje k textu s ohledem na záměr, který originál má a funkce plní. </a:t>
            </a:r>
          </a:p>
          <a:p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2510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B6E166E1-6326-CAF4-42D9-9B0641CC4E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AE84FD-B1E7-B2B1-4A2C-6CEB6E4ED106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 marL="357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Tradiční jazykovědné přístupy a jejich aplikace na překlad</a:t>
            </a:r>
            <a:endParaRPr lang="cs-CZ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7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Vědecký přístup k příkladu z pohledu vnitřní jazykovědy (systémové): soustředění na struktury, a ne na kontext. Tendence k univerzalismu, přeložitelnost v rámci struktur obou jazyků             hledání „nejmenší jednotky překladu“, tzv. </a:t>
            </a:r>
            <a:r>
              <a:rPr lang="cs-CZ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translém</a:t>
            </a: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jednotka, která se může nacházet v různých plánech, od morfému až po syntagmata</a:t>
            </a:r>
          </a:p>
          <a:p>
            <a:pPr marL="357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Textová lingvistika: spolupráce mezi lingvistikou a literární kritikou            význam textu není statický, záleží na kontextu (společenský kontext, pragmatický rozměr a sémiotika vyjádřeného významu).</a:t>
            </a:r>
            <a:endParaRPr lang="cs-CZ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7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Přístup aplikované jazykovědy k překladu: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psycholingvistické aspekty překladu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aplikace přístupu analýzy diskurzu, textové gramatiky, pragmatiky a sémiotiky =&gt; překládání jako proces interkulturní komunikace</a:t>
            </a: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0B95AE42-487E-7BB0-AB0C-D9D5A3C241D0}"/>
              </a:ext>
            </a:extLst>
          </p:cNvPr>
          <p:cNvSpPr/>
          <p:nvPr/>
        </p:nvSpPr>
        <p:spPr bwMode="auto">
          <a:xfrm>
            <a:off x="2013359" y="2013358"/>
            <a:ext cx="478172" cy="75501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5" name="Šipka: doprava 4">
            <a:extLst>
              <a:ext uri="{FF2B5EF4-FFF2-40B4-BE49-F238E27FC236}">
                <a16:creationId xmlns:a16="http://schemas.microsoft.com/office/drawing/2014/main" id="{0F7CFB7B-7753-A694-5A0A-605D5202AB6B}"/>
              </a:ext>
            </a:extLst>
          </p:cNvPr>
          <p:cNvSpPr/>
          <p:nvPr/>
        </p:nvSpPr>
        <p:spPr bwMode="auto">
          <a:xfrm>
            <a:off x="8640660" y="2860646"/>
            <a:ext cx="436228" cy="75501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68316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3547FB1-73D4-8139-A5C8-EF7E9D728F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0206DF-CBB6-C0A6-F16D-4D4092D61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textu a diskurzu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09F9D36C-C101-173C-055B-36362F0BF8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obrázku 5">
            <a:extLst>
              <a:ext uri="{FF2B5EF4-FFF2-40B4-BE49-F238E27FC236}">
                <a16:creationId xmlns:a16="http://schemas.microsoft.com/office/drawing/2014/main" id="{A25A667D-A163-2A6C-B815-4A53A72B654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464484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8D535EE0-6C8F-2F3B-4EAA-DB07F73EE8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7</a:t>
            </a:fld>
            <a:endParaRPr lang="cs-CZ" altLang="cs-CZ" noProof="0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8F0AB92-4528-3E2B-2196-299E396D483A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 marL="357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+mj-lt"/>
                <a:ea typeface="Calibri" panose="020F0502020204030204" pitchFamily="34" charset="0"/>
              </a:rPr>
              <a:t>Analýza textu a diskurzu = souhrnné označení pro výzkumnou oblast zabývající se promluvami, texty, resp. </a:t>
            </a:r>
            <a:r>
              <a:rPr lang="cs-CZ" u="sng" dirty="0">
                <a:solidFill>
                  <a:srgbClr val="0000FF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2" tooltip="diskurz"/>
              </a:rPr>
              <a:t>↗diskurzy</a:t>
            </a:r>
            <a:endParaRPr lang="cs-CZ" u="sng" dirty="0">
              <a:solidFill>
                <a:srgbClr val="0000FF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7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cs-CZ" dirty="0"/>
              <a:t>Diskurz = pouhé užívání jazyka, zejména ve formě promluv a textů (</a:t>
            </a:r>
            <a:r>
              <a:rPr lang="cs-CZ" i="1" dirty="0" err="1"/>
              <a:t>discourse</a:t>
            </a:r>
            <a:r>
              <a:rPr lang="cs-CZ" i="1" dirty="0"/>
              <a:t> as </a:t>
            </a:r>
            <a:r>
              <a:rPr lang="cs-CZ" i="1" dirty="0" err="1"/>
              <a:t>language</a:t>
            </a:r>
            <a:r>
              <a:rPr lang="cs-CZ" i="1" dirty="0"/>
              <a:t> use</a:t>
            </a:r>
            <a:r>
              <a:rPr lang="cs-CZ" dirty="0"/>
              <a:t>)</a:t>
            </a:r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cs-CZ" dirty="0"/>
              <a:t>Diskurz = sociální praxe spjatá s užíváním jazyka, resp. šířeji znakových systémů (</a:t>
            </a:r>
            <a:r>
              <a:rPr lang="cs-CZ" i="1" dirty="0" err="1"/>
              <a:t>discourse</a:t>
            </a:r>
            <a:r>
              <a:rPr lang="cs-CZ" i="1" dirty="0"/>
              <a:t> as </a:t>
            </a:r>
            <a:r>
              <a:rPr lang="cs-CZ" i="1" dirty="0" err="1"/>
              <a:t>social</a:t>
            </a:r>
            <a:r>
              <a:rPr lang="cs-CZ" i="1" dirty="0"/>
              <a:t> </a:t>
            </a:r>
            <a:r>
              <a:rPr lang="cs-CZ" i="1" dirty="0" err="1"/>
              <a:t>practice</a:t>
            </a:r>
            <a:r>
              <a:rPr lang="cs-CZ" dirty="0"/>
              <a:t>)</a:t>
            </a:r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endParaRPr lang="cs-CZ" dirty="0"/>
          </a:p>
          <a:p>
            <a:pPr marL="529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Obě pojetí se v určité míře vzájemně předpokládají, v prvním je však větší důraz na užívání jazyka, v druhém na sociální praxi.</a:t>
            </a:r>
          </a:p>
          <a:p>
            <a:pPr marL="529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propojení dvou pólů: pojetí diskurzu v </a:t>
            </a:r>
            <a:r>
              <a:rPr lang="cs-CZ" dirty="0">
                <a:hlinkClick r:id="rId3" tooltip="kritická analýza diskurzu"/>
              </a:rPr>
              <a:t>↗kritické analýze diskurzu</a:t>
            </a:r>
            <a:r>
              <a:rPr lang="cs-CZ" dirty="0"/>
              <a:t>.  </a:t>
            </a:r>
          </a:p>
          <a:p>
            <a:pPr marL="357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4407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D068EA2C-3CEF-88C2-000C-E66EF51BAA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8</a:t>
            </a:fld>
            <a:endParaRPr lang="cs-CZ" altLang="cs-CZ" noProof="0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02A2B9F-E636-4D2E-4F01-37582B890C43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Kritická analýza diskurz = souhrnné označení pro metodologicky různě orientované přístupy zabývající se podílem užívání jazyka a jiných znakových systémů na re/produkci sociálních problémů, zvláště etnické a jiné nerovnosti. </a:t>
            </a:r>
            <a:r>
              <a:rPr lang="cs-CZ" dirty="0" err="1"/>
              <a:t>K.a.d</a:t>
            </a:r>
            <a:r>
              <a:rPr lang="cs-CZ" dirty="0"/>
              <a:t>. se zaměřuje především na diskurz mediální (např. </a:t>
            </a:r>
            <a:r>
              <a:rPr lang="cs-CZ" dirty="0">
                <a:hlinkClick r:id="rId2" tooltip="Fairclough, 1995"/>
              </a:rPr>
              <a:t>✍</a:t>
            </a:r>
            <a:r>
              <a:rPr lang="cs-CZ" dirty="0" err="1">
                <a:hlinkClick r:id="rId2" tooltip="Fairclough, 1995"/>
              </a:rPr>
              <a:t>Fairclough</a:t>
            </a:r>
            <a:r>
              <a:rPr lang="cs-CZ" dirty="0">
                <a:hlinkClick r:id="rId2" tooltip="Fairclough, 1995"/>
              </a:rPr>
              <a:t>, 1995</a:t>
            </a:r>
            <a:r>
              <a:rPr lang="cs-CZ" dirty="0"/>
              <a:t>), politický (např. </a:t>
            </a:r>
            <a:r>
              <a:rPr lang="cs-CZ" dirty="0">
                <a:hlinkClick r:id="rId3" tooltip="Wodak &amp; van Dijk, 2000"/>
              </a:rPr>
              <a:t>✍</a:t>
            </a:r>
            <a:r>
              <a:rPr lang="cs-CZ" dirty="0" err="1">
                <a:hlinkClick r:id="rId3" tooltip="Wodak &amp; van Dijk, 2000"/>
              </a:rPr>
              <a:t>Wodak</a:t>
            </a:r>
            <a:r>
              <a:rPr lang="cs-CZ" dirty="0">
                <a:hlinkClick r:id="rId3" tooltip="Wodak &amp; van Dijk, 2000"/>
              </a:rPr>
              <a:t>(</a:t>
            </a:r>
            <a:r>
              <a:rPr lang="cs-CZ" dirty="0" err="1">
                <a:hlinkClick r:id="rId3" tooltip="Wodak &amp; van Dijk, 2000"/>
              </a:rPr>
              <a:t>ová</a:t>
            </a:r>
            <a:r>
              <a:rPr lang="cs-CZ" dirty="0">
                <a:hlinkClick r:id="rId3" tooltip="Wodak &amp; van Dijk, 2000"/>
              </a:rPr>
              <a:t>) &amp; van </a:t>
            </a:r>
            <a:r>
              <a:rPr lang="cs-CZ" dirty="0" err="1">
                <a:hlinkClick r:id="rId3" tooltip="Wodak &amp; van Dijk, 2000"/>
              </a:rPr>
              <a:t>Dijk</a:t>
            </a:r>
            <a:r>
              <a:rPr lang="cs-CZ" dirty="0">
                <a:hlinkClick r:id="rId3" tooltip="Wodak &amp; van Dijk, 2000"/>
              </a:rPr>
              <a:t>, 2000</a:t>
            </a:r>
            <a:r>
              <a:rPr lang="cs-CZ" dirty="0"/>
              <a:t>) a na diskurzní dimenzi rasismu a antisemitismu (např. </a:t>
            </a:r>
            <a:r>
              <a:rPr lang="cs-CZ" dirty="0">
                <a:hlinkClick r:id="rId4" tooltip="Reisigl &amp; Wodak, 2001"/>
              </a:rPr>
              <a:t>✍</a:t>
            </a:r>
            <a:r>
              <a:rPr lang="cs-CZ" dirty="0" err="1">
                <a:hlinkClick r:id="rId4" tooltip="Reisigl &amp; Wodak, 2001"/>
              </a:rPr>
              <a:t>Reisigl</a:t>
            </a:r>
            <a:r>
              <a:rPr lang="cs-CZ" dirty="0">
                <a:hlinkClick r:id="rId4" tooltip="Reisigl &amp; Wodak, 2001"/>
              </a:rPr>
              <a:t> &amp; </a:t>
            </a:r>
            <a:r>
              <a:rPr lang="cs-CZ" dirty="0" err="1">
                <a:hlinkClick r:id="rId4" tooltip="Reisigl &amp; Wodak, 2001"/>
              </a:rPr>
              <a:t>Wodak</a:t>
            </a:r>
            <a:r>
              <a:rPr lang="cs-CZ" dirty="0">
                <a:hlinkClick r:id="rId4" tooltip="Reisigl &amp; Wodak, 2001"/>
              </a:rPr>
              <a:t>(</a:t>
            </a:r>
            <a:r>
              <a:rPr lang="cs-CZ" dirty="0" err="1">
                <a:hlinkClick r:id="rId4" tooltip="Reisigl &amp; Wodak, 2001"/>
              </a:rPr>
              <a:t>ová</a:t>
            </a:r>
            <a:r>
              <a:rPr lang="cs-CZ" dirty="0">
                <a:hlinkClick r:id="rId4" tooltip="Reisigl &amp; Wodak, 2001"/>
              </a:rPr>
              <a:t>), 2001</a:t>
            </a:r>
            <a:r>
              <a:rPr lang="cs-CZ" dirty="0"/>
              <a:t>). </a:t>
            </a:r>
          </a:p>
          <a:p>
            <a:pPr marL="357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7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02275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27155DE-A53E-0548-5E43-90662EE9D9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FE84EC-3E4F-E536-B836-93DDCB00C176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cs-CZ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 českých (ale i německých) sociálních vědách je užívání termínu d. spojeno především s dílem francouzského filozofa M. </a:t>
            </a:r>
            <a:r>
              <a:rPr lang="cs-CZ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Foucaulta</a:t>
            </a:r>
            <a:r>
              <a:rPr lang="cs-CZ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Ale to, že dnes v souvislosti s </a:t>
            </a:r>
            <a:r>
              <a:rPr lang="cs-CZ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Foucaultem</a:t>
            </a:r>
            <a:r>
              <a:rPr lang="cs-CZ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mluvíme v Česku o d., není samozřejmé. Ještě na začátku 80. let 20. stol. filozof P. Horák, pozdější překladatel některých základních </a:t>
            </a:r>
            <a:r>
              <a:rPr lang="cs-CZ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Foucaultových</a:t>
            </a:r>
            <a:r>
              <a:rPr lang="cs-CZ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děl do češtiny, ve své monografii variuje synonymicky výrazy „diskurz“ a „rozprava“ (viz </a:t>
            </a:r>
            <a:r>
              <a:rPr lang="cs-CZ" u="sng" dirty="0">
                <a:solidFill>
                  <a:srgbClr val="0000FF"/>
                </a:solidFill>
                <a:effectLst/>
                <a:latin typeface="+mj-lt"/>
                <a:ea typeface="Calibri" panose="020F0502020204030204" pitchFamily="34" charset="0"/>
                <a:cs typeface="Segoe UI Symbol" panose="020B0502040204020203" pitchFamily="34" charset="0"/>
                <a:hlinkClick r:id="rId2" tooltip="Horák, 1982"/>
              </a:rPr>
              <a:t>✍</a:t>
            </a:r>
            <a:r>
              <a:rPr lang="cs-CZ" u="sng" dirty="0">
                <a:solidFill>
                  <a:srgbClr val="0000FF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2" tooltip="Horák, 1982"/>
              </a:rPr>
              <a:t>Horák, 1982</a:t>
            </a:r>
            <a:r>
              <a:rPr lang="cs-CZ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82733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824</Words>
  <Application>Microsoft Office PowerPoint</Application>
  <PresentationFormat>Širokoúhlá obrazovka</PresentationFormat>
  <Paragraphs>49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Prezentace_MU_CZ</vt:lpstr>
      <vt:lpstr>PRFJ001 / PRSJ001 Analýza textu a diskurzu</vt:lpstr>
      <vt:lpstr>Prezentace aplikace PowerPoint</vt:lpstr>
      <vt:lpstr>Prezentace aplikace PowerPoint</vt:lpstr>
      <vt:lpstr>Prezentace aplikace PowerPoint</vt:lpstr>
      <vt:lpstr>Prezentace aplikace PowerPoint</vt:lpstr>
      <vt:lpstr>Analýza textu a diskurzu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FF MU</dc:title>
  <dc:creator>Masarykova univerzita</dc:creator>
  <cp:lastModifiedBy>Ivo Buzek</cp:lastModifiedBy>
  <cp:revision>9</cp:revision>
  <cp:lastPrinted>1601-01-01T00:00:00Z</cp:lastPrinted>
  <dcterms:created xsi:type="dcterms:W3CDTF">2020-11-27T18:23:51Z</dcterms:created>
  <dcterms:modified xsi:type="dcterms:W3CDTF">2023-09-20T11:42:35Z</dcterms:modified>
</cp:coreProperties>
</file>