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9478A-E644-4259-96B3-4BB9AF264D07}" v="207" dt="2020-11-07T20:42:44.669"/>
    <p1510:client id="{D6190C3F-8E93-C5EB-46D3-91F9260F8772}" v="1312" dt="2020-11-08T22:01:14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F4A77-C4AF-425D-96EF-CA332220A72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9A8DB38-CF71-47C5-BB03-D7D8E8A82AB2}">
      <dgm:prSet/>
      <dgm:spPr/>
      <dgm:t>
        <a:bodyPr/>
        <a:lstStyle/>
        <a:p>
          <a:r>
            <a:rPr lang="cs-CZ"/>
            <a:t>Vegetativní nervový systém</a:t>
          </a:r>
          <a:endParaRPr lang="en-US"/>
        </a:p>
      </dgm:t>
    </dgm:pt>
    <dgm:pt modelId="{83D44A23-1808-45BF-8304-65328D04ADE1}" type="parTrans" cxnId="{5524C2EF-338D-4DDA-8C30-C551FDBF1772}">
      <dgm:prSet/>
      <dgm:spPr/>
      <dgm:t>
        <a:bodyPr/>
        <a:lstStyle/>
        <a:p>
          <a:endParaRPr lang="en-US"/>
        </a:p>
      </dgm:t>
    </dgm:pt>
    <dgm:pt modelId="{F346610F-7F8F-40AB-BCB2-CBDCF3EC3FB9}" type="sibTrans" cxnId="{5524C2EF-338D-4DDA-8C30-C551FDBF1772}">
      <dgm:prSet/>
      <dgm:spPr/>
      <dgm:t>
        <a:bodyPr/>
        <a:lstStyle/>
        <a:p>
          <a:endParaRPr lang="en-US"/>
        </a:p>
      </dgm:t>
    </dgm:pt>
    <dgm:pt modelId="{E2B94B16-886F-4FE0-B05C-D5C3185F6F00}">
      <dgm:prSet/>
      <dgm:spPr/>
      <dgm:t>
        <a:bodyPr/>
        <a:lstStyle/>
        <a:p>
          <a:r>
            <a:rPr lang="cs-CZ"/>
            <a:t>Hlavové nervy</a:t>
          </a:r>
          <a:endParaRPr lang="en-US"/>
        </a:p>
      </dgm:t>
    </dgm:pt>
    <dgm:pt modelId="{CBD8F7B6-02AC-4D0E-A8D1-6F7E7832EF82}" type="parTrans" cxnId="{FF3272FA-CBF1-448C-B108-14246D737285}">
      <dgm:prSet/>
      <dgm:spPr/>
      <dgm:t>
        <a:bodyPr/>
        <a:lstStyle/>
        <a:p>
          <a:endParaRPr lang="en-US"/>
        </a:p>
      </dgm:t>
    </dgm:pt>
    <dgm:pt modelId="{C2C3826A-7DB3-4BBD-AD3B-18A36AF40C47}" type="sibTrans" cxnId="{FF3272FA-CBF1-448C-B108-14246D737285}">
      <dgm:prSet/>
      <dgm:spPr/>
      <dgm:t>
        <a:bodyPr/>
        <a:lstStyle/>
        <a:p>
          <a:endParaRPr lang="en-US"/>
        </a:p>
      </dgm:t>
    </dgm:pt>
    <dgm:pt modelId="{C31B49D3-4EA0-4635-8677-F68328E86F33}">
      <dgm:prSet/>
      <dgm:spPr/>
      <dgm:t>
        <a:bodyPr/>
        <a:lstStyle/>
        <a:p>
          <a:r>
            <a:rPr lang="cs-CZ"/>
            <a:t>Zraková dráha</a:t>
          </a:r>
          <a:endParaRPr lang="en-US"/>
        </a:p>
      </dgm:t>
    </dgm:pt>
    <dgm:pt modelId="{B41EA3EB-C1CB-418B-9D7D-C129DF0F9DE4}" type="parTrans" cxnId="{0775FD12-12F7-45C9-B3CF-7DBF836002BB}">
      <dgm:prSet/>
      <dgm:spPr/>
      <dgm:t>
        <a:bodyPr/>
        <a:lstStyle/>
        <a:p>
          <a:endParaRPr lang="en-US"/>
        </a:p>
      </dgm:t>
    </dgm:pt>
    <dgm:pt modelId="{C5878284-B356-4D99-B7FD-2D9A09572A83}" type="sibTrans" cxnId="{0775FD12-12F7-45C9-B3CF-7DBF836002BB}">
      <dgm:prSet/>
      <dgm:spPr/>
      <dgm:t>
        <a:bodyPr/>
        <a:lstStyle/>
        <a:p>
          <a:endParaRPr lang="en-US"/>
        </a:p>
      </dgm:t>
    </dgm:pt>
    <dgm:pt modelId="{DBA637BC-92AE-4A37-A55F-492B97ECF11A}">
      <dgm:prSet/>
      <dgm:spPr/>
      <dgm:t>
        <a:bodyPr/>
        <a:lstStyle/>
        <a:p>
          <a:r>
            <a:rPr lang="cs-CZ"/>
            <a:t>Sluchová dráha</a:t>
          </a:r>
          <a:endParaRPr lang="en-US"/>
        </a:p>
      </dgm:t>
    </dgm:pt>
    <dgm:pt modelId="{152B91BF-243E-43DF-B146-BFF9475BE7D0}" type="parTrans" cxnId="{4F800C64-AD0C-42AC-8704-269BE1F6B3A9}">
      <dgm:prSet/>
      <dgm:spPr/>
      <dgm:t>
        <a:bodyPr/>
        <a:lstStyle/>
        <a:p>
          <a:endParaRPr lang="en-US"/>
        </a:p>
      </dgm:t>
    </dgm:pt>
    <dgm:pt modelId="{3AB72102-01D3-43DB-A934-538FE533F6C6}" type="sibTrans" cxnId="{4F800C64-AD0C-42AC-8704-269BE1F6B3A9}">
      <dgm:prSet/>
      <dgm:spPr/>
      <dgm:t>
        <a:bodyPr/>
        <a:lstStyle/>
        <a:p>
          <a:endParaRPr lang="en-US"/>
        </a:p>
      </dgm:t>
    </dgm:pt>
    <dgm:pt modelId="{AE176F66-2290-4393-85C6-6ED22A752EF0}">
      <dgm:prSet/>
      <dgm:spPr/>
      <dgm:t>
        <a:bodyPr/>
        <a:lstStyle/>
        <a:p>
          <a:r>
            <a:rPr lang="cs-CZ"/>
            <a:t>Motorické dráhy</a:t>
          </a:r>
          <a:endParaRPr lang="en-US"/>
        </a:p>
      </dgm:t>
    </dgm:pt>
    <dgm:pt modelId="{080CDB8E-0F0B-4BF7-B4FF-A185CA66DEDF}" type="parTrans" cxnId="{A428FE48-B004-43AD-8950-C24BD6FA46F6}">
      <dgm:prSet/>
      <dgm:spPr/>
      <dgm:t>
        <a:bodyPr/>
        <a:lstStyle/>
        <a:p>
          <a:endParaRPr lang="en-US"/>
        </a:p>
      </dgm:t>
    </dgm:pt>
    <dgm:pt modelId="{B279669E-DB04-4BE2-952E-AF466C548BE1}" type="sibTrans" cxnId="{A428FE48-B004-43AD-8950-C24BD6FA46F6}">
      <dgm:prSet/>
      <dgm:spPr/>
      <dgm:t>
        <a:bodyPr/>
        <a:lstStyle/>
        <a:p>
          <a:endParaRPr lang="en-US"/>
        </a:p>
      </dgm:t>
    </dgm:pt>
    <dgm:pt modelId="{73EA909A-2BD2-48F1-B534-6E52FB3D96C5}">
      <dgm:prSet/>
      <dgm:spPr/>
      <dgm:t>
        <a:bodyPr/>
        <a:lstStyle/>
        <a:p>
          <a:r>
            <a:rPr lang="cs-CZ"/>
            <a:t>Extrapyramidové dráhy</a:t>
          </a:r>
          <a:endParaRPr lang="en-US"/>
        </a:p>
      </dgm:t>
    </dgm:pt>
    <dgm:pt modelId="{B0759274-9D4E-468C-8712-43DB594D5524}" type="parTrans" cxnId="{CD4A5B1E-8E37-40B7-B1E7-6687304A666B}">
      <dgm:prSet/>
      <dgm:spPr/>
      <dgm:t>
        <a:bodyPr/>
        <a:lstStyle/>
        <a:p>
          <a:endParaRPr lang="en-US"/>
        </a:p>
      </dgm:t>
    </dgm:pt>
    <dgm:pt modelId="{1C7E5EEA-2E7F-48F9-AA89-06B82888AA48}" type="sibTrans" cxnId="{CD4A5B1E-8E37-40B7-B1E7-6687304A666B}">
      <dgm:prSet/>
      <dgm:spPr/>
      <dgm:t>
        <a:bodyPr/>
        <a:lstStyle/>
        <a:p>
          <a:endParaRPr lang="en-US"/>
        </a:p>
      </dgm:t>
    </dgm:pt>
    <dgm:pt modelId="{75FC8780-95C2-40B0-A9F2-CE3822E1CB9A}" type="pres">
      <dgm:prSet presAssocID="{DC8F4A77-C4AF-425D-96EF-CA332220A723}" presName="linear" presStyleCnt="0">
        <dgm:presLayoutVars>
          <dgm:animLvl val="lvl"/>
          <dgm:resizeHandles val="exact"/>
        </dgm:presLayoutVars>
      </dgm:prSet>
      <dgm:spPr/>
    </dgm:pt>
    <dgm:pt modelId="{66DDB7A8-EF84-45DC-A056-428D1F11E616}" type="pres">
      <dgm:prSet presAssocID="{F9A8DB38-CF71-47C5-BB03-D7D8E8A82AB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C873F4E-3C8F-42C6-BF1B-07EBB3129CBE}" type="pres">
      <dgm:prSet presAssocID="{F346610F-7F8F-40AB-BCB2-CBDCF3EC3FB9}" presName="spacer" presStyleCnt="0"/>
      <dgm:spPr/>
    </dgm:pt>
    <dgm:pt modelId="{E4B71BE6-ECFF-4DE2-9DF0-7BD4AF4E20EC}" type="pres">
      <dgm:prSet presAssocID="{E2B94B16-886F-4FE0-B05C-D5C3185F6F0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C597052-3F55-427D-A463-AB08B876DFFB}" type="pres">
      <dgm:prSet presAssocID="{C2C3826A-7DB3-4BBD-AD3B-18A36AF40C47}" presName="spacer" presStyleCnt="0"/>
      <dgm:spPr/>
    </dgm:pt>
    <dgm:pt modelId="{D9664BA6-DB0E-40EE-AFCA-DBA7FBBE2AD6}" type="pres">
      <dgm:prSet presAssocID="{C31B49D3-4EA0-4635-8677-F68328E86F3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D6275CA-CEA2-4AC5-8C2C-8BDEC346EE5D}" type="pres">
      <dgm:prSet presAssocID="{C5878284-B356-4D99-B7FD-2D9A09572A83}" presName="spacer" presStyleCnt="0"/>
      <dgm:spPr/>
    </dgm:pt>
    <dgm:pt modelId="{2BEFAA28-5290-43AA-B5E0-C3E7D2ADFB1F}" type="pres">
      <dgm:prSet presAssocID="{DBA637BC-92AE-4A37-A55F-492B97ECF11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8D7198A-05CA-4DC3-B973-757709A1AE5A}" type="pres">
      <dgm:prSet presAssocID="{3AB72102-01D3-43DB-A934-538FE533F6C6}" presName="spacer" presStyleCnt="0"/>
      <dgm:spPr/>
    </dgm:pt>
    <dgm:pt modelId="{7831CA65-6A3B-4630-9EC2-D65514ED5B98}" type="pres">
      <dgm:prSet presAssocID="{AE176F66-2290-4393-85C6-6ED22A752EF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6EA4F43-95A0-4413-A2C6-A3E7CD7B44A5}" type="pres">
      <dgm:prSet presAssocID="{B279669E-DB04-4BE2-952E-AF466C548BE1}" presName="spacer" presStyleCnt="0"/>
      <dgm:spPr/>
    </dgm:pt>
    <dgm:pt modelId="{10B77969-F2A5-42DD-85ED-F7C0D663E990}" type="pres">
      <dgm:prSet presAssocID="{73EA909A-2BD2-48F1-B534-6E52FB3D96C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775FD12-12F7-45C9-B3CF-7DBF836002BB}" srcId="{DC8F4A77-C4AF-425D-96EF-CA332220A723}" destId="{C31B49D3-4EA0-4635-8677-F68328E86F33}" srcOrd="2" destOrd="0" parTransId="{B41EA3EB-C1CB-418B-9D7D-C129DF0F9DE4}" sibTransId="{C5878284-B356-4D99-B7FD-2D9A09572A83}"/>
    <dgm:cxn modelId="{CD4A5B1E-8E37-40B7-B1E7-6687304A666B}" srcId="{DC8F4A77-C4AF-425D-96EF-CA332220A723}" destId="{73EA909A-2BD2-48F1-B534-6E52FB3D96C5}" srcOrd="5" destOrd="0" parTransId="{B0759274-9D4E-468C-8712-43DB594D5524}" sibTransId="{1C7E5EEA-2E7F-48F9-AA89-06B82888AA48}"/>
    <dgm:cxn modelId="{16E5E624-9DF8-4041-B253-D60FE00390C7}" type="presOf" srcId="{C31B49D3-4EA0-4635-8677-F68328E86F33}" destId="{D9664BA6-DB0E-40EE-AFCA-DBA7FBBE2AD6}" srcOrd="0" destOrd="0" presId="urn:microsoft.com/office/officeart/2005/8/layout/vList2"/>
    <dgm:cxn modelId="{2810E42B-D603-4A33-950C-0EA67E3B0536}" type="presOf" srcId="{DBA637BC-92AE-4A37-A55F-492B97ECF11A}" destId="{2BEFAA28-5290-43AA-B5E0-C3E7D2ADFB1F}" srcOrd="0" destOrd="0" presId="urn:microsoft.com/office/officeart/2005/8/layout/vList2"/>
    <dgm:cxn modelId="{8AD65440-DE1A-4E98-8751-4207ECD89985}" type="presOf" srcId="{73EA909A-2BD2-48F1-B534-6E52FB3D96C5}" destId="{10B77969-F2A5-42DD-85ED-F7C0D663E990}" srcOrd="0" destOrd="0" presId="urn:microsoft.com/office/officeart/2005/8/layout/vList2"/>
    <dgm:cxn modelId="{2137CC40-80FF-4CC7-BF39-2D6A07BC2BB6}" type="presOf" srcId="{E2B94B16-886F-4FE0-B05C-D5C3185F6F00}" destId="{E4B71BE6-ECFF-4DE2-9DF0-7BD4AF4E20EC}" srcOrd="0" destOrd="0" presId="urn:microsoft.com/office/officeart/2005/8/layout/vList2"/>
    <dgm:cxn modelId="{4F800C64-AD0C-42AC-8704-269BE1F6B3A9}" srcId="{DC8F4A77-C4AF-425D-96EF-CA332220A723}" destId="{DBA637BC-92AE-4A37-A55F-492B97ECF11A}" srcOrd="3" destOrd="0" parTransId="{152B91BF-243E-43DF-B146-BFF9475BE7D0}" sibTransId="{3AB72102-01D3-43DB-A934-538FE533F6C6}"/>
    <dgm:cxn modelId="{A428FE48-B004-43AD-8950-C24BD6FA46F6}" srcId="{DC8F4A77-C4AF-425D-96EF-CA332220A723}" destId="{AE176F66-2290-4393-85C6-6ED22A752EF0}" srcOrd="4" destOrd="0" parTransId="{080CDB8E-0F0B-4BF7-B4FF-A185CA66DEDF}" sibTransId="{B279669E-DB04-4BE2-952E-AF466C548BE1}"/>
    <dgm:cxn modelId="{E9D0C5B1-B602-4953-976C-7A1A541D3636}" type="presOf" srcId="{AE176F66-2290-4393-85C6-6ED22A752EF0}" destId="{7831CA65-6A3B-4630-9EC2-D65514ED5B98}" srcOrd="0" destOrd="0" presId="urn:microsoft.com/office/officeart/2005/8/layout/vList2"/>
    <dgm:cxn modelId="{5C4D98E0-69A7-4965-BDA9-02D9974A2DFF}" type="presOf" srcId="{F9A8DB38-CF71-47C5-BB03-D7D8E8A82AB2}" destId="{66DDB7A8-EF84-45DC-A056-428D1F11E616}" srcOrd="0" destOrd="0" presId="urn:microsoft.com/office/officeart/2005/8/layout/vList2"/>
    <dgm:cxn modelId="{351BC5E0-E661-4F66-BEF9-DDDA6626E24D}" type="presOf" srcId="{DC8F4A77-C4AF-425D-96EF-CA332220A723}" destId="{75FC8780-95C2-40B0-A9F2-CE3822E1CB9A}" srcOrd="0" destOrd="0" presId="urn:microsoft.com/office/officeart/2005/8/layout/vList2"/>
    <dgm:cxn modelId="{5524C2EF-338D-4DDA-8C30-C551FDBF1772}" srcId="{DC8F4A77-C4AF-425D-96EF-CA332220A723}" destId="{F9A8DB38-CF71-47C5-BB03-D7D8E8A82AB2}" srcOrd="0" destOrd="0" parTransId="{83D44A23-1808-45BF-8304-65328D04ADE1}" sibTransId="{F346610F-7F8F-40AB-BCB2-CBDCF3EC3FB9}"/>
    <dgm:cxn modelId="{FF3272FA-CBF1-448C-B108-14246D737285}" srcId="{DC8F4A77-C4AF-425D-96EF-CA332220A723}" destId="{E2B94B16-886F-4FE0-B05C-D5C3185F6F00}" srcOrd="1" destOrd="0" parTransId="{CBD8F7B6-02AC-4D0E-A8D1-6F7E7832EF82}" sibTransId="{C2C3826A-7DB3-4BBD-AD3B-18A36AF40C47}"/>
    <dgm:cxn modelId="{D070F68F-E835-44AF-8702-732DAB119825}" type="presParOf" srcId="{75FC8780-95C2-40B0-A9F2-CE3822E1CB9A}" destId="{66DDB7A8-EF84-45DC-A056-428D1F11E616}" srcOrd="0" destOrd="0" presId="urn:microsoft.com/office/officeart/2005/8/layout/vList2"/>
    <dgm:cxn modelId="{C1ABF869-591F-47BF-8920-94CBECD3ECE5}" type="presParOf" srcId="{75FC8780-95C2-40B0-A9F2-CE3822E1CB9A}" destId="{2C873F4E-3C8F-42C6-BF1B-07EBB3129CBE}" srcOrd="1" destOrd="0" presId="urn:microsoft.com/office/officeart/2005/8/layout/vList2"/>
    <dgm:cxn modelId="{BE669FC7-0365-4075-B43E-E08911A617CB}" type="presParOf" srcId="{75FC8780-95C2-40B0-A9F2-CE3822E1CB9A}" destId="{E4B71BE6-ECFF-4DE2-9DF0-7BD4AF4E20EC}" srcOrd="2" destOrd="0" presId="urn:microsoft.com/office/officeart/2005/8/layout/vList2"/>
    <dgm:cxn modelId="{9B522DDF-6FFD-4C53-9DE6-240B70DC4064}" type="presParOf" srcId="{75FC8780-95C2-40B0-A9F2-CE3822E1CB9A}" destId="{3C597052-3F55-427D-A463-AB08B876DFFB}" srcOrd="3" destOrd="0" presId="urn:microsoft.com/office/officeart/2005/8/layout/vList2"/>
    <dgm:cxn modelId="{E5678925-20A8-46BB-844B-A09CF114447E}" type="presParOf" srcId="{75FC8780-95C2-40B0-A9F2-CE3822E1CB9A}" destId="{D9664BA6-DB0E-40EE-AFCA-DBA7FBBE2AD6}" srcOrd="4" destOrd="0" presId="urn:microsoft.com/office/officeart/2005/8/layout/vList2"/>
    <dgm:cxn modelId="{9756B517-1B92-4377-80C0-44FD0740779F}" type="presParOf" srcId="{75FC8780-95C2-40B0-A9F2-CE3822E1CB9A}" destId="{2D6275CA-CEA2-4AC5-8C2C-8BDEC346EE5D}" srcOrd="5" destOrd="0" presId="urn:microsoft.com/office/officeart/2005/8/layout/vList2"/>
    <dgm:cxn modelId="{64CD178C-A649-428C-AA6F-84F0FC4A06F8}" type="presParOf" srcId="{75FC8780-95C2-40B0-A9F2-CE3822E1CB9A}" destId="{2BEFAA28-5290-43AA-B5E0-C3E7D2ADFB1F}" srcOrd="6" destOrd="0" presId="urn:microsoft.com/office/officeart/2005/8/layout/vList2"/>
    <dgm:cxn modelId="{ED763093-FEA6-4E5B-B5B3-05F3FB5496E9}" type="presParOf" srcId="{75FC8780-95C2-40B0-A9F2-CE3822E1CB9A}" destId="{78D7198A-05CA-4DC3-B973-757709A1AE5A}" srcOrd="7" destOrd="0" presId="urn:microsoft.com/office/officeart/2005/8/layout/vList2"/>
    <dgm:cxn modelId="{1A88DA1A-2DEE-4AF7-B40A-2FC0F6F3F615}" type="presParOf" srcId="{75FC8780-95C2-40B0-A9F2-CE3822E1CB9A}" destId="{7831CA65-6A3B-4630-9EC2-D65514ED5B98}" srcOrd="8" destOrd="0" presId="urn:microsoft.com/office/officeart/2005/8/layout/vList2"/>
    <dgm:cxn modelId="{18D5D78F-C917-4DB5-9655-DF82C689672C}" type="presParOf" srcId="{75FC8780-95C2-40B0-A9F2-CE3822E1CB9A}" destId="{B6EA4F43-95A0-4413-A2C6-A3E7CD7B44A5}" srcOrd="9" destOrd="0" presId="urn:microsoft.com/office/officeart/2005/8/layout/vList2"/>
    <dgm:cxn modelId="{E8BE7454-B57D-4098-B75B-2ECB4D4F9D0A}" type="presParOf" srcId="{75FC8780-95C2-40B0-A9F2-CE3822E1CB9A}" destId="{10B77969-F2A5-42DD-85ED-F7C0D663E99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DB7A8-EF84-45DC-A056-428D1F11E616}">
      <dsp:nvSpPr>
        <dsp:cNvPr id="0" name=""/>
        <dsp:cNvSpPr/>
      </dsp:nvSpPr>
      <dsp:spPr>
        <a:xfrm>
          <a:off x="0" y="74097"/>
          <a:ext cx="6291714" cy="8154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Vegetativní nervový systém</a:t>
          </a:r>
          <a:endParaRPr lang="en-US" sz="3400" kern="1200"/>
        </a:p>
      </dsp:txBody>
      <dsp:txXfrm>
        <a:off x="39809" y="113906"/>
        <a:ext cx="6212096" cy="735872"/>
      </dsp:txXfrm>
    </dsp:sp>
    <dsp:sp modelId="{E4B71BE6-ECFF-4DE2-9DF0-7BD4AF4E20EC}">
      <dsp:nvSpPr>
        <dsp:cNvPr id="0" name=""/>
        <dsp:cNvSpPr/>
      </dsp:nvSpPr>
      <dsp:spPr>
        <a:xfrm>
          <a:off x="0" y="987507"/>
          <a:ext cx="6291714" cy="815490"/>
        </a:xfrm>
        <a:prstGeom prst="roundRect">
          <a:avLst/>
        </a:prstGeom>
        <a:solidFill>
          <a:schemeClr val="accent5">
            <a:hueOff val="301103"/>
            <a:satOff val="2055"/>
            <a:lumOff val="-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Hlavové nervy</a:t>
          </a:r>
          <a:endParaRPr lang="en-US" sz="3400" kern="1200"/>
        </a:p>
      </dsp:txBody>
      <dsp:txXfrm>
        <a:off x="39809" y="1027316"/>
        <a:ext cx="6212096" cy="735872"/>
      </dsp:txXfrm>
    </dsp:sp>
    <dsp:sp modelId="{D9664BA6-DB0E-40EE-AFCA-DBA7FBBE2AD6}">
      <dsp:nvSpPr>
        <dsp:cNvPr id="0" name=""/>
        <dsp:cNvSpPr/>
      </dsp:nvSpPr>
      <dsp:spPr>
        <a:xfrm>
          <a:off x="0" y="1900917"/>
          <a:ext cx="6291714" cy="815490"/>
        </a:xfrm>
        <a:prstGeom prst="roundRect">
          <a:avLst/>
        </a:prstGeom>
        <a:solidFill>
          <a:schemeClr val="accent5">
            <a:hueOff val="602207"/>
            <a:satOff val="4110"/>
            <a:lumOff val="-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Zraková dráha</a:t>
          </a:r>
          <a:endParaRPr lang="en-US" sz="3400" kern="1200"/>
        </a:p>
      </dsp:txBody>
      <dsp:txXfrm>
        <a:off x="39809" y="1940726"/>
        <a:ext cx="6212096" cy="735872"/>
      </dsp:txXfrm>
    </dsp:sp>
    <dsp:sp modelId="{2BEFAA28-5290-43AA-B5E0-C3E7D2ADFB1F}">
      <dsp:nvSpPr>
        <dsp:cNvPr id="0" name=""/>
        <dsp:cNvSpPr/>
      </dsp:nvSpPr>
      <dsp:spPr>
        <a:xfrm>
          <a:off x="0" y="2814327"/>
          <a:ext cx="6291714" cy="815490"/>
        </a:xfrm>
        <a:prstGeom prst="roundRect">
          <a:avLst/>
        </a:prstGeom>
        <a:solidFill>
          <a:schemeClr val="accent5">
            <a:hueOff val="903310"/>
            <a:satOff val="6165"/>
            <a:lumOff val="-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Sluchová dráha</a:t>
          </a:r>
          <a:endParaRPr lang="en-US" sz="3400" kern="1200"/>
        </a:p>
      </dsp:txBody>
      <dsp:txXfrm>
        <a:off x="39809" y="2854136"/>
        <a:ext cx="6212096" cy="735872"/>
      </dsp:txXfrm>
    </dsp:sp>
    <dsp:sp modelId="{7831CA65-6A3B-4630-9EC2-D65514ED5B98}">
      <dsp:nvSpPr>
        <dsp:cNvPr id="0" name=""/>
        <dsp:cNvSpPr/>
      </dsp:nvSpPr>
      <dsp:spPr>
        <a:xfrm>
          <a:off x="0" y="3727737"/>
          <a:ext cx="6291714" cy="815490"/>
        </a:xfrm>
        <a:prstGeom prst="roundRect">
          <a:avLst/>
        </a:prstGeom>
        <a:solidFill>
          <a:schemeClr val="accent5">
            <a:hueOff val="1204414"/>
            <a:satOff val="8220"/>
            <a:lumOff val="-12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Motorické dráhy</a:t>
          </a:r>
          <a:endParaRPr lang="en-US" sz="3400" kern="1200"/>
        </a:p>
      </dsp:txBody>
      <dsp:txXfrm>
        <a:off x="39809" y="3767546"/>
        <a:ext cx="6212096" cy="735872"/>
      </dsp:txXfrm>
    </dsp:sp>
    <dsp:sp modelId="{10B77969-F2A5-42DD-85ED-F7C0D663E990}">
      <dsp:nvSpPr>
        <dsp:cNvPr id="0" name=""/>
        <dsp:cNvSpPr/>
      </dsp:nvSpPr>
      <dsp:spPr>
        <a:xfrm>
          <a:off x="0" y="4641147"/>
          <a:ext cx="6291714" cy="815490"/>
        </a:xfrm>
        <a:prstGeom prst="roundRect">
          <a:avLst/>
        </a:prstGeom>
        <a:solidFill>
          <a:schemeClr val="accent5">
            <a:hueOff val="1505517"/>
            <a:satOff val="10275"/>
            <a:lumOff val="-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Extrapyramidové dráhy</a:t>
          </a:r>
          <a:endParaRPr lang="en-US" sz="3400" kern="1200"/>
        </a:p>
      </dsp:txBody>
      <dsp:txXfrm>
        <a:off x="39809" y="4680956"/>
        <a:ext cx="6212096" cy="735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89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813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02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95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928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86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55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19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916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741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343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1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67" r:id="rId4"/>
    <p:sldLayoutId id="2147483868" r:id="rId5"/>
    <p:sldLayoutId id="2147483873" r:id="rId6"/>
    <p:sldLayoutId id="2147483869" r:id="rId7"/>
    <p:sldLayoutId id="2147483870" r:id="rId8"/>
    <p:sldLayoutId id="2147483871" r:id="rId9"/>
    <p:sldLayoutId id="2147483872" r:id="rId10"/>
    <p:sldLayoutId id="21474838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id="{A1D7EC86-7CB9-431D-8AC3-8AAF0440B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D4B9777F-B610-419B-9193-80306388F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12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4481" y="2174118"/>
            <a:ext cx="4933961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/>
              <a:t>Základy neuropsychologie II</a:t>
            </a:r>
            <a:endParaRPr lang="en-US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742" y="1712126"/>
            <a:ext cx="4425962" cy="16557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Petr Grossmann</a:t>
            </a:r>
            <a:endParaRPr lang="en-US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5CE1A39C-4C91-4CFA-B94D-A756E83880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334" r="23688" b="7"/>
          <a:stretch/>
        </p:blipFill>
        <p:spPr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</p:spPr>
      </p:pic>
      <p:sp>
        <p:nvSpPr>
          <p:cNvPr id="14" name="Rectangle 14">
            <a:extLst>
              <a:ext uri="{FF2B5EF4-FFF2-40B4-BE49-F238E27FC236}">
                <a16:creationId xmlns:a16="http://schemas.microsoft.com/office/drawing/2014/main" id="{95106A28-883A-4993-BF9E-C403B81A8D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6">
            <a:extLst>
              <a:ext uri="{FF2B5EF4-FFF2-40B4-BE49-F238E27FC236}">
                <a16:creationId xmlns:a16="http://schemas.microsoft.com/office/drawing/2014/main" id="{F5AE4E4F-9F4C-43ED-8299-9BD63B74E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316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A345DD-5214-4845-9E28-EC4211730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cs-CZ" sz="3400">
                <a:solidFill>
                  <a:srgbClr val="FFFFFF"/>
                </a:solidFill>
              </a:rPr>
              <a:t>Rozšíření neuroanatomie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CCE507-EF82-45AC-9E05-DEDFC4874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326495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15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0D58D-0D80-458E-882E-66772C6D4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/>
              <a:t>Vegetativní nervový systém - truncus sympaticus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40B9-6CC7-4776-8483-A18A13FC0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756"/>
            <a:ext cx="10515600" cy="447817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>
                <a:ea typeface="+mn-lt"/>
                <a:cs typeface="+mn-lt"/>
              </a:rPr>
              <a:t>vétší část autonomniho nervového systému. </a:t>
            </a:r>
          </a:p>
          <a:p>
            <a:r>
              <a:rPr lang="cs-CZ">
                <a:ea typeface="+mn-lt"/>
                <a:cs typeface="+mn-lt"/>
              </a:rPr>
              <a:t>Inervuje srdce, plice, svalstvo ve stěnách krevnich cév, vlasové folikuly a potni žlázy, jakož i velké množství břišních a pánevních orgánů. </a:t>
            </a:r>
          </a:p>
          <a:p>
            <a:r>
              <a:rPr lang="cs-CZ">
                <a:ea typeface="+mn-lt"/>
                <a:cs typeface="+mn-lt"/>
              </a:rPr>
              <a:t>připravuje tělo na stav ohrožení</a:t>
            </a:r>
            <a:endParaRPr lang="cs-CZ"/>
          </a:p>
          <a:p>
            <a:r>
              <a:rPr lang="cs-CZ">
                <a:ea typeface="+mn-lt"/>
                <a:cs typeface="+mn-lt"/>
              </a:rPr>
              <a:t>Sympatický kmen (truncus sympaticus) je skupina ganglií vzájemně propojených nervovými kmeny. Sahá od spodiny lební po dolní konec páteře. Eferentní sympatické dráhy směřují k hladkému svalstvu a žlázovým systémům</a:t>
            </a:r>
          </a:p>
          <a:p>
            <a:r>
              <a:rPr lang="cs-CZ">
                <a:ea typeface="+mn-lt"/>
                <a:cs typeface="+mn-lt"/>
              </a:rPr>
              <a:t>Aferentní dráhy přenášejí informace o vnitřních orgánech a o cévach</a:t>
            </a: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04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24161-D6E1-48DE-AF0B-F22BB4A92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>
                <a:ea typeface="+mj-lt"/>
                <a:cs typeface="+mj-lt"/>
              </a:rPr>
              <a:t>Vegetativní nervový systém - truncus parasympaticus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EAF2B-F9DF-48E9-B2FC-345263582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060"/>
            <a:ext cx="10515600" cy="42573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+mn-lt"/>
                <a:cs typeface="+mn-lt"/>
              </a:rPr>
              <a:t>Parasympatický nervový systém úzce souvisí s centrálním nervovým systémem</a:t>
            </a:r>
          </a:p>
          <a:p>
            <a:r>
              <a:rPr lang="cs-CZ">
                <a:ea typeface="+mn-lt"/>
                <a:cs typeface="+mn-lt"/>
              </a:rPr>
              <a:t>podobně jako systém sympatický inervuje hladké svalstvo, žlázy a vnitřni orgány. </a:t>
            </a:r>
          </a:p>
          <a:p>
            <a:r>
              <a:rPr lang="cs-CZ">
                <a:ea typeface="+mn-lt"/>
                <a:cs typeface="+mn-lt"/>
              </a:rPr>
              <a:t>působí však na ně opačně - ukládání a obnova energie.</a:t>
            </a:r>
            <a:endParaRPr lang="cs-CZ"/>
          </a:p>
          <a:p>
            <a:r>
              <a:rPr lang="cs-CZ">
                <a:ea typeface="+mn-lt"/>
                <a:cs typeface="+mn-lt"/>
              </a:rPr>
              <a:t>Dráhy tohoto systému mají dvojí původ: </a:t>
            </a:r>
          </a:p>
          <a:p>
            <a:pPr lvl="1"/>
            <a:r>
              <a:rPr lang="cs-CZ">
                <a:ea typeface="+mn-lt"/>
                <a:cs typeface="+mn-lt"/>
              </a:rPr>
              <a:t>buď začínaji v lební dutině, v mozkovém kmeni</a:t>
            </a:r>
          </a:p>
          <a:p>
            <a:pPr lvl="1"/>
            <a:r>
              <a:rPr lang="cs-CZ">
                <a:ea typeface="+mn-lt"/>
                <a:cs typeface="+mn-lt"/>
              </a:rPr>
              <a:t>nebo v páteři, v křižové oblasti míchy.</a:t>
            </a: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74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15CA5-062B-476A-893C-3AC3E7124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Hlavové nervy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9192B-79E1-4A03-B545-CAE30C4C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060"/>
            <a:ext cx="10515600" cy="4875741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nervy vycházejicí ze smyslových orgánů (čichu, zraku a sluchu), vstupující do lebky skrze otvory na spodině lebeční a zakončené v mozkovém kmeni a koncovém mozku</a:t>
            </a:r>
            <a:endParaRPr lang="cs-CZ"/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nervy vycházejici z mozkového kmene, vystupujici z lebky podobnými otvory a pokračujicí k orgánům, které inervují. 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v oblasti hlavy a krku, jen desátý hlavový nerv inervuje také struktury</a:t>
            </a:r>
            <a:br>
              <a:rPr lang="cs-CZ" dirty="0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v hrudni a břišní dutině.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Máme 12 párů hlavových nervů: 1) čichový (I), 2) zrakový (II), 3) okohybný (III), 4) kladkový (IV), 5) trojklaný (V), 6) odtahujíci</a:t>
            </a:r>
            <a:br>
              <a:rPr lang="cs-CZ" dirty="0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(VI), 7) lícní (VII), 8) vestibulokochleární (VIII), 9) jazykohltanový (IX), 10) bloudivý (X), 11) přídatný (Xl) a 12) podjazykový (XII).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čichový, zrakový a vestibulokochleární jsou pouze smyslové.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okohybný, kladkový, odtahujíci, přídatný a podjazykový jsou čistě motorické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9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536A5-1847-411B-870C-B7EECA202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cs-CZ"/>
              <a:t>Zraková dráha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F8EE0DA0-382C-4198-A025-B43E51EE7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99" y="1866411"/>
            <a:ext cx="5395815" cy="3419257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A9D9D-D152-4B33-BD3C-835F349B7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200"/>
              <a:t>Fototransduke ve fotoreceptorech</a:t>
            </a:r>
          </a:p>
          <a:p>
            <a:r>
              <a:rPr lang="cs-CZ" sz="2200"/>
              <a:t>Čípky - denní vidění, tyčinky - noční</a:t>
            </a:r>
          </a:p>
          <a:p>
            <a:r>
              <a:rPr lang="cs-CZ" sz="2200">
                <a:ea typeface="+mn-lt"/>
                <a:cs typeface="+mn-lt"/>
              </a:rPr>
              <a:t>Zrakový nerv (tvořený axony gangliových buněk) opouští očnici skrze foramen opticum</a:t>
            </a:r>
          </a:p>
          <a:p>
            <a:r>
              <a:rPr lang="cs-CZ" sz="2200">
                <a:ea typeface="+mn-lt"/>
                <a:cs typeface="+mn-lt"/>
              </a:rPr>
              <a:t>část axonů z obou zrakových nervů se kříží ve střední čáře za vzniku chiasma opticum.</a:t>
            </a:r>
            <a:endParaRPr lang="cs-CZ" sz="2200"/>
          </a:p>
          <a:p>
            <a:r>
              <a:rPr lang="cs-CZ" sz="2200"/>
              <a:t>Tractus opticus – corpora geniculata – radiatio optica - zraková kůra (occipitální lalok - fosfémy)</a:t>
            </a:r>
          </a:p>
          <a:p>
            <a:endParaRPr 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280304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B8292-B699-408E-9BC4-DDB0FE3CA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Sluchová dráha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A1291-EBFE-4CFD-A33F-949450BD9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b="1">
                <a:ea typeface="+mn-lt"/>
                <a:cs typeface="+mn-lt"/>
              </a:rPr>
              <a:t>Zvukové vlny jsou přenášeny cestou zevního a středního ucha</a:t>
            </a:r>
            <a:br>
              <a:rPr lang="cs-CZ" b="1" dirty="0">
                <a:ea typeface="+mn-lt"/>
                <a:cs typeface="+mn-lt"/>
              </a:rPr>
            </a:br>
            <a:r>
              <a:rPr lang="cs-CZ" b="1">
                <a:ea typeface="+mn-lt"/>
                <a:cs typeface="+mn-lt"/>
              </a:rPr>
              <a:t>do hlemýždě ve vnitřním uchu, který po stimulaci vytváří pohybující se vlnu. Zaznamenávají vláskové buňky.</a:t>
            </a:r>
          </a:p>
          <a:p>
            <a:r>
              <a:rPr lang="cs-CZ" i="1">
                <a:ea typeface="+mn-lt"/>
                <a:cs typeface="+mn-lt"/>
              </a:rPr>
              <a:t>Sluchový nerv - spirální ganglium hlemýždě - mozkový kmen- Varolův most. Zde se vlákna dělí, přičemż jedna větev vždy vstupuje do nucleus cochleanis dorsalis a druhá do nucleus cochlearis ventralis – corpus trapezoideum a oliva superior - lemniscus lateralis - colliculus inferior nebo se přepojují na synapsích uvnitř corpus geniculatum mediale - radiatio</a:t>
            </a:r>
            <a:br>
              <a:rPr lang="cs-CZ" i="1" dirty="0">
                <a:ea typeface="+mn-lt"/>
                <a:cs typeface="+mn-lt"/>
              </a:rPr>
            </a:br>
            <a:r>
              <a:rPr lang="cs-CZ" i="1">
                <a:ea typeface="+mn-lt"/>
                <a:cs typeface="+mn-lt"/>
              </a:rPr>
              <a:t>acustica v capsula interna a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>
                <a:ea typeface="+mn-lt"/>
                <a:cs typeface="+mn-lt"/>
              </a:rPr>
              <a:t>končí ve sluchové kůře (Temporální lalok)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4816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74EA-F79F-47C4-A046-9BAFF31C3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Motorická dráha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A188A-C773-4142-AEFD-E17E34C9A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104"/>
            <a:ext cx="10515600" cy="466591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Sestupné dráhy směrujicí z motorické kůry do páteřní míchy a mozkového kmene</a:t>
            </a:r>
            <a:endParaRPr lang="cs-CZ"/>
          </a:p>
          <a:p>
            <a:pPr>
              <a:lnSpc>
                <a:spcPct val="120000"/>
              </a:lnSpc>
            </a:pPr>
            <a:r>
              <a:rPr lang="cs-CZ" i="1">
                <a:ea typeface="+mn-lt"/>
                <a:cs typeface="+mn-lt"/>
              </a:rPr>
              <a:t>Jejich axony procházeji skrze capsula interna a pedunculi cerebri. Na bazi Varolova mostu jsou rozptyleny mezi přičnými vlákny a šedými jádry. V prodloužené miše se znovu spojují a dotvářejí tak pyramidovou dráhu. </a:t>
            </a:r>
            <a:r>
              <a:rPr lang="cs-CZ" b="1">
                <a:ea typeface="+mn-lt"/>
                <a:cs typeface="+mn-lt"/>
              </a:rPr>
              <a:t>Na dolní hranici prodloužené míchy se 75% vláken této dráhy kříží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i="1">
                <a:ea typeface="+mn-lt"/>
                <a:cs typeface="+mn-lt"/>
              </a:rPr>
              <a:t>vstupuje do postrannich míšnich provazců a tvoří zde postranní kortikospinální dráhu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Ostatní axony pokračují přímo do páteřní míchy v podobě přední kortikospinální dráhy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Obě dráhy zajištují inervaci dolních motoneuronů ležících v předním rohu šedé hmoty mišni.</a:t>
            </a:r>
            <a:endParaRPr lang="cs-CZ"/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Dolní motoneurony vysílají své axony přimo ke kosterním svalům cestou předních kořenů míšních a periferních nervů</a:t>
            </a:r>
          </a:p>
          <a:p>
            <a:pPr>
              <a:lnSpc>
                <a:spcPct val="120000"/>
              </a:lnSpc>
            </a:pPr>
            <a:r>
              <a:rPr lang="cs-CZ" i="1">
                <a:ea typeface="+mn-lt"/>
                <a:cs typeface="+mn-lt"/>
              </a:rPr>
              <a:t>Pozn. V případě jader v mozkovém kmeni cestou hlavových nervů.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6194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6E0F-9239-4A0D-830A-1ADD7F85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Extrapyramidové dráhy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7DFC7-5E88-422F-B1EA-FADCCEBE5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>
                <a:ea typeface="+mn-lt"/>
                <a:cs typeface="+mn-lt"/>
              </a:rPr>
              <a:t>vycházejí z podkorových struktur</a:t>
            </a:r>
          </a:p>
          <a:p>
            <a:r>
              <a:rPr lang="cs-CZ"/>
              <a:t>Dostávají podněty z motorické kůry a směřují do míchy</a:t>
            </a:r>
          </a:p>
          <a:p>
            <a:r>
              <a:rPr lang="cs-CZ">
                <a:ea typeface="+mn-lt"/>
                <a:cs typeface="+mn-lt"/>
              </a:rPr>
              <a:t>Vestibulospinální dráha - přispívá k udržování rovnováhy</a:t>
            </a:r>
            <a:endParaRPr lang="cs-CZ" dirty="0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Retikulospinální dráha - moduluje volní pohyby a reflexní aktivitu</a:t>
            </a:r>
          </a:p>
          <a:p>
            <a:r>
              <a:rPr lang="cs-CZ">
                <a:ea typeface="+mn-lt"/>
                <a:cs typeface="+mn-lt"/>
              </a:rPr>
              <a:t>Tektospinální dráha - souvisí s reflexnini posturálními pohyby prováděnými v reakci na zrakové podnéty</a:t>
            </a:r>
          </a:p>
          <a:p>
            <a:r>
              <a:rPr lang="cs-CZ">
                <a:ea typeface="+mn-lt"/>
                <a:cs typeface="+mn-lt"/>
              </a:rPr>
              <a:t>Rubrospinální dráha - usnadňuje aktivitu flexorů a inhibuje aktivitu extenzorů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555555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RightStep">
      <a:dk1>
        <a:srgbClr val="000000"/>
      </a:dk1>
      <a:lt1>
        <a:srgbClr val="FFFFFF"/>
      </a:lt1>
      <a:dk2>
        <a:srgbClr val="302441"/>
      </a:dk2>
      <a:lt2>
        <a:srgbClr val="E2E8E8"/>
      </a:lt2>
      <a:accent1>
        <a:srgbClr val="E72A29"/>
      </a:accent1>
      <a:accent2>
        <a:srgbClr val="D56817"/>
      </a:accent2>
      <a:accent3>
        <a:srgbClr val="BAA221"/>
      </a:accent3>
      <a:accent4>
        <a:srgbClr val="89B213"/>
      </a:accent4>
      <a:accent5>
        <a:srgbClr val="53B921"/>
      </a:accent5>
      <a:accent6>
        <a:srgbClr val="15BD24"/>
      </a:accent6>
      <a:hlink>
        <a:srgbClr val="309192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0</TotalTime>
  <Words>0</Words>
  <Application>Microsoft Office PowerPoint</Application>
  <PresentationFormat>Širokoúhlá obrazovka</PresentationFormat>
  <Paragraphs>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ShapesVTI</vt:lpstr>
      <vt:lpstr>Základy neuropsychologie II</vt:lpstr>
      <vt:lpstr>Rozšíření neuroanatomie</vt:lpstr>
      <vt:lpstr>Vegetativní nervový systém - truncus sympaticus</vt:lpstr>
      <vt:lpstr>Vegetativní nervový systém - truncus parasympaticus</vt:lpstr>
      <vt:lpstr>Hlavové nervy</vt:lpstr>
      <vt:lpstr>Zraková dráha</vt:lpstr>
      <vt:lpstr>Sluchová dráha</vt:lpstr>
      <vt:lpstr>Motorická dráha</vt:lpstr>
      <vt:lpstr>Extrapyramidové dráhy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368</cp:revision>
  <dcterms:created xsi:type="dcterms:W3CDTF">2020-11-07T19:34:32Z</dcterms:created>
  <dcterms:modified xsi:type="dcterms:W3CDTF">2023-11-05T21:05:08Z</dcterms:modified>
</cp:coreProperties>
</file>