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1.xml" ContentType="application/xml"/>
  <Override PartName="/customXml/itemProps3.xml" ContentType="application/vnd.openxmlformats-officedocument.customXmlProperties+xml"/>
  <Override PartName="/customXml/itemProps1.xml" ContentType="application/vnd.openxmlformats-officedocument.customXmlProperties+xml"/>
  <Override PartName="/customXml/item2.xml" ContentType="application/xml"/>
  <Override PartName="/customXml/itemProps2.xml" ContentType="application/vnd.openxmlformats-officedocument.customXmlProperties+xml"/>
  <Override PartName="/customXml/_rels/item1.xml.rels" ContentType="application/vnd.openxmlformats-package.relationships+xml"/>
  <Override PartName="/customXml/_rels/item2.xml.rels" ContentType="application/vnd.openxmlformats-package.relationships+xml"/>
  <Override PartName="/customXml/_rels/item3.xml.rels" ContentType="application/vnd.openxmlformats-package.relationships+xml"/>
  <Override PartName="/customXml/item3.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theme/_rels/theme1.xml.rels" ContentType="application/vnd.openxmlformats-package.relationships+xml"/>
  <Override PartName="/ppt/theme/_rels/theme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media/image1.jpeg" ContentType="image/jpeg"/>
  <Override PartName="/ppt/media/image8.png" ContentType="image/png"/>
  <Override PartName="/ppt/media/media35.m4a" ContentType="audio/mp4"/>
  <Override PartName="/ppt/media/image23.gif" ContentType="image/gif"/>
  <Override PartName="/ppt/media/media13.m4a" ContentType="audio/mp4"/>
  <Override PartName="/ppt/media/image2.png" ContentType="image/png"/>
  <Override PartName="/ppt/media/image3.png" ContentType="image/png"/>
  <Override PartName="/ppt/media/image4.png" ContentType="image/png"/>
  <Override PartName="/ppt/media/image5.png" ContentType="image/png"/>
  <Override PartName="/ppt/media/image10.png" ContentType="image/png"/>
  <Override PartName="/ppt/media/media16.m4a" ContentType="audio/mp4"/>
  <Override PartName="/ppt/media/image6.png" ContentType="image/png"/>
  <Override PartName="/ppt/media/media7.m4a" ContentType="audio/mp4"/>
  <Override PartName="/ppt/media/media9.m4a" ContentType="audio/mp4"/>
  <Override PartName="/ppt/media/media11.m4a" ContentType="audio/mp4"/>
  <Override PartName="/ppt/media/image21.gif" ContentType="image/gif"/>
  <Override PartName="/ppt/media/image12.png" ContentType="image/png"/>
  <Override PartName="/ppt/media/image15.jpeg" ContentType="image/jpeg"/>
  <Override PartName="/ppt/media/media18.m4a" ContentType="audio/mp4"/>
  <Override PartName="/ppt/media/image14.jpeg" ContentType="image/jpeg"/>
  <Override PartName="/ppt/media/image17.png" ContentType="image/png"/>
  <Override PartName="/ppt/media/image19.gif" ContentType="image/gif"/>
  <Override PartName="/ppt/media/media20.m4a" ContentType="audio/mp4"/>
  <Override PartName="/ppt/media/media22.m4a" ContentType="audio/mp4"/>
  <Override PartName="/ppt/media/media24.m4a" ContentType="audio/mp4"/>
  <Override PartName="/ppt/media/media25.m4a" ContentType="audio/mp4"/>
  <Override PartName="/ppt/media/image26.png" ContentType="image/png"/>
  <Override PartName="/ppt/media/media27.m4a" ContentType="audio/mp4"/>
  <Override PartName="/ppt/media/media28.m4a" ContentType="audio/mp4"/>
  <Override PartName="/ppt/media/media29.m4a" ContentType="audio/mp4"/>
  <Override PartName="/ppt/media/image30.jpeg" ContentType="image/jpeg"/>
  <Override PartName="/ppt/media/image31.jpeg" ContentType="image/jpeg"/>
  <Override PartName="/ppt/media/image32.jpeg" ContentType="image/jpeg"/>
  <Override PartName="/ppt/media/image33.jpeg" ContentType="image/jpeg"/>
  <Override PartName="/ppt/media/media34.m4a" ContentType="audi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presProps" Target="presProps.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56CBD-D235-446C-9315-16A070DD553E}"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cs-CZ"/>
        </a:p>
      </dgm:t>
    </dgm:pt>
    <dgm:pt modelId="{59DE5467-5719-41E8-BCFA-A4A2874AAE01}">
      <dgm:prSet/>
      <dgm:spPr/>
      <dgm:t>
        <a:bodyPr/>
        <a:lstStyle/>
        <a:p>
          <a:r>
            <a:rPr lang="cs-CZ"/>
            <a:t>Centrální nervový systém</a:t>
          </a:r>
        </a:p>
      </dgm:t>
    </dgm:pt>
    <dgm:pt modelId="{1AB78902-A051-4E82-8298-89CC7EC0B8AA}" type="parTrans" cxnId="{E630F03D-DAAA-4B4A-8D48-55C968454CC5}">
      <dgm:prSet/>
      <dgm:spPr/>
      <dgm:t>
        <a:bodyPr/>
        <a:lstStyle/>
        <a:p>
          <a:endParaRPr lang="cs-CZ"/>
        </a:p>
      </dgm:t>
    </dgm:pt>
    <dgm:pt modelId="{2A27AD37-1CBC-4BE3-8C0E-4D7014556B95}" type="sibTrans" cxnId="{E630F03D-DAAA-4B4A-8D48-55C968454CC5}">
      <dgm:prSet/>
      <dgm:spPr/>
      <dgm:t>
        <a:bodyPr/>
        <a:lstStyle/>
        <a:p>
          <a:endParaRPr lang="cs-CZ"/>
        </a:p>
      </dgm:t>
    </dgm:pt>
    <dgm:pt modelId="{36D43BAC-063F-4B5E-A581-7516D7152DE4}">
      <dgm:prSet/>
      <dgm:spPr/>
      <dgm:t>
        <a:bodyPr/>
        <a:lstStyle/>
        <a:p>
          <a:r>
            <a:rPr lang="cs-CZ"/>
            <a:t>Mozek - encephalon</a:t>
          </a:r>
        </a:p>
      </dgm:t>
    </dgm:pt>
    <dgm:pt modelId="{F0B2479B-FF47-4D3E-A847-BF7B8AD08C63}" type="parTrans" cxnId="{F1B81378-5D4C-4D8A-AF3D-D396B225887E}">
      <dgm:prSet/>
      <dgm:spPr/>
      <dgm:t>
        <a:bodyPr/>
        <a:lstStyle/>
        <a:p>
          <a:endParaRPr lang="cs-CZ"/>
        </a:p>
      </dgm:t>
    </dgm:pt>
    <dgm:pt modelId="{22BED9AA-B76D-4A18-BDA2-7A3DA26D8973}" type="sibTrans" cxnId="{F1B81378-5D4C-4D8A-AF3D-D396B225887E}">
      <dgm:prSet/>
      <dgm:spPr/>
      <dgm:t>
        <a:bodyPr/>
        <a:lstStyle/>
        <a:p>
          <a:endParaRPr lang="cs-CZ"/>
        </a:p>
      </dgm:t>
    </dgm:pt>
    <dgm:pt modelId="{56506DED-57B5-4777-B9FB-E5AB9DE3ED68}">
      <dgm:prSet/>
      <dgm:spPr/>
      <dgm:t>
        <a:bodyPr/>
        <a:lstStyle/>
        <a:p>
          <a:r>
            <a:rPr lang="cs-CZ"/>
            <a:t>Mícha - medulla spinallis</a:t>
          </a:r>
        </a:p>
      </dgm:t>
    </dgm:pt>
    <dgm:pt modelId="{C1E12484-132C-4163-8B3F-7CE3F6A9DC15}" type="parTrans" cxnId="{18DEEBB3-3972-4DF9-ACA6-86B6C9818C96}">
      <dgm:prSet/>
      <dgm:spPr/>
      <dgm:t>
        <a:bodyPr/>
        <a:lstStyle/>
        <a:p>
          <a:endParaRPr lang="cs-CZ"/>
        </a:p>
      </dgm:t>
    </dgm:pt>
    <dgm:pt modelId="{0DB7E949-4402-4926-B342-1EA37B2AD412}" type="sibTrans" cxnId="{18DEEBB3-3972-4DF9-ACA6-86B6C9818C96}">
      <dgm:prSet/>
      <dgm:spPr/>
      <dgm:t>
        <a:bodyPr/>
        <a:lstStyle/>
        <a:p>
          <a:endParaRPr lang="cs-CZ"/>
        </a:p>
      </dgm:t>
    </dgm:pt>
    <dgm:pt modelId="{59C12353-A304-439B-B4C2-91BC09DABCFD}">
      <dgm:prSet/>
      <dgm:spPr/>
      <dgm:t>
        <a:bodyPr/>
        <a:lstStyle/>
        <a:p>
          <a:r>
            <a:rPr lang="cs-CZ"/>
            <a:t>Periferní nervový systém</a:t>
          </a:r>
        </a:p>
      </dgm:t>
    </dgm:pt>
    <dgm:pt modelId="{9C6558B5-51BC-49BE-A1C1-F54C67CE48A2}" type="parTrans" cxnId="{7AC678F8-C4D3-48D5-88B3-001819B237A8}">
      <dgm:prSet/>
      <dgm:spPr/>
      <dgm:t>
        <a:bodyPr/>
        <a:lstStyle/>
        <a:p>
          <a:endParaRPr lang="cs-CZ"/>
        </a:p>
      </dgm:t>
    </dgm:pt>
    <dgm:pt modelId="{088B391B-C384-4944-84D0-996798B56206}" type="sibTrans" cxnId="{7AC678F8-C4D3-48D5-88B3-001819B237A8}">
      <dgm:prSet/>
      <dgm:spPr/>
      <dgm:t>
        <a:bodyPr/>
        <a:lstStyle/>
        <a:p>
          <a:endParaRPr lang="cs-CZ"/>
        </a:p>
      </dgm:t>
    </dgm:pt>
    <dgm:pt modelId="{5144EF84-2778-4CCE-98EC-FE44680FB81B}">
      <dgm:prSet/>
      <dgm:spPr/>
      <dgm:t>
        <a:bodyPr/>
        <a:lstStyle/>
        <a:p>
          <a:r>
            <a:rPr lang="cs-CZ"/>
            <a:t>Síť periferních nervů</a:t>
          </a:r>
        </a:p>
      </dgm:t>
    </dgm:pt>
    <dgm:pt modelId="{5039F61E-46C4-42DC-97F9-6EE308D25FBE}" type="parTrans" cxnId="{48C15FAE-C1BD-4DA9-A494-FA35F5444AC0}">
      <dgm:prSet/>
      <dgm:spPr/>
      <dgm:t>
        <a:bodyPr/>
        <a:lstStyle/>
        <a:p>
          <a:endParaRPr lang="cs-CZ"/>
        </a:p>
      </dgm:t>
    </dgm:pt>
    <dgm:pt modelId="{7AF0AD0C-6DCB-4D97-A5F7-65442C026205}" type="sibTrans" cxnId="{48C15FAE-C1BD-4DA9-A494-FA35F5444AC0}">
      <dgm:prSet/>
      <dgm:spPr/>
      <dgm:t>
        <a:bodyPr/>
        <a:lstStyle/>
        <a:p>
          <a:endParaRPr lang="cs-CZ"/>
        </a:p>
      </dgm:t>
    </dgm:pt>
    <dgm:pt modelId="{D661E330-70BB-4A2E-B0FF-C31FBA653CC5}">
      <dgm:prSet/>
      <dgm:spPr/>
      <dgm:t>
        <a:bodyPr/>
        <a:lstStyle/>
        <a:p>
          <a:r>
            <a:rPr lang="cs-CZ"/>
            <a:t>Autonomní nervový systém</a:t>
          </a:r>
        </a:p>
      </dgm:t>
    </dgm:pt>
    <dgm:pt modelId="{AD93326C-6A11-4E68-99A8-5972157BCEDA}" type="parTrans" cxnId="{D89A2210-6C32-434C-AEEE-F090E4E02A5D}">
      <dgm:prSet/>
      <dgm:spPr/>
      <dgm:t>
        <a:bodyPr/>
        <a:lstStyle/>
        <a:p>
          <a:endParaRPr lang="cs-CZ"/>
        </a:p>
      </dgm:t>
    </dgm:pt>
    <dgm:pt modelId="{6C3C1F1C-65BE-49F6-9EDD-17AEE506F9C4}" type="sibTrans" cxnId="{D89A2210-6C32-434C-AEEE-F090E4E02A5D}">
      <dgm:prSet/>
      <dgm:spPr/>
      <dgm:t>
        <a:bodyPr/>
        <a:lstStyle/>
        <a:p>
          <a:endParaRPr lang="cs-CZ"/>
        </a:p>
      </dgm:t>
    </dgm:pt>
    <dgm:pt modelId="{55FC6C11-D8F3-4AE8-AB4A-D798486F0313}" type="pres">
      <dgm:prSet presAssocID="{86B56CBD-D235-446C-9315-16A070DD553E}" presName="linear" presStyleCnt="0">
        <dgm:presLayoutVars>
          <dgm:dir/>
          <dgm:animLvl val="lvl"/>
          <dgm:resizeHandles val="exact"/>
        </dgm:presLayoutVars>
      </dgm:prSet>
      <dgm:spPr/>
    </dgm:pt>
    <dgm:pt modelId="{76F96043-835A-4C95-8302-B1AFF7C49801}" type="pres">
      <dgm:prSet presAssocID="{59DE5467-5719-41E8-BCFA-A4A2874AAE01}" presName="parentLin" presStyleCnt="0"/>
      <dgm:spPr/>
    </dgm:pt>
    <dgm:pt modelId="{D05545F3-137C-4C6B-881B-4961691D6920}" type="pres">
      <dgm:prSet presAssocID="{59DE5467-5719-41E8-BCFA-A4A2874AAE01}" presName="parentLeftMargin" presStyleLbl="node1" presStyleIdx="0" presStyleCnt="3"/>
      <dgm:spPr/>
    </dgm:pt>
    <dgm:pt modelId="{EC44E961-6CF2-4E38-9C33-FAB147AB2FDB}" type="pres">
      <dgm:prSet presAssocID="{59DE5467-5719-41E8-BCFA-A4A2874AAE01}" presName="parentText" presStyleLbl="node1" presStyleIdx="0" presStyleCnt="3">
        <dgm:presLayoutVars>
          <dgm:chMax val="0"/>
          <dgm:bulletEnabled val="1"/>
        </dgm:presLayoutVars>
      </dgm:prSet>
      <dgm:spPr/>
    </dgm:pt>
    <dgm:pt modelId="{2189AAD2-2AE9-4F3B-BED3-AA2E6CED8C8E}" type="pres">
      <dgm:prSet presAssocID="{59DE5467-5719-41E8-BCFA-A4A2874AAE01}" presName="negativeSpace" presStyleCnt="0"/>
      <dgm:spPr/>
    </dgm:pt>
    <dgm:pt modelId="{51BB3F0A-239C-4C7C-96F7-D61C3D94171B}" type="pres">
      <dgm:prSet presAssocID="{59DE5467-5719-41E8-BCFA-A4A2874AAE01}" presName="childText" presStyleLbl="conFgAcc1" presStyleIdx="0" presStyleCnt="3">
        <dgm:presLayoutVars>
          <dgm:bulletEnabled val="1"/>
        </dgm:presLayoutVars>
      </dgm:prSet>
      <dgm:spPr/>
    </dgm:pt>
    <dgm:pt modelId="{6A2AD6EE-8BD4-469B-9773-5107C73964FB}" type="pres">
      <dgm:prSet presAssocID="{2A27AD37-1CBC-4BE3-8C0E-4D7014556B95}" presName="spaceBetweenRectangles" presStyleCnt="0"/>
      <dgm:spPr/>
    </dgm:pt>
    <dgm:pt modelId="{76FF0F1B-00F7-4901-9CEA-210ED4F0D631}" type="pres">
      <dgm:prSet presAssocID="{59C12353-A304-439B-B4C2-91BC09DABCFD}" presName="parentLin" presStyleCnt="0"/>
      <dgm:spPr/>
    </dgm:pt>
    <dgm:pt modelId="{8BF84922-C1DA-4253-9645-F8AD746ED5C2}" type="pres">
      <dgm:prSet presAssocID="{59C12353-A304-439B-B4C2-91BC09DABCFD}" presName="parentLeftMargin" presStyleLbl="node1" presStyleIdx="0" presStyleCnt="3"/>
      <dgm:spPr/>
    </dgm:pt>
    <dgm:pt modelId="{E8BFB84B-83AB-421C-AFBC-D50A52699294}" type="pres">
      <dgm:prSet presAssocID="{59C12353-A304-439B-B4C2-91BC09DABCFD}" presName="parentText" presStyleLbl="node1" presStyleIdx="1" presStyleCnt="3">
        <dgm:presLayoutVars>
          <dgm:chMax val="0"/>
          <dgm:bulletEnabled val="1"/>
        </dgm:presLayoutVars>
      </dgm:prSet>
      <dgm:spPr/>
    </dgm:pt>
    <dgm:pt modelId="{B7864A7B-CFFB-4CCA-B50A-AEC288C36EAB}" type="pres">
      <dgm:prSet presAssocID="{59C12353-A304-439B-B4C2-91BC09DABCFD}" presName="negativeSpace" presStyleCnt="0"/>
      <dgm:spPr/>
    </dgm:pt>
    <dgm:pt modelId="{5AC4BD1A-155E-4EA9-9FAD-949E1BE194BF}" type="pres">
      <dgm:prSet presAssocID="{59C12353-A304-439B-B4C2-91BC09DABCFD}" presName="childText" presStyleLbl="conFgAcc1" presStyleIdx="1" presStyleCnt="3">
        <dgm:presLayoutVars>
          <dgm:bulletEnabled val="1"/>
        </dgm:presLayoutVars>
      </dgm:prSet>
      <dgm:spPr/>
    </dgm:pt>
    <dgm:pt modelId="{F1C28680-C2B3-4F20-BD2C-2CE4A02BE71A}" type="pres">
      <dgm:prSet presAssocID="{088B391B-C384-4944-84D0-996798B56206}" presName="spaceBetweenRectangles" presStyleCnt="0"/>
      <dgm:spPr/>
    </dgm:pt>
    <dgm:pt modelId="{6468C60B-4D22-4CB9-8603-61DED893344D}" type="pres">
      <dgm:prSet presAssocID="{D661E330-70BB-4A2E-B0FF-C31FBA653CC5}" presName="parentLin" presStyleCnt="0"/>
      <dgm:spPr/>
    </dgm:pt>
    <dgm:pt modelId="{F2220163-5382-49CB-BA5A-50191E5E652B}" type="pres">
      <dgm:prSet presAssocID="{D661E330-70BB-4A2E-B0FF-C31FBA653CC5}" presName="parentLeftMargin" presStyleLbl="node1" presStyleIdx="1" presStyleCnt="3"/>
      <dgm:spPr/>
    </dgm:pt>
    <dgm:pt modelId="{5FA98FF8-D658-4499-ABB5-B82C578ED5B4}" type="pres">
      <dgm:prSet presAssocID="{D661E330-70BB-4A2E-B0FF-C31FBA653CC5}" presName="parentText" presStyleLbl="node1" presStyleIdx="2" presStyleCnt="3" custLinFactNeighborY="-274">
        <dgm:presLayoutVars>
          <dgm:chMax val="0"/>
          <dgm:bulletEnabled val="1"/>
        </dgm:presLayoutVars>
      </dgm:prSet>
      <dgm:spPr/>
    </dgm:pt>
    <dgm:pt modelId="{E0FBA4CF-80BF-421D-80CC-F7947542E6C8}" type="pres">
      <dgm:prSet presAssocID="{D661E330-70BB-4A2E-B0FF-C31FBA653CC5}" presName="negativeSpace" presStyleCnt="0"/>
      <dgm:spPr/>
    </dgm:pt>
    <dgm:pt modelId="{6B1540E2-AD7D-41CA-A154-1484E2B31A79}" type="pres">
      <dgm:prSet presAssocID="{D661E330-70BB-4A2E-B0FF-C31FBA653CC5}" presName="childText" presStyleLbl="conFgAcc1" presStyleIdx="2" presStyleCnt="3">
        <dgm:presLayoutVars>
          <dgm:bulletEnabled val="1"/>
        </dgm:presLayoutVars>
      </dgm:prSet>
      <dgm:spPr/>
    </dgm:pt>
  </dgm:ptLst>
  <dgm:cxnLst>
    <dgm:cxn modelId="{DE4C5E00-84D8-4C3D-8DBF-9554A5C201D3}" type="presOf" srcId="{59C12353-A304-439B-B4C2-91BC09DABCFD}" destId="{8BF84922-C1DA-4253-9645-F8AD746ED5C2}" srcOrd="0" destOrd="0" presId="urn:microsoft.com/office/officeart/2005/8/layout/list1"/>
    <dgm:cxn modelId="{1F95610E-70F5-4FBF-83BA-C393F49F09AF}" type="presOf" srcId="{59C12353-A304-439B-B4C2-91BC09DABCFD}" destId="{E8BFB84B-83AB-421C-AFBC-D50A52699294}" srcOrd="1" destOrd="0" presId="urn:microsoft.com/office/officeart/2005/8/layout/list1"/>
    <dgm:cxn modelId="{D89A2210-6C32-434C-AEEE-F090E4E02A5D}" srcId="{86B56CBD-D235-446C-9315-16A070DD553E}" destId="{D661E330-70BB-4A2E-B0FF-C31FBA653CC5}" srcOrd="2" destOrd="0" parTransId="{AD93326C-6A11-4E68-99A8-5972157BCEDA}" sibTransId="{6C3C1F1C-65BE-49F6-9EDD-17AEE506F9C4}"/>
    <dgm:cxn modelId="{3753EB25-5623-4AC0-8AD2-A593B007A419}" type="presOf" srcId="{59DE5467-5719-41E8-BCFA-A4A2874AAE01}" destId="{D05545F3-137C-4C6B-881B-4961691D6920}" srcOrd="0" destOrd="0" presId="urn:microsoft.com/office/officeart/2005/8/layout/list1"/>
    <dgm:cxn modelId="{E630F03D-DAAA-4B4A-8D48-55C968454CC5}" srcId="{86B56CBD-D235-446C-9315-16A070DD553E}" destId="{59DE5467-5719-41E8-BCFA-A4A2874AAE01}" srcOrd="0" destOrd="0" parTransId="{1AB78902-A051-4E82-8298-89CC7EC0B8AA}" sibTransId="{2A27AD37-1CBC-4BE3-8C0E-4D7014556B95}"/>
    <dgm:cxn modelId="{5A0DCB5B-2796-4FD8-BABF-57FAB224204B}" type="presOf" srcId="{36D43BAC-063F-4B5E-A581-7516D7152DE4}" destId="{51BB3F0A-239C-4C7C-96F7-D61C3D94171B}" srcOrd="0" destOrd="0" presId="urn:microsoft.com/office/officeart/2005/8/layout/list1"/>
    <dgm:cxn modelId="{B1E91941-F95D-4E37-9841-0A7AD4E159BA}" type="presOf" srcId="{56506DED-57B5-4777-B9FB-E5AB9DE3ED68}" destId="{51BB3F0A-239C-4C7C-96F7-D61C3D94171B}" srcOrd="0" destOrd="1" presId="urn:microsoft.com/office/officeart/2005/8/layout/list1"/>
    <dgm:cxn modelId="{11A96C61-DDAB-46D4-94EE-E0BA023E8790}" type="presOf" srcId="{86B56CBD-D235-446C-9315-16A070DD553E}" destId="{55FC6C11-D8F3-4AE8-AB4A-D798486F0313}" srcOrd="0" destOrd="0" presId="urn:microsoft.com/office/officeart/2005/8/layout/list1"/>
    <dgm:cxn modelId="{1CF25674-6D3A-4BD9-BCFF-CF9422FAA15E}" type="presOf" srcId="{D661E330-70BB-4A2E-B0FF-C31FBA653CC5}" destId="{F2220163-5382-49CB-BA5A-50191E5E652B}" srcOrd="0" destOrd="0" presId="urn:microsoft.com/office/officeart/2005/8/layout/list1"/>
    <dgm:cxn modelId="{F1B81378-5D4C-4D8A-AF3D-D396B225887E}" srcId="{59DE5467-5719-41E8-BCFA-A4A2874AAE01}" destId="{36D43BAC-063F-4B5E-A581-7516D7152DE4}" srcOrd="0" destOrd="0" parTransId="{F0B2479B-FF47-4D3E-A847-BF7B8AD08C63}" sibTransId="{22BED9AA-B76D-4A18-BDA2-7A3DA26D8973}"/>
    <dgm:cxn modelId="{A6FDDAA7-B70E-456F-AC18-ED2901D17497}" type="presOf" srcId="{59DE5467-5719-41E8-BCFA-A4A2874AAE01}" destId="{EC44E961-6CF2-4E38-9C33-FAB147AB2FDB}" srcOrd="1" destOrd="0" presId="urn:microsoft.com/office/officeart/2005/8/layout/list1"/>
    <dgm:cxn modelId="{48C15FAE-C1BD-4DA9-A494-FA35F5444AC0}" srcId="{59C12353-A304-439B-B4C2-91BC09DABCFD}" destId="{5144EF84-2778-4CCE-98EC-FE44680FB81B}" srcOrd="0" destOrd="0" parTransId="{5039F61E-46C4-42DC-97F9-6EE308D25FBE}" sibTransId="{7AF0AD0C-6DCB-4D97-A5F7-65442C026205}"/>
    <dgm:cxn modelId="{18DEEBB3-3972-4DF9-ACA6-86B6C9818C96}" srcId="{59DE5467-5719-41E8-BCFA-A4A2874AAE01}" destId="{56506DED-57B5-4777-B9FB-E5AB9DE3ED68}" srcOrd="1" destOrd="0" parTransId="{C1E12484-132C-4163-8B3F-7CE3F6A9DC15}" sibTransId="{0DB7E949-4402-4926-B342-1EA37B2AD412}"/>
    <dgm:cxn modelId="{E9EEBFBB-B27A-4AD7-98F6-9AD12E2526FF}" type="presOf" srcId="{D661E330-70BB-4A2E-B0FF-C31FBA653CC5}" destId="{5FA98FF8-D658-4499-ABB5-B82C578ED5B4}" srcOrd="1" destOrd="0" presId="urn:microsoft.com/office/officeart/2005/8/layout/list1"/>
    <dgm:cxn modelId="{E8B41ADD-6586-434C-875A-7F381BE045BB}" type="presOf" srcId="{5144EF84-2778-4CCE-98EC-FE44680FB81B}" destId="{5AC4BD1A-155E-4EA9-9FAD-949E1BE194BF}" srcOrd="0" destOrd="0" presId="urn:microsoft.com/office/officeart/2005/8/layout/list1"/>
    <dgm:cxn modelId="{7AC678F8-C4D3-48D5-88B3-001819B237A8}" srcId="{86B56CBD-D235-446C-9315-16A070DD553E}" destId="{59C12353-A304-439B-B4C2-91BC09DABCFD}" srcOrd="1" destOrd="0" parTransId="{9C6558B5-51BC-49BE-A1C1-F54C67CE48A2}" sibTransId="{088B391B-C384-4944-84D0-996798B56206}"/>
    <dgm:cxn modelId="{38E2D4BB-DE9F-438C-A202-2FFAE053C14E}" type="presParOf" srcId="{55FC6C11-D8F3-4AE8-AB4A-D798486F0313}" destId="{76F96043-835A-4C95-8302-B1AFF7C49801}" srcOrd="0" destOrd="0" presId="urn:microsoft.com/office/officeart/2005/8/layout/list1"/>
    <dgm:cxn modelId="{4C96BD8D-485C-45E9-9578-CE8092B21C16}" type="presParOf" srcId="{76F96043-835A-4C95-8302-B1AFF7C49801}" destId="{D05545F3-137C-4C6B-881B-4961691D6920}" srcOrd="0" destOrd="0" presId="urn:microsoft.com/office/officeart/2005/8/layout/list1"/>
    <dgm:cxn modelId="{A405E828-35AA-44FE-9348-DD45270B070E}" type="presParOf" srcId="{76F96043-835A-4C95-8302-B1AFF7C49801}" destId="{EC44E961-6CF2-4E38-9C33-FAB147AB2FDB}" srcOrd="1" destOrd="0" presId="urn:microsoft.com/office/officeart/2005/8/layout/list1"/>
    <dgm:cxn modelId="{0F358A38-1E84-47A5-BE93-A6A582BB0F73}" type="presParOf" srcId="{55FC6C11-D8F3-4AE8-AB4A-D798486F0313}" destId="{2189AAD2-2AE9-4F3B-BED3-AA2E6CED8C8E}" srcOrd="1" destOrd="0" presId="urn:microsoft.com/office/officeart/2005/8/layout/list1"/>
    <dgm:cxn modelId="{10D37EE6-1C9A-44A7-87D2-5F3ED474192A}" type="presParOf" srcId="{55FC6C11-D8F3-4AE8-AB4A-D798486F0313}" destId="{51BB3F0A-239C-4C7C-96F7-D61C3D94171B}" srcOrd="2" destOrd="0" presId="urn:microsoft.com/office/officeart/2005/8/layout/list1"/>
    <dgm:cxn modelId="{CE425F97-B8CC-4D15-8922-965A08C7FB46}" type="presParOf" srcId="{55FC6C11-D8F3-4AE8-AB4A-D798486F0313}" destId="{6A2AD6EE-8BD4-469B-9773-5107C73964FB}" srcOrd="3" destOrd="0" presId="urn:microsoft.com/office/officeart/2005/8/layout/list1"/>
    <dgm:cxn modelId="{92794C62-7C6B-4A35-A370-A301E5E6B828}" type="presParOf" srcId="{55FC6C11-D8F3-4AE8-AB4A-D798486F0313}" destId="{76FF0F1B-00F7-4901-9CEA-210ED4F0D631}" srcOrd="4" destOrd="0" presId="urn:microsoft.com/office/officeart/2005/8/layout/list1"/>
    <dgm:cxn modelId="{AA29276E-6DF8-456F-A954-5F98D0EB7605}" type="presParOf" srcId="{76FF0F1B-00F7-4901-9CEA-210ED4F0D631}" destId="{8BF84922-C1DA-4253-9645-F8AD746ED5C2}" srcOrd="0" destOrd="0" presId="urn:microsoft.com/office/officeart/2005/8/layout/list1"/>
    <dgm:cxn modelId="{AEA6860A-8707-47A4-AAD8-FA70630388AE}" type="presParOf" srcId="{76FF0F1B-00F7-4901-9CEA-210ED4F0D631}" destId="{E8BFB84B-83AB-421C-AFBC-D50A52699294}" srcOrd="1" destOrd="0" presId="urn:microsoft.com/office/officeart/2005/8/layout/list1"/>
    <dgm:cxn modelId="{85463417-0B6D-40FC-9486-523C5502901B}" type="presParOf" srcId="{55FC6C11-D8F3-4AE8-AB4A-D798486F0313}" destId="{B7864A7B-CFFB-4CCA-B50A-AEC288C36EAB}" srcOrd="5" destOrd="0" presId="urn:microsoft.com/office/officeart/2005/8/layout/list1"/>
    <dgm:cxn modelId="{AA76E77A-AB90-4370-865E-2771E74EA6B7}" type="presParOf" srcId="{55FC6C11-D8F3-4AE8-AB4A-D798486F0313}" destId="{5AC4BD1A-155E-4EA9-9FAD-949E1BE194BF}" srcOrd="6" destOrd="0" presId="urn:microsoft.com/office/officeart/2005/8/layout/list1"/>
    <dgm:cxn modelId="{550CF7F0-5F8A-43E3-855F-B4411A77DD0A}" type="presParOf" srcId="{55FC6C11-D8F3-4AE8-AB4A-D798486F0313}" destId="{F1C28680-C2B3-4F20-BD2C-2CE4A02BE71A}" srcOrd="7" destOrd="0" presId="urn:microsoft.com/office/officeart/2005/8/layout/list1"/>
    <dgm:cxn modelId="{3E532134-7CDA-421D-ADD1-C45273FDFB5C}" type="presParOf" srcId="{55FC6C11-D8F3-4AE8-AB4A-D798486F0313}" destId="{6468C60B-4D22-4CB9-8603-61DED893344D}" srcOrd="8" destOrd="0" presId="urn:microsoft.com/office/officeart/2005/8/layout/list1"/>
    <dgm:cxn modelId="{09F3692A-88D1-444F-A511-65B7F566C20A}" type="presParOf" srcId="{6468C60B-4D22-4CB9-8603-61DED893344D}" destId="{F2220163-5382-49CB-BA5A-50191E5E652B}" srcOrd="0" destOrd="0" presId="urn:microsoft.com/office/officeart/2005/8/layout/list1"/>
    <dgm:cxn modelId="{79944BCB-FA32-4003-8993-EC9E3DEC51EE}" type="presParOf" srcId="{6468C60B-4D22-4CB9-8603-61DED893344D}" destId="{5FA98FF8-D658-4499-ABB5-B82C578ED5B4}" srcOrd="1" destOrd="0" presId="urn:microsoft.com/office/officeart/2005/8/layout/list1"/>
    <dgm:cxn modelId="{C46DE02D-0974-47C2-B969-F40BE86E586F}" type="presParOf" srcId="{55FC6C11-D8F3-4AE8-AB4A-D798486F0313}" destId="{E0FBA4CF-80BF-421D-80CC-F7947542E6C8}" srcOrd="9" destOrd="0" presId="urn:microsoft.com/office/officeart/2005/8/layout/list1"/>
    <dgm:cxn modelId="{1E42D93D-BBDB-495F-B1C6-52903D50D6E0}" type="presParOf" srcId="{55FC6C11-D8F3-4AE8-AB4A-D798486F0313}" destId="{6B1540E2-AD7D-41CA-A154-1484E2B31A79}" srcOrd="10"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B3F0A-239C-4C7C-96F7-D61C3D94171B}">
      <dsp:nvSpPr>
        <dsp:cNvPr id="0" name=""/>
        <dsp:cNvSpPr/>
      </dsp:nvSpPr>
      <dsp:spPr>
        <a:xfrm>
          <a:off x="0" y="293700"/>
          <a:ext cx="10667999" cy="11072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7955" tIns="395732" rIns="827955" bIns="135128" numCol="1" spcCol="1270" anchor="t" anchorCtr="0">
          <a:noAutofit/>
        </a:bodyPr>
        <a:lstStyle/>
        <a:p>
          <a:pPr marL="171450" lvl="1" indent="-171450" algn="l" defTabSz="844550">
            <a:lnSpc>
              <a:spcPct val="90000"/>
            </a:lnSpc>
            <a:spcBef>
              <a:spcPct val="0"/>
            </a:spcBef>
            <a:spcAft>
              <a:spcPct val="15000"/>
            </a:spcAft>
            <a:buChar char="•"/>
          </a:pPr>
          <a:r>
            <a:rPr lang="cs-CZ" sz="1900" kern="1200"/>
            <a:t>Mozek - encephalon</a:t>
          </a:r>
        </a:p>
        <a:p>
          <a:pPr marL="171450" lvl="1" indent="-171450" algn="l" defTabSz="844550">
            <a:lnSpc>
              <a:spcPct val="90000"/>
            </a:lnSpc>
            <a:spcBef>
              <a:spcPct val="0"/>
            </a:spcBef>
            <a:spcAft>
              <a:spcPct val="15000"/>
            </a:spcAft>
            <a:buChar char="•"/>
          </a:pPr>
          <a:r>
            <a:rPr lang="cs-CZ" sz="1900" kern="1200"/>
            <a:t>Mícha - medulla spinallis</a:t>
          </a:r>
        </a:p>
      </dsp:txBody>
      <dsp:txXfrm>
        <a:off x="0" y="293700"/>
        <a:ext cx="10667999" cy="1107225"/>
      </dsp:txXfrm>
    </dsp:sp>
    <dsp:sp modelId="{EC44E961-6CF2-4E38-9C33-FAB147AB2FDB}">
      <dsp:nvSpPr>
        <dsp:cNvPr id="0" name=""/>
        <dsp:cNvSpPr/>
      </dsp:nvSpPr>
      <dsp:spPr>
        <a:xfrm>
          <a:off x="533399" y="13260"/>
          <a:ext cx="7467599"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57" tIns="0" rIns="282257" bIns="0" numCol="1" spcCol="1270" anchor="ctr" anchorCtr="0">
          <a:noAutofit/>
        </a:bodyPr>
        <a:lstStyle/>
        <a:p>
          <a:pPr marL="0" lvl="0" indent="0" algn="l" defTabSz="844550">
            <a:lnSpc>
              <a:spcPct val="90000"/>
            </a:lnSpc>
            <a:spcBef>
              <a:spcPct val="0"/>
            </a:spcBef>
            <a:spcAft>
              <a:spcPct val="35000"/>
            </a:spcAft>
            <a:buNone/>
          </a:pPr>
          <a:r>
            <a:rPr lang="cs-CZ" sz="1900" kern="1200"/>
            <a:t>Centrální nervový systém</a:t>
          </a:r>
        </a:p>
      </dsp:txBody>
      <dsp:txXfrm>
        <a:off x="560779" y="40640"/>
        <a:ext cx="7412839" cy="506120"/>
      </dsp:txXfrm>
    </dsp:sp>
    <dsp:sp modelId="{5AC4BD1A-155E-4EA9-9FAD-949E1BE194BF}">
      <dsp:nvSpPr>
        <dsp:cNvPr id="0" name=""/>
        <dsp:cNvSpPr/>
      </dsp:nvSpPr>
      <dsp:spPr>
        <a:xfrm>
          <a:off x="0" y="1783965"/>
          <a:ext cx="10667999" cy="7930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7955" tIns="395732" rIns="827955" bIns="135128" numCol="1" spcCol="1270" anchor="t" anchorCtr="0">
          <a:noAutofit/>
        </a:bodyPr>
        <a:lstStyle/>
        <a:p>
          <a:pPr marL="171450" lvl="1" indent="-171450" algn="l" defTabSz="844550">
            <a:lnSpc>
              <a:spcPct val="90000"/>
            </a:lnSpc>
            <a:spcBef>
              <a:spcPct val="0"/>
            </a:spcBef>
            <a:spcAft>
              <a:spcPct val="15000"/>
            </a:spcAft>
            <a:buChar char="•"/>
          </a:pPr>
          <a:r>
            <a:rPr lang="cs-CZ" sz="1900" kern="1200"/>
            <a:t>Síť periferních nervů</a:t>
          </a:r>
        </a:p>
      </dsp:txBody>
      <dsp:txXfrm>
        <a:off x="0" y="1783965"/>
        <a:ext cx="10667999" cy="793012"/>
      </dsp:txXfrm>
    </dsp:sp>
    <dsp:sp modelId="{E8BFB84B-83AB-421C-AFBC-D50A52699294}">
      <dsp:nvSpPr>
        <dsp:cNvPr id="0" name=""/>
        <dsp:cNvSpPr/>
      </dsp:nvSpPr>
      <dsp:spPr>
        <a:xfrm>
          <a:off x="533399" y="1503525"/>
          <a:ext cx="7467599"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57" tIns="0" rIns="282257" bIns="0" numCol="1" spcCol="1270" anchor="ctr" anchorCtr="0">
          <a:noAutofit/>
        </a:bodyPr>
        <a:lstStyle/>
        <a:p>
          <a:pPr marL="0" lvl="0" indent="0" algn="l" defTabSz="844550">
            <a:lnSpc>
              <a:spcPct val="90000"/>
            </a:lnSpc>
            <a:spcBef>
              <a:spcPct val="0"/>
            </a:spcBef>
            <a:spcAft>
              <a:spcPct val="35000"/>
            </a:spcAft>
            <a:buNone/>
          </a:pPr>
          <a:r>
            <a:rPr lang="cs-CZ" sz="1900" kern="1200"/>
            <a:t>Periferní nervový systém</a:t>
          </a:r>
        </a:p>
      </dsp:txBody>
      <dsp:txXfrm>
        <a:off x="560779" y="1530905"/>
        <a:ext cx="7412839" cy="506120"/>
      </dsp:txXfrm>
    </dsp:sp>
    <dsp:sp modelId="{6B1540E2-AD7D-41CA-A154-1484E2B31A79}">
      <dsp:nvSpPr>
        <dsp:cNvPr id="0" name=""/>
        <dsp:cNvSpPr/>
      </dsp:nvSpPr>
      <dsp:spPr>
        <a:xfrm>
          <a:off x="0" y="2960017"/>
          <a:ext cx="1066799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A98FF8-D658-4499-ABB5-B82C578ED5B4}">
      <dsp:nvSpPr>
        <dsp:cNvPr id="0" name=""/>
        <dsp:cNvSpPr/>
      </dsp:nvSpPr>
      <dsp:spPr>
        <a:xfrm>
          <a:off x="533399" y="2678040"/>
          <a:ext cx="7467599"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57" tIns="0" rIns="282257" bIns="0" numCol="1" spcCol="1270" anchor="ctr" anchorCtr="0">
          <a:noAutofit/>
        </a:bodyPr>
        <a:lstStyle/>
        <a:p>
          <a:pPr marL="0" lvl="0" indent="0" algn="l" defTabSz="844550">
            <a:lnSpc>
              <a:spcPct val="90000"/>
            </a:lnSpc>
            <a:spcBef>
              <a:spcPct val="0"/>
            </a:spcBef>
            <a:spcAft>
              <a:spcPct val="35000"/>
            </a:spcAft>
            <a:buNone/>
          </a:pPr>
          <a:r>
            <a:rPr lang="cs-CZ" sz="1900" kern="1200"/>
            <a:t>Autonomní nervový systém</a:t>
          </a:r>
        </a:p>
      </dsp:txBody>
      <dsp:txXfrm>
        <a:off x="560779" y="2705420"/>
        <a:ext cx="7412839"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F1C0E15F-AB02-4193-B07F-7FAF37BA5A21}" type="slidenum">
              <a:t>&lt;#&gt;</a:t>
            </a:fld>
          </a:p>
        </p:txBody>
      </p:sp>
      <p:sp>
        <p:nvSpPr>
          <p:cNvPr id="4" name="PlaceHolder 3"/>
          <p:cNvSpPr>
            <a:spLocks noGrp="1"/>
          </p:cNvSpPr>
          <p:nvPr>
            <p:ph type="dt" idx="1"/>
          </p:nvPr>
        </p:nvSpPr>
        <p:spPr/>
        <p:txBody>
          <a:bodyPr/>
          <a:p>
            <a:r>
              <a:rPr lang="cs-CZ"/>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36" name="PlaceHolder 2"/>
          <p:cNvSpPr>
            <a:spLocks noGrp="1"/>
          </p:cNvSpPr>
          <p:nvPr>
            <p:ph/>
          </p:nvPr>
        </p:nvSpPr>
        <p:spPr>
          <a:xfrm>
            <a:off x="1069920" y="2121480"/>
            <a:ext cx="100580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37" name="PlaceHolder 3"/>
          <p:cNvSpPr>
            <a:spLocks noGrp="1"/>
          </p:cNvSpPr>
          <p:nvPr>
            <p:ph/>
          </p:nvPr>
        </p:nvSpPr>
        <p:spPr>
          <a:xfrm>
            <a:off x="1069920" y="4237200"/>
            <a:ext cx="100580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2D5C3636-9BD2-431E-A8CF-FEC2204D1F4F}" type="slidenum">
              <a:t>&lt;#&gt;</a:t>
            </a:fld>
          </a:p>
        </p:txBody>
      </p:sp>
      <p:sp>
        <p:nvSpPr>
          <p:cNvPr id="7" name="PlaceHolder 6"/>
          <p:cNvSpPr>
            <a:spLocks noGrp="1"/>
          </p:cNvSpPr>
          <p:nvPr>
            <p:ph type="dt" idx="1"/>
          </p:nvPr>
        </p:nvSpPr>
        <p:spPr/>
        <p:txBody>
          <a:bodyPr/>
          <a:p>
            <a:r>
              <a:rPr lang="cs-CZ"/>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39" name="PlaceHolder 2"/>
          <p:cNvSpPr>
            <a:spLocks noGrp="1"/>
          </p:cNvSpPr>
          <p:nvPr>
            <p:ph/>
          </p:nvPr>
        </p:nvSpPr>
        <p:spPr>
          <a:xfrm>
            <a:off x="1069920" y="212148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40" name="PlaceHolder 3"/>
          <p:cNvSpPr>
            <a:spLocks noGrp="1"/>
          </p:cNvSpPr>
          <p:nvPr>
            <p:ph/>
          </p:nvPr>
        </p:nvSpPr>
        <p:spPr>
          <a:xfrm>
            <a:off x="6224040" y="212148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41" name="PlaceHolder 4"/>
          <p:cNvSpPr>
            <a:spLocks noGrp="1"/>
          </p:cNvSpPr>
          <p:nvPr>
            <p:ph/>
          </p:nvPr>
        </p:nvSpPr>
        <p:spPr>
          <a:xfrm>
            <a:off x="1069920" y="423720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42" name="PlaceHolder 5"/>
          <p:cNvSpPr>
            <a:spLocks noGrp="1"/>
          </p:cNvSpPr>
          <p:nvPr>
            <p:ph/>
          </p:nvPr>
        </p:nvSpPr>
        <p:spPr>
          <a:xfrm>
            <a:off x="6224040" y="423720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F95F069B-C8BA-4402-9F3F-908F828A6F75}" type="slidenum">
              <a:t>&lt;#&gt;</a:t>
            </a:fld>
          </a:p>
        </p:txBody>
      </p:sp>
      <p:sp>
        <p:nvSpPr>
          <p:cNvPr id="9" name="PlaceHolder 8"/>
          <p:cNvSpPr>
            <a:spLocks noGrp="1"/>
          </p:cNvSpPr>
          <p:nvPr>
            <p:ph type="dt" idx="1"/>
          </p:nvPr>
        </p:nvSpPr>
        <p:spPr/>
        <p:txBody>
          <a:bodyPr/>
          <a:p>
            <a:r>
              <a:rPr lang="cs-CZ"/>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44" name="PlaceHolder 2"/>
          <p:cNvSpPr>
            <a:spLocks noGrp="1"/>
          </p:cNvSpPr>
          <p:nvPr>
            <p:ph/>
          </p:nvPr>
        </p:nvSpPr>
        <p:spPr>
          <a:xfrm>
            <a:off x="1069920" y="2121480"/>
            <a:ext cx="323856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45" name="PlaceHolder 3"/>
          <p:cNvSpPr>
            <a:spLocks noGrp="1"/>
          </p:cNvSpPr>
          <p:nvPr>
            <p:ph/>
          </p:nvPr>
        </p:nvSpPr>
        <p:spPr>
          <a:xfrm>
            <a:off x="4470840" y="2121480"/>
            <a:ext cx="323856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46" name="PlaceHolder 4"/>
          <p:cNvSpPr>
            <a:spLocks noGrp="1"/>
          </p:cNvSpPr>
          <p:nvPr>
            <p:ph/>
          </p:nvPr>
        </p:nvSpPr>
        <p:spPr>
          <a:xfrm>
            <a:off x="7871760" y="2121480"/>
            <a:ext cx="323856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47" name="PlaceHolder 5"/>
          <p:cNvSpPr>
            <a:spLocks noGrp="1"/>
          </p:cNvSpPr>
          <p:nvPr>
            <p:ph/>
          </p:nvPr>
        </p:nvSpPr>
        <p:spPr>
          <a:xfrm>
            <a:off x="1069920" y="4237200"/>
            <a:ext cx="323856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48" name="PlaceHolder 6"/>
          <p:cNvSpPr>
            <a:spLocks noGrp="1"/>
          </p:cNvSpPr>
          <p:nvPr>
            <p:ph/>
          </p:nvPr>
        </p:nvSpPr>
        <p:spPr>
          <a:xfrm>
            <a:off x="4470840" y="4237200"/>
            <a:ext cx="323856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49" name="PlaceHolder 7"/>
          <p:cNvSpPr>
            <a:spLocks noGrp="1"/>
          </p:cNvSpPr>
          <p:nvPr>
            <p:ph/>
          </p:nvPr>
        </p:nvSpPr>
        <p:spPr>
          <a:xfrm>
            <a:off x="7871760" y="4237200"/>
            <a:ext cx="323856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12FB67B9-3CD9-4020-BC80-8D2D390F08B9}" type="slidenum">
              <a:t>&lt;#&gt;</a:t>
            </a:fld>
          </a:p>
        </p:txBody>
      </p:sp>
      <p:sp>
        <p:nvSpPr>
          <p:cNvPr id="11" name="PlaceHolder 10"/>
          <p:cNvSpPr>
            <a:spLocks noGrp="1"/>
          </p:cNvSpPr>
          <p:nvPr>
            <p:ph type="dt" idx="1"/>
          </p:nvPr>
        </p:nvSpPr>
        <p:spPr/>
        <p:txBody>
          <a:bodyPr/>
          <a:p>
            <a:r>
              <a:rPr lang="cs-CZ"/>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B1BD001F-F14F-4859-9D91-043AE7DAEEEB}" type="slidenum">
              <a:t>&lt;#&gt;</a:t>
            </a:fld>
          </a:p>
        </p:txBody>
      </p:sp>
      <p:sp>
        <p:nvSpPr>
          <p:cNvPr id="4" name="PlaceHolder 3"/>
          <p:cNvSpPr>
            <a:spLocks noGrp="1"/>
          </p:cNvSpPr>
          <p:nvPr>
            <p:ph type="dt" idx="4"/>
          </p:nvPr>
        </p:nvSpPr>
        <p:spPr/>
        <p:txBody>
          <a:bodyPr/>
          <a:p>
            <a:r>
              <a:rPr lang="cs-CZ"/>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59" name="PlaceHolder 2"/>
          <p:cNvSpPr>
            <a:spLocks noGrp="1"/>
          </p:cNvSpPr>
          <p:nvPr>
            <p:ph type="subTitle"/>
          </p:nvPr>
        </p:nvSpPr>
        <p:spPr>
          <a:xfrm>
            <a:off x="1069920" y="2121480"/>
            <a:ext cx="10058040" cy="4050360"/>
          </a:xfrm>
          <a:prstGeom prst="rect">
            <a:avLst/>
          </a:prstGeom>
          <a:noFill/>
          <a:ln w="0">
            <a:noFill/>
          </a:ln>
        </p:spPr>
        <p:txBody>
          <a:bodyPr lIns="0" rIns="0" tIns="0" bIns="0" anchor="ctr">
            <a:noAutofit/>
          </a:bodyPr>
          <a:p>
            <a:pPr indent="0" algn="ctr">
              <a:buNone/>
            </a:pPr>
            <a:endParaRPr b="0" lang="cs-CZ" sz="3200" spc="-1" strike="noStrike">
              <a:solidFill>
                <a:srgbClr val="000000"/>
              </a:solidFill>
              <a:latin typeface="Arial"/>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07CFD55B-CCF5-4D32-920E-36379C390C69}" type="slidenum">
              <a:t>&lt;#&gt;</a:t>
            </a:fld>
          </a:p>
        </p:txBody>
      </p:sp>
      <p:sp>
        <p:nvSpPr>
          <p:cNvPr id="6" name="PlaceHolder 5"/>
          <p:cNvSpPr>
            <a:spLocks noGrp="1"/>
          </p:cNvSpPr>
          <p:nvPr>
            <p:ph type="dt" idx="4"/>
          </p:nvPr>
        </p:nvSpPr>
        <p:spPr/>
        <p:txBody>
          <a:bodyPr/>
          <a:p>
            <a:r>
              <a:rPr lang="cs-CZ"/>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61" name="PlaceHolder 2"/>
          <p:cNvSpPr>
            <a:spLocks noGrp="1"/>
          </p:cNvSpPr>
          <p:nvPr>
            <p:ph/>
          </p:nvPr>
        </p:nvSpPr>
        <p:spPr>
          <a:xfrm>
            <a:off x="1069920" y="2121480"/>
            <a:ext cx="10058040" cy="40503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6E6FB4DB-7C6B-4766-83CD-1B116CACBC84}" type="slidenum">
              <a:t>&lt;#&gt;</a:t>
            </a:fld>
          </a:p>
        </p:txBody>
      </p:sp>
      <p:sp>
        <p:nvSpPr>
          <p:cNvPr id="6" name="PlaceHolder 5"/>
          <p:cNvSpPr>
            <a:spLocks noGrp="1"/>
          </p:cNvSpPr>
          <p:nvPr>
            <p:ph type="dt" idx="4"/>
          </p:nvPr>
        </p:nvSpPr>
        <p:spPr/>
        <p:txBody>
          <a:bodyPr/>
          <a:p>
            <a:r>
              <a:rPr lang="cs-CZ"/>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63" name="PlaceHolder 2"/>
          <p:cNvSpPr>
            <a:spLocks noGrp="1"/>
          </p:cNvSpPr>
          <p:nvPr>
            <p:ph/>
          </p:nvPr>
        </p:nvSpPr>
        <p:spPr>
          <a:xfrm>
            <a:off x="1069920" y="2121480"/>
            <a:ext cx="4908240" cy="40503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64" name="PlaceHolder 3"/>
          <p:cNvSpPr>
            <a:spLocks noGrp="1"/>
          </p:cNvSpPr>
          <p:nvPr>
            <p:ph/>
          </p:nvPr>
        </p:nvSpPr>
        <p:spPr>
          <a:xfrm>
            <a:off x="6224040" y="2121480"/>
            <a:ext cx="4908240" cy="40503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21316052-DE2E-46B2-A545-FA2A8351ECDC}" type="slidenum">
              <a:t>&lt;#&gt;</a:t>
            </a:fld>
          </a:p>
        </p:txBody>
      </p:sp>
      <p:sp>
        <p:nvSpPr>
          <p:cNvPr id="7" name="PlaceHolder 6"/>
          <p:cNvSpPr>
            <a:spLocks noGrp="1"/>
          </p:cNvSpPr>
          <p:nvPr>
            <p:ph type="dt" idx="4"/>
          </p:nvPr>
        </p:nvSpPr>
        <p:spPr/>
        <p:txBody>
          <a:bodyPr/>
          <a:p>
            <a:r>
              <a:rPr lang="cs-CZ"/>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5"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C27FA790-A227-4EEF-827B-CEE48182DE03}" type="slidenum">
              <a:t>&lt;#&gt;</a:t>
            </a:fld>
          </a:p>
        </p:txBody>
      </p:sp>
      <p:sp>
        <p:nvSpPr>
          <p:cNvPr id="5" name="PlaceHolder 4"/>
          <p:cNvSpPr>
            <a:spLocks noGrp="1"/>
          </p:cNvSpPr>
          <p:nvPr>
            <p:ph type="dt" idx="4"/>
          </p:nvPr>
        </p:nvSpPr>
        <p:spPr/>
        <p:txBody>
          <a:bodyPr/>
          <a:p>
            <a:r>
              <a:rPr lang="cs-CZ"/>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6" name="PlaceHolder 1"/>
          <p:cNvSpPr>
            <a:spLocks noGrp="1"/>
          </p:cNvSpPr>
          <p:nvPr>
            <p:ph type="subTitle"/>
          </p:nvPr>
        </p:nvSpPr>
        <p:spPr>
          <a:xfrm>
            <a:off x="1069920" y="484560"/>
            <a:ext cx="10058040" cy="7458840"/>
          </a:xfrm>
          <a:prstGeom prst="rect">
            <a:avLst/>
          </a:prstGeom>
          <a:noFill/>
          <a:ln w="0">
            <a:noFill/>
          </a:ln>
        </p:spPr>
        <p:txBody>
          <a:bodyPr lIns="0" rIns="0" tIns="0" bIns="0" anchor="ctr">
            <a:noAutofit/>
          </a:bodyPr>
          <a:p>
            <a:pPr algn="ctr"/>
            <a:endParaRPr b="0" lang="cs-CZ" sz="3200" spc="-1" strike="noStrike">
              <a:solidFill>
                <a:srgbClr val="000000"/>
              </a:solidFill>
              <a:latin typeface="Arial"/>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33311A17-19E0-49CF-B70F-21D7326B4D0F}" type="slidenum">
              <a:t>&lt;#&gt;</a:t>
            </a:fld>
          </a:p>
        </p:txBody>
      </p:sp>
      <p:sp>
        <p:nvSpPr>
          <p:cNvPr id="5" name="PlaceHolder 4"/>
          <p:cNvSpPr>
            <a:spLocks noGrp="1"/>
          </p:cNvSpPr>
          <p:nvPr>
            <p:ph type="dt" idx="4"/>
          </p:nvPr>
        </p:nvSpPr>
        <p:spPr/>
        <p:txBody>
          <a:bodyPr/>
          <a:p>
            <a:r>
              <a:rPr lang="cs-CZ"/>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68" name="PlaceHolder 2"/>
          <p:cNvSpPr>
            <a:spLocks noGrp="1"/>
          </p:cNvSpPr>
          <p:nvPr>
            <p:ph/>
          </p:nvPr>
        </p:nvSpPr>
        <p:spPr>
          <a:xfrm>
            <a:off x="1069920" y="212148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69" name="PlaceHolder 3"/>
          <p:cNvSpPr>
            <a:spLocks noGrp="1"/>
          </p:cNvSpPr>
          <p:nvPr>
            <p:ph/>
          </p:nvPr>
        </p:nvSpPr>
        <p:spPr>
          <a:xfrm>
            <a:off x="6224040" y="2121480"/>
            <a:ext cx="4908240" cy="40503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70" name="PlaceHolder 4"/>
          <p:cNvSpPr>
            <a:spLocks noGrp="1"/>
          </p:cNvSpPr>
          <p:nvPr>
            <p:ph/>
          </p:nvPr>
        </p:nvSpPr>
        <p:spPr>
          <a:xfrm>
            <a:off x="1069920" y="423720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E68AE1DF-B546-47BD-844C-80CF9C1568B9}" type="slidenum">
              <a:t>&lt;#&gt;</a:t>
            </a:fld>
          </a:p>
        </p:txBody>
      </p:sp>
      <p:sp>
        <p:nvSpPr>
          <p:cNvPr id="8" name="PlaceHolder 7"/>
          <p:cNvSpPr>
            <a:spLocks noGrp="1"/>
          </p:cNvSpPr>
          <p:nvPr>
            <p:ph type="dt" idx="4"/>
          </p:nvPr>
        </p:nvSpPr>
        <p:spPr/>
        <p:txBody>
          <a:bodyPr/>
          <a:p>
            <a:r>
              <a:rPr lang="cs-CZ"/>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15" name="PlaceHolder 2"/>
          <p:cNvSpPr>
            <a:spLocks noGrp="1"/>
          </p:cNvSpPr>
          <p:nvPr>
            <p:ph type="subTitle"/>
          </p:nvPr>
        </p:nvSpPr>
        <p:spPr>
          <a:xfrm>
            <a:off x="1069920" y="2121480"/>
            <a:ext cx="10058040" cy="4050360"/>
          </a:xfrm>
          <a:prstGeom prst="rect">
            <a:avLst/>
          </a:prstGeom>
          <a:noFill/>
          <a:ln w="0">
            <a:noFill/>
          </a:ln>
        </p:spPr>
        <p:txBody>
          <a:bodyPr lIns="0" rIns="0" tIns="0" bIns="0" anchor="ctr">
            <a:noAutofit/>
          </a:bodyPr>
          <a:p>
            <a:pPr indent="0" algn="ctr">
              <a:buNone/>
            </a:pPr>
            <a:endParaRPr b="0" lang="cs-CZ" sz="32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4DD1AD69-450A-49DB-A8CE-82669649FECC}" type="slidenum">
              <a:t>&lt;#&gt;</a:t>
            </a:fld>
          </a:p>
        </p:txBody>
      </p:sp>
      <p:sp>
        <p:nvSpPr>
          <p:cNvPr id="6" name="PlaceHolder 5"/>
          <p:cNvSpPr>
            <a:spLocks noGrp="1"/>
          </p:cNvSpPr>
          <p:nvPr>
            <p:ph type="dt" idx="1"/>
          </p:nvPr>
        </p:nvSpPr>
        <p:spPr/>
        <p:txBody>
          <a:bodyPr/>
          <a:p>
            <a:r>
              <a:rPr lang="cs-CZ"/>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72" name="PlaceHolder 2"/>
          <p:cNvSpPr>
            <a:spLocks noGrp="1"/>
          </p:cNvSpPr>
          <p:nvPr>
            <p:ph/>
          </p:nvPr>
        </p:nvSpPr>
        <p:spPr>
          <a:xfrm>
            <a:off x="1069920" y="2121480"/>
            <a:ext cx="4908240" cy="40503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73" name="PlaceHolder 3"/>
          <p:cNvSpPr>
            <a:spLocks noGrp="1"/>
          </p:cNvSpPr>
          <p:nvPr>
            <p:ph/>
          </p:nvPr>
        </p:nvSpPr>
        <p:spPr>
          <a:xfrm>
            <a:off x="6224040" y="212148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74" name="PlaceHolder 4"/>
          <p:cNvSpPr>
            <a:spLocks noGrp="1"/>
          </p:cNvSpPr>
          <p:nvPr>
            <p:ph/>
          </p:nvPr>
        </p:nvSpPr>
        <p:spPr>
          <a:xfrm>
            <a:off x="6224040" y="423720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DC1B1ACF-1098-4A80-BFE7-4BC8D00B75B6}" type="slidenum">
              <a:t>&lt;#&gt;</a:t>
            </a:fld>
          </a:p>
        </p:txBody>
      </p:sp>
      <p:sp>
        <p:nvSpPr>
          <p:cNvPr id="8" name="PlaceHolder 7"/>
          <p:cNvSpPr>
            <a:spLocks noGrp="1"/>
          </p:cNvSpPr>
          <p:nvPr>
            <p:ph type="dt" idx="4"/>
          </p:nvPr>
        </p:nvSpPr>
        <p:spPr/>
        <p:txBody>
          <a:bodyPr/>
          <a:p>
            <a:r>
              <a:rPr lang="cs-CZ"/>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76" name="PlaceHolder 2"/>
          <p:cNvSpPr>
            <a:spLocks noGrp="1"/>
          </p:cNvSpPr>
          <p:nvPr>
            <p:ph/>
          </p:nvPr>
        </p:nvSpPr>
        <p:spPr>
          <a:xfrm>
            <a:off x="1069920" y="212148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77" name="PlaceHolder 3"/>
          <p:cNvSpPr>
            <a:spLocks noGrp="1"/>
          </p:cNvSpPr>
          <p:nvPr>
            <p:ph/>
          </p:nvPr>
        </p:nvSpPr>
        <p:spPr>
          <a:xfrm>
            <a:off x="6224040" y="212148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78" name="PlaceHolder 4"/>
          <p:cNvSpPr>
            <a:spLocks noGrp="1"/>
          </p:cNvSpPr>
          <p:nvPr>
            <p:ph/>
          </p:nvPr>
        </p:nvSpPr>
        <p:spPr>
          <a:xfrm>
            <a:off x="1069920" y="4237200"/>
            <a:ext cx="100580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C67F1558-C794-4AE6-9382-16683909651D}" type="slidenum">
              <a:t>&lt;#&gt;</a:t>
            </a:fld>
          </a:p>
        </p:txBody>
      </p:sp>
      <p:sp>
        <p:nvSpPr>
          <p:cNvPr id="8" name="PlaceHolder 7"/>
          <p:cNvSpPr>
            <a:spLocks noGrp="1"/>
          </p:cNvSpPr>
          <p:nvPr>
            <p:ph type="dt" idx="4"/>
          </p:nvPr>
        </p:nvSpPr>
        <p:spPr/>
        <p:txBody>
          <a:bodyPr/>
          <a:p>
            <a:r>
              <a:rPr lang="cs-CZ"/>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80" name="PlaceHolder 2"/>
          <p:cNvSpPr>
            <a:spLocks noGrp="1"/>
          </p:cNvSpPr>
          <p:nvPr>
            <p:ph/>
          </p:nvPr>
        </p:nvSpPr>
        <p:spPr>
          <a:xfrm>
            <a:off x="1069920" y="2121480"/>
            <a:ext cx="100580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81" name="PlaceHolder 3"/>
          <p:cNvSpPr>
            <a:spLocks noGrp="1"/>
          </p:cNvSpPr>
          <p:nvPr>
            <p:ph/>
          </p:nvPr>
        </p:nvSpPr>
        <p:spPr>
          <a:xfrm>
            <a:off x="1069920" y="4237200"/>
            <a:ext cx="100580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CEBE3012-2621-4009-A2F5-4A8D81014F98}" type="slidenum">
              <a:t>&lt;#&gt;</a:t>
            </a:fld>
          </a:p>
        </p:txBody>
      </p:sp>
      <p:sp>
        <p:nvSpPr>
          <p:cNvPr id="7" name="PlaceHolder 6"/>
          <p:cNvSpPr>
            <a:spLocks noGrp="1"/>
          </p:cNvSpPr>
          <p:nvPr>
            <p:ph type="dt" idx="4"/>
          </p:nvPr>
        </p:nvSpPr>
        <p:spPr/>
        <p:txBody>
          <a:bodyPr/>
          <a:p>
            <a:r>
              <a:rPr lang="cs-CZ"/>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83" name="PlaceHolder 2"/>
          <p:cNvSpPr>
            <a:spLocks noGrp="1"/>
          </p:cNvSpPr>
          <p:nvPr>
            <p:ph/>
          </p:nvPr>
        </p:nvSpPr>
        <p:spPr>
          <a:xfrm>
            <a:off x="1069920" y="212148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84" name="PlaceHolder 3"/>
          <p:cNvSpPr>
            <a:spLocks noGrp="1"/>
          </p:cNvSpPr>
          <p:nvPr>
            <p:ph/>
          </p:nvPr>
        </p:nvSpPr>
        <p:spPr>
          <a:xfrm>
            <a:off x="6224040" y="212148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85" name="PlaceHolder 4"/>
          <p:cNvSpPr>
            <a:spLocks noGrp="1"/>
          </p:cNvSpPr>
          <p:nvPr>
            <p:ph/>
          </p:nvPr>
        </p:nvSpPr>
        <p:spPr>
          <a:xfrm>
            <a:off x="1069920" y="423720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86" name="PlaceHolder 5"/>
          <p:cNvSpPr>
            <a:spLocks noGrp="1"/>
          </p:cNvSpPr>
          <p:nvPr>
            <p:ph/>
          </p:nvPr>
        </p:nvSpPr>
        <p:spPr>
          <a:xfrm>
            <a:off x="6224040" y="423720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7" name="PlaceHolder 6"/>
          <p:cNvSpPr>
            <a:spLocks noGrp="1"/>
          </p:cNvSpPr>
          <p:nvPr>
            <p:ph type="ftr" idx="5"/>
          </p:nvPr>
        </p:nvSpPr>
        <p:spPr/>
        <p:txBody>
          <a:bodyPr/>
          <a:p>
            <a:r>
              <a:t>Footer</a:t>
            </a:r>
          </a:p>
        </p:txBody>
      </p:sp>
      <p:sp>
        <p:nvSpPr>
          <p:cNvPr id="8" name="PlaceHolder 7"/>
          <p:cNvSpPr>
            <a:spLocks noGrp="1"/>
          </p:cNvSpPr>
          <p:nvPr>
            <p:ph type="sldNum" idx="6"/>
          </p:nvPr>
        </p:nvSpPr>
        <p:spPr/>
        <p:txBody>
          <a:bodyPr/>
          <a:p>
            <a:fld id="{E23DDFCA-919C-48DC-AA29-710764FD3B35}" type="slidenum">
              <a:t>&lt;#&gt;</a:t>
            </a:fld>
          </a:p>
        </p:txBody>
      </p:sp>
      <p:sp>
        <p:nvSpPr>
          <p:cNvPr id="9" name="PlaceHolder 8"/>
          <p:cNvSpPr>
            <a:spLocks noGrp="1"/>
          </p:cNvSpPr>
          <p:nvPr>
            <p:ph type="dt" idx="4"/>
          </p:nvPr>
        </p:nvSpPr>
        <p:spPr/>
        <p:txBody>
          <a:bodyPr/>
          <a:p>
            <a:r>
              <a:rPr lang="cs-CZ"/>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88" name="PlaceHolder 2"/>
          <p:cNvSpPr>
            <a:spLocks noGrp="1"/>
          </p:cNvSpPr>
          <p:nvPr>
            <p:ph/>
          </p:nvPr>
        </p:nvSpPr>
        <p:spPr>
          <a:xfrm>
            <a:off x="1069920" y="2121480"/>
            <a:ext cx="323856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89" name="PlaceHolder 3"/>
          <p:cNvSpPr>
            <a:spLocks noGrp="1"/>
          </p:cNvSpPr>
          <p:nvPr>
            <p:ph/>
          </p:nvPr>
        </p:nvSpPr>
        <p:spPr>
          <a:xfrm>
            <a:off x="4470840" y="2121480"/>
            <a:ext cx="323856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90" name="PlaceHolder 4"/>
          <p:cNvSpPr>
            <a:spLocks noGrp="1"/>
          </p:cNvSpPr>
          <p:nvPr>
            <p:ph/>
          </p:nvPr>
        </p:nvSpPr>
        <p:spPr>
          <a:xfrm>
            <a:off x="7871760" y="2121480"/>
            <a:ext cx="323856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91" name="PlaceHolder 5"/>
          <p:cNvSpPr>
            <a:spLocks noGrp="1"/>
          </p:cNvSpPr>
          <p:nvPr>
            <p:ph/>
          </p:nvPr>
        </p:nvSpPr>
        <p:spPr>
          <a:xfrm>
            <a:off x="1069920" y="4237200"/>
            <a:ext cx="323856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92" name="PlaceHolder 6"/>
          <p:cNvSpPr>
            <a:spLocks noGrp="1"/>
          </p:cNvSpPr>
          <p:nvPr>
            <p:ph/>
          </p:nvPr>
        </p:nvSpPr>
        <p:spPr>
          <a:xfrm>
            <a:off x="4470840" y="4237200"/>
            <a:ext cx="323856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93" name="PlaceHolder 7"/>
          <p:cNvSpPr>
            <a:spLocks noGrp="1"/>
          </p:cNvSpPr>
          <p:nvPr>
            <p:ph/>
          </p:nvPr>
        </p:nvSpPr>
        <p:spPr>
          <a:xfrm>
            <a:off x="7871760" y="4237200"/>
            <a:ext cx="323856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9" name="PlaceHolder 8"/>
          <p:cNvSpPr>
            <a:spLocks noGrp="1"/>
          </p:cNvSpPr>
          <p:nvPr>
            <p:ph type="ftr" idx="5"/>
          </p:nvPr>
        </p:nvSpPr>
        <p:spPr/>
        <p:txBody>
          <a:bodyPr/>
          <a:p>
            <a:r>
              <a:t>Footer</a:t>
            </a:r>
          </a:p>
        </p:txBody>
      </p:sp>
      <p:sp>
        <p:nvSpPr>
          <p:cNvPr id="10" name="PlaceHolder 9"/>
          <p:cNvSpPr>
            <a:spLocks noGrp="1"/>
          </p:cNvSpPr>
          <p:nvPr>
            <p:ph type="sldNum" idx="6"/>
          </p:nvPr>
        </p:nvSpPr>
        <p:spPr/>
        <p:txBody>
          <a:bodyPr/>
          <a:p>
            <a:fld id="{7EE9D63B-FC25-4EFF-99B9-2F3824A97D79}" type="slidenum">
              <a:t>&lt;#&gt;</a:t>
            </a:fld>
          </a:p>
        </p:txBody>
      </p:sp>
      <p:sp>
        <p:nvSpPr>
          <p:cNvPr id="11" name="PlaceHolder 10"/>
          <p:cNvSpPr>
            <a:spLocks noGrp="1"/>
          </p:cNvSpPr>
          <p:nvPr>
            <p:ph type="dt" idx="4"/>
          </p:nvPr>
        </p:nvSpPr>
        <p:spPr/>
        <p:txBody>
          <a:bodyPr/>
          <a:p>
            <a:r>
              <a:rPr lang="cs-CZ"/>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17" name="PlaceHolder 2"/>
          <p:cNvSpPr>
            <a:spLocks noGrp="1"/>
          </p:cNvSpPr>
          <p:nvPr>
            <p:ph/>
          </p:nvPr>
        </p:nvSpPr>
        <p:spPr>
          <a:xfrm>
            <a:off x="1069920" y="2121480"/>
            <a:ext cx="10058040" cy="40503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0FB069C1-8EBB-41B9-94AC-F2632135F5C0}" type="slidenum">
              <a:t>&lt;#&gt;</a:t>
            </a:fld>
          </a:p>
        </p:txBody>
      </p:sp>
      <p:sp>
        <p:nvSpPr>
          <p:cNvPr id="6" name="PlaceHolder 5"/>
          <p:cNvSpPr>
            <a:spLocks noGrp="1"/>
          </p:cNvSpPr>
          <p:nvPr>
            <p:ph type="dt" idx="1"/>
          </p:nvPr>
        </p:nvSpPr>
        <p:spPr/>
        <p:txBody>
          <a:bodyPr/>
          <a:p>
            <a:r>
              <a:rPr lang="cs-CZ"/>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19" name="PlaceHolder 2"/>
          <p:cNvSpPr>
            <a:spLocks noGrp="1"/>
          </p:cNvSpPr>
          <p:nvPr>
            <p:ph/>
          </p:nvPr>
        </p:nvSpPr>
        <p:spPr>
          <a:xfrm>
            <a:off x="1069920" y="2121480"/>
            <a:ext cx="4908240" cy="40503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20" name="PlaceHolder 3"/>
          <p:cNvSpPr>
            <a:spLocks noGrp="1"/>
          </p:cNvSpPr>
          <p:nvPr>
            <p:ph/>
          </p:nvPr>
        </p:nvSpPr>
        <p:spPr>
          <a:xfrm>
            <a:off x="6224040" y="2121480"/>
            <a:ext cx="4908240" cy="40503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30646C16-FB09-4C89-A100-3E8E203AF0D3}" type="slidenum">
              <a:t>&lt;#&gt;</a:t>
            </a:fld>
          </a:p>
        </p:txBody>
      </p:sp>
      <p:sp>
        <p:nvSpPr>
          <p:cNvPr id="7" name="PlaceHolder 6"/>
          <p:cNvSpPr>
            <a:spLocks noGrp="1"/>
          </p:cNvSpPr>
          <p:nvPr>
            <p:ph type="dt" idx="1"/>
          </p:nvPr>
        </p:nvSpPr>
        <p:spPr/>
        <p:txBody>
          <a:bodyPr/>
          <a:p>
            <a:r>
              <a:rPr lang="cs-CZ"/>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80C362CC-6077-4B19-AB28-5254CE3BEB0F}" type="slidenum">
              <a:t>&lt;#&gt;</a:t>
            </a:fld>
          </a:p>
        </p:txBody>
      </p:sp>
      <p:sp>
        <p:nvSpPr>
          <p:cNvPr id="5" name="PlaceHolder 4"/>
          <p:cNvSpPr>
            <a:spLocks noGrp="1"/>
          </p:cNvSpPr>
          <p:nvPr>
            <p:ph type="dt" idx="1"/>
          </p:nvPr>
        </p:nvSpPr>
        <p:spPr/>
        <p:txBody>
          <a:bodyPr/>
          <a:p>
            <a:r>
              <a:rPr lang="cs-CZ"/>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 name="PlaceHolder 1"/>
          <p:cNvSpPr>
            <a:spLocks noGrp="1"/>
          </p:cNvSpPr>
          <p:nvPr>
            <p:ph type="subTitle"/>
          </p:nvPr>
        </p:nvSpPr>
        <p:spPr>
          <a:xfrm>
            <a:off x="1069920" y="484560"/>
            <a:ext cx="10058040" cy="7458840"/>
          </a:xfrm>
          <a:prstGeom prst="rect">
            <a:avLst/>
          </a:prstGeom>
          <a:noFill/>
          <a:ln w="0">
            <a:noFill/>
          </a:ln>
        </p:spPr>
        <p:txBody>
          <a:bodyPr lIns="0" rIns="0" tIns="0" bIns="0" anchor="ctr">
            <a:noAutofit/>
          </a:bodyPr>
          <a:p>
            <a:pPr algn="ctr"/>
            <a:endParaRPr b="0" lang="cs-CZ" sz="3200" spc="-1" strike="noStrike">
              <a:solidFill>
                <a:srgbClr val="000000"/>
              </a:solidFill>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6F09C2C0-68B6-49D9-826C-3968B985045F}" type="slidenum">
              <a:t>&lt;#&gt;</a:t>
            </a:fld>
          </a:p>
        </p:txBody>
      </p:sp>
      <p:sp>
        <p:nvSpPr>
          <p:cNvPr id="5" name="PlaceHolder 4"/>
          <p:cNvSpPr>
            <a:spLocks noGrp="1"/>
          </p:cNvSpPr>
          <p:nvPr>
            <p:ph type="dt" idx="1"/>
          </p:nvPr>
        </p:nvSpPr>
        <p:spPr/>
        <p:txBody>
          <a:bodyPr/>
          <a:p>
            <a:r>
              <a:rPr lang="cs-CZ"/>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24" name="PlaceHolder 2"/>
          <p:cNvSpPr>
            <a:spLocks noGrp="1"/>
          </p:cNvSpPr>
          <p:nvPr>
            <p:ph/>
          </p:nvPr>
        </p:nvSpPr>
        <p:spPr>
          <a:xfrm>
            <a:off x="1069920" y="212148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25" name="PlaceHolder 3"/>
          <p:cNvSpPr>
            <a:spLocks noGrp="1"/>
          </p:cNvSpPr>
          <p:nvPr>
            <p:ph/>
          </p:nvPr>
        </p:nvSpPr>
        <p:spPr>
          <a:xfrm>
            <a:off x="6224040" y="2121480"/>
            <a:ext cx="4908240" cy="40503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26" name="PlaceHolder 4"/>
          <p:cNvSpPr>
            <a:spLocks noGrp="1"/>
          </p:cNvSpPr>
          <p:nvPr>
            <p:ph/>
          </p:nvPr>
        </p:nvSpPr>
        <p:spPr>
          <a:xfrm>
            <a:off x="1069920" y="423720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E6C57F9F-783F-4594-9872-269E8F825298}" type="slidenum">
              <a:t>&lt;#&gt;</a:t>
            </a:fld>
          </a:p>
        </p:txBody>
      </p:sp>
      <p:sp>
        <p:nvSpPr>
          <p:cNvPr id="8" name="PlaceHolder 7"/>
          <p:cNvSpPr>
            <a:spLocks noGrp="1"/>
          </p:cNvSpPr>
          <p:nvPr>
            <p:ph type="dt" idx="1"/>
          </p:nvPr>
        </p:nvSpPr>
        <p:spPr/>
        <p:txBody>
          <a:bodyPr/>
          <a:p>
            <a:r>
              <a:rPr lang="cs-CZ"/>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28" name="PlaceHolder 2"/>
          <p:cNvSpPr>
            <a:spLocks noGrp="1"/>
          </p:cNvSpPr>
          <p:nvPr>
            <p:ph/>
          </p:nvPr>
        </p:nvSpPr>
        <p:spPr>
          <a:xfrm>
            <a:off x="1069920" y="2121480"/>
            <a:ext cx="4908240" cy="40503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29" name="PlaceHolder 3"/>
          <p:cNvSpPr>
            <a:spLocks noGrp="1"/>
          </p:cNvSpPr>
          <p:nvPr>
            <p:ph/>
          </p:nvPr>
        </p:nvSpPr>
        <p:spPr>
          <a:xfrm>
            <a:off x="6224040" y="212148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30" name="PlaceHolder 4"/>
          <p:cNvSpPr>
            <a:spLocks noGrp="1"/>
          </p:cNvSpPr>
          <p:nvPr>
            <p:ph/>
          </p:nvPr>
        </p:nvSpPr>
        <p:spPr>
          <a:xfrm>
            <a:off x="6224040" y="423720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0F7A8BE5-848A-4C02-9EB1-AAFCAABC9177}" type="slidenum">
              <a:t>&lt;#&gt;</a:t>
            </a:fld>
          </a:p>
        </p:txBody>
      </p:sp>
      <p:sp>
        <p:nvSpPr>
          <p:cNvPr id="8" name="PlaceHolder 7"/>
          <p:cNvSpPr>
            <a:spLocks noGrp="1"/>
          </p:cNvSpPr>
          <p:nvPr>
            <p:ph type="dt" idx="1"/>
          </p:nvPr>
        </p:nvSpPr>
        <p:spPr/>
        <p:txBody>
          <a:bodyPr/>
          <a:p>
            <a:r>
              <a:rPr lang="cs-CZ"/>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069920" y="484560"/>
            <a:ext cx="10058040" cy="160884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Rockwell"/>
            </a:endParaRPr>
          </a:p>
        </p:txBody>
      </p:sp>
      <p:sp>
        <p:nvSpPr>
          <p:cNvPr id="32" name="PlaceHolder 2"/>
          <p:cNvSpPr>
            <a:spLocks noGrp="1"/>
          </p:cNvSpPr>
          <p:nvPr>
            <p:ph/>
          </p:nvPr>
        </p:nvSpPr>
        <p:spPr>
          <a:xfrm>
            <a:off x="1069920" y="212148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33" name="PlaceHolder 3"/>
          <p:cNvSpPr>
            <a:spLocks noGrp="1"/>
          </p:cNvSpPr>
          <p:nvPr>
            <p:ph/>
          </p:nvPr>
        </p:nvSpPr>
        <p:spPr>
          <a:xfrm>
            <a:off x="6224040" y="2121480"/>
            <a:ext cx="49082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34" name="PlaceHolder 4"/>
          <p:cNvSpPr>
            <a:spLocks noGrp="1"/>
          </p:cNvSpPr>
          <p:nvPr>
            <p:ph/>
          </p:nvPr>
        </p:nvSpPr>
        <p:spPr>
          <a:xfrm>
            <a:off x="1069920" y="4237200"/>
            <a:ext cx="10058040" cy="1931760"/>
          </a:xfrm>
          <a:prstGeom prst="rect">
            <a:avLst/>
          </a:prstGeom>
          <a:noFill/>
          <a:ln w="0">
            <a:noFill/>
          </a:ln>
        </p:spPr>
        <p:txBody>
          <a:bodyPr lIns="0" rIns="0" tIns="0" bIns="0" anchor="t">
            <a:normAutofit/>
          </a:bodyPr>
          <a:p>
            <a:pPr indent="0">
              <a:lnSpc>
                <a:spcPct val="90000"/>
              </a:lnSpc>
              <a:spcBef>
                <a:spcPts val="1417"/>
              </a:spcBef>
              <a:buNone/>
            </a:pPr>
            <a:endParaRPr b="0" lang="en-US" sz="2000" spc="-1" strike="noStrike">
              <a:solidFill>
                <a:schemeClr val="dk1"/>
              </a:solidFill>
              <a:latin typeface="Rockwel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6EC05693-143E-42B1-B0BF-B9F6465EFE1A}" type="slidenum">
              <a:t>&lt;#&gt;</a:t>
            </a:fld>
          </a:p>
        </p:txBody>
      </p:sp>
      <p:sp>
        <p:nvSpPr>
          <p:cNvPr id="8" name="PlaceHolder 7"/>
          <p:cNvSpPr>
            <a:spLocks noGrp="1"/>
          </p:cNvSpPr>
          <p:nvPr>
            <p:ph type="dt" idx="1"/>
          </p:nvPr>
        </p:nvSpPr>
        <p:spPr/>
        <p:txBody>
          <a:bodyPr/>
          <a:p>
            <a:r>
              <a:rPr lang="cs-CZ"/>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0" name="Group 6"/>
          <p:cNvGrpSpPr/>
          <p:nvPr/>
        </p:nvGrpSpPr>
        <p:grpSpPr>
          <a:xfrm>
            <a:off x="11401560" y="6229800"/>
            <a:ext cx="456840" cy="456840"/>
            <a:chOff x="11401560" y="6229800"/>
            <a:chExt cx="456840" cy="456840"/>
          </a:xfrm>
        </p:grpSpPr>
        <p:sp>
          <p:nvSpPr>
            <p:cNvPr id="1" name="Oval 7"/>
            <p:cNvSpPr/>
            <p:nvPr/>
          </p:nvSpPr>
          <p:spPr>
            <a:xfrm>
              <a:off x="11401560" y="6229800"/>
              <a:ext cx="456840" cy="456840"/>
            </a:xfrm>
            <a:prstGeom prst="ellipse">
              <a:avLst/>
            </a:prstGeom>
            <a:blipFill rotWithShape="0">
              <a:blip r:embed="rId2"/>
              <a:srcRect/>
              <a:tile tx="56995" ty="0" sx="84990" sy="84992" algn="tl"/>
            </a:blipFill>
            <a:ln w="2540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2" name="Oval 8"/>
            <p:cNvSpPr/>
            <p:nvPr/>
          </p:nvSpPr>
          <p:spPr>
            <a:xfrm>
              <a:off x="11431080" y="6258960"/>
              <a:ext cx="398520" cy="398520"/>
            </a:xfrm>
            <a:prstGeom prst="ellipse">
              <a:avLst/>
            </a:prstGeom>
            <a:noFill/>
            <a:ln w="12700">
              <a:solidFill>
                <a:srgbClr val="ffffff"/>
              </a:solidFill>
              <a:round/>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grpSp>
      <p:sp>
        <p:nvSpPr>
          <p:cNvPr id="3" name="Rectangle 6"/>
          <p:cNvSpPr/>
          <p:nvPr/>
        </p:nvSpPr>
        <p:spPr>
          <a:xfrm>
            <a:off x="920880" y="1347120"/>
            <a:ext cx="10222560" cy="80280"/>
          </a:xfrm>
          <a:prstGeom prst="rect">
            <a:avLst/>
          </a:prstGeom>
          <a:blipFill rotWithShape="0">
            <a:blip r:embed="rId3">
              <a:alphaModFix amt="85000"/>
            </a:blip>
            <a:srcRect/>
            <a:tile tx="0" ty="1005069" sx="91990" sy="88989" algn="ctr"/>
          </a:blipFill>
          <a:ln>
            <a:noFill/>
          </a:ln>
        </p:spPr>
        <p:style>
          <a:lnRef idx="2">
            <a:schemeClr val="accent1">
              <a:shade val="50000"/>
            </a:schemeClr>
          </a:lnRef>
          <a:fillRef idx="1">
            <a:schemeClr val="accent1"/>
          </a:fillRef>
          <a:effectRef idx="0">
            <a:schemeClr val="accent1"/>
          </a:effectRef>
          <a:fontRef idx="minor"/>
        </p:style>
        <p:txBody>
          <a:bodyPr lIns="90000" rIns="90000" tIns="35640" bIns="35640" anchor="t">
            <a:noAutofit/>
          </a:bodyPr>
          <a:p>
            <a:endParaRPr b="0" lang="cs-CZ" sz="1800" spc="-1" strike="noStrike">
              <a:solidFill>
                <a:srgbClr val="000000"/>
              </a:solidFill>
              <a:latin typeface="Arial"/>
            </a:endParaRPr>
          </a:p>
        </p:txBody>
      </p:sp>
      <p:sp>
        <p:nvSpPr>
          <p:cNvPr id="4" name="Rectangle 7"/>
          <p:cNvSpPr/>
          <p:nvPr/>
        </p:nvSpPr>
        <p:spPr>
          <a:xfrm>
            <a:off x="920880" y="4299840"/>
            <a:ext cx="10222560" cy="80280"/>
          </a:xfrm>
          <a:prstGeom prst="rect">
            <a:avLst/>
          </a:prstGeom>
          <a:blipFill rotWithShape="0">
            <a:blip r:embed="rId4">
              <a:alphaModFix amt="85000"/>
            </a:blip>
            <a:srcRect/>
            <a:tile tx="0" ty="1040335" sx="91990" sy="88989" algn="ctr"/>
          </a:blipFill>
          <a:ln>
            <a:noFill/>
          </a:ln>
        </p:spPr>
        <p:style>
          <a:lnRef idx="2">
            <a:schemeClr val="accent1">
              <a:shade val="50000"/>
            </a:schemeClr>
          </a:lnRef>
          <a:fillRef idx="1">
            <a:schemeClr val="accent1"/>
          </a:fillRef>
          <a:effectRef idx="0">
            <a:schemeClr val="accent1"/>
          </a:effectRef>
          <a:fontRef idx="minor"/>
        </p:style>
        <p:txBody>
          <a:bodyPr lIns="90000" rIns="90000" tIns="35640" bIns="35640" anchor="t">
            <a:noAutofit/>
          </a:bodyPr>
          <a:p>
            <a:endParaRPr b="0" lang="cs-CZ" sz="1800" spc="-1" strike="noStrike">
              <a:solidFill>
                <a:srgbClr val="000000"/>
              </a:solidFill>
              <a:latin typeface="Arial"/>
            </a:endParaRPr>
          </a:p>
        </p:txBody>
      </p:sp>
      <p:sp>
        <p:nvSpPr>
          <p:cNvPr id="5" name="Rectangle 8"/>
          <p:cNvSpPr/>
          <p:nvPr/>
        </p:nvSpPr>
        <p:spPr>
          <a:xfrm>
            <a:off x="920880" y="1484640"/>
            <a:ext cx="10222560" cy="2742840"/>
          </a:xfrm>
          <a:prstGeom prst="rect">
            <a:avLst/>
          </a:prstGeom>
          <a:blipFill rotWithShape="0">
            <a:blip r:embed="rId5">
              <a:alphaModFix amt="85000"/>
            </a:blip>
            <a:srcRect/>
            <a:tile tx="0" ty="1057968" sx="91990" sy="88989" algn="ctr"/>
          </a:blip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cs-CZ" sz="1800" spc="-1" strike="noStrike">
              <a:solidFill>
                <a:srgbClr val="000000"/>
              </a:solidFill>
              <a:latin typeface="Arial"/>
            </a:endParaRPr>
          </a:p>
        </p:txBody>
      </p:sp>
      <p:grpSp>
        <p:nvGrpSpPr>
          <p:cNvPr id="6" name="Group 9"/>
          <p:cNvGrpSpPr/>
          <p:nvPr/>
        </p:nvGrpSpPr>
        <p:grpSpPr>
          <a:xfrm>
            <a:off x="9649080" y="4069080"/>
            <a:ext cx="1080720" cy="1080720"/>
            <a:chOff x="9649080" y="4069080"/>
            <a:chExt cx="1080720" cy="1080720"/>
          </a:xfrm>
        </p:grpSpPr>
        <p:sp>
          <p:nvSpPr>
            <p:cNvPr id="7" name="Oval 10"/>
            <p:cNvSpPr/>
            <p:nvPr/>
          </p:nvSpPr>
          <p:spPr>
            <a:xfrm>
              <a:off x="9649080" y="4069080"/>
              <a:ext cx="1080720" cy="1080720"/>
            </a:xfrm>
            <a:prstGeom prst="ellipse">
              <a:avLst/>
            </a:prstGeom>
            <a:blipFill rotWithShape="0">
              <a:blip r:embed="rId6"/>
              <a:srcRect/>
              <a:tile tx="0" ty="0" sx="84990" sy="84992" algn="tl"/>
            </a:blipFill>
            <a:ln w="2540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8" name="Oval 11"/>
            <p:cNvSpPr/>
            <p:nvPr/>
          </p:nvSpPr>
          <p:spPr>
            <a:xfrm>
              <a:off x="9757440" y="4177080"/>
              <a:ext cx="864360" cy="864360"/>
            </a:xfrm>
            <a:prstGeom prst="ellipse">
              <a:avLst/>
            </a:prstGeom>
            <a:noFill/>
            <a:ln w="25400">
              <a:solidFill>
                <a:srgbClr val="ffffff"/>
              </a:solidFill>
              <a:round/>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grpSp>
      <p:sp>
        <p:nvSpPr>
          <p:cNvPr id="9" name="PlaceHolder 1"/>
          <p:cNvSpPr>
            <a:spLocks noGrp="1"/>
          </p:cNvSpPr>
          <p:nvPr>
            <p:ph type="title"/>
          </p:nvPr>
        </p:nvSpPr>
        <p:spPr>
          <a:xfrm>
            <a:off x="1051560" y="1432080"/>
            <a:ext cx="9966600" cy="3035520"/>
          </a:xfrm>
          <a:prstGeom prst="rect">
            <a:avLst/>
          </a:prstGeom>
          <a:noFill/>
          <a:ln w="0">
            <a:noFill/>
          </a:ln>
        </p:spPr>
        <p:txBody>
          <a:bodyPr lIns="91440" rIns="91440" tIns="45720" bIns="45720" anchor="ctr">
            <a:noAutofit/>
          </a:bodyPr>
          <a:p>
            <a:pPr indent="0" defTabSz="914400">
              <a:lnSpc>
                <a:spcPct val="80000"/>
              </a:lnSpc>
              <a:buNone/>
            </a:pPr>
            <a:r>
              <a:rPr b="0" lang="en-US" sz="9600" spc="-1" strike="noStrike" cap="all">
                <a:solidFill>
                  <a:srgbClr val="000000"/>
                </a:solidFill>
                <a:latin typeface="Rockwell Condensed"/>
              </a:rPr>
              <a:t>Click to edit Master title style</a:t>
            </a:r>
            <a:endParaRPr b="0" lang="en-US" sz="9600" spc="-1" strike="noStrike">
              <a:solidFill>
                <a:schemeClr val="dk1"/>
              </a:solidFill>
              <a:latin typeface="Rockwell"/>
            </a:endParaRPr>
          </a:p>
        </p:txBody>
      </p:sp>
      <p:sp>
        <p:nvSpPr>
          <p:cNvPr id="10" name="PlaceHolder 2"/>
          <p:cNvSpPr>
            <a:spLocks noGrp="1"/>
          </p:cNvSpPr>
          <p:nvPr>
            <p:ph type="dt" idx="1"/>
          </p:nvPr>
        </p:nvSpPr>
        <p:spPr>
          <a:xfrm>
            <a:off x="7964280" y="6272640"/>
            <a:ext cx="3273120" cy="364680"/>
          </a:xfrm>
          <a:prstGeom prst="rect">
            <a:avLst/>
          </a:prstGeom>
          <a:noFill/>
          <a:ln w="0">
            <a:noFill/>
          </a:ln>
        </p:spPr>
        <p:txBody>
          <a:bodyPr lIns="91440" rIns="91440" tIns="45720" bIns="45720" anchor="ctr">
            <a:noAutofit/>
          </a:bodyPr>
          <a:lstStyle>
            <a:lvl1pPr indent="0" algn="r" defTabSz="457200">
              <a:lnSpc>
                <a:spcPct val="100000"/>
              </a:lnSpc>
              <a:buNone/>
              <a:defRPr b="0" lang="en-US" sz="1100" spc="-1" strike="noStrike">
                <a:solidFill>
                  <a:schemeClr val="dk2"/>
                </a:solidFill>
                <a:latin typeface="Rockwell"/>
              </a:defRPr>
            </a:lvl1pPr>
          </a:lstStyle>
          <a:p>
            <a:pPr indent="0" algn="r" defTabSz="457200">
              <a:lnSpc>
                <a:spcPct val="100000"/>
              </a:lnSpc>
              <a:buNone/>
            </a:pPr>
            <a:r>
              <a:rPr b="0" lang="en-US" sz="1100" spc="-1" strike="noStrike">
                <a:solidFill>
                  <a:schemeClr val="dk2"/>
                </a:solidFill>
                <a:latin typeface="Rockwell"/>
              </a:rPr>
              <a:t> </a:t>
            </a:r>
            <a:endParaRPr b="0" lang="cs-CZ" sz="1100" spc="-1" strike="noStrike">
              <a:solidFill>
                <a:srgbClr val="000000"/>
              </a:solidFill>
              <a:latin typeface="Times New Roman"/>
            </a:endParaRPr>
          </a:p>
        </p:txBody>
      </p:sp>
      <p:sp>
        <p:nvSpPr>
          <p:cNvPr id="11" name="PlaceHolder 3"/>
          <p:cNvSpPr>
            <a:spLocks noGrp="1"/>
          </p:cNvSpPr>
          <p:nvPr>
            <p:ph type="ftr" idx="2"/>
          </p:nvPr>
        </p:nvSpPr>
        <p:spPr>
          <a:xfrm>
            <a:off x="1088280" y="6272640"/>
            <a:ext cx="6327360" cy="364680"/>
          </a:xfrm>
          <a:prstGeom prst="rect">
            <a:avLst/>
          </a:prstGeom>
          <a:noFill/>
          <a:ln w="0">
            <a:noFill/>
          </a:ln>
        </p:spPr>
        <p:txBody>
          <a:bodyPr lIns="91440" rIns="91440" tIns="45720" bIns="45720" anchor="ctr">
            <a:noAutofit/>
          </a:bodyPr>
          <a:lstStyle>
            <a:lvl1pPr indent="0" algn="ctr">
              <a:buNone/>
              <a:defRPr b="0" lang="cs-CZ" sz="1400" spc="-1" strike="noStrike">
                <a:solidFill>
                  <a:srgbClr val="000000"/>
                </a:solidFill>
                <a:latin typeface="Times New Roman"/>
              </a:defRPr>
            </a:lvl1pPr>
          </a:lstStyle>
          <a:p>
            <a:pPr indent="0" algn="ctr">
              <a:buNone/>
            </a:pPr>
            <a:r>
              <a:rPr b="0" lang="cs-CZ" sz="1400" spc="-1" strike="noStrike">
                <a:solidFill>
                  <a:srgbClr val="000000"/>
                </a:solidFill>
                <a:latin typeface="Times New Roman"/>
              </a:rPr>
              <a:t> </a:t>
            </a:r>
            <a:endParaRPr b="0" lang="cs-CZ" sz="1400" spc="-1" strike="noStrike">
              <a:solidFill>
                <a:srgbClr val="000000"/>
              </a:solidFill>
              <a:latin typeface="Times New Roman"/>
            </a:endParaRPr>
          </a:p>
        </p:txBody>
      </p:sp>
      <p:sp>
        <p:nvSpPr>
          <p:cNvPr id="12" name="PlaceHolder 4"/>
          <p:cNvSpPr>
            <a:spLocks noGrp="1"/>
          </p:cNvSpPr>
          <p:nvPr>
            <p:ph type="sldNum" idx="3"/>
          </p:nvPr>
        </p:nvSpPr>
        <p:spPr>
          <a:xfrm>
            <a:off x="9592560" y="4289400"/>
            <a:ext cx="1193400" cy="639720"/>
          </a:xfrm>
          <a:prstGeom prst="rect">
            <a:avLst/>
          </a:prstGeom>
          <a:noFill/>
          <a:ln w="0">
            <a:noFill/>
          </a:ln>
        </p:spPr>
        <p:txBody>
          <a:bodyPr lIns="91440" rIns="91440" tIns="45720" bIns="45720" anchor="ctr">
            <a:noAutofit/>
          </a:bodyPr>
          <a:lstStyle>
            <a:lvl1pPr indent="0" algn="ctr" defTabSz="457200">
              <a:lnSpc>
                <a:spcPct val="100000"/>
              </a:lnSpc>
              <a:buNone/>
              <a:defRPr b="1" lang="en-US" sz="2800" spc="-1" strike="noStrike">
                <a:solidFill>
                  <a:srgbClr val="ffffff"/>
                </a:solidFill>
                <a:latin typeface="Rockwell Condensed"/>
              </a:defRPr>
            </a:lvl1pPr>
          </a:lstStyle>
          <a:p>
            <a:pPr indent="0" algn="ctr" defTabSz="457200">
              <a:lnSpc>
                <a:spcPct val="100000"/>
              </a:lnSpc>
              <a:buNone/>
            </a:pPr>
            <a:fld id="{5D3EDDCB-8128-4524-9D81-E19F6C841A34}" type="slidenum">
              <a:rPr b="1" lang="en-US" sz="2800" spc="-1" strike="noStrike">
                <a:solidFill>
                  <a:srgbClr val="ffffff"/>
                </a:solidFill>
                <a:latin typeface="Rockwell Condensed"/>
              </a:rPr>
              <a:t>28</a:t>
            </a:fld>
            <a:endParaRPr b="0" lang="cs-CZ" sz="2800" spc="-1" strike="noStrike">
              <a:solidFill>
                <a:srgbClr val="000000"/>
              </a:solidFill>
              <a:latin typeface="Times New Roman"/>
            </a:endParaRPr>
          </a:p>
        </p:txBody>
      </p:sp>
      <p:sp>
        <p:nvSpPr>
          <p:cNvPr id="13"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Rockwell"/>
              </a:rPr>
              <a:t>Klikněte pro úpravu formátu textu osnovy</a:t>
            </a:r>
            <a:endParaRPr b="0" lang="en-US" sz="2000" spc="-1" strike="noStrike">
              <a:solidFill>
                <a:schemeClr val="dk1"/>
              </a:solidFill>
              <a:latin typeface="Rockwell"/>
            </a:endParaRPr>
          </a:p>
          <a:p>
            <a:pPr lvl="1" marL="864000" indent="-324000">
              <a:lnSpc>
                <a:spcPct val="90000"/>
              </a:lnSpc>
              <a:spcBef>
                <a:spcPts val="1134"/>
              </a:spcBef>
              <a:buClr>
                <a:srgbClr val="000000"/>
              </a:buClr>
              <a:buSzPct val="75000"/>
              <a:buFont typeface="Symbol" charset="2"/>
              <a:buChar char=""/>
            </a:pPr>
            <a:r>
              <a:rPr b="0" lang="en-US" sz="1600" spc="-1" strike="noStrike">
                <a:solidFill>
                  <a:schemeClr val="dk1"/>
                </a:solidFill>
                <a:latin typeface="Rockwell"/>
              </a:rPr>
              <a:t>Druhá úroveň</a:t>
            </a:r>
            <a:endParaRPr b="0" lang="en-US" sz="1600" spc="-1" strike="noStrike">
              <a:solidFill>
                <a:schemeClr val="dk1"/>
              </a:solidFill>
              <a:latin typeface="Rockwell"/>
            </a:endParaRPr>
          </a:p>
          <a:p>
            <a:pPr lvl="2" marL="1296000" indent="-288000">
              <a:lnSpc>
                <a:spcPct val="90000"/>
              </a:lnSpc>
              <a:spcBef>
                <a:spcPts val="850"/>
              </a:spcBef>
              <a:buClr>
                <a:srgbClr val="000000"/>
              </a:buClr>
              <a:buSzPct val="45000"/>
              <a:buFont typeface="Wingdings" charset="2"/>
              <a:buChar char=""/>
            </a:pPr>
            <a:r>
              <a:rPr b="0" lang="en-US" sz="1600" spc="-1" strike="noStrike">
                <a:solidFill>
                  <a:schemeClr val="dk1"/>
                </a:solidFill>
                <a:latin typeface="Rockwell"/>
              </a:rPr>
              <a:t>Třetí úroveň</a:t>
            </a:r>
            <a:endParaRPr b="0" lang="en-US" sz="1600" spc="-1" strike="noStrike">
              <a:solidFill>
                <a:schemeClr val="dk1"/>
              </a:solidFill>
              <a:latin typeface="Rockwell"/>
            </a:endParaRPr>
          </a:p>
          <a:p>
            <a:pPr lvl="3" marL="1728000" indent="-216000">
              <a:lnSpc>
                <a:spcPct val="90000"/>
              </a:lnSpc>
              <a:spcBef>
                <a:spcPts val="567"/>
              </a:spcBef>
              <a:buClr>
                <a:srgbClr val="000000"/>
              </a:buClr>
              <a:buSzPct val="75000"/>
              <a:buFont typeface="Symbol" charset="2"/>
              <a:buChar char=""/>
            </a:pPr>
            <a:r>
              <a:rPr b="0" lang="en-US" sz="1600" spc="-1" strike="noStrike">
                <a:solidFill>
                  <a:schemeClr val="dk1"/>
                </a:solidFill>
                <a:latin typeface="Rockwell"/>
              </a:rPr>
              <a:t>Čtvrtá úroveň osnovy</a:t>
            </a:r>
            <a:endParaRPr b="0" lang="en-US" sz="1600" spc="-1" strike="noStrike">
              <a:solidFill>
                <a:schemeClr val="dk1"/>
              </a:solidFill>
              <a:latin typeface="Rockwel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Rockwell"/>
              </a:rPr>
              <a:t>Pátá úroveň osnovy</a:t>
            </a:r>
            <a:endParaRPr b="0" lang="en-US" sz="2000" spc="-1" strike="noStrike">
              <a:solidFill>
                <a:schemeClr val="dk1"/>
              </a:solidFill>
              <a:latin typeface="Rockwel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Rockwell"/>
              </a:rPr>
              <a:t>Šestá úroveň</a:t>
            </a:r>
            <a:endParaRPr b="0" lang="en-US" sz="2000" spc="-1" strike="noStrike">
              <a:solidFill>
                <a:schemeClr val="dk1"/>
              </a:solidFill>
              <a:latin typeface="Rockwel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Rockwell"/>
              </a:rPr>
              <a:t>Sedmá úroveň</a:t>
            </a:r>
            <a:endParaRPr b="0" lang="en-US" sz="2000" spc="-1" strike="noStrike">
              <a:solidFill>
                <a:schemeClr val="dk1"/>
              </a:solidFill>
              <a:latin typeface="Rockwell"/>
            </a:endParaRPr>
          </a:p>
        </p:txBody>
      </p:sp>
    </p:spTree>
  </p:cSld>
  <p:clrMap bg1="lt1" bg2="lt2" tx1="dk1"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50" name="Group 6"/>
          <p:cNvGrpSpPr/>
          <p:nvPr/>
        </p:nvGrpSpPr>
        <p:grpSpPr>
          <a:xfrm>
            <a:off x="11401560" y="6229800"/>
            <a:ext cx="456840" cy="456840"/>
            <a:chOff x="11401560" y="6229800"/>
            <a:chExt cx="456840" cy="456840"/>
          </a:xfrm>
        </p:grpSpPr>
        <p:sp>
          <p:nvSpPr>
            <p:cNvPr id="51" name="Oval 7"/>
            <p:cNvSpPr/>
            <p:nvPr/>
          </p:nvSpPr>
          <p:spPr>
            <a:xfrm>
              <a:off x="11401560" y="6229800"/>
              <a:ext cx="456840" cy="456840"/>
            </a:xfrm>
            <a:prstGeom prst="ellipse">
              <a:avLst/>
            </a:prstGeom>
            <a:blipFill rotWithShape="0">
              <a:blip r:embed="rId2"/>
              <a:srcRect/>
              <a:tile tx="56995" ty="0" sx="84990" sy="84992" algn="tl"/>
            </a:blipFill>
            <a:ln w="2540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52" name="Oval 8"/>
            <p:cNvSpPr/>
            <p:nvPr/>
          </p:nvSpPr>
          <p:spPr>
            <a:xfrm>
              <a:off x="11431080" y="6258960"/>
              <a:ext cx="398520" cy="398520"/>
            </a:xfrm>
            <a:prstGeom prst="ellipse">
              <a:avLst/>
            </a:prstGeom>
            <a:noFill/>
            <a:ln w="12700">
              <a:solidFill>
                <a:srgbClr val="ffffff"/>
              </a:solidFill>
              <a:round/>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grpSp>
      <p:sp>
        <p:nvSpPr>
          <p:cNvPr id="53" name="PlaceHolder 1"/>
          <p:cNvSpPr>
            <a:spLocks noGrp="1"/>
          </p:cNvSpPr>
          <p:nvPr>
            <p:ph type="title"/>
          </p:nvPr>
        </p:nvSpPr>
        <p:spPr>
          <a:xfrm>
            <a:off x="1069920" y="484560"/>
            <a:ext cx="10058040" cy="1608840"/>
          </a:xfrm>
          <a:prstGeom prst="rect">
            <a:avLst/>
          </a:prstGeom>
          <a:noFill/>
          <a:ln w="0">
            <a:noFill/>
          </a:ln>
        </p:spPr>
        <p:txBody>
          <a:bodyPr lIns="91440" rIns="91440" tIns="45720" bIns="45720" anchor="ctr">
            <a:noAutofit/>
          </a:bodyPr>
          <a:p>
            <a:pPr indent="0" defTabSz="914400">
              <a:lnSpc>
                <a:spcPct val="90000"/>
              </a:lnSpc>
              <a:buNone/>
            </a:pPr>
            <a:r>
              <a:rPr b="0" lang="en-US" sz="5400" spc="-1" strike="noStrike" cap="all">
                <a:solidFill>
                  <a:srgbClr val="000000"/>
                </a:solidFill>
                <a:latin typeface="Rockwell Condensed"/>
              </a:rPr>
              <a:t>Click to edit Master title style</a:t>
            </a:r>
            <a:endParaRPr b="0" lang="en-US" sz="5400" spc="-1" strike="noStrike">
              <a:solidFill>
                <a:schemeClr val="dk1"/>
              </a:solidFill>
              <a:latin typeface="Rockwell"/>
            </a:endParaRPr>
          </a:p>
        </p:txBody>
      </p:sp>
      <p:sp>
        <p:nvSpPr>
          <p:cNvPr id="54" name="PlaceHolder 2"/>
          <p:cNvSpPr>
            <a:spLocks noGrp="1"/>
          </p:cNvSpPr>
          <p:nvPr>
            <p:ph type="body"/>
          </p:nvPr>
        </p:nvSpPr>
        <p:spPr>
          <a:xfrm>
            <a:off x="1069920" y="2121480"/>
            <a:ext cx="10058040" cy="4050360"/>
          </a:xfrm>
          <a:prstGeom prst="rect">
            <a:avLst/>
          </a:prstGeom>
          <a:noFill/>
          <a:ln w="0">
            <a:noFill/>
          </a:ln>
        </p:spPr>
        <p:txBody>
          <a:bodyPr lIns="91440" rIns="91440" tIns="45720" bIns="45720" anchor="t">
            <a:noAutofit/>
          </a:bodyPr>
          <a:p>
            <a:pPr marL="182880" indent="-182880" defTabSz="914400">
              <a:lnSpc>
                <a:spcPct val="90000"/>
              </a:lnSpc>
              <a:spcBef>
                <a:spcPts val="1199"/>
              </a:spcBef>
              <a:buClr>
                <a:srgbClr val="9e3611"/>
              </a:buClr>
              <a:buSzPct val="85000"/>
              <a:buFont typeface="Wingdings" charset="2"/>
              <a:buChar char=""/>
            </a:pPr>
            <a:r>
              <a:rPr b="0" lang="en-US" sz="2000" spc="-1" strike="noStrike">
                <a:solidFill>
                  <a:schemeClr val="dk1"/>
                </a:solidFill>
                <a:latin typeface="Rockwell"/>
              </a:rPr>
              <a:t>Click to edit Master text styles</a:t>
            </a:r>
            <a:endParaRPr b="0" lang="en-US" sz="20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en-US" sz="1800" spc="-1" strike="noStrike">
                <a:solidFill>
                  <a:schemeClr val="dk1"/>
                </a:solidFill>
                <a:latin typeface="Rockwell"/>
              </a:rPr>
              <a:t>Second level</a:t>
            </a:r>
            <a:endParaRPr b="0" lang="en-US" sz="1800" spc="-1" strike="noStrike">
              <a:solidFill>
                <a:schemeClr val="dk1"/>
              </a:solidFill>
              <a:latin typeface="Rockwell"/>
            </a:endParaRPr>
          </a:p>
          <a:p>
            <a:pPr lvl="2" marL="731520" indent="-182880" defTabSz="914400">
              <a:lnSpc>
                <a:spcPct val="90000"/>
              </a:lnSpc>
              <a:spcBef>
                <a:spcPts val="400"/>
              </a:spcBef>
              <a:spcAft>
                <a:spcPts val="201"/>
              </a:spcAft>
              <a:buClr>
                <a:srgbClr val="9e3611"/>
              </a:buClr>
              <a:buSzPct val="85000"/>
              <a:buFont typeface="Wingdings" charset="2"/>
              <a:buChar char=""/>
            </a:pPr>
            <a:r>
              <a:rPr b="0" lang="en-US" sz="1600" spc="-1" strike="noStrike">
                <a:solidFill>
                  <a:schemeClr val="dk1"/>
                </a:solidFill>
                <a:latin typeface="Rockwell"/>
              </a:rPr>
              <a:t>Third level</a:t>
            </a:r>
            <a:endParaRPr b="0" lang="en-US" sz="1600" spc="-1" strike="noStrike">
              <a:solidFill>
                <a:schemeClr val="dk1"/>
              </a:solidFill>
              <a:latin typeface="Rockwell"/>
            </a:endParaRPr>
          </a:p>
          <a:p>
            <a:pPr lvl="3" marL="1005840" indent="-182880" defTabSz="914400">
              <a:lnSpc>
                <a:spcPct val="90000"/>
              </a:lnSpc>
              <a:spcBef>
                <a:spcPts val="400"/>
              </a:spcBef>
              <a:spcAft>
                <a:spcPts val="201"/>
              </a:spcAft>
              <a:buClr>
                <a:srgbClr val="9e3611"/>
              </a:buClr>
              <a:buSzPct val="85000"/>
              <a:buFont typeface="Wingdings" charset="2"/>
              <a:buChar char=""/>
            </a:pPr>
            <a:r>
              <a:rPr b="0" lang="en-US" sz="1600" spc="-1" strike="noStrike">
                <a:solidFill>
                  <a:schemeClr val="dk1"/>
                </a:solidFill>
                <a:latin typeface="Rockwell"/>
              </a:rPr>
              <a:t>Fourth level</a:t>
            </a:r>
            <a:endParaRPr b="0" lang="en-US" sz="1600" spc="-1" strike="noStrike">
              <a:solidFill>
                <a:schemeClr val="dk1"/>
              </a:solidFill>
              <a:latin typeface="Rockwell"/>
            </a:endParaRPr>
          </a:p>
          <a:p>
            <a:pPr lvl="4" marL="1280160" indent="-182880" defTabSz="914400">
              <a:lnSpc>
                <a:spcPct val="90000"/>
              </a:lnSpc>
              <a:spcBef>
                <a:spcPts val="400"/>
              </a:spcBef>
              <a:spcAft>
                <a:spcPts val="201"/>
              </a:spcAft>
              <a:buClr>
                <a:srgbClr val="9e3611"/>
              </a:buClr>
              <a:buSzPct val="85000"/>
              <a:buFont typeface="Wingdings" charset="2"/>
              <a:buChar char=""/>
            </a:pPr>
            <a:r>
              <a:rPr b="0" lang="en-US" sz="1600" spc="-1" strike="noStrike">
                <a:solidFill>
                  <a:schemeClr val="dk1"/>
                </a:solidFill>
                <a:latin typeface="Rockwell"/>
              </a:rPr>
              <a:t>Fifth level</a:t>
            </a:r>
            <a:endParaRPr b="0" lang="en-US" sz="1600" spc="-1" strike="noStrike">
              <a:solidFill>
                <a:schemeClr val="dk1"/>
              </a:solidFill>
              <a:latin typeface="Rockwell"/>
            </a:endParaRPr>
          </a:p>
        </p:txBody>
      </p:sp>
      <p:sp>
        <p:nvSpPr>
          <p:cNvPr id="55" name="PlaceHolder 3"/>
          <p:cNvSpPr>
            <a:spLocks noGrp="1"/>
          </p:cNvSpPr>
          <p:nvPr>
            <p:ph type="dt" idx="4"/>
          </p:nvPr>
        </p:nvSpPr>
        <p:spPr>
          <a:xfrm>
            <a:off x="7964280" y="6272640"/>
            <a:ext cx="3273120" cy="364680"/>
          </a:xfrm>
          <a:prstGeom prst="rect">
            <a:avLst/>
          </a:prstGeom>
          <a:noFill/>
          <a:ln w="0">
            <a:noFill/>
          </a:ln>
        </p:spPr>
        <p:txBody>
          <a:bodyPr lIns="91440" rIns="91440" tIns="45720" bIns="45720" anchor="ctr">
            <a:noAutofit/>
          </a:bodyPr>
          <a:lstStyle>
            <a:lvl1pPr indent="0" algn="r" defTabSz="457200">
              <a:lnSpc>
                <a:spcPct val="100000"/>
              </a:lnSpc>
              <a:buNone/>
              <a:defRPr b="0" lang="en-US" sz="1100" spc="-1" strike="noStrike">
                <a:solidFill>
                  <a:schemeClr val="dk2"/>
                </a:solidFill>
                <a:latin typeface="Rockwell"/>
              </a:defRPr>
            </a:lvl1pPr>
          </a:lstStyle>
          <a:p>
            <a:pPr indent="0" algn="r" defTabSz="457200">
              <a:lnSpc>
                <a:spcPct val="100000"/>
              </a:lnSpc>
              <a:buNone/>
            </a:pPr>
            <a:r>
              <a:rPr b="0" lang="en-US" sz="1100" spc="-1" strike="noStrike">
                <a:solidFill>
                  <a:schemeClr val="dk2"/>
                </a:solidFill>
                <a:latin typeface="Rockwell"/>
              </a:rPr>
              <a:t>&lt;datum/čas&gt;</a:t>
            </a:r>
            <a:endParaRPr b="0" lang="cs-CZ" sz="1100" spc="-1" strike="noStrike">
              <a:solidFill>
                <a:srgbClr val="000000"/>
              </a:solidFill>
              <a:latin typeface="Times New Roman"/>
            </a:endParaRPr>
          </a:p>
        </p:txBody>
      </p:sp>
      <p:sp>
        <p:nvSpPr>
          <p:cNvPr id="56" name="PlaceHolder 4"/>
          <p:cNvSpPr>
            <a:spLocks noGrp="1"/>
          </p:cNvSpPr>
          <p:nvPr>
            <p:ph type="ftr" idx="5"/>
          </p:nvPr>
        </p:nvSpPr>
        <p:spPr>
          <a:xfrm>
            <a:off x="1088280" y="6272640"/>
            <a:ext cx="6327360" cy="364680"/>
          </a:xfrm>
          <a:prstGeom prst="rect">
            <a:avLst/>
          </a:prstGeom>
          <a:noFill/>
          <a:ln w="0">
            <a:noFill/>
          </a:ln>
        </p:spPr>
        <p:txBody>
          <a:bodyPr lIns="91440" rIns="91440" tIns="45720" bIns="45720" anchor="ctr">
            <a:noAutofit/>
          </a:bodyPr>
          <a:lstStyle>
            <a:lvl1pPr indent="0" algn="ctr">
              <a:buNone/>
              <a:defRPr b="0" lang="cs-CZ" sz="1400" spc="-1" strike="noStrike">
                <a:solidFill>
                  <a:srgbClr val="000000"/>
                </a:solidFill>
                <a:latin typeface="Times New Roman"/>
              </a:defRPr>
            </a:lvl1pPr>
          </a:lstStyle>
          <a:p>
            <a:pPr indent="0" algn="ctr">
              <a:buNone/>
            </a:pPr>
            <a:r>
              <a:rPr b="0" lang="cs-CZ" sz="1400" spc="-1" strike="noStrike">
                <a:solidFill>
                  <a:srgbClr val="000000"/>
                </a:solidFill>
                <a:latin typeface="Times New Roman"/>
              </a:rPr>
              <a:t>&lt;zápatí&gt;</a:t>
            </a:r>
            <a:endParaRPr b="0" lang="cs-CZ" sz="1400" spc="-1" strike="noStrike">
              <a:solidFill>
                <a:srgbClr val="000000"/>
              </a:solidFill>
              <a:latin typeface="Times New Roman"/>
            </a:endParaRPr>
          </a:p>
        </p:txBody>
      </p:sp>
      <p:sp>
        <p:nvSpPr>
          <p:cNvPr id="57" name="PlaceHolder 5"/>
          <p:cNvSpPr>
            <a:spLocks noGrp="1"/>
          </p:cNvSpPr>
          <p:nvPr>
            <p:ph type="sldNum" idx="6"/>
          </p:nvPr>
        </p:nvSpPr>
        <p:spPr>
          <a:xfrm>
            <a:off x="11311200" y="6272640"/>
            <a:ext cx="639720" cy="364680"/>
          </a:xfrm>
          <a:prstGeom prst="rect">
            <a:avLst/>
          </a:prstGeom>
          <a:noFill/>
          <a:ln w="0">
            <a:noFill/>
          </a:ln>
        </p:spPr>
        <p:txBody>
          <a:bodyPr lIns="91440" rIns="91440" tIns="45720" bIns="45720" anchor="ctr">
            <a:noAutofit/>
          </a:bodyPr>
          <a:lstStyle>
            <a:lvl1pPr indent="0" algn="ctr" defTabSz="457200">
              <a:lnSpc>
                <a:spcPct val="100000"/>
              </a:lnSpc>
              <a:buNone/>
              <a:defRPr b="1" lang="en-US" sz="1400" spc="-1" strike="noStrike">
                <a:solidFill>
                  <a:srgbClr val="ffffff"/>
                </a:solidFill>
                <a:latin typeface="Rockwell Condensed"/>
              </a:defRPr>
            </a:lvl1pPr>
          </a:lstStyle>
          <a:p>
            <a:pPr indent="0" algn="ctr" defTabSz="457200">
              <a:lnSpc>
                <a:spcPct val="100000"/>
              </a:lnSpc>
              <a:buNone/>
            </a:pPr>
            <a:fld id="{9C4784D2-579A-47FE-ADD3-6741B4F1E3E6}" type="slidenum">
              <a:rPr b="1" lang="en-US" sz="1400" spc="-1" strike="noStrike">
                <a:solidFill>
                  <a:srgbClr val="ffffff"/>
                </a:solidFill>
                <a:latin typeface="Rockwell Condensed"/>
              </a:rPr>
              <a:t>&lt;číslo&gt;</a:t>
            </a:fld>
            <a:endParaRPr b="0" lang="cs-CZ"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21.gif"/><Relationship Id="rId3" Type="http://schemas.openxmlformats.org/officeDocument/2006/relationships/image" Target="../media/image2.png"/><Relationship Id="rId4" Type="http://schemas.openxmlformats.org/officeDocument/2006/relationships/audio" Target="../media/media22.m4a"/><Relationship Id="rId5" Type="http://schemas.microsoft.com/office/2007/relationships/media" Target="../media/media22.m4a"/><Relationship Id="rId6" Type="http://schemas.openxmlformats.org/officeDocument/2006/relationships/image" Target="../media/image8.png"/><Relationship Id="rId7"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23.gif"/><Relationship Id="rId3" Type="http://schemas.openxmlformats.org/officeDocument/2006/relationships/image" Target="../media/image2.png"/><Relationship Id="rId4" Type="http://schemas.openxmlformats.org/officeDocument/2006/relationships/audio" Target="../media/media24.m4a"/><Relationship Id="rId5" Type="http://schemas.microsoft.com/office/2007/relationships/media" Target="../media/media24.m4a"/><Relationship Id="rId6" Type="http://schemas.openxmlformats.org/officeDocument/2006/relationships/image" Target="../media/image8.png"/><Relationship Id="rId7"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audio" Target="../media/media25.m4a"/><Relationship Id="rId2" Type="http://schemas.microsoft.com/office/2007/relationships/media" Target="../media/media25.m4a"/><Relationship Id="rId3" Type="http://schemas.openxmlformats.org/officeDocument/2006/relationships/image" Target="../media/image8.png"/><Relationship Id="rId4"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6.png"/><Relationship Id="rId3" Type="http://schemas.openxmlformats.org/officeDocument/2006/relationships/audio" Target="../media/media27.m4a"/><Relationship Id="rId4" Type="http://schemas.microsoft.com/office/2007/relationships/media" Target="../media/media27.m4a"/><Relationship Id="rId5" Type="http://schemas.openxmlformats.org/officeDocument/2006/relationships/image" Target="../media/image8.png"/><Relationship Id="rId6"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audio" Target="../media/media28.m4a"/><Relationship Id="rId2" Type="http://schemas.microsoft.com/office/2007/relationships/media" Target="../media/media28.m4a"/><Relationship Id="rId3" Type="http://schemas.openxmlformats.org/officeDocument/2006/relationships/image" Target="../media/image8.png"/><Relationship Id="rId4"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audio" Target="../media/media29.m4a"/><Relationship Id="rId2" Type="http://schemas.microsoft.com/office/2007/relationships/media" Target="../media/media29.m4a"/><Relationship Id="rId3" Type="http://schemas.openxmlformats.org/officeDocument/2006/relationships/image" Target="../media/image8.png"/><Relationship Id="rId4"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3.pn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audio" Target="../media/media7.m4a"/><Relationship Id="rId6" Type="http://schemas.microsoft.com/office/2007/relationships/media" Target="../media/media7.m4a"/><Relationship Id="rId7" Type="http://schemas.openxmlformats.org/officeDocument/2006/relationships/image" Target="../media/image8.png"/><Relationship Id="rId8"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audio" Target="../media/media34.m4a"/><Relationship Id="rId2" Type="http://schemas.microsoft.com/office/2007/relationships/media" Target="../media/media34.m4a"/><Relationship Id="rId3" Type="http://schemas.openxmlformats.org/officeDocument/2006/relationships/image" Target="../media/image8.png"/><Relationship Id="rId4"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audio" Target="../media/media35.m4a"/><Relationship Id="rId2" Type="http://schemas.microsoft.com/office/2007/relationships/media" Target="../media/media35.m4a"/><Relationship Id="rId3" Type="http://schemas.openxmlformats.org/officeDocument/2006/relationships/image" Target="../media/image8.png"/><Relationship Id="rId4"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diagramData" Target="../diagrams/data1.xml"/><Relationship Id="rId2" Type="http://schemas.openxmlformats.org/officeDocument/2006/relationships/diagramLayout" Target="../diagrams/layout1.xml"/><Relationship Id="rId3" Type="http://schemas.openxmlformats.org/officeDocument/2006/relationships/diagramQuickStyle" Target="../diagrams/quickStyle1.xml"/><Relationship Id="rId4" Type="http://schemas.openxmlformats.org/officeDocument/2006/relationships/diagramColors" Target="../diagrams/colors1.xml"/><Relationship Id="rId5" Type="http://schemas.microsoft.com/office/2007/relationships/diagramDrawing" Target="../diagrams/drawing1.xml"/><Relationship Id="rId6" Type="http://schemas.openxmlformats.org/officeDocument/2006/relationships/audio" Target="../media/media9.m4a"/><Relationship Id="rId7" Type="http://schemas.microsoft.com/office/2007/relationships/media" Target="../media/media9.m4a"/><Relationship Id="rId8" Type="http://schemas.openxmlformats.org/officeDocument/2006/relationships/image" Target="../media/image8.png"/><Relationship Id="rId9"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audio" Target="../media/media11.m4a"/><Relationship Id="rId5" Type="http://schemas.microsoft.com/office/2007/relationships/media" Target="../media/media11.m4a"/><Relationship Id="rId6" Type="http://schemas.openxmlformats.org/officeDocument/2006/relationships/image" Target="../media/image8.png"/><Relationship Id="rId7"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audio" Target="../media/media13.m4a"/><Relationship Id="rId3" Type="http://schemas.microsoft.com/office/2007/relationships/media" Target="../media/media13.m4a"/><Relationship Id="rId4" Type="http://schemas.openxmlformats.org/officeDocument/2006/relationships/image" Target="../media/image8.png"/><Relationship Id="rId5"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14.jpeg"/><Relationship Id="rId3" Type="http://schemas.openxmlformats.org/officeDocument/2006/relationships/image" Target="../media/image2.png"/><Relationship Id="rId4"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15.jpeg"/><Relationship Id="rId3" Type="http://schemas.openxmlformats.org/officeDocument/2006/relationships/image" Target="../media/image2.png"/><Relationship Id="rId4" Type="http://schemas.openxmlformats.org/officeDocument/2006/relationships/audio" Target="../media/media16.m4a"/><Relationship Id="rId5" Type="http://schemas.microsoft.com/office/2007/relationships/media" Target="../media/media16.m4a"/><Relationship Id="rId6" Type="http://schemas.openxmlformats.org/officeDocument/2006/relationships/image" Target="../media/image8.png"/><Relationship Id="rId7"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3.png"/><Relationship Id="rId3" Type="http://schemas.openxmlformats.org/officeDocument/2006/relationships/image" Target="../media/image3.png"/><Relationship Id="rId4"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audio" Target="../media/media18.m4a"/><Relationship Id="rId7" Type="http://schemas.microsoft.com/office/2007/relationships/media" Target="../media/media18.m4a"/><Relationship Id="rId8" Type="http://schemas.openxmlformats.org/officeDocument/2006/relationships/image" Target="../media/image8.png"/><Relationship Id="rId9"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19.gif"/><Relationship Id="rId3" Type="http://schemas.openxmlformats.org/officeDocument/2006/relationships/image" Target="../media/image2.png"/><Relationship Id="rId4" Type="http://schemas.openxmlformats.org/officeDocument/2006/relationships/audio" Target="../media/media20.m4a"/><Relationship Id="rId5" Type="http://schemas.microsoft.com/office/2007/relationships/media" Target="../media/media20.m4a"/><Relationship Id="rId6" Type="http://schemas.openxmlformats.org/officeDocument/2006/relationships/image" Target="../media/image8.png"/><Relationship Id="rId7"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useBgFill="1">
        <p:nvSpPr>
          <p:cNvPr id="94" name="Rectangle 8">
            <a:extLst>
              <a:ext uri="{C183D7F6-B498-43B3-948B-1728B52AA6E4}">
                <adec:decorative xmlns:adec="http://schemas.microsoft.com/office/drawing/2017/decorative" val="1"/>
              </a:ext>
            </a:extLst>
          </p:cNvPr>
          <p:cNvSpPr/>
          <p:nvPr/>
        </p:nvSpPr>
        <p:spPr>
          <a:xfrm>
            <a:off x="0" y="0"/>
            <a:ext cx="1219140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
        <p:nvSpPr>
          <p:cNvPr id="95" name="PlaceHolder 1"/>
          <p:cNvSpPr>
            <a:spLocks noGrp="1"/>
          </p:cNvSpPr>
          <p:nvPr>
            <p:ph type="title"/>
          </p:nvPr>
        </p:nvSpPr>
        <p:spPr>
          <a:xfrm>
            <a:off x="6555960" y="1360440"/>
            <a:ext cx="4972320" cy="3106440"/>
          </a:xfrm>
          <a:prstGeom prst="rect">
            <a:avLst/>
          </a:prstGeom>
          <a:noFill/>
          <a:ln w="0">
            <a:noFill/>
          </a:ln>
        </p:spPr>
        <p:txBody>
          <a:bodyPr lIns="91440" rIns="91440" tIns="45720" bIns="45720" anchor="b">
            <a:normAutofit/>
          </a:bodyPr>
          <a:p>
            <a:pPr indent="0" defTabSz="914400">
              <a:lnSpc>
                <a:spcPct val="80000"/>
              </a:lnSpc>
              <a:buNone/>
            </a:pPr>
            <a:r>
              <a:rPr b="0" lang="en-US" sz="5600" spc="-1" strike="noStrike" cap="all">
                <a:solidFill>
                  <a:srgbClr val="000000"/>
                </a:solidFill>
                <a:latin typeface="Rockwell Condensed"/>
              </a:rPr>
              <a:t>Základy neuropsychologie</a:t>
            </a:r>
            <a:endParaRPr b="0" lang="en-US" sz="5600" spc="-1" strike="noStrike">
              <a:solidFill>
                <a:schemeClr val="dk1"/>
              </a:solidFill>
              <a:latin typeface="Rockwell"/>
            </a:endParaRPr>
          </a:p>
        </p:txBody>
      </p:sp>
      <p:sp>
        <p:nvSpPr>
          <p:cNvPr id="96" name="PlaceHolder 2"/>
          <p:cNvSpPr>
            <a:spLocks noGrp="1"/>
          </p:cNvSpPr>
          <p:nvPr>
            <p:ph type="subTitle"/>
          </p:nvPr>
        </p:nvSpPr>
        <p:spPr>
          <a:xfrm>
            <a:off x="6555960" y="4687200"/>
            <a:ext cx="4972320" cy="1516680"/>
          </a:xfrm>
          <a:prstGeom prst="rect">
            <a:avLst/>
          </a:prstGeom>
          <a:noFill/>
          <a:ln w="0">
            <a:noFill/>
          </a:ln>
        </p:spPr>
        <p:txBody>
          <a:bodyPr lIns="91440" rIns="91440" tIns="45720" bIns="45720" anchor="t">
            <a:normAutofit/>
          </a:bodyPr>
          <a:p>
            <a:pPr indent="0" defTabSz="914400">
              <a:lnSpc>
                <a:spcPct val="90000"/>
              </a:lnSpc>
              <a:spcBef>
                <a:spcPts val="1199"/>
              </a:spcBef>
              <a:buNone/>
              <a:tabLst>
                <a:tab algn="l" pos="0"/>
              </a:tabLst>
            </a:pPr>
            <a:r>
              <a:rPr b="0" lang="en-US" sz="2200" spc="-1" strike="noStrike">
                <a:solidFill>
                  <a:schemeClr val="dk1"/>
                </a:solidFill>
                <a:latin typeface="Rockwell"/>
              </a:rPr>
              <a:t>Petr Grossmann</a:t>
            </a:r>
            <a:endParaRPr b="0" lang="cs-CZ" sz="2200" spc="-1" strike="noStrike">
              <a:solidFill>
                <a:srgbClr val="000000"/>
              </a:solidFill>
              <a:latin typeface="Arial"/>
            </a:endParaRPr>
          </a:p>
        </p:txBody>
      </p:sp>
      <p:sp>
        <p:nvSpPr>
          <p:cNvPr id="97" name="Obrázek 4"/>
          <p:cNvSpPr/>
          <p:nvPr/>
        </p:nvSpPr>
        <p:spPr>
          <a:xfrm>
            <a:off x="0" y="0"/>
            <a:ext cx="6095160" cy="6857640"/>
          </a:xfrm>
          <a:custGeom>
            <a:avLst/>
            <a:gdLst>
              <a:gd name="textAreaLeft" fmla="*/ 0 w 6095160"/>
              <a:gd name="textAreaRight" fmla="*/ 6095520 w 6095160"/>
              <a:gd name="textAreaTop" fmla="*/ 0 h 6857640"/>
              <a:gd name="textAreaBottom" fmla="*/ 6858000 h 6857640"/>
            </a:gdLst>
            <a:ahLst/>
            <a:rect l="textAreaLeft" t="textAreaTop" r="textAreaRight" b="textAreaBottom"/>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98" name="Freeform: Shape 10">
            <a:extLst>
              <a:ext uri="{C183D7F6-B498-43B3-948B-1728B52AA6E4}">
                <adec:decorative xmlns:adec="http://schemas.microsoft.com/office/drawing/2017/decorative" val="1"/>
              </a:ext>
            </a:extLst>
          </p:cNvPr>
          <p:cNvSpPr/>
          <p:nvPr/>
        </p:nvSpPr>
        <p:spPr>
          <a:xfrm>
            <a:off x="0" y="-2520"/>
            <a:ext cx="6095160" cy="6857640"/>
          </a:xfrm>
          <a:custGeom>
            <a:avLst/>
            <a:gdLst>
              <a:gd name="textAreaLeft" fmla="*/ 0 w 6095160"/>
              <a:gd name="textAreaRight" fmla="*/ 6095520 w 6095160"/>
              <a:gd name="textAreaTop" fmla="*/ 0 h 6857640"/>
              <a:gd name="textAreaBottom" fmla="*/ 6858000 h 6857640"/>
            </a:gdLst>
            <a:ahLst/>
            <a:rect l="textAreaLeft" t="textAreaTop" r="textAreaRight" b="textAreaBottom"/>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rotWithShape="0">
            <a:blip r:embed="rId2">
              <a:alphaModFix amt="30000"/>
            </a:blip>
            <a:srcRect/>
            <a:tile tx="0" ty="1005069" sx="91990" sy="88989" algn="ctr"/>
          </a:blip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60" name="Rectangle 8">
            <a:extLst>
              <a:ext uri="{C183D7F6-B498-43B3-948B-1728B52AA6E4}">
                <adec:decorative xmlns:adec="http://schemas.microsoft.com/office/drawing/2017/decorative" val="1"/>
              </a:ext>
            </a:extLst>
          </p:cNvPr>
          <p:cNvSpPr/>
          <p:nvPr/>
        </p:nvSpPr>
        <p:spPr>
          <a:xfrm>
            <a:off x="0" y="0"/>
            <a:ext cx="7544880" cy="6857640"/>
          </a:xfrm>
          <a:prstGeom prst="rect">
            <a:avLst/>
          </a:prstGeom>
          <a:blipFill rotWithShape="0">
            <a:blip r:embed="rId1">
              <a:alphaModFix amt="60000"/>
            </a:blip>
            <a:srcRect/>
            <a:tile tx="0" ty="1057968" sx="91990" sy="88989" algn="ctr"/>
          </a:blip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
        <p:nvSpPr>
          <p:cNvPr id="161" name="PlaceHolder 1"/>
          <p:cNvSpPr>
            <a:spLocks noGrp="1"/>
          </p:cNvSpPr>
          <p:nvPr>
            <p:ph type="title"/>
          </p:nvPr>
        </p:nvSpPr>
        <p:spPr>
          <a:xfrm>
            <a:off x="382320" y="484560"/>
            <a:ext cx="6743520" cy="1608840"/>
          </a:xfrm>
          <a:prstGeom prst="rect">
            <a:avLst/>
          </a:prstGeom>
          <a:noFill/>
          <a:ln w="0">
            <a:noFill/>
          </a:ln>
        </p:spPr>
        <p:txBody>
          <a:bodyPr lIns="91440" rIns="91440" tIns="45720" bIns="45720" anchor="ctr">
            <a:normAutofit/>
          </a:bodyPr>
          <a:p>
            <a:pPr indent="0" defTabSz="914400">
              <a:lnSpc>
                <a:spcPct val="90000"/>
              </a:lnSpc>
              <a:buNone/>
            </a:pPr>
            <a:r>
              <a:rPr b="0" lang="cs-CZ" sz="4800" spc="-1" strike="noStrike" cap="all">
                <a:solidFill>
                  <a:srgbClr val="000000"/>
                </a:solidFill>
                <a:latin typeface="Rockwell Condensed"/>
              </a:rPr>
              <a:t>Cerebellum</a:t>
            </a:r>
            <a:endParaRPr b="0" lang="en-US" sz="4800" spc="-1" strike="noStrike">
              <a:solidFill>
                <a:schemeClr val="dk1"/>
              </a:solidFill>
              <a:latin typeface="Rockwell"/>
            </a:endParaRPr>
          </a:p>
        </p:txBody>
      </p:sp>
      <p:sp>
        <p:nvSpPr>
          <p:cNvPr id="162" name="PlaceHolder 2"/>
          <p:cNvSpPr>
            <a:spLocks noGrp="1"/>
          </p:cNvSpPr>
          <p:nvPr>
            <p:ph/>
          </p:nvPr>
        </p:nvSpPr>
        <p:spPr>
          <a:xfrm>
            <a:off x="382320" y="2121480"/>
            <a:ext cx="6743520" cy="405036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Mozeček</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Nad prodlouženou míchou a pontem</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Dvě hemisféry a střední část - vermis cerebelli (červ)</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Reguace svalového tonu</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Upravuje parametry pohybů, koordinuje je k bezchybnému provedení</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Neomezuje se jen na pohyb, umožňuje ostatním částem mozku optimální provedení jejich funkcí. Jeho poškození vede k pomalejšímu a méně přesnému provedení funkce.</a:t>
            </a:r>
            <a:endParaRPr b="0" lang="en-US" sz="1800" spc="-1" strike="noStrike">
              <a:solidFill>
                <a:schemeClr val="dk1"/>
              </a:solidFill>
              <a:latin typeface="Rockwell"/>
            </a:endParaRPr>
          </a:p>
          <a:p>
            <a:pPr indent="0" defTabSz="914400">
              <a:lnSpc>
                <a:spcPct val="90000"/>
              </a:lnSpc>
              <a:spcBef>
                <a:spcPts val="1199"/>
              </a:spcBef>
              <a:buNone/>
            </a:pPr>
            <a:endParaRPr b="0" lang="en-US" sz="1800" spc="-1" strike="noStrike">
              <a:solidFill>
                <a:schemeClr val="dk1"/>
              </a:solidFill>
              <a:latin typeface="Rockwell"/>
            </a:endParaRPr>
          </a:p>
        </p:txBody>
      </p:sp>
      <p:pic>
        <p:nvPicPr>
          <p:cNvPr id="163" name="Obrázek 4" descr=""/>
          <p:cNvPicPr/>
          <p:nvPr/>
        </p:nvPicPr>
        <p:blipFill>
          <a:blip r:embed="rId2"/>
          <a:stretch/>
        </p:blipFill>
        <p:spPr>
          <a:xfrm>
            <a:off x="8203320" y="1974600"/>
            <a:ext cx="3368880" cy="2611080"/>
          </a:xfrm>
          <a:prstGeom prst="rect">
            <a:avLst/>
          </a:prstGeom>
          <a:ln w="0">
            <a:noFill/>
          </a:ln>
        </p:spPr>
      </p:pic>
      <p:grpSp>
        <p:nvGrpSpPr>
          <p:cNvPr id="164" name="Group 10">
            <a:extLst>
              <a:ext uri="{C183D7F6-B498-43B3-948B-1728B52AA6E4}">
                <adec:decorative xmlns:adec="http://schemas.microsoft.com/office/drawing/2017/decorative" val="1"/>
              </a:ext>
            </a:extLst>
          </p:cNvPr>
          <p:cNvGrpSpPr/>
          <p:nvPr/>
        </p:nvGrpSpPr>
        <p:grpSpPr>
          <a:xfrm>
            <a:off x="11401560" y="6229800"/>
            <a:ext cx="456840" cy="456840"/>
            <a:chOff x="11401560" y="6229800"/>
            <a:chExt cx="456840" cy="456840"/>
          </a:xfrm>
        </p:grpSpPr>
        <p:sp>
          <p:nvSpPr>
            <p:cNvPr id="165" name="Oval 11">
              <a:extLst>
                <a:ext uri="{C183D7F6-B498-43B3-948B-1728B52AA6E4}">
                  <adec:decorative xmlns:adec="http://schemas.microsoft.com/office/drawing/2017/decorative" val="1"/>
                </a:ext>
              </a:extLst>
            </p:cNvPr>
            <p:cNvSpPr/>
            <p:nvPr/>
          </p:nvSpPr>
          <p:spPr>
            <a:xfrm>
              <a:off x="11401560" y="6229800"/>
              <a:ext cx="456840" cy="456840"/>
            </a:xfrm>
            <a:prstGeom prst="ellipse">
              <a:avLst/>
            </a:prstGeom>
            <a:blipFill rotWithShape="0">
              <a:blip r:embed="rId3"/>
              <a:srcRect/>
              <a:tile tx="56995" ty="0" sx="84990" sy="84992" algn="tl"/>
            </a:blipFill>
            <a:ln w="25400">
              <a:noFill/>
            </a:ln>
          </p:spPr>
          <p:style>
            <a:lnRef idx="0"/>
            <a:fillRef idx="0"/>
            <a:effectRef idx="0"/>
            <a:fontRef idx="minor"/>
          </p:style>
          <p:txBody>
            <a:bodyPr lIns="0" rIns="0" tIns="0" bIns="0" anchor="ctr">
              <a:noAutofit/>
            </a:bodyPr>
            <a:p>
              <a:pPr algn="ctr" defTabSz="914400">
                <a:lnSpc>
                  <a:spcPct val="100000"/>
                </a:lnSpc>
                <a:tabLst>
                  <a:tab algn="l" pos="0"/>
                </a:tabLst>
              </a:pPr>
              <a:endParaRPr b="0" lang="en-US" sz="2000" spc="-1" strike="noStrike">
                <a:solidFill>
                  <a:srgbClr val="ffffff"/>
                </a:solidFill>
                <a:latin typeface="Rockwell Extra Bold"/>
              </a:endParaRPr>
            </a:p>
          </p:txBody>
        </p:sp>
        <p:sp>
          <p:nvSpPr>
            <p:cNvPr id="166" name="Oval 12">
              <a:extLst>
                <a:ext uri="{C183D7F6-B498-43B3-948B-1728B52AA6E4}">
                  <adec:decorative xmlns:adec="http://schemas.microsoft.com/office/drawing/2017/decorative" val="1"/>
                </a:ext>
              </a:extLst>
            </p:cNvPr>
            <p:cNvSpPr/>
            <p:nvPr/>
          </p:nvSpPr>
          <p:spPr>
            <a:xfrm>
              <a:off x="11431080" y="6258960"/>
              <a:ext cx="398520" cy="398520"/>
            </a:xfrm>
            <a:prstGeom prst="ellipse">
              <a:avLst/>
            </a:prstGeom>
            <a:noFill/>
            <a:ln w="12700">
              <a:solidFill>
                <a:srgbClr val="ffffff"/>
              </a:solidFill>
              <a:round/>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grpSp>
      <p:pic>
        <p:nvPicPr>
          <p:cNvPr id="167" name="" descr="">
            <a:hlinkClick r:id="" action="ppaction://media"/>
          </p:cNvPr>
          <p:cNvPicPr/>
          <p:nvPr>
            <a:audioFile r:link="rId4"/>
            <p:extLst>
              <p:ext uri="{DAA4B4D4-6D71-4841-9C94-3DE7FCFB9230}">
                <p14:media r:embed="rId5"/>
              </p:ext>
            </p:extLst>
          </p:nvPr>
        </p:nvPicPr>
        <p:blipFill>
          <a:blip r:embed="rId6"/>
          <a:stretch>
            <a:fillRect/>
          </a:stretch>
        </p:blipFill>
        <p:spPr>
          <a:xfrm>
            <a:off x="9400680" y="5928480"/>
            <a:ext cx="487080" cy="487080"/>
          </a:xfrm>
          <a:prstGeom prst="rect">
            <a:avLst/>
          </a:prstGeom>
          <a:ln w="0">
            <a:noFill/>
          </a:ln>
        </p:spPr>
      </p:pic>
    </p:spTree>
  </p:cSld>
  <mc:AlternateContent>
    <mc:Choice Requires="p14">
      <p:transition spd="slow" p14:dur="2000"/>
    </mc:Choice>
    <mc:Fallback>
      <p:transition spd="slow"/>
    </mc:Fallback>
  </mc:AlternateContent>
  <p:timing>
    <p:tnLst>
      <p:par>
        <p:cTn id="43" dur="indefinite" restart="never" nodeType="tmRoot">
          <p:childTnLst>
            <p:seq>
              <p:cTn id="44" dur="indefinite" nodeType="mainSeq">
                <p:childTnLst>
                  <p:par>
                    <p:cTn id="45" fill="hold">
                      <p:stCondLst>
                        <p:cond delay="indefinite"/>
                      </p:stCondLst>
                      <p:childTnLst>
                        <p:par>
                          <p:cTn id="46" fill="hold">
                            <p:stCondLst>
                              <p:cond delay="0"/>
                            </p:stCondLst>
                            <p:childTnLst>
                              <p:par>
                                <p:cTn id="47" nodeType="clickEffect" fill="hold" presetClass="mediacall">
                                  <p:stCondLst>
                                    <p:cond delay="0"/>
                                  </p:stCondLst>
                                  <p:childTnLst>
                                    <p:cmd type="call" cmd="playFrom(0.0)">
                                      <p:cBhvr>
                                        <p:cTn id="48" dur="331169" fill="hold"/>
                                        <p:tgtEl>
                                          <p:spTgt spid="16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67"/>
                </p:tgtEl>
              </p:cMediaNode>
            </p:audio>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PlaceHolder 1"/>
          <p:cNvSpPr>
            <a:spLocks noGrp="1"/>
          </p:cNvSpPr>
          <p:nvPr>
            <p:ph type="title"/>
          </p:nvPr>
        </p:nvSpPr>
        <p:spPr>
          <a:xfrm>
            <a:off x="1069920" y="484560"/>
            <a:ext cx="10058040" cy="1608840"/>
          </a:xfrm>
          <a:prstGeom prst="rect">
            <a:avLst/>
          </a:prstGeom>
          <a:noFill/>
          <a:ln w="0">
            <a:noFill/>
          </a:ln>
        </p:spPr>
        <p:txBody>
          <a:bodyPr lIns="91440" rIns="91440" tIns="45720" bIns="45720" anchor="ctr">
            <a:noAutofit/>
          </a:bodyPr>
          <a:p>
            <a:pPr indent="0" defTabSz="914400">
              <a:lnSpc>
                <a:spcPct val="90000"/>
              </a:lnSpc>
              <a:buNone/>
            </a:pPr>
            <a:r>
              <a:rPr b="0" lang="cs-CZ" sz="5400" spc="-1" strike="noStrike" cap="all">
                <a:solidFill>
                  <a:srgbClr val="000000"/>
                </a:solidFill>
                <a:latin typeface="Rockwell Condensed"/>
              </a:rPr>
              <a:t>diencephalon</a:t>
            </a:r>
            <a:endParaRPr b="0" lang="en-US" sz="5400" spc="-1" strike="noStrike">
              <a:solidFill>
                <a:schemeClr val="dk1"/>
              </a:solidFill>
              <a:latin typeface="Rockwell"/>
            </a:endParaRPr>
          </a:p>
        </p:txBody>
      </p:sp>
      <p:sp>
        <p:nvSpPr>
          <p:cNvPr id="169" name="PlaceHolder 2"/>
          <p:cNvSpPr>
            <a:spLocks noGrp="1"/>
          </p:cNvSpPr>
          <p:nvPr>
            <p:ph/>
          </p:nvPr>
        </p:nvSpPr>
        <p:spPr>
          <a:xfrm>
            <a:off x="1069920" y="1773000"/>
            <a:ext cx="10058040" cy="4736160"/>
          </a:xfrm>
          <a:prstGeom prst="rect">
            <a:avLst/>
          </a:prstGeom>
          <a:noFill/>
          <a:ln w="0">
            <a:noFill/>
          </a:ln>
        </p:spPr>
        <p:txBody>
          <a:bodyPr lIns="91440" rIns="91440" tIns="45720" bIns="45720" anchor="t">
            <a:normAutofit/>
          </a:bodyPr>
          <a:p>
            <a:pPr indent="0" defTabSz="914400">
              <a:lnSpc>
                <a:spcPct val="90000"/>
              </a:lnSpc>
              <a:spcBef>
                <a:spcPts val="1199"/>
              </a:spcBef>
              <a:buNone/>
              <a:tabLst>
                <a:tab algn="l" pos="0"/>
              </a:tabLst>
            </a:pPr>
            <a:r>
              <a:rPr b="0" lang="cs-CZ" sz="2000" spc="-1" strike="noStrike">
                <a:solidFill>
                  <a:schemeClr val="dk1"/>
                </a:solidFill>
                <a:latin typeface="Rockwell"/>
              </a:rPr>
              <a:t>Mezimozek</a:t>
            </a:r>
            <a:endParaRPr b="0" lang="en-US" sz="2000" spc="-1" strike="noStrike">
              <a:solidFill>
                <a:schemeClr val="dk1"/>
              </a:solidFill>
              <a:latin typeface="Rockwell"/>
            </a:endParaRPr>
          </a:p>
          <a:p>
            <a:pPr indent="0" defTabSz="914400">
              <a:lnSpc>
                <a:spcPct val="90000"/>
              </a:lnSpc>
              <a:spcBef>
                <a:spcPts val="1199"/>
              </a:spcBef>
              <a:buNone/>
              <a:tabLst>
                <a:tab algn="l" pos="0"/>
              </a:tabLst>
            </a:pPr>
            <a:r>
              <a:rPr b="0" lang="cs-CZ" sz="2000" spc="-1" strike="noStrike">
                <a:solidFill>
                  <a:schemeClr val="dk1"/>
                </a:solidFill>
                <a:latin typeface="Rockwell"/>
              </a:rPr>
              <a:t>V průběhu ontogeneze se vyvíjí spolu s telencephalem</a:t>
            </a:r>
            <a:endParaRPr b="0" lang="en-US" sz="2000" spc="-1" strike="noStrike">
              <a:solidFill>
                <a:schemeClr val="dk1"/>
              </a:solidFill>
              <a:latin typeface="Rockwell"/>
            </a:endParaRPr>
          </a:p>
          <a:p>
            <a:pPr indent="0" defTabSz="914400">
              <a:lnSpc>
                <a:spcPct val="90000"/>
              </a:lnSpc>
              <a:spcBef>
                <a:spcPts val="1199"/>
              </a:spcBef>
              <a:buNone/>
              <a:tabLst>
                <a:tab algn="l" pos="0"/>
              </a:tabLst>
            </a:pPr>
            <a:r>
              <a:rPr b="0" lang="cs-CZ" sz="2000" spc="-1" strike="noStrike">
                <a:solidFill>
                  <a:schemeClr val="dk1"/>
                </a:solidFill>
                <a:latin typeface="Rockwell"/>
              </a:rPr>
              <a:t>Obsahuje III. Komoru mozkovou (telencephalon po stranách I. a II.)</a:t>
            </a:r>
            <a:endParaRPr b="0" lang="en-US" sz="2000" spc="-1" strike="noStrike">
              <a:solidFill>
                <a:schemeClr val="dk1"/>
              </a:solidFill>
              <a:latin typeface="Rockwell"/>
            </a:endParaRPr>
          </a:p>
          <a:p>
            <a:pPr indent="0" defTabSz="914400">
              <a:lnSpc>
                <a:spcPct val="90000"/>
              </a:lnSpc>
              <a:spcBef>
                <a:spcPts val="1199"/>
              </a:spcBef>
              <a:buNone/>
              <a:tabLst>
                <a:tab algn="l" pos="0"/>
              </a:tabLst>
            </a:pPr>
            <a:r>
              <a:rPr b="0" lang="cs-CZ" sz="2000" spc="-1" strike="noStrike">
                <a:solidFill>
                  <a:schemeClr val="dk1"/>
                </a:solidFill>
                <a:latin typeface="Rockwell"/>
              </a:rPr>
              <a:t>Komora je uprostřed, po obou stranách: thalamu, epithalamus, hypothalamus a subthalamus.</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Thalamus - funkcí je integrovat a převádět informace z míchy, mozečku, bazálních ganglií a mozkového kmene do mozkové kůry; regulace pozornosti a bdělého stavu</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Epithalamus – corpus pineale – melatonin</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Subthalamus - význam v léčbě Parkinsonovy nemoci</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tabLst>
                <a:tab algn="l" pos="0"/>
              </a:tabLst>
            </a:pPr>
            <a:r>
              <a:rPr b="0" lang="cs-CZ" sz="2000" spc="-1" strike="noStrike">
                <a:solidFill>
                  <a:schemeClr val="dk1"/>
                </a:solidFill>
                <a:latin typeface="Rockwell"/>
              </a:rPr>
              <a:t>Hypothalamus - nejvyšší centrum autonomního NS, ovlivněn nadřazeným limbickým systémem, pacemaker cirkadiálních rytmů</a:t>
            </a:r>
            <a:endParaRPr b="0" lang="en-US" sz="2000" spc="-1" strike="noStrike">
              <a:solidFill>
                <a:schemeClr val="dk1"/>
              </a:solidFill>
              <a:latin typeface="Rockwell"/>
            </a:endParaRPr>
          </a:p>
          <a:p>
            <a:pPr indent="0" defTabSz="914400">
              <a:lnSpc>
                <a:spcPct val="90000"/>
              </a:lnSpc>
              <a:spcBef>
                <a:spcPts val="1199"/>
              </a:spcBef>
              <a:buNone/>
              <a:tabLst>
                <a:tab algn="l" pos="0"/>
              </a:tabLst>
            </a:pPr>
            <a:endParaRPr b="0" lang="en-US" sz="2000" spc="-1" strike="noStrike">
              <a:solidFill>
                <a:schemeClr val="dk1"/>
              </a:solidFill>
              <a:latin typeface="Rockwel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PlaceHolder 1"/>
          <p:cNvSpPr>
            <a:spLocks noGrp="1"/>
          </p:cNvSpPr>
          <p:nvPr>
            <p:ph type="title"/>
          </p:nvPr>
        </p:nvSpPr>
        <p:spPr>
          <a:xfrm>
            <a:off x="1069920" y="484560"/>
            <a:ext cx="10058040" cy="1608840"/>
          </a:xfrm>
          <a:prstGeom prst="rect">
            <a:avLst/>
          </a:prstGeom>
          <a:noFill/>
          <a:ln w="0">
            <a:noFill/>
          </a:ln>
        </p:spPr>
        <p:txBody>
          <a:bodyPr lIns="91440" rIns="91440" tIns="45720" bIns="45720" anchor="ctr">
            <a:noAutofit/>
          </a:bodyPr>
          <a:p>
            <a:pPr indent="0" defTabSz="914400">
              <a:lnSpc>
                <a:spcPct val="90000"/>
              </a:lnSpc>
              <a:buNone/>
            </a:pPr>
            <a:r>
              <a:rPr b="0" lang="cs-CZ" sz="5400" spc="-1" strike="noStrike" cap="all">
                <a:solidFill>
                  <a:srgbClr val="000000"/>
                </a:solidFill>
                <a:latin typeface="Rockwell Condensed"/>
              </a:rPr>
              <a:t>telencephalon</a:t>
            </a:r>
            <a:endParaRPr b="0" lang="en-US" sz="5400" spc="-1" strike="noStrike">
              <a:solidFill>
                <a:schemeClr val="dk1"/>
              </a:solidFill>
              <a:latin typeface="Rockwell"/>
            </a:endParaRPr>
          </a:p>
        </p:txBody>
      </p:sp>
      <p:sp>
        <p:nvSpPr>
          <p:cNvPr id="171" name="PlaceHolder 2"/>
          <p:cNvSpPr>
            <a:spLocks noGrp="1"/>
          </p:cNvSpPr>
          <p:nvPr>
            <p:ph/>
          </p:nvPr>
        </p:nvSpPr>
        <p:spPr>
          <a:xfrm>
            <a:off x="1069920" y="1642320"/>
            <a:ext cx="10058040" cy="4671000"/>
          </a:xfrm>
          <a:prstGeom prst="rect">
            <a:avLst/>
          </a:prstGeom>
          <a:noFill/>
          <a:ln w="0">
            <a:noFill/>
          </a:ln>
        </p:spPr>
        <p:txBody>
          <a:bodyPr lIns="91440" rIns="91440" tIns="45720" bIns="45720" anchor="t">
            <a:normAutofit fontScale="93441"/>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Koncový mozek</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Obsahuje I. a II. komoru</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Dělí se na dvě hemisféry, laloky, na povrchu nacházíme rýhy (sulci) a závity (gyri).</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Lobus frontalis, parietalis, temporalis, insularis, occipitalis</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Šedá hmota je na povrchu (cortex, kůra) a částečně uvnitř (bazální ganglia)</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Bílá hmota uvnitř - myelinizovaná vlákna</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Hemisféry se vyvíjejí nesymetricky - dominantí a nedominantní</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Levá hemisféra - řeč, pravá h. - nonverbální aktivity (hudba, rytmus) </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Hemisféry spojuje corpus callosum</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Bazální ganglia – fylogeneticky zodpovědna za motoriku, u savců spíše pomalé a hrubé pohyby, na motorice se podílí v součinnosti s kůrou, mozečkem a motor. oblastí kmene.</a:t>
            </a:r>
            <a:endParaRPr b="0" lang="en-US" sz="2000" spc="-1" strike="noStrike">
              <a:solidFill>
                <a:schemeClr val="dk1"/>
              </a:solidFill>
              <a:latin typeface="Rockwell"/>
            </a:endParaRPr>
          </a:p>
          <a:p>
            <a:pPr indent="0" defTabSz="914400">
              <a:lnSpc>
                <a:spcPct val="90000"/>
              </a:lnSpc>
              <a:spcBef>
                <a:spcPts val="1199"/>
              </a:spcBef>
              <a:buNone/>
              <a:tabLst>
                <a:tab algn="l" pos="0"/>
              </a:tabLst>
            </a:pPr>
            <a:endParaRPr b="0" lang="en-US" sz="2000" spc="-1" strike="noStrike">
              <a:solidFill>
                <a:schemeClr val="dk1"/>
              </a:solidFill>
              <a:latin typeface="Rockwel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72" name="Rectangle 17">
            <a:extLst>
              <a:ext uri="{C183D7F6-B498-43B3-948B-1728B52AA6E4}">
                <adec:decorative xmlns:adec="http://schemas.microsoft.com/office/drawing/2017/decorative" val="1"/>
              </a:ext>
            </a:extLst>
          </p:cNvPr>
          <p:cNvSpPr/>
          <p:nvPr/>
        </p:nvSpPr>
        <p:spPr>
          <a:xfrm>
            <a:off x="6066360" y="0"/>
            <a:ext cx="6125040" cy="6857640"/>
          </a:xfrm>
          <a:prstGeom prst="rect">
            <a:avLst/>
          </a:prstGeom>
          <a:blipFill rotWithShape="0">
            <a:blip r:embed="rId1">
              <a:alphaModFix amt="60000"/>
            </a:blip>
            <a:srcRect/>
            <a:tile tx="0" ty="1057968" sx="91990" sy="88989" algn="ctr"/>
          </a:blip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
        <p:nvSpPr>
          <p:cNvPr id="173" name="PlaceHolder 1"/>
          <p:cNvSpPr>
            <a:spLocks noGrp="1"/>
          </p:cNvSpPr>
          <p:nvPr>
            <p:ph type="title"/>
          </p:nvPr>
        </p:nvSpPr>
        <p:spPr>
          <a:xfrm>
            <a:off x="6400800" y="484560"/>
            <a:ext cx="5299200" cy="1608840"/>
          </a:xfrm>
          <a:prstGeom prst="rect">
            <a:avLst/>
          </a:prstGeom>
          <a:noFill/>
          <a:ln w="0">
            <a:noFill/>
          </a:ln>
        </p:spPr>
        <p:txBody>
          <a:bodyPr lIns="91440" rIns="91440" tIns="45720" bIns="45720" anchor="ctr">
            <a:normAutofit/>
          </a:bodyPr>
          <a:p>
            <a:pPr indent="0" defTabSz="914400">
              <a:lnSpc>
                <a:spcPct val="90000"/>
              </a:lnSpc>
              <a:buNone/>
            </a:pPr>
            <a:r>
              <a:rPr b="0" lang="cs-CZ" sz="4000" spc="-1" strike="noStrike" cap="all">
                <a:solidFill>
                  <a:srgbClr val="000000"/>
                </a:solidFill>
                <a:latin typeface="Rockwell Condensed"/>
              </a:rPr>
              <a:t>Limbický systém</a:t>
            </a:r>
            <a:endParaRPr b="0" lang="en-US" sz="4000" spc="-1" strike="noStrike">
              <a:solidFill>
                <a:schemeClr val="dk1"/>
              </a:solidFill>
              <a:latin typeface="Rockwell"/>
            </a:endParaRPr>
          </a:p>
        </p:txBody>
      </p:sp>
      <p:pic>
        <p:nvPicPr>
          <p:cNvPr id="174" name="Obrázek 4" descr=""/>
          <p:cNvPicPr/>
          <p:nvPr/>
        </p:nvPicPr>
        <p:blipFill>
          <a:blip r:embed="rId2"/>
          <a:stretch/>
        </p:blipFill>
        <p:spPr>
          <a:xfrm>
            <a:off x="633960" y="1798200"/>
            <a:ext cx="5112000" cy="3271680"/>
          </a:xfrm>
          <a:prstGeom prst="rect">
            <a:avLst/>
          </a:prstGeom>
          <a:ln w="0">
            <a:noFill/>
          </a:ln>
        </p:spPr>
      </p:pic>
      <p:sp>
        <p:nvSpPr>
          <p:cNvPr id="175" name="PlaceHolder 2"/>
          <p:cNvSpPr>
            <a:spLocks noGrp="1"/>
          </p:cNvSpPr>
          <p:nvPr>
            <p:ph/>
          </p:nvPr>
        </p:nvSpPr>
        <p:spPr>
          <a:xfrm>
            <a:off x="6400800" y="1849320"/>
            <a:ext cx="5571360" cy="469260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Podkorové a korové útvary v podobě límce (limbus)</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Zevní okruh – gyrus cinguli, isthmus gyri cinguli, gyrus parahippocampalis a uncus</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Vnitřní okruh – gyrus dentatus a hippocampus</a:t>
            </a:r>
            <a:endParaRPr b="0" lang="en-US" sz="1800" spc="-1" strike="noStrike">
              <a:solidFill>
                <a:schemeClr val="dk1"/>
              </a:solidFill>
              <a:latin typeface="Rockwell"/>
            </a:endParaRPr>
          </a:p>
          <a:p>
            <a:pPr indent="0" defTabSz="914400">
              <a:lnSpc>
                <a:spcPct val="90000"/>
              </a:lnSpc>
              <a:spcBef>
                <a:spcPts val="1199"/>
              </a:spcBef>
              <a:buNone/>
            </a:pP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Somatovegetativní regulace</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Význam v emočně vypjatých situacích</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Zajišťuje chování spjené se zachováním jedince (nejen příjem potravy, ale i její získávání, přežití ve společnosti i prostředí)</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Zachování rodu, sexuální chování</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Paměť a učení</a:t>
            </a:r>
            <a:endParaRPr b="0" lang="en-US" sz="1800" spc="-1" strike="noStrike">
              <a:solidFill>
                <a:schemeClr val="dk1"/>
              </a:solidFill>
              <a:latin typeface="Rockwell"/>
            </a:endParaRPr>
          </a:p>
        </p:txBody>
      </p:sp>
      <p:grpSp>
        <p:nvGrpSpPr>
          <p:cNvPr id="176" name="Group 19">
            <a:extLst>
              <a:ext uri="{C183D7F6-B498-43B3-948B-1728B52AA6E4}">
                <adec:decorative xmlns:adec="http://schemas.microsoft.com/office/drawing/2017/decorative" val="1"/>
              </a:ext>
            </a:extLst>
          </p:cNvPr>
          <p:cNvGrpSpPr/>
          <p:nvPr/>
        </p:nvGrpSpPr>
        <p:grpSpPr>
          <a:xfrm>
            <a:off x="11401560" y="6229800"/>
            <a:ext cx="456840" cy="456840"/>
            <a:chOff x="11401560" y="6229800"/>
            <a:chExt cx="456840" cy="456840"/>
          </a:xfrm>
        </p:grpSpPr>
        <p:sp>
          <p:nvSpPr>
            <p:cNvPr id="177" name="Oval 20">
              <a:extLst>
                <a:ext uri="{C183D7F6-B498-43B3-948B-1728B52AA6E4}">
                  <adec:decorative xmlns:adec="http://schemas.microsoft.com/office/drawing/2017/decorative" val="1"/>
                </a:ext>
              </a:extLst>
            </p:cNvPr>
            <p:cNvSpPr/>
            <p:nvPr/>
          </p:nvSpPr>
          <p:spPr>
            <a:xfrm>
              <a:off x="11401560" y="6229800"/>
              <a:ext cx="456840" cy="456840"/>
            </a:xfrm>
            <a:prstGeom prst="ellipse">
              <a:avLst/>
            </a:prstGeom>
            <a:blipFill rotWithShape="0">
              <a:blip r:embed="rId3"/>
              <a:srcRect/>
              <a:tile tx="56995" ty="0" sx="84990" sy="84992" algn="tl"/>
            </a:blipFill>
            <a:ln w="25400">
              <a:noFill/>
            </a:ln>
          </p:spPr>
          <p:style>
            <a:lnRef idx="0"/>
            <a:fillRef idx="0"/>
            <a:effectRef idx="0"/>
            <a:fontRef idx="minor"/>
          </p:style>
          <p:txBody>
            <a:bodyPr lIns="0" rIns="0" tIns="0" bIns="0" anchor="ctr">
              <a:noAutofit/>
            </a:bodyPr>
            <a:p>
              <a:pPr algn="ctr" defTabSz="914400">
                <a:lnSpc>
                  <a:spcPct val="100000"/>
                </a:lnSpc>
                <a:tabLst>
                  <a:tab algn="l" pos="0"/>
                </a:tabLst>
              </a:pPr>
              <a:endParaRPr b="0" lang="en-US" sz="2000" spc="-1" strike="noStrike">
                <a:solidFill>
                  <a:srgbClr val="ffffff"/>
                </a:solidFill>
                <a:latin typeface="Rockwell Extra Bold"/>
              </a:endParaRPr>
            </a:p>
          </p:txBody>
        </p:sp>
        <p:sp>
          <p:nvSpPr>
            <p:cNvPr id="178" name="Oval 21">
              <a:extLst>
                <a:ext uri="{C183D7F6-B498-43B3-948B-1728B52AA6E4}">
                  <adec:decorative xmlns:adec="http://schemas.microsoft.com/office/drawing/2017/decorative" val="1"/>
                </a:ext>
              </a:extLst>
            </p:cNvPr>
            <p:cNvSpPr/>
            <p:nvPr/>
          </p:nvSpPr>
          <p:spPr>
            <a:xfrm>
              <a:off x="11431080" y="6258960"/>
              <a:ext cx="398520" cy="398520"/>
            </a:xfrm>
            <a:prstGeom prst="ellipse">
              <a:avLst/>
            </a:prstGeom>
            <a:noFill/>
            <a:ln w="12700">
              <a:solidFill>
                <a:srgbClr val="ffffff"/>
              </a:solidFill>
              <a:round/>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grpSp>
      <p:pic>
        <p:nvPicPr>
          <p:cNvPr id="179" name="" descr="">
            <a:hlinkClick r:id="" action="ppaction://media"/>
          </p:cNvPr>
          <p:cNvPicPr/>
          <p:nvPr>
            <a:audioFile r:link="rId4"/>
            <p:extLst>
              <p:ext uri="{DAA4B4D4-6D71-4841-9C94-3DE7FCFB9230}">
                <p14:media r:embed="rId5"/>
              </p:ext>
            </p:extLst>
          </p:nvPr>
        </p:nvPicPr>
        <p:blipFill>
          <a:blip r:embed="rId6"/>
          <a:stretch>
            <a:fillRect/>
          </a:stretch>
        </p:blipFill>
        <p:spPr>
          <a:xfrm>
            <a:off x="633960" y="484560"/>
            <a:ext cx="487080" cy="487080"/>
          </a:xfrm>
          <a:prstGeom prst="rect">
            <a:avLst/>
          </a:prstGeom>
          <a:ln w="0">
            <a:noFill/>
          </a:ln>
        </p:spPr>
      </p:pic>
    </p:spTree>
  </p:cSld>
  <mc:AlternateContent>
    <mc:Choice Requires="p14">
      <p:transition spd="slow" p14:dur="2000"/>
    </mc:Choice>
    <mc:Fallback>
      <p:transition spd="slow"/>
    </mc:Fallback>
  </mc:AlternateContent>
  <p:timing>
    <p:tnLst>
      <p:par>
        <p:cTn id="49" dur="indefinite" restart="never" nodeType="tmRoot">
          <p:childTnLst>
            <p:seq>
              <p:cTn id="50" dur="indefinite" nodeType="mainSeq">
                <p:childTnLst>
                  <p:par>
                    <p:cTn id="51" fill="hold">
                      <p:stCondLst>
                        <p:cond delay="indefinite"/>
                      </p:stCondLst>
                      <p:childTnLst>
                        <p:par>
                          <p:cTn id="52" fill="hold">
                            <p:stCondLst>
                              <p:cond delay="0"/>
                            </p:stCondLst>
                            <p:childTnLst>
                              <p:par>
                                <p:cTn id="53" nodeType="clickEffect" fill="hold" presetClass="mediacall">
                                  <p:stCondLst>
                                    <p:cond delay="0"/>
                                  </p:stCondLst>
                                  <p:childTnLst>
                                    <p:cmd type="call" cmd="playFrom(0.0)">
                                      <p:cBhvr>
                                        <p:cTn id="54" dur="78985" fill="hold"/>
                                        <p:tgtEl>
                                          <p:spTgt spid="17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79"/>
                </p:tgtEl>
              </p:cMediaNode>
            </p:audio>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1069920" y="484560"/>
            <a:ext cx="10058040" cy="1608840"/>
          </a:xfrm>
          <a:prstGeom prst="rect">
            <a:avLst/>
          </a:prstGeom>
          <a:noFill/>
          <a:ln w="0">
            <a:noFill/>
          </a:ln>
        </p:spPr>
        <p:txBody>
          <a:bodyPr lIns="91440" rIns="91440" tIns="45720" bIns="45720" anchor="ctr">
            <a:noAutofit/>
          </a:bodyPr>
          <a:p>
            <a:pPr indent="0" defTabSz="914400">
              <a:lnSpc>
                <a:spcPct val="90000"/>
              </a:lnSpc>
              <a:buNone/>
            </a:pPr>
            <a:r>
              <a:rPr b="0" lang="cs-CZ" sz="5400" spc="-1" strike="noStrike" cap="all">
                <a:solidFill>
                  <a:srgbClr val="000000"/>
                </a:solidFill>
                <a:latin typeface="Rockwell Condensed"/>
              </a:rPr>
              <a:t>Obaly CNS</a:t>
            </a:r>
            <a:endParaRPr b="0" lang="en-US" sz="5400" spc="-1" strike="noStrike">
              <a:solidFill>
                <a:schemeClr val="dk1"/>
              </a:solidFill>
              <a:latin typeface="Rockwell"/>
            </a:endParaRPr>
          </a:p>
        </p:txBody>
      </p:sp>
      <p:sp>
        <p:nvSpPr>
          <p:cNvPr id="181" name="PlaceHolder 2"/>
          <p:cNvSpPr>
            <a:spLocks noGrp="1"/>
          </p:cNvSpPr>
          <p:nvPr>
            <p:ph/>
          </p:nvPr>
        </p:nvSpPr>
        <p:spPr>
          <a:xfrm>
            <a:off x="1069920" y="2121480"/>
            <a:ext cx="10058040" cy="405036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Dura mater – tvrdá plena - splývá s periostem - pevná vazivová vrstva</a:t>
            </a:r>
            <a:endParaRPr b="0" lang="en-US" sz="20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Epidurální prostor - arteriální krvácení</a:t>
            </a:r>
            <a:endParaRPr b="0" lang="en-US" sz="18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Subdurální prostor - žilní krvácení</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Arachnoidea - pavučnice</a:t>
            </a:r>
            <a:endParaRPr b="0" lang="en-US" sz="20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Subarachnoidální prostor, mezi arach a pia m. je obsažen likvor</a:t>
            </a:r>
            <a:endParaRPr b="0" lang="en-US" sz="18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Granulationes arachnoidales – Pacchioniho granulace – resorpce likvoru</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Pia mater - omozečnice, naléhá na povrch CNS, vbíhá do všech záhybů.</a:t>
            </a:r>
            <a:endParaRPr b="0" lang="en-US" sz="2000" spc="-1" strike="noStrike">
              <a:solidFill>
                <a:schemeClr val="dk1"/>
              </a:solidFill>
              <a:latin typeface="Rockwell"/>
            </a:endParaRPr>
          </a:p>
        </p:txBody>
      </p:sp>
      <p:pic>
        <p:nvPicPr>
          <p:cNvPr id="182" name="" descr="">
            <a:hlinkClick r:id="" action="ppaction://media"/>
          </p:cNvPr>
          <p:cNvPicPr/>
          <p:nvPr>
            <a:audioFile r:link="rId1"/>
            <p:extLst>
              <p:ext uri="{DAA4B4D4-6D71-4841-9C94-3DE7FCFB9230}">
                <p14:media r:embed="rId2"/>
              </p:ext>
            </p:extLst>
          </p:nvPr>
        </p:nvPicPr>
        <p:blipFill>
          <a:blip r:embed="rId3"/>
          <a:stretch>
            <a:fillRect/>
          </a:stretch>
        </p:blipFill>
        <p:spPr>
          <a:xfrm>
            <a:off x="5659560" y="1045800"/>
            <a:ext cx="487080" cy="487080"/>
          </a:xfrm>
          <a:prstGeom prst="rect">
            <a:avLst/>
          </a:prstGeom>
          <a:ln w="0">
            <a:noFill/>
          </a:ln>
        </p:spPr>
      </p:pic>
    </p:spTree>
  </p:cSld>
  <mc:AlternateContent>
    <mc:Choice Requires="p14">
      <p:transition spd="slow" p14:dur="2000"/>
    </mc:Choice>
    <mc:Fallback>
      <p:transition spd="slow"/>
    </mc:Fallback>
  </mc:AlternateContent>
  <p:timing>
    <p:tnLst>
      <p:par>
        <p:cTn id="55" dur="indefinite" restart="never" nodeType="tmRoot">
          <p:childTnLst>
            <p:seq>
              <p:cTn id="56" dur="indefinite" nodeType="mainSeq">
                <p:childTnLst>
                  <p:par>
                    <p:cTn id="57" fill="hold">
                      <p:stCondLst>
                        <p:cond delay="indefinite"/>
                      </p:stCondLst>
                      <p:childTnLst>
                        <p:par>
                          <p:cTn id="58" fill="hold">
                            <p:stCondLst>
                              <p:cond delay="0"/>
                            </p:stCondLst>
                            <p:childTnLst>
                              <p:par>
                                <p:cTn id="59" nodeType="clickEffect" fill="hold" presetClass="mediacall">
                                  <p:stCondLst>
                                    <p:cond delay="0"/>
                                  </p:stCondLst>
                                  <p:childTnLst>
                                    <p:cmd type="call" cmd="playFrom(0.0)">
                                      <p:cBhvr>
                                        <p:cTn id="60" dur="252142" fill="hold"/>
                                        <p:tgtEl>
                                          <p:spTgt spid="18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82"/>
                </p:tgtEl>
              </p:cMediaNode>
            </p:audio>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83" name="PlaceHolder 1"/>
          <p:cNvSpPr>
            <a:spLocks noGrp="1"/>
          </p:cNvSpPr>
          <p:nvPr>
            <p:ph type="title"/>
          </p:nvPr>
        </p:nvSpPr>
        <p:spPr>
          <a:xfrm>
            <a:off x="1069920" y="798480"/>
            <a:ext cx="4730040" cy="1637280"/>
          </a:xfrm>
          <a:prstGeom prst="rect">
            <a:avLst/>
          </a:prstGeom>
          <a:noFill/>
          <a:ln w="0">
            <a:noFill/>
          </a:ln>
        </p:spPr>
        <p:txBody>
          <a:bodyPr lIns="91440" rIns="91440" tIns="45720" bIns="45720" anchor="ctr">
            <a:normAutofit/>
          </a:bodyPr>
          <a:p>
            <a:pPr indent="0" defTabSz="914400">
              <a:lnSpc>
                <a:spcPct val="90000"/>
              </a:lnSpc>
              <a:buNone/>
            </a:pPr>
            <a:r>
              <a:rPr b="0" lang="cs-CZ" sz="4400" spc="-1" strike="noStrike" cap="all">
                <a:solidFill>
                  <a:srgbClr val="000000"/>
                </a:solidFill>
                <a:latin typeface="Rockwell Condensed"/>
              </a:rPr>
              <a:t>Dutiny CNS</a:t>
            </a:r>
            <a:endParaRPr b="0" lang="en-US" sz="4400" spc="-1" strike="noStrike">
              <a:solidFill>
                <a:schemeClr val="dk1"/>
              </a:solidFill>
              <a:latin typeface="Rockwell"/>
            </a:endParaRPr>
          </a:p>
        </p:txBody>
      </p:sp>
      <p:sp>
        <p:nvSpPr>
          <p:cNvPr id="184" name="PlaceHolder 2"/>
          <p:cNvSpPr>
            <a:spLocks noGrp="1"/>
          </p:cNvSpPr>
          <p:nvPr>
            <p:ph/>
          </p:nvPr>
        </p:nvSpPr>
        <p:spPr>
          <a:xfrm>
            <a:off x="699840" y="2034360"/>
            <a:ext cx="5100120" cy="4507560"/>
          </a:xfrm>
          <a:prstGeom prst="rect">
            <a:avLst/>
          </a:prstGeom>
          <a:noFill/>
          <a:ln w="0">
            <a:noFill/>
          </a:ln>
        </p:spPr>
        <p:txBody>
          <a:bodyPr lIns="91440" rIns="91440" tIns="45720" bIns="45720" anchor="t">
            <a:noAutofit/>
          </a:bodyPr>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I., II. komora - postranní, telencephalon</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III. a IV. komora v sagitální rovině</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Subarachnoidální prostor a komory vyplněny mozkomíšním mokem (likvorem)</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Likvor je produkován choroidním plexu postranních komor a částečně i III. a IV. Komory</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Cirkuluje  a je resorbován v pacchionských granulacích arachnoidey</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Celkem je asi 80-150 ml likvoru, denně se však vyprodukuje asi 500 – 800 ml.</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Diagnostické účely - odběr - lumbální punkce</a:t>
            </a:r>
            <a:endParaRPr b="0" lang="en-US" sz="1800" spc="-1" strike="noStrike">
              <a:solidFill>
                <a:schemeClr val="dk1"/>
              </a:solidFill>
              <a:latin typeface="Rockwell"/>
            </a:endParaRPr>
          </a:p>
          <a:p>
            <a:pPr indent="0" defTabSz="914400">
              <a:lnSpc>
                <a:spcPct val="90000"/>
              </a:lnSpc>
              <a:spcBef>
                <a:spcPts val="1199"/>
              </a:spcBef>
              <a:buNone/>
            </a:pPr>
            <a:endParaRPr b="0" lang="en-US" sz="1500" spc="-1" strike="noStrike">
              <a:solidFill>
                <a:schemeClr val="dk1"/>
              </a:solidFill>
              <a:latin typeface="Rockwell"/>
            </a:endParaRPr>
          </a:p>
        </p:txBody>
      </p:sp>
      <p:sp>
        <p:nvSpPr>
          <p:cNvPr id="185" name="Obrázek 4"/>
          <p:cNvSpPr/>
          <p:nvPr/>
        </p:nvSpPr>
        <p:spPr>
          <a:xfrm>
            <a:off x="5913000" y="0"/>
            <a:ext cx="6278400" cy="6857640"/>
          </a:xfrm>
          <a:custGeom>
            <a:avLst/>
            <a:gdLst>
              <a:gd name="textAreaLeft" fmla="*/ 0 w 6278400"/>
              <a:gd name="textAreaRight" fmla="*/ 6278760 w 6278400"/>
              <a:gd name="textAreaTop" fmla="*/ 0 h 6857640"/>
              <a:gd name="textAreaBottom" fmla="*/ 6858000 h 6857640"/>
            </a:gdLst>
            <a:ahLst/>
            <a:rect l="textAreaLeft" t="textAreaTop" r="textAreaRight" b="textAreaBottom"/>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186" name="Freeform: Shape 8">
            <a:extLst>
              <a:ext uri="{C183D7F6-B498-43B3-948B-1728B52AA6E4}">
                <adec:decorative xmlns:adec="http://schemas.microsoft.com/office/drawing/2017/decorative" val="1"/>
              </a:ext>
            </a:extLst>
          </p:cNvPr>
          <p:cNvSpPr/>
          <p:nvPr/>
        </p:nvSpPr>
        <p:spPr>
          <a:xfrm>
            <a:off x="5913000" y="0"/>
            <a:ext cx="6278400" cy="6857640"/>
          </a:xfrm>
          <a:custGeom>
            <a:avLst/>
            <a:gdLst>
              <a:gd name="textAreaLeft" fmla="*/ 0 w 6278400"/>
              <a:gd name="textAreaRight" fmla="*/ 6278760 w 6278400"/>
              <a:gd name="textAreaTop" fmla="*/ 0 h 6857640"/>
              <a:gd name="textAreaBottom" fmla="*/ 6858000 h 6857640"/>
            </a:gdLst>
            <a:ahLst/>
            <a:rect l="textAreaLeft" t="textAreaTop" r="textAreaRight" b="textAreaBottom"/>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rotWithShape="0">
            <a:blip r:embed="rId2">
              <a:alphaModFix amt="30000"/>
            </a:blip>
            <a:srcRect/>
            <a:tile tx="0" ty="1005069" sx="91990" sy="88989" algn="ctr"/>
          </a:blip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pic>
        <p:nvPicPr>
          <p:cNvPr id="187" name="" descr="">
            <a:hlinkClick r:id="" action="ppaction://media"/>
          </p:cNvPr>
          <p:cNvPicPr/>
          <p:nvPr>
            <a:audioFile r:link="rId3"/>
            <p:extLst>
              <p:ext uri="{DAA4B4D4-6D71-4841-9C94-3DE7FCFB9230}">
                <p14:media r:embed="rId4"/>
              </p:ext>
            </p:extLst>
          </p:nvPr>
        </p:nvPicPr>
        <p:blipFill>
          <a:blip r:embed="rId5"/>
          <a:stretch>
            <a:fillRect/>
          </a:stretch>
        </p:blipFill>
        <p:spPr>
          <a:xfrm>
            <a:off x="6207120" y="5785560"/>
            <a:ext cx="487080" cy="487080"/>
          </a:xfrm>
          <a:prstGeom prst="rect">
            <a:avLst/>
          </a:prstGeom>
          <a:ln w="0">
            <a:noFill/>
          </a:ln>
        </p:spPr>
      </p:pic>
    </p:spTree>
  </p:cSld>
  <mc:AlternateContent>
    <mc:Choice Requires="p14">
      <p:transition spd="slow" p14:dur="2000"/>
    </mc:Choice>
    <mc:Fallback>
      <p:transition spd="slow"/>
    </mc:Fallback>
  </mc:AlternateContent>
  <p:timing>
    <p:tnLst>
      <p:par>
        <p:cTn id="61" dur="indefinite" restart="never" nodeType="tmRoot">
          <p:childTnLst>
            <p:seq>
              <p:cTn id="62" dur="indefinite" nodeType="mainSeq">
                <p:childTnLst>
                  <p:par>
                    <p:cTn id="63" fill="hold">
                      <p:stCondLst>
                        <p:cond delay="indefinite"/>
                      </p:stCondLst>
                      <p:childTnLst>
                        <p:par>
                          <p:cTn id="64" fill="hold">
                            <p:stCondLst>
                              <p:cond delay="0"/>
                            </p:stCondLst>
                            <p:childTnLst>
                              <p:par>
                                <p:cTn id="65" nodeType="clickEffect" fill="hold" presetClass="mediacall">
                                  <p:stCondLst>
                                    <p:cond delay="0"/>
                                  </p:stCondLst>
                                  <p:childTnLst>
                                    <p:cmd type="call" cmd="playFrom(0.0)">
                                      <p:cBhvr>
                                        <p:cTn id="66" dur="134560" fill="hold"/>
                                        <p:tgtEl>
                                          <p:spTgt spid="18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87"/>
                </p:tgtEl>
              </p:cMediaNode>
            </p:audio>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PlaceHolder 1"/>
          <p:cNvSpPr>
            <a:spLocks noGrp="1"/>
          </p:cNvSpPr>
          <p:nvPr>
            <p:ph type="title"/>
          </p:nvPr>
        </p:nvSpPr>
        <p:spPr>
          <a:xfrm>
            <a:off x="1069920" y="484560"/>
            <a:ext cx="10058040" cy="1608840"/>
          </a:xfrm>
          <a:prstGeom prst="rect">
            <a:avLst/>
          </a:prstGeom>
          <a:noFill/>
          <a:ln w="0">
            <a:noFill/>
          </a:ln>
        </p:spPr>
        <p:txBody>
          <a:bodyPr lIns="91440" rIns="91440" tIns="45720" bIns="45720" anchor="ctr">
            <a:noAutofit/>
          </a:bodyPr>
          <a:p>
            <a:pPr indent="0" defTabSz="914400">
              <a:lnSpc>
                <a:spcPct val="90000"/>
              </a:lnSpc>
              <a:buNone/>
            </a:pPr>
            <a:r>
              <a:rPr b="0" lang="cs-CZ" sz="5400" spc="-1" strike="noStrike" cap="all">
                <a:solidFill>
                  <a:srgbClr val="000000"/>
                </a:solidFill>
                <a:latin typeface="Rockwell Condensed"/>
              </a:rPr>
              <a:t>Autonomní nervový systém</a:t>
            </a:r>
            <a:endParaRPr b="0" lang="en-US" sz="5400" spc="-1" strike="noStrike">
              <a:solidFill>
                <a:schemeClr val="dk1"/>
              </a:solidFill>
              <a:latin typeface="Rockwell"/>
            </a:endParaRPr>
          </a:p>
        </p:txBody>
      </p:sp>
      <p:sp>
        <p:nvSpPr>
          <p:cNvPr id="189" name="PlaceHolder 2"/>
          <p:cNvSpPr>
            <a:spLocks noGrp="1"/>
          </p:cNvSpPr>
          <p:nvPr>
            <p:ph/>
          </p:nvPr>
        </p:nvSpPr>
        <p:spPr>
          <a:xfrm>
            <a:off x="1069920" y="2121480"/>
            <a:ext cx="10058040" cy="405036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Somatomotorický systém řídí příčně pruhované svalstvo - aktivní pohyb</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Autonomní sytém - hladká svaloviny, myokard a žlázy</a:t>
            </a:r>
            <a:endParaRPr b="0" lang="en-US" sz="2000" spc="-1" strike="noStrike">
              <a:solidFill>
                <a:schemeClr val="dk1"/>
              </a:solidFill>
              <a:latin typeface="Rockwell"/>
            </a:endParaRPr>
          </a:p>
          <a:p>
            <a:pPr indent="0" defTabSz="914400">
              <a:lnSpc>
                <a:spcPct val="90000"/>
              </a:lnSpc>
              <a:spcBef>
                <a:spcPts val="1199"/>
              </a:spcBef>
              <a:buNone/>
            </a:pP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Sympaticus – aktivace, bdělost, strach</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Parasympaticus - trávení, vylučování, zotavování, aktivován zejména ve spánku</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Enterický systém - trávící trakt</a:t>
            </a:r>
            <a:endParaRPr b="0" lang="en-US" sz="2000" spc="-1" strike="noStrike">
              <a:solidFill>
                <a:schemeClr val="dk1"/>
              </a:solidFill>
              <a:latin typeface="Rockwell"/>
            </a:endParaRPr>
          </a:p>
        </p:txBody>
      </p:sp>
      <p:pic>
        <p:nvPicPr>
          <p:cNvPr id="190" name="" descr="">
            <a:hlinkClick r:id="" action="ppaction://media"/>
          </p:cNvPr>
          <p:cNvPicPr/>
          <p:nvPr>
            <a:audioFile r:link="rId1"/>
            <p:extLst>
              <p:ext uri="{DAA4B4D4-6D71-4841-9C94-3DE7FCFB9230}">
                <p14:media r:embed="rId2"/>
              </p:ext>
            </p:extLst>
          </p:nvPr>
        </p:nvPicPr>
        <p:blipFill>
          <a:blip r:embed="rId3"/>
          <a:stretch>
            <a:fillRect/>
          </a:stretch>
        </p:blipFill>
        <p:spPr>
          <a:xfrm>
            <a:off x="5424840" y="5023440"/>
            <a:ext cx="487080" cy="487080"/>
          </a:xfrm>
          <a:prstGeom prst="rect">
            <a:avLst/>
          </a:prstGeom>
          <a:ln w="0">
            <a:noFill/>
          </a:ln>
        </p:spPr>
      </p:pic>
    </p:spTree>
  </p:cSld>
  <mc:AlternateContent>
    <mc:Choice Requires="p14">
      <p:transition spd="slow" p14:dur="2000"/>
    </mc:Choice>
    <mc:Fallback>
      <p:transition spd="slow"/>
    </mc:Fallback>
  </mc:AlternateContent>
  <p:timing>
    <p:tnLst>
      <p:par>
        <p:cTn id="67" dur="indefinite" restart="never" nodeType="tmRoot">
          <p:childTnLst>
            <p:seq>
              <p:cTn id="68" dur="indefinite" nodeType="mainSeq">
                <p:childTnLst>
                  <p:par>
                    <p:cTn id="69" fill="hold">
                      <p:stCondLst>
                        <p:cond delay="indefinite"/>
                      </p:stCondLst>
                      <p:childTnLst>
                        <p:par>
                          <p:cTn id="70" fill="hold">
                            <p:stCondLst>
                              <p:cond delay="0"/>
                            </p:stCondLst>
                            <p:childTnLst>
                              <p:par>
                                <p:cTn id="71" nodeType="clickEffect" fill="hold" presetClass="mediacall">
                                  <p:stCondLst>
                                    <p:cond delay="0"/>
                                  </p:stCondLst>
                                  <p:childTnLst>
                                    <p:cmd type="call" cmd="playFrom(0.0)">
                                      <p:cBhvr>
                                        <p:cTn id="72" dur="53189" fill="hold"/>
                                        <p:tgtEl>
                                          <p:spTgt spid="19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90"/>
                </p:tgtEl>
              </p:cMediaNode>
            </p:audio>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PlaceHolder 1"/>
          <p:cNvSpPr>
            <a:spLocks noGrp="1"/>
          </p:cNvSpPr>
          <p:nvPr>
            <p:ph type="title"/>
          </p:nvPr>
        </p:nvSpPr>
        <p:spPr>
          <a:xfrm>
            <a:off x="1069920" y="484560"/>
            <a:ext cx="10058040" cy="1608840"/>
          </a:xfrm>
          <a:prstGeom prst="rect">
            <a:avLst/>
          </a:prstGeom>
          <a:noFill/>
          <a:ln w="0">
            <a:noFill/>
          </a:ln>
        </p:spPr>
        <p:txBody>
          <a:bodyPr lIns="91440" rIns="91440" tIns="45720" bIns="45720" anchor="ctr">
            <a:noAutofit/>
          </a:bodyPr>
          <a:p>
            <a:pPr indent="0" defTabSz="914400">
              <a:lnSpc>
                <a:spcPct val="90000"/>
              </a:lnSpc>
              <a:buNone/>
            </a:pPr>
            <a:r>
              <a:rPr b="0" lang="cs-CZ" sz="5400" spc="-1" strike="noStrike" cap="all">
                <a:solidFill>
                  <a:srgbClr val="000000"/>
                </a:solidFill>
                <a:latin typeface="Rockwell Condensed"/>
              </a:rPr>
              <a:t>Plasticita ns</a:t>
            </a:r>
            <a:endParaRPr b="0" lang="en-US" sz="5400" spc="-1" strike="noStrike">
              <a:solidFill>
                <a:schemeClr val="dk1"/>
              </a:solidFill>
              <a:latin typeface="Rockwell"/>
            </a:endParaRPr>
          </a:p>
        </p:txBody>
      </p:sp>
      <p:sp>
        <p:nvSpPr>
          <p:cNvPr id="192" name="PlaceHolder 2"/>
          <p:cNvSpPr>
            <a:spLocks noGrp="1"/>
          </p:cNvSpPr>
          <p:nvPr>
            <p:ph/>
          </p:nvPr>
        </p:nvSpPr>
        <p:spPr>
          <a:xfrm>
            <a:off x="1069920" y="2121480"/>
            <a:ext cx="10058040" cy="405036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Dlouho panoval názor, že se CNS postnatálně vyvíjí jen minimálně a dochází spíše k úbytku neuronů</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Současný výzkum však ukázal, že NS je značně plastický a dochází jak k neuroneogenezi tak k synaptogenezi</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To umožňuje nejen reparaci poškození a rehabilitaci, ale také vývoj, učení atd.</a:t>
            </a:r>
            <a:endParaRPr b="0" lang="en-US" sz="2000" spc="-1" strike="noStrike">
              <a:solidFill>
                <a:schemeClr val="dk1"/>
              </a:solidFill>
              <a:latin typeface="Rockwell"/>
            </a:endParaRPr>
          </a:p>
          <a:p>
            <a:pPr indent="0" defTabSz="914400">
              <a:lnSpc>
                <a:spcPct val="90000"/>
              </a:lnSpc>
              <a:spcBef>
                <a:spcPts val="1199"/>
              </a:spcBef>
              <a:buNone/>
            </a:pP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Typy plasticity</a:t>
            </a:r>
            <a:endParaRPr b="0" lang="en-US" sz="20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Evoluční - změny během ontogenetického vývoje</a:t>
            </a:r>
            <a:endParaRPr b="0" lang="en-US" sz="18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Reaktivní - při krátkodobé stimulaci</a:t>
            </a:r>
            <a:endParaRPr b="0" lang="en-US" sz="18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Adaptační - při dlouhodobé nebo stálé stimulaci</a:t>
            </a:r>
            <a:endParaRPr b="0" lang="en-US" sz="18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Reparační -v reakci na poškození</a:t>
            </a:r>
            <a:endParaRPr b="0" lang="en-US" sz="1800" spc="-1" strike="noStrike">
              <a:solidFill>
                <a:schemeClr val="dk1"/>
              </a:solidFill>
              <a:latin typeface="Rockwell"/>
            </a:endParaRPr>
          </a:p>
          <a:p>
            <a:pPr indent="0" defTabSz="914400">
              <a:lnSpc>
                <a:spcPct val="90000"/>
              </a:lnSpc>
              <a:spcBef>
                <a:spcPts val="1199"/>
              </a:spcBef>
              <a:buNone/>
            </a:pPr>
            <a:endParaRPr b="0" lang="en-US" sz="2000" spc="-1" strike="noStrike">
              <a:solidFill>
                <a:schemeClr val="dk1"/>
              </a:solidFill>
              <a:latin typeface="Rockwell"/>
            </a:endParaRPr>
          </a:p>
          <a:p>
            <a:pPr indent="0" defTabSz="914400">
              <a:lnSpc>
                <a:spcPct val="90000"/>
              </a:lnSpc>
              <a:spcBef>
                <a:spcPts val="1199"/>
              </a:spcBef>
              <a:buNone/>
            </a:pPr>
            <a:endParaRPr b="0" lang="en-US" sz="2000" spc="-1" strike="noStrike">
              <a:solidFill>
                <a:schemeClr val="dk1"/>
              </a:solidFill>
              <a:latin typeface="Rockwel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PlaceHolder 1"/>
          <p:cNvSpPr>
            <a:spLocks noGrp="1"/>
          </p:cNvSpPr>
          <p:nvPr>
            <p:ph type="title"/>
          </p:nvPr>
        </p:nvSpPr>
        <p:spPr>
          <a:xfrm>
            <a:off x="360360" y="484560"/>
            <a:ext cx="11271240" cy="1608840"/>
          </a:xfrm>
          <a:prstGeom prst="rect">
            <a:avLst/>
          </a:prstGeom>
          <a:noFill/>
          <a:ln w="0">
            <a:noFill/>
          </a:ln>
        </p:spPr>
        <p:txBody>
          <a:bodyPr lIns="91440" rIns="91440" tIns="45720" bIns="45720" anchor="ctr">
            <a:noAutofit/>
          </a:bodyPr>
          <a:p>
            <a:pPr indent="0" defTabSz="914400">
              <a:lnSpc>
                <a:spcPct val="90000"/>
              </a:lnSpc>
              <a:buNone/>
            </a:pPr>
            <a:r>
              <a:rPr b="0" lang="cs-CZ" sz="5400" spc="-1" strike="noStrike" cap="all">
                <a:solidFill>
                  <a:srgbClr val="000000"/>
                </a:solidFill>
                <a:latin typeface="Rockwell Condensed"/>
              </a:rPr>
              <a:t>Zobrazovací metody a pomocná vyšetření</a:t>
            </a:r>
            <a:endParaRPr b="0" lang="en-US" sz="5400" spc="-1" strike="noStrike">
              <a:solidFill>
                <a:schemeClr val="dk1"/>
              </a:solidFill>
              <a:latin typeface="Rockwell"/>
            </a:endParaRPr>
          </a:p>
        </p:txBody>
      </p:sp>
      <p:sp>
        <p:nvSpPr>
          <p:cNvPr id="194" name="PlaceHolder 2"/>
          <p:cNvSpPr>
            <a:spLocks noGrp="1"/>
          </p:cNvSpPr>
          <p:nvPr>
            <p:ph/>
          </p:nvPr>
        </p:nvSpPr>
        <p:spPr>
          <a:xfrm>
            <a:off x="1069920" y="2121480"/>
            <a:ext cx="10058040" cy="4050360"/>
          </a:xfrm>
          <a:prstGeom prst="rect">
            <a:avLst/>
          </a:prstGeom>
          <a:noFill/>
          <a:ln w="0">
            <a:noFill/>
          </a:ln>
        </p:spPr>
        <p:txBody>
          <a:bodyPr lIns="91440" rIns="91440" tIns="45720" bIns="45720" anchor="t">
            <a:noAutofit/>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Elektroencefalografie (EEG)</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Evokované potenciály (EP)</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Počítačová tomografie (CT)</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Magnetická rezonance (MRI)</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Funkční magnetická rezonance (fMRI)</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SPECT a PET</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Ultrasonografie</a:t>
            </a:r>
            <a:endParaRPr b="0" lang="en-US" sz="2000" spc="-1" strike="noStrike">
              <a:solidFill>
                <a:schemeClr val="dk1"/>
              </a:solidFill>
              <a:latin typeface="Rockwell"/>
            </a:endParaRPr>
          </a:p>
          <a:p>
            <a:pPr indent="0" defTabSz="914400">
              <a:lnSpc>
                <a:spcPct val="90000"/>
              </a:lnSpc>
              <a:spcBef>
                <a:spcPts val="1199"/>
              </a:spcBef>
              <a:buNone/>
            </a:pPr>
            <a:endParaRPr b="0" lang="en-US" sz="2000" spc="-1" strike="noStrike">
              <a:solidFill>
                <a:schemeClr val="dk1"/>
              </a:solidFill>
              <a:latin typeface="Rockwell"/>
            </a:endParaRPr>
          </a:p>
        </p:txBody>
      </p:sp>
      <p:pic>
        <p:nvPicPr>
          <p:cNvPr id="195" name="" descr="">
            <a:hlinkClick r:id="" action="ppaction://media"/>
          </p:cNvPr>
          <p:cNvPicPr/>
          <p:nvPr>
            <a:audioFile r:link="rId1"/>
            <p:extLst>
              <p:ext uri="{DAA4B4D4-6D71-4841-9C94-3DE7FCFB9230}">
                <p14:media r:embed="rId2"/>
              </p:ext>
            </p:extLst>
          </p:nvPr>
        </p:nvPicPr>
        <p:blipFill>
          <a:blip r:embed="rId3"/>
          <a:stretch>
            <a:fillRect/>
          </a:stretch>
        </p:blipFill>
        <p:spPr>
          <a:xfrm>
            <a:off x="7975080" y="2997360"/>
            <a:ext cx="487080" cy="487080"/>
          </a:xfrm>
          <a:prstGeom prst="rect">
            <a:avLst/>
          </a:prstGeom>
          <a:ln w="0">
            <a:noFill/>
          </a:ln>
        </p:spPr>
      </p:pic>
    </p:spTree>
  </p:cSld>
  <mc:AlternateContent>
    <mc:Choice Requires="p14">
      <p:transition spd="slow" p14:dur="2000"/>
    </mc:Choice>
    <mc:Fallback>
      <p:transition spd="slow"/>
    </mc:Fallback>
  </mc:AlternateContent>
  <p:timing>
    <p:tnLst>
      <p:par>
        <p:cTn id="73" dur="indefinite" restart="never" nodeType="tmRoot">
          <p:childTnLst>
            <p:seq>
              <p:cTn id="74" dur="indefinite" nodeType="mainSeq">
                <p:childTnLst>
                  <p:par>
                    <p:cTn id="75" fill="hold">
                      <p:stCondLst>
                        <p:cond delay="indefinite"/>
                      </p:stCondLst>
                      <p:childTnLst>
                        <p:par>
                          <p:cTn id="76" fill="hold">
                            <p:stCondLst>
                              <p:cond delay="0"/>
                            </p:stCondLst>
                            <p:childTnLst>
                              <p:par>
                                <p:cTn id="77" nodeType="clickEffect" fill="hold" presetClass="mediacall">
                                  <p:stCondLst>
                                    <p:cond delay="0"/>
                                  </p:stCondLst>
                                  <p:childTnLst>
                                    <p:cmd type="call" cmd="playFrom(0.0)">
                                      <p:cBhvr>
                                        <p:cTn id="78" dur="174331" fill="hold"/>
                                        <p:tgtEl>
                                          <p:spTgt spid="19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95"/>
                </p:tgtEl>
              </p:cMediaNode>
            </p:audio>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6" name="Obrázek 4" descr="Obsah obrázku text, kniha&#10;&#10;Popis se vygeneroval automaticky."/>
          <p:cNvPicPr/>
          <p:nvPr/>
        </p:nvPicPr>
        <p:blipFill>
          <a:blip r:embed="rId1"/>
          <a:stretch/>
        </p:blipFill>
        <p:spPr>
          <a:xfrm>
            <a:off x="1502640" y="1080"/>
            <a:ext cx="9071280" cy="68004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useBgFill="1">
        <p:nvSpPr>
          <p:cNvPr id="99" name="Rectangle 7">
            <a:extLst>
              <a:ext uri="{C183D7F6-B498-43B3-948B-1728B52AA6E4}">
                <adec:decorative xmlns:adec="http://schemas.microsoft.com/office/drawing/2017/decorative" val="1"/>
              </a:ext>
            </a:extLst>
          </p:cNvPr>
          <p:cNvSpPr/>
          <p:nvPr/>
        </p:nvSpPr>
        <p:spPr>
          <a:xfrm>
            <a:off x="0" y="0"/>
            <a:ext cx="1219176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
        <p:nvSpPr>
          <p:cNvPr id="100" name="Rectangle 9">
            <a:extLst>
              <a:ext uri="{C183D7F6-B498-43B3-948B-1728B52AA6E4}">
                <adec:decorative xmlns:adec="http://schemas.microsoft.com/office/drawing/2017/decorative" val="1"/>
              </a:ext>
            </a:extLst>
          </p:cNvPr>
          <p:cNvSpPr/>
          <p:nvPr/>
        </p:nvSpPr>
        <p:spPr>
          <a:xfrm>
            <a:off x="984600" y="464040"/>
            <a:ext cx="10222560" cy="80280"/>
          </a:xfrm>
          <a:prstGeom prst="rect">
            <a:avLst/>
          </a:prstGeom>
          <a:blipFill rotWithShape="0">
            <a:blip r:embed="rId1">
              <a:alphaModFix amt="85000"/>
            </a:blip>
            <a:srcRect/>
            <a:tile tx="0" ty="1005069" sx="91990" sy="88989" algn="ctr"/>
          </a:blipFill>
          <a:ln>
            <a:noFill/>
          </a:ln>
        </p:spPr>
        <p:style>
          <a:lnRef idx="2">
            <a:schemeClr val="accent1">
              <a:shade val="50000"/>
            </a:schemeClr>
          </a:lnRef>
          <a:fillRef idx="1">
            <a:schemeClr val="accent1"/>
          </a:fillRef>
          <a:effectRef idx="0">
            <a:schemeClr val="accent1"/>
          </a:effectRef>
          <a:fontRef idx="minor"/>
        </p:style>
        <p:txBody>
          <a:bodyPr lIns="90000" rIns="90000" tIns="35640" bIns="35640" anchor="t">
            <a:noAutofit/>
          </a:bodyPr>
          <a:p>
            <a:endParaRPr b="0" lang="cs-CZ" sz="1800" spc="-1" strike="noStrike">
              <a:solidFill>
                <a:srgbClr val="000000"/>
              </a:solidFill>
              <a:latin typeface="Arial"/>
            </a:endParaRPr>
          </a:p>
        </p:txBody>
      </p:sp>
      <p:sp>
        <p:nvSpPr>
          <p:cNvPr id="101" name="Rectangle 11">
            <a:extLst>
              <a:ext uri="{C183D7F6-B498-43B3-948B-1728B52AA6E4}">
                <adec:decorative xmlns:adec="http://schemas.microsoft.com/office/drawing/2017/decorative" val="1"/>
              </a:ext>
            </a:extLst>
          </p:cNvPr>
          <p:cNvSpPr/>
          <p:nvPr/>
        </p:nvSpPr>
        <p:spPr>
          <a:xfrm>
            <a:off x="984600" y="601920"/>
            <a:ext cx="10222560" cy="1385640"/>
          </a:xfrm>
          <a:prstGeom prst="rect">
            <a:avLst/>
          </a:prstGeom>
          <a:blipFill rotWithShape="0">
            <a:blip r:embed="rId2">
              <a:alphaModFix amt="85000"/>
            </a:blip>
            <a:srcRect/>
            <a:tile tx="0" ty="1057968" sx="91990" sy="88989" algn="ctr"/>
          </a:blip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cs-CZ" sz="1800" spc="-1" strike="noStrike">
              <a:solidFill>
                <a:srgbClr val="000000"/>
              </a:solidFill>
              <a:latin typeface="Arial"/>
            </a:endParaRPr>
          </a:p>
        </p:txBody>
      </p:sp>
      <p:sp>
        <p:nvSpPr>
          <p:cNvPr id="102" name="Rectangle 13">
            <a:extLst>
              <a:ext uri="{C183D7F6-B498-43B3-948B-1728B52AA6E4}">
                <adec:decorative xmlns:adec="http://schemas.microsoft.com/office/drawing/2017/decorative" val="1"/>
              </a:ext>
            </a:extLst>
          </p:cNvPr>
          <p:cNvSpPr/>
          <p:nvPr/>
        </p:nvSpPr>
        <p:spPr>
          <a:xfrm>
            <a:off x="984600" y="2038680"/>
            <a:ext cx="10222560" cy="80280"/>
          </a:xfrm>
          <a:prstGeom prst="rect">
            <a:avLst/>
          </a:prstGeom>
          <a:blipFill rotWithShape="0">
            <a:blip r:embed="rId3">
              <a:alphaModFix amt="85000"/>
            </a:blip>
            <a:srcRect/>
            <a:tile tx="0" ty="1040335" sx="91990" sy="88989" algn="ctr"/>
          </a:blipFill>
          <a:ln>
            <a:noFill/>
          </a:ln>
        </p:spPr>
        <p:style>
          <a:lnRef idx="2">
            <a:schemeClr val="accent1">
              <a:shade val="50000"/>
            </a:schemeClr>
          </a:lnRef>
          <a:fillRef idx="1">
            <a:schemeClr val="accent1"/>
          </a:fillRef>
          <a:effectRef idx="0">
            <a:schemeClr val="accent1"/>
          </a:effectRef>
          <a:fontRef idx="minor"/>
        </p:style>
        <p:txBody>
          <a:bodyPr lIns="90000" rIns="90000" tIns="35640" bIns="35640" anchor="t">
            <a:noAutofit/>
          </a:bodyPr>
          <a:p>
            <a:endParaRPr b="0" lang="cs-CZ" sz="1800" spc="-1" strike="noStrike">
              <a:solidFill>
                <a:srgbClr val="000000"/>
              </a:solidFill>
              <a:latin typeface="Arial"/>
            </a:endParaRPr>
          </a:p>
        </p:txBody>
      </p:sp>
      <p:sp>
        <p:nvSpPr>
          <p:cNvPr id="103" name="PlaceHolder 1"/>
          <p:cNvSpPr>
            <a:spLocks noGrp="1"/>
          </p:cNvSpPr>
          <p:nvPr>
            <p:ph type="title"/>
          </p:nvPr>
        </p:nvSpPr>
        <p:spPr>
          <a:xfrm>
            <a:off x="1069920" y="484560"/>
            <a:ext cx="10058040" cy="1608840"/>
          </a:xfrm>
          <a:prstGeom prst="rect">
            <a:avLst/>
          </a:prstGeom>
          <a:noFill/>
          <a:ln w="0">
            <a:noFill/>
          </a:ln>
        </p:spPr>
        <p:txBody>
          <a:bodyPr lIns="91440" rIns="91440" tIns="45720" bIns="45720" anchor="ctr">
            <a:normAutofit/>
          </a:bodyPr>
          <a:p>
            <a:pPr indent="0" defTabSz="914400">
              <a:lnSpc>
                <a:spcPct val="90000"/>
              </a:lnSpc>
              <a:buNone/>
            </a:pPr>
            <a:r>
              <a:rPr b="1" lang="cs-CZ" sz="5400" spc="-1" strike="noStrike" cap="all">
                <a:solidFill>
                  <a:srgbClr val="000000"/>
                </a:solidFill>
                <a:latin typeface="Arial"/>
              </a:rPr>
              <a:t>Předmět neuropsychologie</a:t>
            </a:r>
            <a:endParaRPr b="0" lang="en-US" sz="5400" spc="-1" strike="noStrike">
              <a:solidFill>
                <a:schemeClr val="dk1"/>
              </a:solidFill>
              <a:latin typeface="Rockwell"/>
            </a:endParaRPr>
          </a:p>
        </p:txBody>
      </p:sp>
      <p:sp>
        <p:nvSpPr>
          <p:cNvPr id="104" name="PlaceHolder 2"/>
          <p:cNvSpPr>
            <a:spLocks noGrp="1"/>
          </p:cNvSpPr>
          <p:nvPr>
            <p:ph/>
          </p:nvPr>
        </p:nvSpPr>
        <p:spPr>
          <a:xfrm>
            <a:off x="1069920" y="2320560"/>
            <a:ext cx="10058040" cy="385128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Neuropsychologie je obor na pomezí přírodních a humanitních věd</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Počátky tohoto oboru se datují zhruba do začátků 60. let</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Zkoumá vztah mezi mozkem a chováním, resp. vztah neurofyziologických procesů a procesu psychologických.</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A. R. Lurija - " nauka o mozkových základech psychické činnosti člověka, vytvářenou za použití nových psychologických metod topické diagnostiky lokálních poškození mozku"</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Klinická neuropsychologie se vedle normálních funkcí CNS zabývá zejména jeho poškozením a vlivem poškození na funkci.</a:t>
            </a:r>
            <a:endParaRPr b="0" lang="en-US" sz="2000" spc="-1" strike="noStrike">
              <a:solidFill>
                <a:schemeClr val="dk1"/>
              </a:solidFill>
              <a:latin typeface="Rockwell"/>
            </a:endParaRPr>
          </a:p>
          <a:p>
            <a:pPr indent="0" defTabSz="914400">
              <a:lnSpc>
                <a:spcPct val="90000"/>
              </a:lnSpc>
              <a:spcBef>
                <a:spcPts val="1199"/>
              </a:spcBef>
              <a:buNone/>
            </a:pPr>
            <a:endParaRPr b="0" lang="en-US" sz="2000" spc="-1" strike="noStrike">
              <a:solidFill>
                <a:schemeClr val="dk1"/>
              </a:solidFill>
              <a:latin typeface="Rockwell"/>
            </a:endParaRPr>
          </a:p>
        </p:txBody>
      </p:sp>
      <p:sp>
        <p:nvSpPr>
          <p:cNvPr id="105" name="Oval 15">
            <a:extLst>
              <a:ext uri="{C183D7F6-B498-43B3-948B-1728B52AA6E4}">
                <adec:decorative xmlns:adec="http://schemas.microsoft.com/office/drawing/2017/decorative" val="1"/>
              </a:ext>
            </a:extLst>
          </p:cNvPr>
          <p:cNvSpPr/>
          <p:nvPr/>
        </p:nvSpPr>
        <p:spPr>
          <a:xfrm>
            <a:off x="11401560" y="6229800"/>
            <a:ext cx="456840" cy="456840"/>
          </a:xfrm>
          <a:prstGeom prst="ellipse">
            <a:avLst/>
          </a:prstGeom>
          <a:blipFill rotWithShape="0">
            <a:blip r:embed="rId4"/>
            <a:srcRect/>
            <a:tile tx="56995" ty="0" sx="84990" sy="84992" algn="tl"/>
          </a:blipFill>
          <a:ln w="25400">
            <a:noFill/>
          </a:ln>
        </p:spPr>
        <p:style>
          <a:lnRef idx="0"/>
          <a:fillRef idx="0"/>
          <a:effectRef idx="0"/>
          <a:fontRef idx="minor"/>
        </p:style>
        <p:txBody>
          <a:bodyPr lIns="0" rIns="0" tIns="0" bIns="0" anchor="ctr">
            <a:noAutofit/>
          </a:bodyPr>
          <a:p>
            <a:pPr algn="ctr" defTabSz="914400">
              <a:lnSpc>
                <a:spcPct val="100000"/>
              </a:lnSpc>
              <a:tabLst>
                <a:tab algn="l" pos="0"/>
              </a:tabLst>
            </a:pPr>
            <a:endParaRPr b="0" lang="en-US" sz="2000" spc="-1" strike="noStrike">
              <a:solidFill>
                <a:srgbClr val="ffffff"/>
              </a:solidFill>
              <a:latin typeface="Rockwell Extra Bold"/>
            </a:endParaRPr>
          </a:p>
        </p:txBody>
      </p:sp>
      <p:sp>
        <p:nvSpPr>
          <p:cNvPr id="106" name="Oval 17">
            <a:extLst>
              <a:ext uri="{C183D7F6-B498-43B3-948B-1728B52AA6E4}">
                <adec:decorative xmlns:adec="http://schemas.microsoft.com/office/drawing/2017/decorative" val="1"/>
              </a:ext>
            </a:extLst>
          </p:cNvPr>
          <p:cNvSpPr/>
          <p:nvPr/>
        </p:nvSpPr>
        <p:spPr>
          <a:xfrm>
            <a:off x="11431080" y="6258960"/>
            <a:ext cx="398520" cy="398520"/>
          </a:xfrm>
          <a:prstGeom prst="ellipse">
            <a:avLst/>
          </a:prstGeom>
          <a:noFill/>
          <a:ln w="12700">
            <a:solidFill>
              <a:srgbClr val="ffffff"/>
            </a:solidFill>
            <a:round/>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pic>
        <p:nvPicPr>
          <p:cNvPr id="107" name="" descr="">
            <a:hlinkClick r:id="" action="ppaction://media"/>
          </p:cNvPr>
          <p:cNvPicPr/>
          <p:nvPr>
            <a:audioFile r:link="rId5"/>
            <p:extLst>
              <p:ext uri="{DAA4B4D4-6D71-4841-9C94-3DE7FCFB9230}">
                <p14:media r:embed="rId6"/>
              </p:ext>
            </p:extLst>
          </p:nvPr>
        </p:nvPicPr>
        <p:blipFill>
          <a:blip r:embed="rId7"/>
          <a:stretch>
            <a:fillRect/>
          </a:stretch>
        </p:blipFill>
        <p:spPr>
          <a:xfrm>
            <a:off x="9957600" y="900720"/>
            <a:ext cx="487080" cy="48708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mediacall">
                                  <p:stCondLst>
                                    <p:cond delay="0"/>
                                  </p:stCondLst>
                                  <p:childTnLst>
                                    <p:cmd type="call" cmd="playFrom(0.0)">
                                      <p:cBhvr>
                                        <p:cTn id="6" dur="52550" fill="hold"/>
                                        <p:tgtEl>
                                          <p:spTgt spid="10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07"/>
                </p:tgtEl>
              </p:cMediaNode>
            </p:audio>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7" name="Obrázek 4" descr="Obsah obrázku text, světlo&#10;&#10;Popis se vygeneroval automaticky."/>
          <p:cNvPicPr/>
          <p:nvPr/>
        </p:nvPicPr>
        <p:blipFill>
          <a:blip r:embed="rId1"/>
          <a:stretch/>
        </p:blipFill>
        <p:spPr>
          <a:xfrm>
            <a:off x="1800" y="542160"/>
            <a:ext cx="12183120" cy="546408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8" name="Obrázek 4" descr="Obsah obrázku text&#10;&#10;Popis se vygeneroval automaticky."/>
          <p:cNvPicPr/>
          <p:nvPr/>
        </p:nvPicPr>
        <p:blipFill>
          <a:blip r:embed="rId1"/>
          <a:stretch/>
        </p:blipFill>
        <p:spPr>
          <a:xfrm>
            <a:off x="1067400" y="1080"/>
            <a:ext cx="9477360" cy="685548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9" name="Obrázek 4" descr="Obsah obrázku text&#10;&#10;Popis se vygeneroval automaticky."/>
          <p:cNvPicPr/>
          <p:nvPr/>
        </p:nvPicPr>
        <p:blipFill>
          <a:blip r:embed="rId1"/>
          <a:stretch/>
        </p:blipFill>
        <p:spPr>
          <a:xfrm>
            <a:off x="1152360" y="1080"/>
            <a:ext cx="9296640" cy="685548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PlaceHolder 1"/>
          <p:cNvSpPr>
            <a:spLocks noGrp="1"/>
          </p:cNvSpPr>
          <p:nvPr>
            <p:ph type="title"/>
          </p:nvPr>
        </p:nvSpPr>
        <p:spPr>
          <a:xfrm>
            <a:off x="1069920" y="484560"/>
            <a:ext cx="10058040" cy="1608840"/>
          </a:xfrm>
          <a:prstGeom prst="rect">
            <a:avLst/>
          </a:prstGeom>
          <a:noFill/>
          <a:ln w="0">
            <a:noFill/>
          </a:ln>
        </p:spPr>
        <p:txBody>
          <a:bodyPr lIns="91440" rIns="91440" tIns="45720" bIns="45720" anchor="ctr">
            <a:noAutofit/>
          </a:bodyPr>
          <a:p>
            <a:pPr indent="0" defTabSz="914400">
              <a:lnSpc>
                <a:spcPct val="90000"/>
              </a:lnSpc>
              <a:buNone/>
            </a:pPr>
            <a:r>
              <a:rPr b="1" lang="cs-CZ" sz="5400" spc="-1" strike="noStrike" cap="all">
                <a:solidFill>
                  <a:srgbClr val="000000"/>
                </a:solidFill>
                <a:latin typeface="Arial"/>
              </a:rPr>
              <a:t>Paměť</a:t>
            </a:r>
            <a:endParaRPr b="0" lang="en-US" sz="5400" spc="-1" strike="noStrike">
              <a:solidFill>
                <a:schemeClr val="dk1"/>
              </a:solidFill>
              <a:latin typeface="Rockwell"/>
            </a:endParaRPr>
          </a:p>
        </p:txBody>
      </p:sp>
      <p:sp>
        <p:nvSpPr>
          <p:cNvPr id="201" name="PlaceHolder 2"/>
          <p:cNvSpPr>
            <a:spLocks noGrp="1"/>
          </p:cNvSpPr>
          <p:nvPr>
            <p:ph/>
          </p:nvPr>
        </p:nvSpPr>
        <p:spPr>
          <a:xfrm>
            <a:off x="1069920" y="2121480"/>
            <a:ext cx="10058040" cy="4050360"/>
          </a:xfrm>
          <a:prstGeom prst="rect">
            <a:avLst/>
          </a:prstGeom>
          <a:noFill/>
          <a:ln w="0">
            <a:noFill/>
          </a:ln>
        </p:spPr>
        <p:txBody>
          <a:bodyPr lIns="91440" rIns="91440" tIns="45720" bIns="45720" anchor="t">
            <a:normAutofit fontScale="97938" lnSpcReduction="10000"/>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Schopnost zaznamenat, uložit a později nalézt informaci</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Paměť je funkcí celého mozku, některé struktury jsou však významnější, jejich poškození vede k poruchám paměti</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Limbický systém (Papezuv okruh – význam emocí v paměťových procesech)</a:t>
            </a:r>
            <a:endParaRPr b="0" lang="en-US" sz="2000" spc="-1" strike="noStrike">
              <a:solidFill>
                <a:schemeClr val="dk1"/>
              </a:solidFill>
              <a:latin typeface="Rockwell"/>
            </a:endParaRPr>
          </a:p>
          <a:p>
            <a:pPr indent="0" defTabSz="914400">
              <a:lnSpc>
                <a:spcPct val="90000"/>
              </a:lnSpc>
              <a:spcBef>
                <a:spcPts val="1199"/>
              </a:spcBef>
              <a:buNone/>
            </a:pP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Podle analyzátorů: zraková, sluchová, hmatová, čichová…</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Podle doby uchování záznamu: krátkodobá, střednědobá, dlouhodobá</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Paměť deklarativní (explicitní) – složka sémantická (kdo, co) a epizodická (kdy, kde)</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Paměť nedeklarativní (implicitní) – nelze snadno verbalizovat, dovednost, jak zacházet s deklarativním materiálem</a:t>
            </a:r>
            <a:endParaRPr b="0" lang="en-US" sz="2000" spc="-1" strike="noStrike">
              <a:solidFill>
                <a:schemeClr val="dk1"/>
              </a:solidFill>
              <a:latin typeface="Rockwel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PlaceHolder 1"/>
          <p:cNvSpPr>
            <a:spLocks noGrp="1"/>
          </p:cNvSpPr>
          <p:nvPr>
            <p:ph/>
          </p:nvPr>
        </p:nvSpPr>
        <p:spPr>
          <a:xfrm>
            <a:off x="1069920" y="721080"/>
            <a:ext cx="10058040" cy="545076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Ultrakrátkodobá – zlomky sekund – souvisí s pozorností a senzorickým vnímáním</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Krátkodobá paměť – 30-90s – reverberační okruhy – dočasné zapojení neuronových sítí, po nichž vzruch krouží</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Střednědobá paměť – zajišťuje převod z krátkodobé do dlouhodobé</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Dlouhodobá paměť – mikroanatomická přestavba, recentní a trvalá paměť</a:t>
            </a:r>
            <a:endParaRPr b="0" lang="en-US" sz="2000" spc="-1" strike="noStrike">
              <a:solidFill>
                <a:schemeClr val="dk1"/>
              </a:solidFill>
              <a:latin typeface="Rockwell"/>
            </a:endParaRPr>
          </a:p>
          <a:p>
            <a:pPr indent="0" defTabSz="914400">
              <a:lnSpc>
                <a:spcPct val="90000"/>
              </a:lnSpc>
              <a:spcBef>
                <a:spcPts val="1199"/>
              </a:spcBef>
              <a:buNone/>
            </a:pP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Paměť pracovní </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Paměť referenční</a:t>
            </a:r>
            <a:endParaRPr b="0" lang="en-US" sz="2000" spc="-1" strike="noStrike">
              <a:solidFill>
                <a:schemeClr val="dk1"/>
              </a:solidFill>
              <a:latin typeface="Rockwell"/>
            </a:endParaRPr>
          </a:p>
          <a:p>
            <a:pPr indent="0" defTabSz="914400">
              <a:lnSpc>
                <a:spcPct val="90000"/>
              </a:lnSpc>
              <a:spcBef>
                <a:spcPts val="1199"/>
              </a:spcBef>
              <a:buNone/>
            </a:pP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Retence – množství materiálu zachyceného v paměti</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Výbavování – proces vyhledávání a přesunu explicitních informací do vědomí</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Výbavnost – míra přístupnosti k informacím v pamětí na podkladě informací přítomných ve vědomí</a:t>
            </a:r>
            <a:endParaRPr b="0" lang="en-US" sz="2000" spc="-1" strike="noStrike">
              <a:solidFill>
                <a:schemeClr val="dk1"/>
              </a:solidFill>
              <a:latin typeface="Rockwell"/>
            </a:endParaRPr>
          </a:p>
          <a:p>
            <a:pPr indent="0" defTabSz="914400">
              <a:lnSpc>
                <a:spcPct val="90000"/>
              </a:lnSpc>
              <a:spcBef>
                <a:spcPts val="1199"/>
              </a:spcBef>
              <a:buNone/>
            </a:pPr>
            <a:endParaRPr b="0" lang="en-US" sz="2000" spc="-1" strike="noStrike">
              <a:solidFill>
                <a:schemeClr val="dk1"/>
              </a:solidFill>
              <a:latin typeface="Rockwell"/>
            </a:endParaRPr>
          </a:p>
          <a:p>
            <a:pPr indent="0" defTabSz="914400">
              <a:lnSpc>
                <a:spcPct val="90000"/>
              </a:lnSpc>
              <a:spcBef>
                <a:spcPts val="1199"/>
              </a:spcBef>
              <a:buNone/>
            </a:pPr>
            <a:endParaRPr b="0" lang="en-US" sz="2000" spc="-1" strike="noStrike">
              <a:solidFill>
                <a:schemeClr val="dk1"/>
              </a:solidFill>
              <a:latin typeface="Rockwel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PlaceHolder 1"/>
          <p:cNvSpPr>
            <a:spLocks noGrp="1"/>
          </p:cNvSpPr>
          <p:nvPr>
            <p:ph type="title"/>
          </p:nvPr>
        </p:nvSpPr>
        <p:spPr>
          <a:xfrm>
            <a:off x="1069920" y="685800"/>
            <a:ext cx="10058040" cy="1248120"/>
          </a:xfrm>
          <a:prstGeom prst="rect">
            <a:avLst/>
          </a:prstGeom>
          <a:noFill/>
          <a:ln w="0">
            <a:noFill/>
          </a:ln>
        </p:spPr>
        <p:txBody>
          <a:bodyPr lIns="91440" rIns="91440" tIns="45720" bIns="45720" anchor="ctr">
            <a:noAutofit/>
          </a:bodyPr>
          <a:p>
            <a:pPr indent="0" defTabSz="914400">
              <a:lnSpc>
                <a:spcPct val="90000"/>
              </a:lnSpc>
              <a:buNone/>
            </a:pPr>
            <a:r>
              <a:rPr b="0" lang="cs-CZ" sz="5400" spc="-1" strike="noStrike" cap="all">
                <a:solidFill>
                  <a:srgbClr val="000000"/>
                </a:solidFill>
                <a:latin typeface="Rockwell Condensed"/>
              </a:rPr>
              <a:t>Poruchy paměti</a:t>
            </a:r>
            <a:endParaRPr b="0" lang="en-US" sz="5400" spc="-1" strike="noStrike">
              <a:solidFill>
                <a:schemeClr val="dk1"/>
              </a:solidFill>
              <a:latin typeface="Rockwell"/>
            </a:endParaRPr>
          </a:p>
        </p:txBody>
      </p:sp>
      <p:sp>
        <p:nvSpPr>
          <p:cNvPr id="204" name="PlaceHolder 2"/>
          <p:cNvSpPr>
            <a:spLocks noGrp="1"/>
          </p:cNvSpPr>
          <p:nvPr>
            <p:ph/>
          </p:nvPr>
        </p:nvSpPr>
        <p:spPr>
          <a:xfrm>
            <a:off x="1069920" y="2092680"/>
            <a:ext cx="10058040" cy="4149720"/>
          </a:xfrm>
          <a:prstGeom prst="rect">
            <a:avLst/>
          </a:prstGeom>
          <a:noFill/>
          <a:ln w="0">
            <a:noFill/>
          </a:ln>
        </p:spPr>
        <p:txBody>
          <a:bodyPr lIns="91440" rIns="91440" tIns="45720" bIns="45720" anchor="t">
            <a:noAutofit/>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Anterográdní amnézie zahrnuje poruchu epizodické paměti na události, odehrávající se po proběhlém mozkovém postižení. Jako retrográdní amnézii pak můžeme označit ztrátu epizodické paměti na dobu před danou událostí. Retrográdní amnézie často disproporčně více postihuje události nedávné ve srovnání se vzdálenější minulostí. Tato nerovnováha bývá označována jako Ribotův gradient</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Porucha anterográdní epizodické paměti je nejčastější ze všech amnézií</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Retrográdní paměť bývá postižena vzácněji, většinou v kontextu pokročilé anterográdní amnézie, přičemž respektuje </a:t>
            </a:r>
            <a:r>
              <a:rPr b="1" lang="cs-CZ" sz="2000" spc="-1" strike="noStrike">
                <a:solidFill>
                  <a:schemeClr val="dk1"/>
                </a:solidFill>
                <a:latin typeface="Rockwell"/>
              </a:rPr>
              <a:t>Ribotovo pravidlo </a:t>
            </a:r>
            <a:r>
              <a:rPr b="0" lang="cs-CZ" sz="2000" spc="-1" strike="noStrike">
                <a:solidFill>
                  <a:schemeClr val="dk1"/>
                </a:solidFill>
                <a:latin typeface="Rockwell"/>
              </a:rPr>
              <a:t>(více zachovány vzpomínky na vzdálenější dobu v minulosti).</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Alkoholická okénka (palimpsesty) – ostrůvkovitá a bloková</a:t>
            </a:r>
            <a:endParaRPr b="0" lang="en-US" sz="2000" spc="-1" strike="noStrike">
              <a:solidFill>
                <a:schemeClr val="dk1"/>
              </a:solidFill>
              <a:latin typeface="Rockwell"/>
            </a:endParaRPr>
          </a:p>
          <a:p>
            <a:pPr indent="0" defTabSz="914400">
              <a:lnSpc>
                <a:spcPct val="90000"/>
              </a:lnSpc>
              <a:spcBef>
                <a:spcPts val="1199"/>
              </a:spcBef>
              <a:buNone/>
              <a:tabLst>
                <a:tab algn="l" pos="0"/>
              </a:tabLst>
            </a:pPr>
            <a:endParaRPr b="0" lang="en-US" sz="2000" spc="-1" strike="noStrike">
              <a:solidFill>
                <a:schemeClr val="dk1"/>
              </a:solidFill>
              <a:latin typeface="Rockwell"/>
            </a:endParaRPr>
          </a:p>
          <a:p>
            <a:pPr indent="0" defTabSz="914400">
              <a:lnSpc>
                <a:spcPct val="90000"/>
              </a:lnSpc>
              <a:spcBef>
                <a:spcPts val="1199"/>
              </a:spcBef>
              <a:buNone/>
              <a:tabLst>
                <a:tab algn="l" pos="0"/>
              </a:tabLst>
            </a:pPr>
            <a:endParaRPr b="0" lang="en-US" sz="2000" spc="-1" strike="noStrike">
              <a:solidFill>
                <a:schemeClr val="dk1"/>
              </a:solidFill>
              <a:latin typeface="Rockwell"/>
            </a:endParaRPr>
          </a:p>
          <a:p>
            <a:pPr indent="0" defTabSz="914400">
              <a:lnSpc>
                <a:spcPct val="90000"/>
              </a:lnSpc>
              <a:spcBef>
                <a:spcPts val="1199"/>
              </a:spcBef>
              <a:buNone/>
              <a:tabLst>
                <a:tab algn="l" pos="0"/>
              </a:tabLst>
            </a:pPr>
            <a:endParaRPr b="0" lang="en-US" sz="2000" spc="-1" strike="noStrike">
              <a:solidFill>
                <a:schemeClr val="dk1"/>
              </a:solidFill>
              <a:latin typeface="Rockwell"/>
            </a:endParaRPr>
          </a:p>
          <a:p>
            <a:pPr indent="0" defTabSz="914400">
              <a:lnSpc>
                <a:spcPct val="90000"/>
              </a:lnSpc>
              <a:spcBef>
                <a:spcPts val="1199"/>
              </a:spcBef>
              <a:buNone/>
              <a:tabLst>
                <a:tab algn="l" pos="0"/>
              </a:tabLst>
            </a:pPr>
            <a:endParaRPr b="0" lang="en-US" sz="2000" spc="-1" strike="noStrike">
              <a:solidFill>
                <a:schemeClr val="dk1"/>
              </a:solidFill>
              <a:latin typeface="Rockwell"/>
            </a:endParaRPr>
          </a:p>
        </p:txBody>
      </p:sp>
      <p:pic>
        <p:nvPicPr>
          <p:cNvPr id="205" name="" descr="">
            <a:hlinkClick r:id="" action="ppaction://media"/>
          </p:cNvPr>
          <p:cNvPicPr/>
          <p:nvPr>
            <a:audioFile r:link="rId1"/>
            <p:extLst>
              <p:ext uri="{DAA4B4D4-6D71-4841-9C94-3DE7FCFB9230}">
                <p14:media r:embed="rId2"/>
              </p:ext>
            </p:extLst>
          </p:nvPr>
        </p:nvPicPr>
        <p:blipFill>
          <a:blip r:embed="rId3"/>
          <a:stretch>
            <a:fillRect/>
          </a:stretch>
        </p:blipFill>
        <p:spPr>
          <a:xfrm>
            <a:off x="6644160" y="939240"/>
            <a:ext cx="487080" cy="487080"/>
          </a:xfrm>
          <a:prstGeom prst="rect">
            <a:avLst/>
          </a:prstGeom>
          <a:ln w="0">
            <a:noFill/>
          </a:ln>
        </p:spPr>
      </p:pic>
    </p:spTree>
  </p:cSld>
  <mc:AlternateContent>
    <mc:Choice Requires="p14">
      <p:transition spd="slow" p14:dur="2000"/>
    </mc:Choice>
    <mc:Fallback>
      <p:transition spd="slow"/>
    </mc:Fallback>
  </mc:AlternateContent>
  <p:timing>
    <p:tnLst>
      <p:par>
        <p:cTn id="79" dur="indefinite" restart="never" nodeType="tmRoot">
          <p:childTnLst>
            <p:seq>
              <p:cTn id="80" dur="indefinite" nodeType="mainSeq">
                <p:childTnLst>
                  <p:par>
                    <p:cTn id="81" fill="hold">
                      <p:stCondLst>
                        <p:cond delay="indefinite"/>
                      </p:stCondLst>
                      <p:childTnLst>
                        <p:par>
                          <p:cTn id="82" fill="hold">
                            <p:stCondLst>
                              <p:cond delay="0"/>
                            </p:stCondLst>
                            <p:childTnLst>
                              <p:par>
                                <p:cTn id="83" nodeType="clickEffect" fill="hold" presetClass="mediacall">
                                  <p:stCondLst>
                                    <p:cond delay="0"/>
                                  </p:stCondLst>
                                  <p:childTnLst>
                                    <p:cmd type="call" cmd="playFrom(0.0)">
                                      <p:cBhvr>
                                        <p:cTn id="84" dur="135031" fill="hold"/>
                                        <p:tgtEl>
                                          <p:spTgt spid="20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205"/>
                </p:tgtEl>
              </p:cMediaNode>
            </p:audio>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title"/>
          </p:nvPr>
        </p:nvSpPr>
        <p:spPr>
          <a:xfrm>
            <a:off x="1069920" y="484560"/>
            <a:ext cx="10058040" cy="1608840"/>
          </a:xfrm>
          <a:prstGeom prst="rect">
            <a:avLst/>
          </a:prstGeom>
          <a:noFill/>
          <a:ln w="0">
            <a:noFill/>
          </a:ln>
        </p:spPr>
        <p:txBody>
          <a:bodyPr lIns="91440" rIns="91440" tIns="45720" bIns="45720" anchor="ctr">
            <a:noAutofit/>
          </a:bodyPr>
          <a:p>
            <a:pPr indent="0" defTabSz="914400">
              <a:lnSpc>
                <a:spcPct val="90000"/>
              </a:lnSpc>
              <a:buNone/>
            </a:pPr>
            <a:r>
              <a:rPr b="0" lang="cs-CZ" sz="5400" spc="-1" strike="noStrike" cap="all">
                <a:solidFill>
                  <a:srgbClr val="000000"/>
                </a:solidFill>
                <a:latin typeface="Rockwell Condensed"/>
              </a:rPr>
              <a:t>Korsakovův syndrom</a:t>
            </a:r>
            <a:endParaRPr b="0" lang="en-US" sz="5400" spc="-1" strike="noStrike">
              <a:solidFill>
                <a:schemeClr val="dk1"/>
              </a:solidFill>
              <a:latin typeface="Rockwell"/>
            </a:endParaRPr>
          </a:p>
        </p:txBody>
      </p:sp>
      <p:sp>
        <p:nvSpPr>
          <p:cNvPr id="207" name="PlaceHolder 2"/>
          <p:cNvSpPr>
            <a:spLocks noGrp="1"/>
          </p:cNvSpPr>
          <p:nvPr>
            <p:ph/>
          </p:nvPr>
        </p:nvSpPr>
        <p:spPr>
          <a:xfrm>
            <a:off x="1069920" y="1784880"/>
            <a:ext cx="10058040" cy="4386960"/>
          </a:xfrm>
          <a:prstGeom prst="rect">
            <a:avLst/>
          </a:prstGeom>
          <a:noFill/>
          <a:ln w="0">
            <a:noFill/>
          </a:ln>
        </p:spPr>
        <p:txBody>
          <a:bodyPr lIns="91440" rIns="91440" tIns="45720" bIns="45720" anchor="t">
            <a:normAutofit fontScale="80949"/>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popsaný již v roce 1889. </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Klasická tetráda zahrnuje:</a:t>
            </a:r>
            <a:endParaRPr b="0" lang="en-US" sz="20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anterográdní a částečně i retrográdní amnézii</a:t>
            </a:r>
            <a:endParaRPr b="0" lang="en-US" sz="18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konfabulace</a:t>
            </a:r>
            <a:endParaRPr b="0" lang="en-US" sz="18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nesprávné rozpoznávání (false recognition)</a:t>
            </a:r>
            <a:endParaRPr b="0" lang="en-US" sz="18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časoprostorovou dezorientaci. </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Vzniká při rozsáhlém oboustranném postižení Papezova okruhu a přilehlých oblastí mediální temporální a frontobazální krajiny a především gyrus cinguli. </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Krátkodobá paměť je zachována, pacient je schopen přiměřeně odpovídat na cílené otázky, nemá narušen úsudek ani vizuální a prostorové funkce, intelekt je zachován</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a:t>
            </a:r>
            <a:r>
              <a:rPr b="0" lang="cs-CZ" sz="2000" spc="-1" strike="noStrike">
                <a:solidFill>
                  <a:schemeClr val="dk1"/>
                </a:solidFill>
                <a:latin typeface="Rockwell"/>
              </a:rPr>
              <a:t>zajatcem přítomnosti“, kdy nedokáže uchovávat nové informace ani orientovat se ve svém prostředí</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akutní hypovitaminóza B1, většinou u chronických alkoholiků, izolovaně nebo v rámci Wernickeovy encefalopatie. K vzácnějším etiologiím patří tumory stropu třetí komory (např. kraniofaryngeom), traumata nebo jiná postižení předního cingula</a:t>
            </a:r>
            <a:endParaRPr b="0" lang="en-US" sz="2000" spc="-1" strike="noStrike">
              <a:solidFill>
                <a:schemeClr val="dk1"/>
              </a:solidFill>
              <a:latin typeface="Rockwel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PlaceHolder 1"/>
          <p:cNvSpPr>
            <a:spLocks noGrp="1"/>
          </p:cNvSpPr>
          <p:nvPr>
            <p:ph type="title"/>
          </p:nvPr>
        </p:nvSpPr>
        <p:spPr>
          <a:xfrm>
            <a:off x="1069920" y="484560"/>
            <a:ext cx="10058040" cy="1608840"/>
          </a:xfrm>
          <a:prstGeom prst="rect">
            <a:avLst/>
          </a:prstGeom>
          <a:noFill/>
          <a:ln w="0">
            <a:noFill/>
          </a:ln>
        </p:spPr>
        <p:txBody>
          <a:bodyPr lIns="91440" rIns="91440" tIns="45720" bIns="45720" anchor="ctr">
            <a:noAutofit/>
          </a:bodyPr>
          <a:p>
            <a:pPr indent="0" defTabSz="914400">
              <a:lnSpc>
                <a:spcPct val="90000"/>
              </a:lnSpc>
              <a:buNone/>
            </a:pPr>
            <a:r>
              <a:rPr b="0" lang="cs-CZ" sz="5400" spc="-1" strike="noStrike" cap="all">
                <a:solidFill>
                  <a:srgbClr val="000000"/>
                </a:solidFill>
                <a:latin typeface="Rockwell Condensed"/>
              </a:rPr>
              <a:t>Tranzitorní globální amnézie</a:t>
            </a:r>
            <a:endParaRPr b="0" lang="en-US" sz="5400" spc="-1" strike="noStrike">
              <a:solidFill>
                <a:schemeClr val="dk1"/>
              </a:solidFill>
              <a:latin typeface="Rockwell"/>
            </a:endParaRPr>
          </a:p>
        </p:txBody>
      </p:sp>
      <p:sp>
        <p:nvSpPr>
          <p:cNvPr id="209" name="PlaceHolder 2"/>
          <p:cNvSpPr>
            <a:spLocks noGrp="1"/>
          </p:cNvSpPr>
          <p:nvPr>
            <p:ph/>
          </p:nvPr>
        </p:nvSpPr>
        <p:spPr>
          <a:xfrm>
            <a:off x="1069920" y="2121480"/>
            <a:ext cx="10058040" cy="405036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Postihuje nejčastěji pacienty mezi 50-70 lety</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Postiženy jsou některé části paměti (tedy není tak docela globbální)</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Náhlý začátek, silný emoční prožitek předchází (např. úmrtí blízké osoby, konflik apod.)</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Rychle se rozvine porucha anterográdní i retrográdní paměti</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Není přítomna zmatenost ani porucha intelektu</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Pacient se ptá stále na totéž, chápe, ale informace neretinuje.</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Neklid, úzkost</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Spontánně odezní do 4-6 hodin, nepřesahuje 24 hodin</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Následně se dostavuje palimpsest</a:t>
            </a:r>
            <a:endParaRPr b="0" lang="en-US" sz="2000" spc="-1" strike="noStrike">
              <a:solidFill>
                <a:schemeClr val="dk1"/>
              </a:solidFill>
              <a:latin typeface="Rockwel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PlaceHolder 1"/>
          <p:cNvSpPr>
            <a:spLocks noGrp="1"/>
          </p:cNvSpPr>
          <p:nvPr>
            <p:ph type="title"/>
          </p:nvPr>
        </p:nvSpPr>
        <p:spPr>
          <a:xfrm>
            <a:off x="1069920" y="484560"/>
            <a:ext cx="10058040" cy="1608840"/>
          </a:xfrm>
          <a:prstGeom prst="rect">
            <a:avLst/>
          </a:prstGeom>
          <a:noFill/>
          <a:ln w="0">
            <a:noFill/>
          </a:ln>
        </p:spPr>
        <p:txBody>
          <a:bodyPr lIns="91440" rIns="91440" tIns="45720" bIns="45720" anchor="ctr">
            <a:noAutofit/>
          </a:bodyPr>
          <a:p>
            <a:pPr indent="0" defTabSz="914400">
              <a:lnSpc>
                <a:spcPct val="90000"/>
              </a:lnSpc>
              <a:buNone/>
            </a:pPr>
            <a:r>
              <a:rPr b="0" lang="cs-CZ" sz="5400" spc="-1" strike="noStrike" cap="all">
                <a:solidFill>
                  <a:srgbClr val="000000"/>
                </a:solidFill>
                <a:latin typeface="Rockwell Condensed"/>
              </a:rPr>
              <a:t>demence</a:t>
            </a:r>
            <a:endParaRPr b="0" lang="en-US" sz="5400" spc="-1" strike="noStrike">
              <a:solidFill>
                <a:schemeClr val="dk1"/>
              </a:solidFill>
              <a:latin typeface="Rockwell"/>
            </a:endParaRPr>
          </a:p>
        </p:txBody>
      </p:sp>
      <p:sp>
        <p:nvSpPr>
          <p:cNvPr id="211" name="PlaceHolder 2"/>
          <p:cNvSpPr>
            <a:spLocks noGrp="1"/>
          </p:cNvSpPr>
          <p:nvPr>
            <p:ph/>
          </p:nvPr>
        </p:nvSpPr>
        <p:spPr>
          <a:xfrm>
            <a:off x="1069920" y="2121480"/>
            <a:ext cx="10058040" cy="4050360"/>
          </a:xfrm>
          <a:prstGeom prst="rect">
            <a:avLst/>
          </a:prstGeom>
          <a:noFill/>
          <a:ln w="0">
            <a:noFill/>
          </a:ln>
        </p:spPr>
        <p:txBody>
          <a:bodyPr lIns="91440" rIns="91440" tIns="45720" bIns="45720" anchor="t">
            <a:noAutofit/>
          </a:bodyPr>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Demence je syndrom který zahrnuje komplexní postižení kognitivních funkcí</a:t>
            </a:r>
            <a:endParaRPr b="0" lang="en-US" sz="20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Nejčastější demence:</a:t>
            </a:r>
            <a:endParaRPr b="0" lang="en-US" sz="20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Demence Alzheimerova typu</a:t>
            </a:r>
            <a:endParaRPr b="0" lang="en-US" sz="18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Vaskulární demence</a:t>
            </a:r>
            <a:endParaRPr b="0" lang="en-US" sz="18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Smíšená demence</a:t>
            </a:r>
            <a:endParaRPr b="0" lang="en-US" sz="18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Demence s Lewyho tělísky (Lewy Body Disease)</a:t>
            </a:r>
            <a:endParaRPr b="0" lang="en-US" sz="18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Frontální demence, Pickova choroba, prionová onemocnění</a:t>
            </a:r>
            <a:endParaRPr b="0" lang="en-US" sz="18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Subkortikální degenerace (Parkinsonova nemoc, Huntigtonova chorea, Wilsonova nemoc)</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2000" spc="-1" strike="noStrike">
                <a:solidFill>
                  <a:schemeClr val="dk1"/>
                </a:solidFill>
                <a:latin typeface="Rockwell"/>
              </a:rPr>
              <a:t>Demence Alzheimerova typu: u osob starších 50 let, dominuje porucha paměti a učení novému, občas konfabulace, afektivní složka, halucinace. Léčba je málo úspěšná.</a:t>
            </a:r>
            <a:endParaRPr b="0" lang="en-US" sz="2000" spc="-1" strike="noStrike">
              <a:solidFill>
                <a:schemeClr val="dk1"/>
              </a:solidFill>
              <a:latin typeface="Rockwell"/>
            </a:endParaRPr>
          </a:p>
        </p:txBody>
      </p:sp>
      <p:pic>
        <p:nvPicPr>
          <p:cNvPr id="212" name="" descr="">
            <a:hlinkClick r:id="" action="ppaction://media"/>
          </p:cNvPr>
          <p:cNvPicPr/>
          <p:nvPr>
            <a:audioFile r:link="rId1"/>
            <p:extLst>
              <p:ext uri="{DAA4B4D4-6D71-4841-9C94-3DE7FCFB9230}">
                <p14:media r:embed="rId2"/>
              </p:ext>
            </p:extLst>
          </p:nvPr>
        </p:nvPicPr>
        <p:blipFill>
          <a:blip r:embed="rId3"/>
          <a:stretch>
            <a:fillRect/>
          </a:stretch>
        </p:blipFill>
        <p:spPr>
          <a:xfrm>
            <a:off x="4754160" y="929160"/>
            <a:ext cx="487080" cy="487080"/>
          </a:xfrm>
          <a:prstGeom prst="rect">
            <a:avLst/>
          </a:prstGeom>
          <a:ln w="0">
            <a:noFill/>
          </a:ln>
        </p:spPr>
      </p:pic>
    </p:spTree>
  </p:cSld>
  <mc:AlternateContent>
    <mc:Choice Requires="p14">
      <p:transition spd="slow" p14:dur="2000"/>
    </mc:Choice>
    <mc:Fallback>
      <p:transition spd="slow"/>
    </mc:Fallback>
  </mc:AlternateContent>
  <p:timing>
    <p:tnLst>
      <p:par>
        <p:cTn id="85" dur="indefinite" restart="never" nodeType="tmRoot">
          <p:childTnLst>
            <p:seq>
              <p:cTn id="86" dur="indefinite" nodeType="mainSeq">
                <p:childTnLst>
                  <p:par>
                    <p:cTn id="87" fill="hold">
                      <p:stCondLst>
                        <p:cond delay="indefinite"/>
                      </p:stCondLst>
                      <p:childTnLst>
                        <p:par>
                          <p:cTn id="88" fill="hold">
                            <p:stCondLst>
                              <p:cond delay="0"/>
                            </p:stCondLst>
                            <p:childTnLst>
                              <p:par>
                                <p:cTn id="89" nodeType="clickEffect" fill="hold" presetClass="mediacall">
                                  <p:stCondLst>
                                    <p:cond delay="0"/>
                                  </p:stCondLst>
                                  <p:childTnLst>
                                    <p:cmd type="call" cmd="playFrom(0.0)">
                                      <p:cBhvr>
                                        <p:cTn id="90" dur="23461" fill="hold"/>
                                        <p:tgtEl>
                                          <p:spTgt spid="21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212"/>
                </p:tgtEl>
              </p:cMediaNode>
            </p:audio>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PlaceHolder 1"/>
          <p:cNvSpPr>
            <a:spLocks noGrp="1"/>
          </p:cNvSpPr>
          <p:nvPr>
            <p:ph type="title"/>
          </p:nvPr>
        </p:nvSpPr>
        <p:spPr>
          <a:xfrm>
            <a:off x="972000" y="-5400"/>
            <a:ext cx="10058040" cy="1608840"/>
          </a:xfrm>
          <a:prstGeom prst="rect">
            <a:avLst/>
          </a:prstGeom>
          <a:noFill/>
          <a:ln w="0">
            <a:noFill/>
          </a:ln>
        </p:spPr>
        <p:txBody>
          <a:bodyPr lIns="91440" rIns="91440" tIns="45720" bIns="45720" anchor="ctr">
            <a:noAutofit/>
          </a:bodyPr>
          <a:p>
            <a:pPr indent="0" defTabSz="914400">
              <a:lnSpc>
                <a:spcPct val="90000"/>
              </a:lnSpc>
              <a:buNone/>
            </a:pPr>
            <a:r>
              <a:rPr b="0" lang="cs-CZ" sz="5400" spc="-1" strike="noStrike" cap="all">
                <a:solidFill>
                  <a:srgbClr val="000000"/>
                </a:solidFill>
                <a:latin typeface="Rockwell Condensed"/>
              </a:rPr>
              <a:t>Základy neuroanatomie</a:t>
            </a:r>
            <a:endParaRPr b="0" lang="en-US" sz="5400" spc="-1" strike="noStrike">
              <a:solidFill>
                <a:schemeClr val="dk1"/>
              </a:solidFill>
              <a:latin typeface="Rockwell"/>
            </a:endParaRPr>
          </a:p>
        </p:txBody>
      </p:sp>
      <p:graphicFrame>
        <p:nvGraphicFramePr>
          <p:cNvPr id="1" name="Diagram1"/>
          <p:cNvGraphicFramePr/>
          <p:nvPr>
            <p:extLst>
              <p:ext uri="{D42A27DB-BD31-4B8C-83A1-F6EECF244321}">
                <p14:modId xmlns:p14="http://schemas.microsoft.com/office/powerpoint/2010/main" val="50125967"/>
              </p:ext>
            </p:extLst>
          </p:nvPr>
        </p:nvGraphicFramePr>
        <p:xfrm>
          <a:off x="732240" y="1446480"/>
          <a:ext cx="10667520" cy="34516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09" name="TextovéPole 34"/>
          <p:cNvSpPr/>
          <p:nvPr/>
        </p:nvSpPr>
        <p:spPr>
          <a:xfrm>
            <a:off x="609480" y="5137920"/>
            <a:ext cx="10787400" cy="1243440"/>
          </a:xfrm>
          <a:prstGeom prst="rect">
            <a:avLst/>
          </a:prstGeom>
          <a:noFill/>
          <a:ln w="0">
            <a:noFill/>
          </a:ln>
        </p:spPr>
        <p:style>
          <a:lnRef idx="0"/>
          <a:fillRef idx="0"/>
          <a:effectRef idx="0"/>
          <a:fontRef idx="minor"/>
        </p:style>
        <p:txBody>
          <a:bodyPr numCol="1" spcCol="0" horzOverflow="overflow" anchor="t">
            <a:spAutoFit/>
          </a:bodyPr>
          <a:p>
            <a:pPr defTabSz="457200">
              <a:lnSpc>
                <a:spcPct val="90000"/>
              </a:lnSpc>
              <a:spcBef>
                <a:spcPts val="1199"/>
              </a:spcBef>
            </a:pPr>
            <a:r>
              <a:rPr b="0" lang="cs-CZ" sz="2800" spc="-1" strike="noStrike">
                <a:solidFill>
                  <a:schemeClr val="dk1"/>
                </a:solidFill>
                <a:latin typeface="Rockwell"/>
              </a:rPr>
              <a:t>NS přijímá, analyzuje a integruje informace s vnitřního i vnějšího prostředí organismu a vytváří odpovědi (reakce) na ně, podílí se na homeostáze.</a:t>
            </a:r>
            <a:endParaRPr b="0" lang="cs-CZ" sz="2800" spc="-1" strike="noStrike">
              <a:solidFill>
                <a:srgbClr val="000000"/>
              </a:solidFill>
              <a:latin typeface="Arial"/>
            </a:endParaRPr>
          </a:p>
        </p:txBody>
      </p:sp>
      <p:pic>
        <p:nvPicPr>
          <p:cNvPr id="110" name="" descr="">
            <a:hlinkClick r:id="" action="ppaction://media"/>
          </p:cNvPr>
          <p:cNvPicPr/>
          <p:nvPr>
            <a:audioFile r:link="rId6"/>
            <p:extLst>
              <p:ext uri="{DAA4B4D4-6D71-4841-9C94-3DE7FCFB9230}">
                <p14:media r:embed="rId7"/>
              </p:ext>
            </p:extLst>
          </p:nvPr>
        </p:nvPicPr>
        <p:blipFill>
          <a:blip r:embed="rId8"/>
          <a:stretch>
            <a:fillRect/>
          </a:stretch>
        </p:blipFill>
        <p:spPr>
          <a:xfrm>
            <a:off x="9632160" y="555840"/>
            <a:ext cx="487080" cy="487080"/>
          </a:xfrm>
          <a:prstGeom prst="rect">
            <a:avLst/>
          </a:prstGeom>
          <a:ln w="0">
            <a:noFill/>
          </a:ln>
        </p:spPr>
      </p:pic>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childTnLst>
                  <p:par>
                    <p:cTn id="9" fill="hold">
                      <p:stCondLst>
                        <p:cond delay="indefinite"/>
                      </p:stCondLst>
                      <p:childTnLst>
                        <p:par>
                          <p:cTn id="10" fill="hold">
                            <p:stCondLst>
                              <p:cond delay="0"/>
                            </p:stCondLst>
                            <p:childTnLst>
                              <p:par>
                                <p:cTn id="11" nodeType="clickEffect" fill="hold" presetClass="mediacall">
                                  <p:stCondLst>
                                    <p:cond delay="0"/>
                                  </p:stCondLst>
                                  <p:childTnLst>
                                    <p:cmd type="call" cmd="playFrom(0.0)">
                                      <p:cBhvr>
                                        <p:cTn id="12" dur="45544" fill="hold"/>
                                        <p:tgtEl>
                                          <p:spTgt spid="11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10"/>
                </p:tgtEl>
              </p:cMediaNode>
            </p:audio>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11" name="Rectangle 8">
            <a:extLst>
              <a:ext uri="{C183D7F6-B498-43B3-948B-1728B52AA6E4}">
                <adec:decorative xmlns:adec="http://schemas.microsoft.com/office/drawing/2017/decorative" val="1"/>
              </a:ext>
            </a:extLst>
          </p:cNvPr>
          <p:cNvSpPr/>
          <p:nvPr/>
        </p:nvSpPr>
        <p:spPr>
          <a:xfrm>
            <a:off x="0" y="0"/>
            <a:ext cx="7544880" cy="6857640"/>
          </a:xfrm>
          <a:prstGeom prst="rect">
            <a:avLst/>
          </a:prstGeom>
          <a:blipFill rotWithShape="0">
            <a:blip r:embed="rId1">
              <a:alphaModFix amt="60000"/>
            </a:blip>
            <a:srcRect/>
            <a:tile tx="0" ty="1057968" sx="91990" sy="88989" algn="ctr"/>
          </a:blip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
        <p:nvSpPr>
          <p:cNvPr id="112" name="PlaceHolder 1"/>
          <p:cNvSpPr>
            <a:spLocks noGrp="1"/>
          </p:cNvSpPr>
          <p:nvPr>
            <p:ph type="title"/>
          </p:nvPr>
        </p:nvSpPr>
        <p:spPr>
          <a:xfrm>
            <a:off x="382320" y="484560"/>
            <a:ext cx="6743520" cy="1608840"/>
          </a:xfrm>
          <a:prstGeom prst="rect">
            <a:avLst/>
          </a:prstGeom>
          <a:noFill/>
          <a:ln w="0">
            <a:noFill/>
          </a:ln>
        </p:spPr>
        <p:txBody>
          <a:bodyPr lIns="91440" rIns="91440" tIns="45720" bIns="45720" anchor="ctr">
            <a:normAutofit/>
          </a:bodyPr>
          <a:p>
            <a:pPr indent="0" defTabSz="914400">
              <a:lnSpc>
                <a:spcPct val="90000"/>
              </a:lnSpc>
              <a:buNone/>
            </a:pPr>
            <a:r>
              <a:rPr b="0" lang="cs-CZ" sz="4800" spc="-1" strike="noStrike" cap="all">
                <a:solidFill>
                  <a:srgbClr val="000000"/>
                </a:solidFill>
                <a:latin typeface="Rockwell Condensed"/>
              </a:rPr>
              <a:t>Stavba nervového systému</a:t>
            </a:r>
            <a:endParaRPr b="0" lang="en-US" sz="4800" spc="-1" strike="noStrike">
              <a:solidFill>
                <a:schemeClr val="dk1"/>
              </a:solidFill>
              <a:latin typeface="Rockwell"/>
            </a:endParaRPr>
          </a:p>
        </p:txBody>
      </p:sp>
      <p:sp>
        <p:nvSpPr>
          <p:cNvPr id="113" name="PlaceHolder 2"/>
          <p:cNvSpPr>
            <a:spLocks noGrp="1"/>
          </p:cNvSpPr>
          <p:nvPr>
            <p:ph/>
          </p:nvPr>
        </p:nvSpPr>
        <p:spPr>
          <a:xfrm>
            <a:off x="382320" y="2121480"/>
            <a:ext cx="6743520" cy="4050360"/>
          </a:xfrm>
          <a:prstGeom prst="rect">
            <a:avLst/>
          </a:prstGeom>
          <a:noFill/>
          <a:ln w="0">
            <a:noFill/>
          </a:ln>
        </p:spPr>
        <p:txBody>
          <a:bodyPr lIns="91440" rIns="91440" tIns="45720" bIns="45720" anchor="t">
            <a:normAutofit fontScale="91442"/>
          </a:bodyPr>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Neuron</a:t>
            </a:r>
            <a:endParaRPr b="0" lang="en-US" sz="18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Dendrity - aferentní </a:t>
            </a:r>
            <a:endParaRPr b="0" lang="en-US" sz="18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Axony - eferentní (až 1m)</a:t>
            </a:r>
            <a:endParaRPr b="0" lang="en-US" sz="1800" spc="-1" strike="noStrike">
              <a:solidFill>
                <a:schemeClr val="dk1"/>
              </a:solidFill>
              <a:latin typeface="Rockwell"/>
            </a:endParaRPr>
          </a:p>
          <a:p>
            <a:pPr lvl="2" marL="731520" indent="-182880" defTabSz="914400">
              <a:lnSpc>
                <a:spcPct val="90000"/>
              </a:lnSpc>
              <a:spcBef>
                <a:spcPts val="400"/>
              </a:spcBef>
              <a:spcAft>
                <a:spcPts val="201"/>
              </a:spcAft>
              <a:buClr>
                <a:srgbClr val="9e3611"/>
              </a:buClr>
              <a:buSzPct val="85000"/>
              <a:buFont typeface="Wingdings" charset="2"/>
              <a:buChar char=""/>
            </a:pPr>
            <a:r>
              <a:rPr b="0" lang="cs-CZ" sz="1600" spc="-1" strike="noStrike">
                <a:solidFill>
                  <a:schemeClr val="dk1"/>
                </a:solidFill>
                <a:latin typeface="Rockwell"/>
              </a:rPr>
              <a:t>Myelinizované - Schwannovy buňky</a:t>
            </a:r>
            <a:endParaRPr b="0" lang="en-US" sz="1600" spc="-1" strike="noStrike">
              <a:solidFill>
                <a:schemeClr val="dk1"/>
              </a:solidFill>
              <a:latin typeface="Rockwell"/>
            </a:endParaRPr>
          </a:p>
          <a:p>
            <a:pPr lvl="2" marL="731520" indent="-182880" defTabSz="914400">
              <a:lnSpc>
                <a:spcPct val="90000"/>
              </a:lnSpc>
              <a:spcBef>
                <a:spcPts val="400"/>
              </a:spcBef>
              <a:spcAft>
                <a:spcPts val="201"/>
              </a:spcAft>
              <a:buClr>
                <a:srgbClr val="9e3611"/>
              </a:buClr>
              <a:buSzPct val="85000"/>
              <a:buFont typeface="Wingdings" charset="2"/>
              <a:buChar char=""/>
            </a:pPr>
            <a:r>
              <a:rPr b="0" lang="cs-CZ" sz="1600" spc="-1" strike="noStrike">
                <a:solidFill>
                  <a:schemeClr val="dk1"/>
                </a:solidFill>
                <a:latin typeface="Rockwell"/>
              </a:rPr>
              <a:t>Nemyelinizované </a:t>
            </a:r>
            <a:endParaRPr b="0" lang="en-US" sz="16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Tělo neuronu – perykaryon</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Gliové buňky - stavební část CNS</a:t>
            </a:r>
            <a:endParaRPr b="0" lang="en-US" sz="18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rPr>
              <a:t>Makroglie (</a:t>
            </a:r>
            <a:r>
              <a:rPr b="0" lang="cs-CZ" sz="1800" spc="-1" strike="noStrike">
                <a:solidFill>
                  <a:schemeClr val="dk1"/>
                </a:solidFill>
                <a:latin typeface="Rockwell"/>
                <a:ea typeface="Rockwell"/>
              </a:rPr>
              <a:t>astrocyty, oligodendrocyty)</a:t>
            </a:r>
            <a:endParaRPr b="0" lang="en-US" sz="18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800" spc="-1" strike="noStrike">
                <a:solidFill>
                  <a:schemeClr val="dk1"/>
                </a:solidFill>
                <a:latin typeface="Rockwell"/>
                <a:ea typeface="Rockwell"/>
              </a:rPr>
              <a:t>Mikroglie </a:t>
            </a:r>
            <a:endParaRPr b="0" lang="en-US" sz="1800" spc="-1" strike="noStrike">
              <a:solidFill>
                <a:schemeClr val="dk1"/>
              </a:solidFill>
              <a:latin typeface="Rockwell"/>
            </a:endParaRPr>
          </a:p>
          <a:p>
            <a:pPr indent="0" defTabSz="914400">
              <a:lnSpc>
                <a:spcPct val="90000"/>
              </a:lnSpc>
              <a:spcBef>
                <a:spcPts val="1199"/>
              </a:spcBef>
              <a:buNone/>
            </a:pPr>
            <a:endParaRPr b="0" lang="en-US" sz="1800" spc="-1" strike="noStrike">
              <a:solidFill>
                <a:schemeClr val="dk1"/>
              </a:solidFill>
              <a:latin typeface="Rockwell"/>
            </a:endParaRPr>
          </a:p>
          <a:p>
            <a:pPr indent="0" defTabSz="914400">
              <a:lnSpc>
                <a:spcPct val="90000"/>
              </a:lnSpc>
              <a:spcBef>
                <a:spcPts val="1199"/>
              </a:spcBef>
              <a:buNone/>
            </a:pPr>
            <a:endParaRPr b="0" lang="en-US" sz="1800" spc="-1" strike="noStrike">
              <a:solidFill>
                <a:schemeClr val="dk1"/>
              </a:solidFill>
              <a:latin typeface="Rockwell"/>
            </a:endParaRPr>
          </a:p>
          <a:p>
            <a:pPr indent="0" defTabSz="914400">
              <a:lnSpc>
                <a:spcPct val="90000"/>
              </a:lnSpc>
              <a:spcBef>
                <a:spcPts val="1199"/>
              </a:spcBef>
              <a:buNone/>
              <a:tabLst>
                <a:tab algn="l" pos="0"/>
              </a:tabLst>
            </a:pPr>
            <a:r>
              <a:rPr b="0" lang="cs-CZ" sz="1800" spc="-1" strike="noStrike">
                <a:solidFill>
                  <a:schemeClr val="dk1"/>
                </a:solidFill>
                <a:latin typeface="Rockwell"/>
                <a:ea typeface="Rockwell"/>
              </a:rPr>
              <a:t>Poměr neuronů a gliových buněj je 1:10. Glie zaujímá cca 50% objemu CNS.</a:t>
            </a:r>
            <a:endParaRPr b="0" lang="en-US" sz="1800" spc="-1" strike="noStrike">
              <a:solidFill>
                <a:schemeClr val="dk1"/>
              </a:solidFill>
              <a:latin typeface="Rockwell"/>
            </a:endParaRPr>
          </a:p>
          <a:p>
            <a:pPr indent="0" defTabSz="914400">
              <a:lnSpc>
                <a:spcPct val="90000"/>
              </a:lnSpc>
              <a:spcBef>
                <a:spcPts val="1199"/>
              </a:spcBef>
              <a:buNone/>
              <a:tabLst>
                <a:tab algn="l" pos="0"/>
              </a:tabLst>
            </a:pPr>
            <a:endParaRPr b="0" lang="en-US" sz="1800" spc="-1" strike="noStrike">
              <a:solidFill>
                <a:schemeClr val="dk1"/>
              </a:solidFill>
              <a:latin typeface="Rockwell"/>
            </a:endParaRPr>
          </a:p>
          <a:p>
            <a:pPr indent="0" defTabSz="914400">
              <a:lnSpc>
                <a:spcPct val="90000"/>
              </a:lnSpc>
              <a:spcBef>
                <a:spcPts val="1199"/>
              </a:spcBef>
              <a:buNone/>
              <a:tabLst>
                <a:tab algn="l" pos="0"/>
              </a:tabLst>
            </a:pPr>
            <a:endParaRPr b="0" lang="en-US" sz="1800" spc="-1" strike="noStrike">
              <a:solidFill>
                <a:schemeClr val="dk1"/>
              </a:solidFill>
              <a:latin typeface="Rockwell"/>
            </a:endParaRPr>
          </a:p>
        </p:txBody>
      </p:sp>
      <p:pic>
        <p:nvPicPr>
          <p:cNvPr id="114" name="Obrázek 4" descr=""/>
          <p:cNvPicPr/>
          <p:nvPr/>
        </p:nvPicPr>
        <p:blipFill>
          <a:blip r:embed="rId2"/>
          <a:stretch/>
        </p:blipFill>
        <p:spPr>
          <a:xfrm>
            <a:off x="8205840" y="640080"/>
            <a:ext cx="3364200" cy="5280120"/>
          </a:xfrm>
          <a:prstGeom prst="rect">
            <a:avLst/>
          </a:prstGeom>
          <a:ln w="0">
            <a:noFill/>
          </a:ln>
        </p:spPr>
      </p:pic>
      <p:grpSp>
        <p:nvGrpSpPr>
          <p:cNvPr id="115" name="Group 10">
            <a:extLst>
              <a:ext uri="{C183D7F6-B498-43B3-948B-1728B52AA6E4}">
                <adec:decorative xmlns:adec="http://schemas.microsoft.com/office/drawing/2017/decorative" val="1"/>
              </a:ext>
            </a:extLst>
          </p:cNvPr>
          <p:cNvGrpSpPr/>
          <p:nvPr/>
        </p:nvGrpSpPr>
        <p:grpSpPr>
          <a:xfrm>
            <a:off x="11401560" y="6229800"/>
            <a:ext cx="456840" cy="456840"/>
            <a:chOff x="11401560" y="6229800"/>
            <a:chExt cx="456840" cy="456840"/>
          </a:xfrm>
        </p:grpSpPr>
        <p:sp>
          <p:nvSpPr>
            <p:cNvPr id="116" name="Oval 11">
              <a:extLst>
                <a:ext uri="{C183D7F6-B498-43B3-948B-1728B52AA6E4}">
                  <adec:decorative xmlns:adec="http://schemas.microsoft.com/office/drawing/2017/decorative" val="1"/>
                </a:ext>
              </a:extLst>
            </p:cNvPr>
            <p:cNvSpPr/>
            <p:nvPr/>
          </p:nvSpPr>
          <p:spPr>
            <a:xfrm>
              <a:off x="11401560" y="6229800"/>
              <a:ext cx="456840" cy="456840"/>
            </a:xfrm>
            <a:prstGeom prst="ellipse">
              <a:avLst/>
            </a:prstGeom>
            <a:blipFill rotWithShape="0">
              <a:blip r:embed="rId3"/>
              <a:srcRect/>
              <a:tile tx="56995" ty="0" sx="84990" sy="84992" algn="tl"/>
            </a:blipFill>
            <a:ln w="25400">
              <a:noFill/>
            </a:ln>
          </p:spPr>
          <p:style>
            <a:lnRef idx="0"/>
            <a:fillRef idx="0"/>
            <a:effectRef idx="0"/>
            <a:fontRef idx="minor"/>
          </p:style>
          <p:txBody>
            <a:bodyPr lIns="0" rIns="0" tIns="0" bIns="0" anchor="ctr">
              <a:noAutofit/>
            </a:bodyPr>
            <a:p>
              <a:pPr algn="ctr" defTabSz="914400">
                <a:lnSpc>
                  <a:spcPct val="100000"/>
                </a:lnSpc>
                <a:tabLst>
                  <a:tab algn="l" pos="0"/>
                </a:tabLst>
              </a:pPr>
              <a:endParaRPr b="0" lang="en-US" sz="2000" spc="-1" strike="noStrike">
                <a:solidFill>
                  <a:srgbClr val="ffffff"/>
                </a:solidFill>
                <a:latin typeface="Rockwell Extra Bold"/>
              </a:endParaRPr>
            </a:p>
          </p:txBody>
        </p:sp>
        <p:sp>
          <p:nvSpPr>
            <p:cNvPr id="117" name="Oval 12">
              <a:extLst>
                <a:ext uri="{C183D7F6-B498-43B3-948B-1728B52AA6E4}">
                  <adec:decorative xmlns:adec="http://schemas.microsoft.com/office/drawing/2017/decorative" val="1"/>
                </a:ext>
              </a:extLst>
            </p:cNvPr>
            <p:cNvSpPr/>
            <p:nvPr/>
          </p:nvSpPr>
          <p:spPr>
            <a:xfrm>
              <a:off x="11431080" y="6258960"/>
              <a:ext cx="398520" cy="398520"/>
            </a:xfrm>
            <a:prstGeom prst="ellipse">
              <a:avLst/>
            </a:prstGeom>
            <a:noFill/>
            <a:ln w="12700">
              <a:solidFill>
                <a:srgbClr val="ffffff"/>
              </a:solidFill>
              <a:round/>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grpSp>
      <p:pic>
        <p:nvPicPr>
          <p:cNvPr id="118" name="" descr="">
            <a:hlinkClick r:id="" action="ppaction://media"/>
          </p:cNvPr>
          <p:cNvPicPr/>
          <p:nvPr>
            <a:audioFile r:link="rId4"/>
            <p:extLst>
              <p:ext uri="{DAA4B4D4-6D71-4841-9C94-3DE7FCFB9230}">
                <p14:media r:embed="rId5"/>
              </p:ext>
            </p:extLst>
          </p:nvPr>
        </p:nvPicPr>
        <p:blipFill>
          <a:blip r:embed="rId6"/>
          <a:stretch>
            <a:fillRect/>
          </a:stretch>
        </p:blipFill>
        <p:spPr>
          <a:xfrm>
            <a:off x="7632000" y="1045800"/>
            <a:ext cx="487080" cy="487080"/>
          </a:xfrm>
          <a:prstGeom prst="rect">
            <a:avLst/>
          </a:prstGeom>
          <a:ln w="0">
            <a:noFill/>
          </a:ln>
        </p:spPr>
      </p:pic>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childTnLst>
                  <p:par>
                    <p:cTn id="15" fill="hold">
                      <p:stCondLst>
                        <p:cond delay="indefinite"/>
                      </p:stCondLst>
                      <p:childTnLst>
                        <p:par>
                          <p:cTn id="16" fill="hold">
                            <p:stCondLst>
                              <p:cond delay="0"/>
                            </p:stCondLst>
                            <p:childTnLst>
                              <p:par>
                                <p:cTn id="17" nodeType="clickEffect" fill="hold" presetClass="mediacall">
                                  <p:stCondLst>
                                    <p:cond delay="0"/>
                                  </p:stCondLst>
                                  <p:childTnLst>
                                    <p:cmd type="call" cmd="playFrom(0.0)">
                                      <p:cBhvr>
                                        <p:cTn id="18" dur="85598" fill="hold"/>
                                        <p:tgtEl>
                                          <p:spTgt spid="11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18"/>
                </p:tgtEl>
              </p:cMediaNode>
            </p:audio>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2"/>
        </a:solidFill>
      </p:bgPr>
    </p:bg>
    <p:spTree>
      <p:nvGrpSpPr>
        <p:cNvPr id="1" name=""/>
        <p:cNvGrpSpPr/>
        <p:nvPr/>
      </p:nvGrpSpPr>
      <p:grpSpPr>
        <a:xfrm>
          <a:off x="0" y="0"/>
          <a:ext cx="0" cy="0"/>
          <a:chOff x="0" y="0"/>
          <a:chExt cx="0" cy="0"/>
        </a:xfrm>
      </p:grpSpPr>
      <p:sp useBgFill="1">
        <p:nvSpPr>
          <p:cNvPr id="119" name="Rectangle 9">
            <a:extLst>
              <a:ext uri="{C183D7F6-B498-43B3-948B-1728B52AA6E4}">
                <adec:decorative xmlns:adec="http://schemas.microsoft.com/office/drawing/2017/decorative" val="1"/>
              </a:ext>
            </a:extLst>
          </p:cNvPr>
          <p:cNvSpPr/>
          <p:nvPr/>
        </p:nvSpPr>
        <p:spPr>
          <a:xfrm>
            <a:off x="0" y="0"/>
            <a:ext cx="1219140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
        <p:nvSpPr>
          <p:cNvPr id="120" name="PlaceHolder 1"/>
          <p:cNvSpPr>
            <a:spLocks noGrp="1"/>
          </p:cNvSpPr>
          <p:nvPr>
            <p:ph type="title"/>
          </p:nvPr>
        </p:nvSpPr>
        <p:spPr>
          <a:xfrm>
            <a:off x="6550920" y="293760"/>
            <a:ext cx="4919760" cy="2021040"/>
          </a:xfrm>
          <a:prstGeom prst="rect">
            <a:avLst/>
          </a:prstGeom>
          <a:noFill/>
          <a:ln w="0">
            <a:noFill/>
          </a:ln>
        </p:spPr>
        <p:txBody>
          <a:bodyPr lIns="91440" rIns="91440" tIns="45720" bIns="45720" anchor="ctr">
            <a:normAutofit/>
          </a:bodyPr>
          <a:p>
            <a:pPr indent="0" defTabSz="914400">
              <a:lnSpc>
                <a:spcPct val="90000"/>
              </a:lnSpc>
              <a:buNone/>
            </a:pPr>
            <a:r>
              <a:rPr b="0" lang="cs-CZ" sz="5400" spc="-1" strike="noStrike" cap="all">
                <a:solidFill>
                  <a:schemeClr val="dk1"/>
                </a:solidFill>
                <a:latin typeface="Rockwell Condensed"/>
              </a:rPr>
              <a:t>KOmunikace mezi neurony</a:t>
            </a:r>
            <a:endParaRPr b="0" lang="en-US" sz="5400" spc="-1" strike="noStrike">
              <a:solidFill>
                <a:schemeClr val="dk1"/>
              </a:solidFill>
              <a:latin typeface="Rockwell"/>
            </a:endParaRPr>
          </a:p>
        </p:txBody>
      </p:sp>
      <p:sp>
        <p:nvSpPr>
          <p:cNvPr id="121" name="Freeform: Shape 11">
            <a:extLst>
              <a:ext uri="{C183D7F6-B498-43B3-948B-1728B52AA6E4}">
                <adec:decorative xmlns:adec="http://schemas.microsoft.com/office/drawing/2017/decorative" val="1"/>
              </a:ext>
            </a:extLst>
          </p:cNvPr>
          <p:cNvSpPr/>
          <p:nvPr/>
        </p:nvSpPr>
        <p:spPr>
          <a:xfrm>
            <a:off x="0" y="0"/>
            <a:ext cx="5859000" cy="6857640"/>
          </a:xfrm>
          <a:custGeom>
            <a:avLst/>
            <a:gdLst>
              <a:gd name="textAreaLeft" fmla="*/ 0 w 5859000"/>
              <a:gd name="textAreaRight" fmla="*/ 5859360 w 5859000"/>
              <a:gd name="textAreaTop" fmla="*/ 0 h 6857640"/>
              <a:gd name="textAreaBottom" fmla="*/ 6858000 h 6857640"/>
            </a:gdLst>
            <a:ahLst/>
            <a:rect l="textAreaLeft" t="textAreaTop" r="textAreaRight" b="textAreaBottom"/>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
        <p:nvSpPr>
          <p:cNvPr id="122" name="Obrázek 4"/>
          <p:cNvSpPr/>
          <p:nvPr/>
        </p:nvSpPr>
        <p:spPr>
          <a:xfrm>
            <a:off x="0" y="0"/>
            <a:ext cx="6095160" cy="6857640"/>
          </a:xfrm>
          <a:custGeom>
            <a:avLst/>
            <a:gdLst>
              <a:gd name="textAreaLeft" fmla="*/ 0 w 6095160"/>
              <a:gd name="textAreaRight" fmla="*/ 6095520 w 6095160"/>
              <a:gd name="textAreaTop" fmla="*/ 0 h 6857640"/>
              <a:gd name="textAreaBottom" fmla="*/ 6858000 h 6857640"/>
            </a:gdLst>
            <a:ahLst/>
            <a:rect l="textAreaLeft" t="textAreaTop" r="textAreaRight" b="textAreaBottom"/>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cs-CZ" sz="1800" spc="-1" strike="noStrike">
              <a:solidFill>
                <a:srgbClr val="000000"/>
              </a:solidFill>
              <a:latin typeface="Arial"/>
            </a:endParaRPr>
          </a:p>
        </p:txBody>
      </p:sp>
      <p:sp>
        <p:nvSpPr>
          <p:cNvPr id="123" name="PlaceHolder 2"/>
          <p:cNvSpPr>
            <a:spLocks noGrp="1"/>
          </p:cNvSpPr>
          <p:nvPr>
            <p:ph/>
          </p:nvPr>
        </p:nvSpPr>
        <p:spPr>
          <a:xfrm>
            <a:off x="6550920" y="2013120"/>
            <a:ext cx="5344200" cy="455076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1" lang="cs-CZ" sz="1500" spc="-1" strike="noStrike">
                <a:solidFill>
                  <a:schemeClr val="dk1"/>
                </a:solidFill>
                <a:latin typeface="Rockwell"/>
              </a:rPr>
              <a:t>Synapse</a:t>
            </a:r>
            <a:r>
              <a:rPr b="0" lang="cs-CZ" sz="1500" spc="-1" strike="noStrike">
                <a:solidFill>
                  <a:schemeClr val="dk1"/>
                </a:solidFill>
                <a:latin typeface="Rockwell"/>
              </a:rPr>
              <a:t> - spojení mezi neurony nebo neuronem a efektorem</a:t>
            </a:r>
            <a:endParaRPr b="0" lang="en-US" sz="15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1" lang="cs-CZ" sz="1500" spc="-1" strike="noStrike">
                <a:solidFill>
                  <a:schemeClr val="dk1"/>
                </a:solidFill>
                <a:latin typeface="Rockwell"/>
              </a:rPr>
              <a:t>Elektrické synapse</a:t>
            </a:r>
            <a:r>
              <a:rPr b="0" lang="cs-CZ" sz="1500" spc="-1" strike="noStrike">
                <a:solidFill>
                  <a:schemeClr val="dk1"/>
                </a:solidFill>
                <a:latin typeface="Rockwell"/>
              </a:rPr>
              <a:t> - obousměrné</a:t>
            </a:r>
            <a:endParaRPr b="0" lang="en-US" sz="15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1" lang="cs-CZ" sz="1500" spc="-1" strike="noStrike">
                <a:solidFill>
                  <a:schemeClr val="dk1"/>
                </a:solidFill>
                <a:latin typeface="Rockwell"/>
              </a:rPr>
              <a:t>Chemické synapse</a:t>
            </a:r>
            <a:r>
              <a:rPr b="0" lang="cs-CZ" sz="1500" spc="-1" strike="noStrike">
                <a:solidFill>
                  <a:schemeClr val="dk1"/>
                </a:solidFill>
                <a:latin typeface="Rockwell"/>
              </a:rPr>
              <a:t> - jednosměrné</a:t>
            </a:r>
            <a:endParaRPr b="0" lang="en-US" sz="15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500" spc="-1" strike="noStrike">
                <a:solidFill>
                  <a:schemeClr val="dk1"/>
                </a:solidFill>
                <a:latin typeface="Rockwell"/>
              </a:rPr>
              <a:t>Neuromediátory</a:t>
            </a:r>
            <a:endParaRPr b="0" lang="en-US" sz="15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0" lang="cs-CZ" sz="1500" spc="-1" strike="noStrike">
                <a:solidFill>
                  <a:schemeClr val="dk1"/>
                </a:solidFill>
                <a:latin typeface="Rockwell"/>
              </a:rPr>
              <a:t>Presynaptická oblast, synaptická štěrbina, postsynaptická oblast, synptické váčky</a:t>
            </a:r>
            <a:endParaRPr b="0" lang="en-US" sz="1500" spc="-1" strike="noStrike">
              <a:solidFill>
                <a:schemeClr val="dk1"/>
              </a:solidFill>
              <a:latin typeface="Rockwell"/>
            </a:endParaRPr>
          </a:p>
          <a:p>
            <a:pPr lvl="1" marL="457200" indent="-182880" defTabSz="914400">
              <a:lnSpc>
                <a:spcPct val="90000"/>
              </a:lnSpc>
              <a:spcBef>
                <a:spcPts val="400"/>
              </a:spcBef>
              <a:spcAft>
                <a:spcPts val="201"/>
              </a:spcAft>
              <a:buClr>
                <a:srgbClr val="9e3611"/>
              </a:buClr>
              <a:buSzPct val="85000"/>
              <a:buFont typeface="Wingdings" charset="2"/>
              <a:buChar char=""/>
            </a:pPr>
            <a:r>
              <a:rPr b="1" lang="cs-CZ" sz="1500" spc="-1" strike="noStrike">
                <a:solidFill>
                  <a:schemeClr val="dk1"/>
                </a:solidFill>
                <a:latin typeface="Rockwell"/>
              </a:rPr>
              <a:t>Receptor</a:t>
            </a:r>
            <a:r>
              <a:rPr b="0" lang="cs-CZ" sz="1500" spc="-1" strike="noStrike">
                <a:solidFill>
                  <a:schemeClr val="dk1"/>
                </a:solidFill>
                <a:latin typeface="Rockwell"/>
              </a:rPr>
              <a:t> - místo na buněčné membráně - glykoprotein - předává do nitra neuronu informaci o kontaktu se signální molekulou</a:t>
            </a:r>
            <a:endParaRPr b="0" lang="en-US" sz="1500" spc="-1" strike="noStrike">
              <a:solidFill>
                <a:schemeClr val="dk1"/>
              </a:solidFill>
              <a:latin typeface="Rockwell"/>
            </a:endParaRPr>
          </a:p>
          <a:p>
            <a:pPr indent="0" defTabSz="914400">
              <a:lnSpc>
                <a:spcPct val="90000"/>
              </a:lnSpc>
              <a:spcBef>
                <a:spcPts val="400"/>
              </a:spcBef>
              <a:spcAft>
                <a:spcPts val="201"/>
              </a:spcAft>
              <a:buNone/>
            </a:pPr>
            <a:endParaRPr b="0" lang="en-US" sz="1500" spc="-1" strike="noStrike">
              <a:solidFill>
                <a:schemeClr val="dk1"/>
              </a:solidFill>
              <a:latin typeface="Rockwell"/>
            </a:endParaRPr>
          </a:p>
          <a:p>
            <a:pPr indent="0" defTabSz="914400">
              <a:lnSpc>
                <a:spcPct val="90000"/>
              </a:lnSpc>
              <a:spcBef>
                <a:spcPts val="1199"/>
              </a:spcBef>
              <a:buNone/>
              <a:tabLst>
                <a:tab algn="l" pos="0"/>
              </a:tabLst>
            </a:pPr>
            <a:r>
              <a:rPr b="0" lang="cs-CZ" sz="1700" spc="-1" strike="noStrike">
                <a:solidFill>
                  <a:schemeClr val="dk1"/>
                </a:solidFill>
                <a:latin typeface="Rockwell"/>
              </a:rPr>
              <a:t>Uvolnění mediátoru je indukováno akčním potenciálem, mediátor se vylije o synaptické štěrbiny a naváže se na receptor, přebytečný mediátor je odklizen astrocyty nebo se vrací do presynaptické oblasti.</a:t>
            </a:r>
            <a:endParaRPr b="0" lang="en-US" sz="1700" spc="-1" strike="noStrike">
              <a:solidFill>
                <a:schemeClr val="dk1"/>
              </a:solidFill>
              <a:latin typeface="Rockwell"/>
            </a:endParaRPr>
          </a:p>
        </p:txBody>
      </p:sp>
      <p:pic>
        <p:nvPicPr>
          <p:cNvPr id="124" name="" descr="">
            <a:hlinkClick r:id="" action="ppaction://media"/>
          </p:cNvPr>
          <p:cNvPicPr/>
          <p:nvPr>
            <a:audioFile r:link="rId2"/>
            <p:extLst>
              <p:ext uri="{DAA4B4D4-6D71-4841-9C94-3DE7FCFB9230}">
                <p14:media r:embed="rId3"/>
              </p:ext>
            </p:extLst>
          </p:nvPr>
        </p:nvPicPr>
        <p:blipFill>
          <a:blip r:embed="rId4"/>
          <a:stretch>
            <a:fillRect/>
          </a:stretch>
        </p:blipFill>
        <p:spPr>
          <a:xfrm>
            <a:off x="5641200" y="400680"/>
            <a:ext cx="487080" cy="487080"/>
          </a:xfrm>
          <a:prstGeom prst="rect">
            <a:avLst/>
          </a:prstGeom>
          <a:ln w="0">
            <a:noFill/>
          </a:ln>
        </p:spPr>
      </p:pic>
    </p:spTree>
  </p:cSld>
  <mc:AlternateContent>
    <mc:Choice Requires="p14">
      <p:transition spd="slow" p14:dur="2000"/>
    </mc:Choice>
    <mc:Fallback>
      <p:transition spd="slow"/>
    </mc:Fallback>
  </mc:AlternateContent>
  <p:timing>
    <p:tnLst>
      <p:par>
        <p:cTn id="19" dur="indefinite" restart="never" nodeType="tmRoot">
          <p:childTnLst>
            <p:seq>
              <p:cTn id="20" dur="indefinite" nodeType="mainSeq">
                <p:childTnLst>
                  <p:par>
                    <p:cTn id="21" fill="hold">
                      <p:stCondLst>
                        <p:cond delay="indefinite"/>
                      </p:stCondLst>
                      <p:childTnLst>
                        <p:par>
                          <p:cTn id="22" fill="hold">
                            <p:stCondLst>
                              <p:cond delay="0"/>
                            </p:stCondLst>
                            <p:childTnLst>
                              <p:par>
                                <p:cTn id="23" nodeType="clickEffect" fill="hold" presetClass="mediacall">
                                  <p:stCondLst>
                                    <p:cond delay="0"/>
                                  </p:stCondLst>
                                  <p:childTnLst>
                                    <p:cmd type="call" cmd="playFrom(0.0)">
                                      <p:cBhvr>
                                        <p:cTn id="24" dur="282968" fill="hold"/>
                                        <p:tgtEl>
                                          <p:spTgt spid="12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24"/>
                </p:tgtEl>
              </p:cMediaNode>
            </p:audio>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25" name="Rectangle 14">
            <a:extLst>
              <a:ext uri="{C183D7F6-B498-43B3-948B-1728B52AA6E4}">
                <adec:decorative xmlns:adec="http://schemas.microsoft.com/office/drawing/2017/decorative" val="1"/>
              </a:ext>
            </a:extLst>
          </p:cNvPr>
          <p:cNvSpPr/>
          <p:nvPr/>
        </p:nvSpPr>
        <p:spPr>
          <a:xfrm>
            <a:off x="6066360" y="0"/>
            <a:ext cx="6125040" cy="6857640"/>
          </a:xfrm>
          <a:prstGeom prst="rect">
            <a:avLst/>
          </a:prstGeom>
          <a:blipFill rotWithShape="0">
            <a:blip r:embed="rId1">
              <a:alphaModFix amt="60000"/>
            </a:blip>
            <a:srcRect/>
            <a:tile tx="0" ty="1057968" sx="91990" sy="88989" algn="ctr"/>
          </a:blip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
        <p:nvSpPr>
          <p:cNvPr id="126" name="PlaceHolder 1"/>
          <p:cNvSpPr>
            <a:spLocks noGrp="1"/>
          </p:cNvSpPr>
          <p:nvPr>
            <p:ph type="title"/>
          </p:nvPr>
        </p:nvSpPr>
        <p:spPr>
          <a:xfrm>
            <a:off x="6400800" y="110520"/>
            <a:ext cx="5299200" cy="1608840"/>
          </a:xfrm>
          <a:prstGeom prst="rect">
            <a:avLst/>
          </a:prstGeom>
          <a:noFill/>
          <a:ln w="0">
            <a:noFill/>
          </a:ln>
        </p:spPr>
        <p:txBody>
          <a:bodyPr lIns="91440" rIns="91440" tIns="45720" bIns="45720" anchor="ctr">
            <a:normAutofit/>
          </a:bodyPr>
          <a:p>
            <a:pPr indent="0" defTabSz="914400">
              <a:lnSpc>
                <a:spcPct val="90000"/>
              </a:lnSpc>
              <a:buNone/>
            </a:pPr>
            <a:r>
              <a:rPr b="0" lang="cs-CZ" sz="4000" spc="-1" strike="noStrike" cap="all">
                <a:solidFill>
                  <a:srgbClr val="000000"/>
                </a:solidFill>
                <a:latin typeface="Rockwell Condensed"/>
              </a:rPr>
              <a:t>Neurotransmitery a receptory</a:t>
            </a:r>
            <a:endParaRPr b="0" lang="en-US" sz="4000" spc="-1" strike="noStrike">
              <a:solidFill>
                <a:schemeClr val="dk1"/>
              </a:solidFill>
              <a:latin typeface="Rockwell"/>
            </a:endParaRPr>
          </a:p>
        </p:txBody>
      </p:sp>
      <p:pic>
        <p:nvPicPr>
          <p:cNvPr id="127" name="Obrázek 10" descr="Obsah obrázku dort, interiér, stůl, narozeniny&#10;&#10;Popis se vygeneroval automaticky."/>
          <p:cNvPicPr/>
          <p:nvPr/>
        </p:nvPicPr>
        <p:blipFill>
          <a:blip r:embed="rId2"/>
          <a:stretch/>
        </p:blipFill>
        <p:spPr>
          <a:xfrm>
            <a:off x="633960" y="1830240"/>
            <a:ext cx="5112000" cy="3207600"/>
          </a:xfrm>
          <a:prstGeom prst="rect">
            <a:avLst/>
          </a:prstGeom>
          <a:ln w="0">
            <a:noFill/>
          </a:ln>
        </p:spPr>
      </p:pic>
      <p:sp>
        <p:nvSpPr>
          <p:cNvPr id="128" name="PlaceHolder 2"/>
          <p:cNvSpPr>
            <a:spLocks noGrp="1"/>
          </p:cNvSpPr>
          <p:nvPr>
            <p:ph/>
          </p:nvPr>
        </p:nvSpPr>
        <p:spPr>
          <a:xfrm>
            <a:off x="6400800" y="1530000"/>
            <a:ext cx="5299200" cy="464184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Receptor – molekula glykoproteinu v buněčné membráně, která interaguje se signální molekulou v okolí, přenáší informaci o kontaktu s těmito molekulami do nitra buňky</a:t>
            </a:r>
            <a:endParaRPr b="0" lang="en-US" sz="18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800" spc="-1" strike="noStrike">
                <a:solidFill>
                  <a:schemeClr val="dk1"/>
                </a:solidFill>
                <a:latin typeface="Rockwell"/>
              </a:rPr>
              <a:t>Neurotransmiter - neuromediátor - chemicky heterogení skupina látek, které se uvolňují z presyynaptické části (axonálního boutonu) do synaptické štěrbiny a váží se na receptor.</a:t>
            </a:r>
            <a:endParaRPr b="0" lang="en-US" sz="1800" spc="-1" strike="noStrike">
              <a:solidFill>
                <a:schemeClr val="dk1"/>
              </a:solidFill>
              <a:latin typeface="Rockwell"/>
            </a:endParaRPr>
          </a:p>
          <a:p>
            <a:pPr indent="0" defTabSz="914400">
              <a:lnSpc>
                <a:spcPct val="90000"/>
              </a:lnSpc>
              <a:spcBef>
                <a:spcPts val="1199"/>
              </a:spcBef>
              <a:buNone/>
            </a:pPr>
            <a:endParaRPr b="0" lang="en-US" sz="1800" spc="-1" strike="noStrike">
              <a:solidFill>
                <a:schemeClr val="dk1"/>
              </a:solidFill>
              <a:latin typeface="Rockwell"/>
            </a:endParaRPr>
          </a:p>
        </p:txBody>
      </p:sp>
      <p:grpSp>
        <p:nvGrpSpPr>
          <p:cNvPr id="129" name="Group 16">
            <a:extLst>
              <a:ext uri="{C183D7F6-B498-43B3-948B-1728B52AA6E4}">
                <adec:decorative xmlns:adec="http://schemas.microsoft.com/office/drawing/2017/decorative" val="1"/>
              </a:ext>
            </a:extLst>
          </p:cNvPr>
          <p:cNvGrpSpPr/>
          <p:nvPr/>
        </p:nvGrpSpPr>
        <p:grpSpPr>
          <a:xfrm>
            <a:off x="11401560" y="6229800"/>
            <a:ext cx="456840" cy="456840"/>
            <a:chOff x="11401560" y="6229800"/>
            <a:chExt cx="456840" cy="456840"/>
          </a:xfrm>
        </p:grpSpPr>
        <p:sp>
          <p:nvSpPr>
            <p:cNvPr id="130" name="Oval 17">
              <a:extLst>
                <a:ext uri="{C183D7F6-B498-43B3-948B-1728B52AA6E4}">
                  <adec:decorative xmlns:adec="http://schemas.microsoft.com/office/drawing/2017/decorative" val="1"/>
                </a:ext>
              </a:extLst>
            </p:cNvPr>
            <p:cNvSpPr/>
            <p:nvPr/>
          </p:nvSpPr>
          <p:spPr>
            <a:xfrm>
              <a:off x="11401560" y="6229800"/>
              <a:ext cx="456840" cy="456840"/>
            </a:xfrm>
            <a:prstGeom prst="ellipse">
              <a:avLst/>
            </a:prstGeom>
            <a:blipFill rotWithShape="0">
              <a:blip r:embed="rId3"/>
              <a:srcRect/>
              <a:tile tx="56995" ty="0" sx="84990" sy="84992" algn="tl"/>
            </a:blipFill>
            <a:ln w="25400">
              <a:noFill/>
            </a:ln>
          </p:spPr>
          <p:style>
            <a:lnRef idx="0"/>
            <a:fillRef idx="0"/>
            <a:effectRef idx="0"/>
            <a:fontRef idx="minor"/>
          </p:style>
          <p:txBody>
            <a:bodyPr lIns="0" rIns="0" tIns="0" bIns="0" anchor="ctr">
              <a:noAutofit/>
            </a:bodyPr>
            <a:p>
              <a:pPr algn="ctr" defTabSz="914400">
                <a:lnSpc>
                  <a:spcPct val="100000"/>
                </a:lnSpc>
                <a:tabLst>
                  <a:tab algn="l" pos="0"/>
                </a:tabLst>
              </a:pPr>
              <a:endParaRPr b="0" lang="en-US" sz="2000" spc="-1" strike="noStrike">
                <a:solidFill>
                  <a:srgbClr val="ffffff"/>
                </a:solidFill>
                <a:latin typeface="Rockwell Extra Bold"/>
              </a:endParaRPr>
            </a:p>
          </p:txBody>
        </p:sp>
        <p:sp>
          <p:nvSpPr>
            <p:cNvPr id="131" name="Oval 18">
              <a:extLst>
                <a:ext uri="{C183D7F6-B498-43B3-948B-1728B52AA6E4}">
                  <adec:decorative xmlns:adec="http://schemas.microsoft.com/office/drawing/2017/decorative" val="1"/>
                </a:ext>
              </a:extLst>
            </p:cNvPr>
            <p:cNvSpPr/>
            <p:nvPr/>
          </p:nvSpPr>
          <p:spPr>
            <a:xfrm>
              <a:off x="11431080" y="6258960"/>
              <a:ext cx="398520" cy="398520"/>
            </a:xfrm>
            <a:prstGeom prst="ellipse">
              <a:avLst/>
            </a:prstGeom>
            <a:noFill/>
            <a:ln w="12700">
              <a:solidFill>
                <a:srgbClr val="ffffff"/>
              </a:solidFill>
              <a:round/>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grpSp>
      <p:sp>
        <p:nvSpPr>
          <p:cNvPr id="132" name="TextovéPole 3"/>
          <p:cNvSpPr/>
          <p:nvPr/>
        </p:nvSpPr>
        <p:spPr>
          <a:xfrm>
            <a:off x="6431760" y="4039920"/>
            <a:ext cx="1784880" cy="2819880"/>
          </a:xfrm>
          <a:prstGeom prst="rect">
            <a:avLst/>
          </a:prstGeom>
          <a:noFill/>
          <a:ln w="0">
            <a:noFill/>
          </a:ln>
        </p:spPr>
        <p:style>
          <a:lnRef idx="0"/>
          <a:fillRef idx="0"/>
          <a:effectRef idx="0"/>
          <a:fontRef idx="minor"/>
        </p:style>
        <p:txBody>
          <a:bodyPr numCol="1" spcCol="0" horzOverflow="overflow" anchor="t">
            <a:spAutoFit/>
          </a:bodyPr>
          <a:p>
            <a:pPr indent="-216000" defTabSz="457200">
              <a:lnSpc>
                <a:spcPct val="100000"/>
              </a:lnSpc>
              <a:spcAft>
                <a:spcPts val="601"/>
              </a:spcAft>
              <a:buClr>
                <a:srgbClr val="000000"/>
              </a:buClr>
              <a:buFont typeface="Symbol" charset="2"/>
              <a:buChar char=""/>
            </a:pPr>
            <a:r>
              <a:rPr b="0" lang="cs-CZ" sz="1800" spc="-1" strike="noStrike">
                <a:solidFill>
                  <a:schemeClr val="dk1"/>
                </a:solidFill>
                <a:latin typeface="Rockwell"/>
                <a:ea typeface="Arial"/>
              </a:rPr>
              <a:t>Acetylcholin​</a:t>
            </a:r>
            <a:endParaRPr b="0" lang="cs-CZ" sz="1800" spc="-1" strike="noStrike">
              <a:solidFill>
                <a:srgbClr val="000000"/>
              </a:solidFill>
              <a:latin typeface="Arial"/>
            </a:endParaRPr>
          </a:p>
          <a:p>
            <a:pPr indent="-216000" defTabSz="457200">
              <a:lnSpc>
                <a:spcPct val="100000"/>
              </a:lnSpc>
              <a:spcAft>
                <a:spcPts val="601"/>
              </a:spcAft>
              <a:buClr>
                <a:srgbClr val="000000"/>
              </a:buClr>
              <a:buFont typeface="Symbol" charset="2"/>
              <a:buChar char=""/>
            </a:pPr>
            <a:r>
              <a:rPr b="0" lang="cs-CZ" sz="1800" spc="-1" strike="noStrike">
                <a:solidFill>
                  <a:schemeClr val="dk1"/>
                </a:solidFill>
                <a:latin typeface="Rockwell"/>
                <a:ea typeface="Arial"/>
              </a:rPr>
              <a:t>Dopamin​</a:t>
            </a:r>
            <a:endParaRPr b="0" lang="cs-CZ" sz="1800" spc="-1" strike="noStrike">
              <a:solidFill>
                <a:srgbClr val="000000"/>
              </a:solidFill>
              <a:latin typeface="Arial"/>
            </a:endParaRPr>
          </a:p>
          <a:p>
            <a:pPr indent="-216000" defTabSz="457200">
              <a:lnSpc>
                <a:spcPct val="100000"/>
              </a:lnSpc>
              <a:spcAft>
                <a:spcPts val="601"/>
              </a:spcAft>
              <a:buClr>
                <a:srgbClr val="000000"/>
              </a:buClr>
              <a:buFont typeface="Symbol" charset="2"/>
              <a:buChar char=""/>
            </a:pPr>
            <a:r>
              <a:rPr b="0" lang="cs-CZ" sz="1800" spc="-1" strike="noStrike">
                <a:solidFill>
                  <a:schemeClr val="dk1"/>
                </a:solidFill>
                <a:latin typeface="Rockwell"/>
                <a:ea typeface="Arial"/>
              </a:rPr>
              <a:t>Serotonin</a:t>
            </a:r>
            <a:r>
              <a:rPr b="0" lang="en-US" sz="1800" spc="-1" strike="noStrike">
                <a:solidFill>
                  <a:schemeClr val="dk1"/>
                </a:solidFill>
                <a:latin typeface="Rockwell"/>
                <a:ea typeface="Arial"/>
              </a:rPr>
              <a:t>​</a:t>
            </a:r>
            <a:endParaRPr b="0" lang="cs-CZ" sz="1800" spc="-1" strike="noStrike">
              <a:solidFill>
                <a:srgbClr val="000000"/>
              </a:solidFill>
              <a:latin typeface="Arial"/>
            </a:endParaRPr>
          </a:p>
          <a:p>
            <a:pPr indent="-216000" defTabSz="457200">
              <a:lnSpc>
                <a:spcPct val="100000"/>
              </a:lnSpc>
              <a:spcAft>
                <a:spcPts val="601"/>
              </a:spcAft>
              <a:buClr>
                <a:srgbClr val="000000"/>
              </a:buClr>
              <a:buFont typeface="Symbol" charset="2"/>
              <a:buChar char=""/>
            </a:pPr>
            <a:r>
              <a:rPr b="0" lang="cs-CZ" sz="1800" spc="-1" strike="noStrike">
                <a:solidFill>
                  <a:schemeClr val="dk1"/>
                </a:solidFill>
                <a:latin typeface="Rockwell"/>
                <a:ea typeface="Arial"/>
              </a:rPr>
              <a:t>Noradrenalin​</a:t>
            </a:r>
            <a:endParaRPr b="0" lang="cs-CZ" sz="1800" spc="-1" strike="noStrike">
              <a:solidFill>
                <a:srgbClr val="000000"/>
              </a:solidFill>
              <a:latin typeface="Arial"/>
            </a:endParaRPr>
          </a:p>
          <a:p>
            <a:pPr indent="-216000" defTabSz="457200">
              <a:lnSpc>
                <a:spcPct val="100000"/>
              </a:lnSpc>
              <a:spcAft>
                <a:spcPts val="601"/>
              </a:spcAft>
              <a:buClr>
                <a:srgbClr val="000000"/>
              </a:buClr>
              <a:buFont typeface="Symbol" charset="2"/>
              <a:buChar char=""/>
            </a:pPr>
            <a:r>
              <a:rPr b="0" lang="cs-CZ" sz="1800" spc="-1" strike="noStrike">
                <a:solidFill>
                  <a:schemeClr val="dk1"/>
                </a:solidFill>
                <a:latin typeface="Rockwell"/>
                <a:ea typeface="Arial"/>
              </a:rPr>
              <a:t>Histamin​</a:t>
            </a:r>
            <a:endParaRPr b="0" lang="cs-CZ" sz="1800" spc="-1" strike="noStrike">
              <a:solidFill>
                <a:srgbClr val="000000"/>
              </a:solidFill>
              <a:latin typeface="Arial"/>
            </a:endParaRPr>
          </a:p>
          <a:p>
            <a:pPr indent="-216000" defTabSz="457200">
              <a:lnSpc>
                <a:spcPct val="100000"/>
              </a:lnSpc>
              <a:spcAft>
                <a:spcPts val="601"/>
              </a:spcAft>
              <a:buClr>
                <a:srgbClr val="000000"/>
              </a:buClr>
              <a:buFont typeface="Symbol" charset="2"/>
              <a:buChar char=""/>
            </a:pPr>
            <a:r>
              <a:rPr b="0" lang="cs-CZ" sz="1800" spc="-1" strike="noStrike">
                <a:solidFill>
                  <a:schemeClr val="dk1"/>
                </a:solidFill>
                <a:latin typeface="Rockwell"/>
                <a:ea typeface="Arial"/>
              </a:rPr>
              <a:t>Glutamát​</a:t>
            </a:r>
            <a:endParaRPr b="0" lang="cs-CZ" sz="1800" spc="-1" strike="noStrike">
              <a:solidFill>
                <a:srgbClr val="000000"/>
              </a:solidFill>
              <a:latin typeface="Arial"/>
            </a:endParaRPr>
          </a:p>
          <a:p>
            <a:pPr indent="-216000" defTabSz="457200">
              <a:lnSpc>
                <a:spcPct val="100000"/>
              </a:lnSpc>
              <a:spcAft>
                <a:spcPts val="601"/>
              </a:spcAft>
              <a:buClr>
                <a:srgbClr val="000000"/>
              </a:buClr>
              <a:buFont typeface="Symbol" charset="2"/>
              <a:buChar char=""/>
            </a:pPr>
            <a:r>
              <a:rPr b="0" lang="cs-CZ" sz="1800" spc="-1" strike="noStrike">
                <a:solidFill>
                  <a:schemeClr val="dk1"/>
                </a:solidFill>
                <a:latin typeface="Rockwell"/>
                <a:ea typeface="Arial"/>
              </a:rPr>
              <a:t>GABA</a:t>
            </a:r>
            <a:endParaRPr b="0" lang="cs-CZ" sz="1800" spc="-1" strike="noStrike">
              <a:solidFill>
                <a:srgbClr val="000000"/>
              </a:solidFill>
              <a:latin typeface="Arial"/>
            </a:endParaRPr>
          </a:p>
          <a:p>
            <a:pPr defTabSz="457200">
              <a:lnSpc>
                <a:spcPct val="100000"/>
              </a:lnSpc>
              <a:spcAft>
                <a:spcPts val="601"/>
              </a:spcAft>
            </a:pPr>
            <a:endParaRPr b="0" lang="cs-CZ" sz="1800" spc="-1" strike="noStrike">
              <a:solidFill>
                <a:srgbClr val="000000"/>
              </a:solidFill>
              <a:latin typeface="Arial"/>
            </a:endParaRPr>
          </a:p>
        </p:txBody>
      </p:sp>
      <p:sp>
        <p:nvSpPr>
          <p:cNvPr id="133" name="TextovéPole 5"/>
          <p:cNvSpPr/>
          <p:nvPr/>
        </p:nvSpPr>
        <p:spPr>
          <a:xfrm>
            <a:off x="8217000" y="4039920"/>
            <a:ext cx="3483000" cy="2469240"/>
          </a:xfrm>
          <a:prstGeom prst="rect">
            <a:avLst/>
          </a:prstGeom>
          <a:noFill/>
          <a:ln w="0">
            <a:noFill/>
          </a:ln>
        </p:spPr>
        <p:style>
          <a:lnRef idx="0"/>
          <a:fillRef idx="0"/>
          <a:effectRef idx="0"/>
          <a:fontRef idx="minor"/>
        </p:style>
        <p:txBody>
          <a:bodyPr numCol="1" spcCol="0" horzOverflow="overflow" anchor="t">
            <a:spAutoFit/>
          </a:bodyPr>
          <a:p>
            <a:pPr indent="-216000" defTabSz="457200">
              <a:lnSpc>
                <a:spcPct val="100000"/>
              </a:lnSpc>
              <a:spcAft>
                <a:spcPts val="601"/>
              </a:spcAft>
              <a:buClr>
                <a:srgbClr val="000000"/>
              </a:buClr>
              <a:buFont typeface="Symbol" charset="2"/>
              <a:buChar char=""/>
            </a:pPr>
            <a:r>
              <a:rPr b="0" lang="cs-CZ" sz="1800" spc="-1" strike="noStrike">
                <a:solidFill>
                  <a:schemeClr val="dk1"/>
                </a:solidFill>
                <a:latin typeface="Rockwell"/>
                <a:ea typeface="Arial"/>
              </a:rPr>
              <a:t>Aspartát​</a:t>
            </a:r>
            <a:r>
              <a:rPr b="0" lang="en-US" sz="1800" spc="-1" strike="noStrike">
                <a:solidFill>
                  <a:schemeClr val="dk1"/>
                </a:solidFill>
                <a:latin typeface="Rockwell"/>
                <a:ea typeface="Arial"/>
              </a:rPr>
              <a:t>​</a:t>
            </a:r>
            <a:endParaRPr b="0" lang="cs-CZ" sz="1800" spc="-1" strike="noStrike">
              <a:solidFill>
                <a:srgbClr val="000000"/>
              </a:solidFill>
              <a:latin typeface="Arial"/>
            </a:endParaRPr>
          </a:p>
          <a:p>
            <a:pPr indent="-216000" defTabSz="457200">
              <a:lnSpc>
                <a:spcPct val="100000"/>
              </a:lnSpc>
              <a:spcAft>
                <a:spcPts val="601"/>
              </a:spcAft>
              <a:buClr>
                <a:srgbClr val="000000"/>
              </a:buClr>
              <a:buFont typeface="Symbol" charset="2"/>
              <a:buChar char=""/>
            </a:pPr>
            <a:r>
              <a:rPr b="0" lang="cs-CZ" sz="1800" spc="-1" strike="noStrike">
                <a:solidFill>
                  <a:schemeClr val="dk1"/>
                </a:solidFill>
                <a:latin typeface="Rockwell"/>
                <a:ea typeface="Arial"/>
              </a:rPr>
              <a:t>Glycin​</a:t>
            </a:r>
            <a:r>
              <a:rPr b="0" lang="en-US" sz="1800" spc="-1" strike="noStrike">
                <a:solidFill>
                  <a:schemeClr val="dk1"/>
                </a:solidFill>
                <a:latin typeface="Rockwell"/>
                <a:ea typeface="Arial"/>
              </a:rPr>
              <a:t>​</a:t>
            </a:r>
            <a:endParaRPr b="0" lang="cs-CZ" sz="1800" spc="-1" strike="noStrike">
              <a:solidFill>
                <a:srgbClr val="000000"/>
              </a:solidFill>
              <a:latin typeface="Arial"/>
            </a:endParaRPr>
          </a:p>
          <a:p>
            <a:pPr indent="-216000" defTabSz="457200">
              <a:lnSpc>
                <a:spcPct val="100000"/>
              </a:lnSpc>
              <a:spcAft>
                <a:spcPts val="601"/>
              </a:spcAft>
              <a:buClr>
                <a:srgbClr val="000000"/>
              </a:buClr>
              <a:buFont typeface="Symbol" charset="2"/>
              <a:buChar char=""/>
            </a:pPr>
            <a:r>
              <a:rPr b="0" lang="cs-CZ" sz="1800" spc="-1" strike="noStrike">
                <a:solidFill>
                  <a:schemeClr val="dk1"/>
                </a:solidFill>
                <a:latin typeface="Rockwell"/>
                <a:ea typeface="Arial"/>
              </a:rPr>
              <a:t>Adenosin​</a:t>
            </a:r>
            <a:r>
              <a:rPr b="0" lang="en-US" sz="1800" spc="-1" strike="noStrike">
                <a:solidFill>
                  <a:schemeClr val="dk1"/>
                </a:solidFill>
                <a:latin typeface="Rockwell"/>
                <a:ea typeface="Arial"/>
              </a:rPr>
              <a:t>​</a:t>
            </a:r>
            <a:endParaRPr b="0" lang="cs-CZ" sz="1800" spc="-1" strike="noStrike">
              <a:solidFill>
                <a:srgbClr val="000000"/>
              </a:solidFill>
              <a:latin typeface="Arial"/>
            </a:endParaRPr>
          </a:p>
          <a:p>
            <a:pPr indent="-216000" defTabSz="457200">
              <a:lnSpc>
                <a:spcPct val="100000"/>
              </a:lnSpc>
              <a:spcAft>
                <a:spcPts val="601"/>
              </a:spcAft>
              <a:buClr>
                <a:srgbClr val="000000"/>
              </a:buClr>
              <a:buFont typeface="Symbol" charset="2"/>
              <a:buChar char=""/>
            </a:pPr>
            <a:r>
              <a:rPr b="0" lang="cs-CZ" sz="1800" spc="-1" strike="noStrike">
                <a:solidFill>
                  <a:schemeClr val="dk1"/>
                </a:solidFill>
                <a:latin typeface="Rockwell"/>
                <a:ea typeface="Arial"/>
              </a:rPr>
              <a:t>Substance P</a:t>
            </a:r>
            <a:r>
              <a:rPr b="0" lang="en-US" sz="1800" spc="-1" strike="noStrike">
                <a:solidFill>
                  <a:schemeClr val="dk1"/>
                </a:solidFill>
                <a:latin typeface="Rockwell"/>
                <a:ea typeface="Arial"/>
              </a:rPr>
              <a:t>​​</a:t>
            </a:r>
            <a:endParaRPr b="0" lang="cs-CZ" sz="1800" spc="-1" strike="noStrike">
              <a:solidFill>
                <a:srgbClr val="000000"/>
              </a:solidFill>
              <a:latin typeface="Arial"/>
            </a:endParaRPr>
          </a:p>
          <a:p>
            <a:pPr indent="-216000" defTabSz="457200">
              <a:lnSpc>
                <a:spcPct val="100000"/>
              </a:lnSpc>
              <a:spcAft>
                <a:spcPts val="601"/>
              </a:spcAft>
              <a:buClr>
                <a:srgbClr val="000000"/>
              </a:buClr>
              <a:buFont typeface="Symbol" charset="2"/>
              <a:buChar char=""/>
            </a:pPr>
            <a:r>
              <a:rPr b="0" lang="cs-CZ" sz="1800" spc="-1" strike="noStrike">
                <a:solidFill>
                  <a:schemeClr val="dk1"/>
                </a:solidFill>
                <a:latin typeface="Rockwell"/>
                <a:ea typeface="Arial"/>
              </a:rPr>
              <a:t>Vasoaktivní intestinální peptid</a:t>
            </a:r>
            <a:endParaRPr b="0" lang="cs-CZ" sz="1800" spc="-1" strike="noStrike">
              <a:solidFill>
                <a:srgbClr val="000000"/>
              </a:solidFill>
              <a:latin typeface="Arial"/>
            </a:endParaRPr>
          </a:p>
          <a:p>
            <a:pPr indent="-216000" defTabSz="457200">
              <a:lnSpc>
                <a:spcPct val="100000"/>
              </a:lnSpc>
              <a:spcAft>
                <a:spcPts val="601"/>
              </a:spcAft>
              <a:buClr>
                <a:srgbClr val="000000"/>
              </a:buClr>
              <a:buFont typeface="Symbol" charset="2"/>
              <a:buChar char=""/>
            </a:pPr>
            <a:r>
              <a:rPr b="0" lang="cs-CZ" sz="1800" spc="-1" strike="noStrike">
                <a:solidFill>
                  <a:schemeClr val="dk1"/>
                </a:solidFill>
                <a:latin typeface="Rockwell"/>
                <a:ea typeface="Arial"/>
              </a:rPr>
              <a:t>Somatostatin </a:t>
            </a:r>
            <a:r>
              <a:rPr b="0" lang="en-US" sz="1800" spc="-1" strike="noStrike">
                <a:solidFill>
                  <a:schemeClr val="dk1"/>
                </a:solidFill>
                <a:latin typeface="Rockwell"/>
                <a:ea typeface="Arial"/>
              </a:rPr>
              <a:t> </a:t>
            </a:r>
            <a:endParaRPr b="0" lang="cs-CZ" sz="1800" spc="-1" strike="noStrike">
              <a:solidFill>
                <a:srgbClr val="000000"/>
              </a:solidFill>
              <a:latin typeface="Arial"/>
            </a:endParaRPr>
          </a:p>
          <a:p>
            <a:pPr indent="-216000" defTabSz="457200">
              <a:lnSpc>
                <a:spcPct val="100000"/>
              </a:lnSpc>
              <a:spcAft>
                <a:spcPts val="601"/>
              </a:spcAft>
              <a:buClr>
                <a:srgbClr val="000000"/>
              </a:buClr>
              <a:buFont typeface="Symbol" charset="2"/>
              <a:buChar char=""/>
            </a:pPr>
            <a:r>
              <a:rPr b="0" lang="cs-CZ" sz="1800" spc="-1" strike="noStrike">
                <a:solidFill>
                  <a:schemeClr val="dk1"/>
                </a:solidFill>
                <a:latin typeface="Rockwell"/>
                <a:ea typeface="Arial"/>
              </a:rPr>
              <a:t>Cholecystokinin </a:t>
            </a:r>
            <a:r>
              <a:rPr b="0" lang="en-US" sz="1800" spc="-1" strike="noStrike">
                <a:solidFill>
                  <a:schemeClr val="dk1"/>
                </a:solidFill>
                <a:latin typeface="Rockwell"/>
                <a:ea typeface="Arial"/>
              </a:rPr>
              <a:t> </a:t>
            </a:r>
            <a:endParaRPr b="0" lang="cs-CZ"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34" name="Rectangle 23">
            <a:extLst>
              <a:ext uri="{C183D7F6-B498-43B3-948B-1728B52AA6E4}">
                <adec:decorative xmlns:adec="http://schemas.microsoft.com/office/drawing/2017/decorative" val="1"/>
              </a:ext>
            </a:extLst>
          </p:cNvPr>
          <p:cNvSpPr/>
          <p:nvPr/>
        </p:nvSpPr>
        <p:spPr>
          <a:xfrm>
            <a:off x="0" y="0"/>
            <a:ext cx="12191760" cy="6857640"/>
          </a:xfrm>
          <a:prstGeom prst="rect">
            <a:avLst/>
          </a:prstGeom>
          <a:blipFill rotWithShape="0">
            <a:blip r:embed="rId1">
              <a:alphaModFix amt="60000"/>
            </a:blip>
            <a:srcRect/>
            <a:tile tx="0" ty="1057968" sx="91990" sy="88989" algn="ctr"/>
          </a:blip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
        <p:nvSpPr>
          <p:cNvPr id="135" name="PlaceHolder 1"/>
          <p:cNvSpPr>
            <a:spLocks noGrp="1"/>
          </p:cNvSpPr>
          <p:nvPr>
            <p:ph type="title"/>
          </p:nvPr>
        </p:nvSpPr>
        <p:spPr>
          <a:xfrm>
            <a:off x="7883640" y="484560"/>
            <a:ext cx="3816360" cy="1608840"/>
          </a:xfrm>
          <a:prstGeom prst="rect">
            <a:avLst/>
          </a:prstGeom>
          <a:noFill/>
          <a:ln w="0">
            <a:noFill/>
          </a:ln>
        </p:spPr>
        <p:txBody>
          <a:bodyPr lIns="91440" rIns="91440" tIns="45720" bIns="45720" anchor="ctr">
            <a:normAutofit/>
          </a:bodyPr>
          <a:p>
            <a:pPr indent="0" defTabSz="914400">
              <a:lnSpc>
                <a:spcPct val="90000"/>
              </a:lnSpc>
              <a:buNone/>
            </a:pPr>
            <a:r>
              <a:rPr b="0" lang="cs-CZ" sz="3200" spc="-1" strike="noStrike" cap="all">
                <a:solidFill>
                  <a:srgbClr val="000000"/>
                </a:solidFill>
                <a:latin typeface="Rockwell Condensed"/>
              </a:rPr>
              <a:t>Anatomie CNS</a:t>
            </a:r>
            <a:endParaRPr b="0" lang="en-US" sz="3200" spc="-1" strike="noStrike">
              <a:solidFill>
                <a:schemeClr val="dk1"/>
              </a:solidFill>
              <a:latin typeface="Rockwell"/>
            </a:endParaRPr>
          </a:p>
        </p:txBody>
      </p:sp>
      <p:pic>
        <p:nvPicPr>
          <p:cNvPr id="136" name="Obrázek 4" descr="Obsah obrázku ovce&#10;&#10;Popis se vygeneroval automaticky."/>
          <p:cNvPicPr/>
          <p:nvPr/>
        </p:nvPicPr>
        <p:blipFill>
          <a:blip r:embed="rId2"/>
          <a:srcRect l="3905" t="0" r="3908" b="3"/>
          <a:stretch/>
        </p:blipFill>
        <p:spPr>
          <a:xfrm>
            <a:off x="3240" y="0"/>
            <a:ext cx="7548480" cy="6857640"/>
          </a:xfrm>
          <a:prstGeom prst="rect">
            <a:avLst/>
          </a:prstGeom>
          <a:ln w="0">
            <a:noFill/>
          </a:ln>
        </p:spPr>
      </p:pic>
      <p:sp>
        <p:nvSpPr>
          <p:cNvPr id="137" name="PlaceHolder 2"/>
          <p:cNvSpPr>
            <a:spLocks noGrp="1"/>
          </p:cNvSpPr>
          <p:nvPr>
            <p:ph/>
          </p:nvPr>
        </p:nvSpPr>
        <p:spPr>
          <a:xfrm>
            <a:off x="7883640" y="2121480"/>
            <a:ext cx="3816360" cy="405036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1600" spc="-1" strike="noStrike">
                <a:solidFill>
                  <a:schemeClr val="dk1"/>
                </a:solidFill>
                <a:latin typeface="Rockwell"/>
              </a:rPr>
              <a:t>Medulla spinalis - hřbetní mícha</a:t>
            </a:r>
            <a:endParaRPr b="0" lang="en-US" sz="16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600" spc="-1" strike="noStrike">
                <a:solidFill>
                  <a:schemeClr val="dk1"/>
                </a:solidFill>
                <a:latin typeface="Rockwell"/>
              </a:rPr>
              <a:t>Mozkový kmen</a:t>
            </a:r>
            <a:endParaRPr b="0" lang="en-US" sz="16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600" spc="-1" strike="noStrike">
                <a:solidFill>
                  <a:schemeClr val="dk1"/>
                </a:solidFill>
                <a:latin typeface="Rockwell"/>
              </a:rPr>
              <a:t>Mozeček</a:t>
            </a:r>
            <a:endParaRPr b="0" lang="en-US" sz="16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600" spc="-1" strike="noStrike">
                <a:solidFill>
                  <a:schemeClr val="dk1"/>
                </a:solidFill>
                <a:latin typeface="Rockwell"/>
              </a:rPr>
              <a:t>Mezimozek</a:t>
            </a:r>
            <a:endParaRPr b="0" lang="en-US" sz="16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600" spc="-1" strike="noStrike">
                <a:solidFill>
                  <a:schemeClr val="dk1"/>
                </a:solidFill>
                <a:latin typeface="Rockwell"/>
              </a:rPr>
              <a:t>Koncový mozek</a:t>
            </a:r>
            <a:endParaRPr b="0" lang="en-US" sz="16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600" spc="-1" strike="noStrike">
                <a:solidFill>
                  <a:schemeClr val="dk1"/>
                </a:solidFill>
                <a:latin typeface="Rockwell"/>
              </a:rPr>
              <a:t>Komorový systém</a:t>
            </a:r>
            <a:endParaRPr b="0" lang="en-US" sz="16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600" spc="-1" strike="noStrike">
                <a:solidFill>
                  <a:schemeClr val="dk1"/>
                </a:solidFill>
                <a:latin typeface="Rockwell"/>
              </a:rPr>
              <a:t>Obaly CNS</a:t>
            </a:r>
            <a:endParaRPr b="0" lang="en-US" sz="16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600" spc="-1" strike="noStrike">
                <a:solidFill>
                  <a:schemeClr val="dk1"/>
                </a:solidFill>
                <a:latin typeface="Rockwell"/>
              </a:rPr>
              <a:t>Cévní zásobení</a:t>
            </a:r>
            <a:endParaRPr b="0" lang="en-US" sz="1600" spc="-1" strike="noStrike">
              <a:solidFill>
                <a:schemeClr val="dk1"/>
              </a:solidFill>
              <a:latin typeface="Rockwell"/>
            </a:endParaRPr>
          </a:p>
        </p:txBody>
      </p:sp>
      <p:grpSp>
        <p:nvGrpSpPr>
          <p:cNvPr id="138" name="Group 25">
            <a:extLst>
              <a:ext uri="{C183D7F6-B498-43B3-948B-1728B52AA6E4}">
                <adec:decorative xmlns:adec="http://schemas.microsoft.com/office/drawing/2017/decorative" val="1"/>
              </a:ext>
            </a:extLst>
          </p:cNvPr>
          <p:cNvGrpSpPr/>
          <p:nvPr/>
        </p:nvGrpSpPr>
        <p:grpSpPr>
          <a:xfrm>
            <a:off x="11401560" y="6229800"/>
            <a:ext cx="456840" cy="456840"/>
            <a:chOff x="11401560" y="6229800"/>
            <a:chExt cx="456840" cy="456840"/>
          </a:xfrm>
        </p:grpSpPr>
        <p:sp>
          <p:nvSpPr>
            <p:cNvPr id="139" name="Oval 26">
              <a:extLst>
                <a:ext uri="{C183D7F6-B498-43B3-948B-1728B52AA6E4}">
                  <adec:decorative xmlns:adec="http://schemas.microsoft.com/office/drawing/2017/decorative" val="1"/>
                </a:ext>
              </a:extLst>
            </p:cNvPr>
            <p:cNvSpPr/>
            <p:nvPr/>
          </p:nvSpPr>
          <p:spPr>
            <a:xfrm>
              <a:off x="11401560" y="6229800"/>
              <a:ext cx="456840" cy="456840"/>
            </a:xfrm>
            <a:prstGeom prst="ellipse">
              <a:avLst/>
            </a:prstGeom>
            <a:blipFill rotWithShape="0">
              <a:blip r:embed="rId3"/>
              <a:srcRect/>
              <a:tile tx="56995" ty="0" sx="84990" sy="84992" algn="tl"/>
            </a:blipFill>
            <a:ln w="25400">
              <a:noFill/>
            </a:ln>
          </p:spPr>
          <p:style>
            <a:lnRef idx="0"/>
            <a:fillRef idx="0"/>
            <a:effectRef idx="0"/>
            <a:fontRef idx="minor"/>
          </p:style>
          <p:txBody>
            <a:bodyPr lIns="0" rIns="0" tIns="0" bIns="0" anchor="ctr">
              <a:noAutofit/>
            </a:bodyPr>
            <a:p>
              <a:pPr algn="ctr" defTabSz="914400">
                <a:lnSpc>
                  <a:spcPct val="100000"/>
                </a:lnSpc>
                <a:tabLst>
                  <a:tab algn="l" pos="0"/>
                </a:tabLst>
              </a:pPr>
              <a:endParaRPr b="0" lang="en-US" sz="2000" spc="-1" strike="noStrike">
                <a:solidFill>
                  <a:srgbClr val="ffffff"/>
                </a:solidFill>
                <a:latin typeface="Rockwell Extra Bold"/>
              </a:endParaRPr>
            </a:p>
          </p:txBody>
        </p:sp>
        <p:sp>
          <p:nvSpPr>
            <p:cNvPr id="140" name="Oval 27">
              <a:extLst>
                <a:ext uri="{C183D7F6-B498-43B3-948B-1728B52AA6E4}">
                  <adec:decorative xmlns:adec="http://schemas.microsoft.com/office/drawing/2017/decorative" val="1"/>
                </a:ext>
              </a:extLst>
            </p:cNvPr>
            <p:cNvSpPr/>
            <p:nvPr/>
          </p:nvSpPr>
          <p:spPr>
            <a:xfrm>
              <a:off x="11431080" y="6258960"/>
              <a:ext cx="398520" cy="398520"/>
            </a:xfrm>
            <a:prstGeom prst="ellipse">
              <a:avLst/>
            </a:prstGeom>
            <a:noFill/>
            <a:ln w="12700">
              <a:solidFill>
                <a:srgbClr val="ffffff"/>
              </a:solidFill>
              <a:round/>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grpSp>
      <p:pic>
        <p:nvPicPr>
          <p:cNvPr id="141" name="" descr="">
            <a:hlinkClick r:id="" action="ppaction://media"/>
          </p:cNvPr>
          <p:cNvPicPr/>
          <p:nvPr>
            <a:audioFile r:link="rId4"/>
            <p:extLst>
              <p:ext uri="{DAA4B4D4-6D71-4841-9C94-3DE7FCFB9230}">
                <p14:media r:embed="rId5"/>
              </p:ext>
            </p:extLst>
          </p:nvPr>
        </p:nvPicPr>
        <p:blipFill>
          <a:blip r:embed="rId6"/>
          <a:stretch>
            <a:fillRect/>
          </a:stretch>
        </p:blipFill>
        <p:spPr>
          <a:xfrm>
            <a:off x="4551120" y="6015240"/>
            <a:ext cx="487080" cy="487080"/>
          </a:xfrm>
          <a:prstGeom prst="rect">
            <a:avLst/>
          </a:prstGeom>
          <a:ln w="0">
            <a:noFill/>
          </a:ln>
        </p:spPr>
      </p:pic>
    </p:spTree>
  </p:cSld>
  <mc:AlternateContent>
    <mc:Choice Requires="p14">
      <p:transition spd="slow" p14:dur="2000"/>
    </mc:Choice>
    <mc:Fallback>
      <p:transition spd="slow"/>
    </mc:Fallback>
  </mc:AlternateContent>
  <p:timing>
    <p:tnLst>
      <p:par>
        <p:cTn id="25" dur="indefinite" restart="never" nodeType="tmRoot">
          <p:childTnLst>
            <p:seq>
              <p:cTn id="26" dur="indefinite" nodeType="mainSeq">
                <p:childTnLst>
                  <p:par>
                    <p:cTn id="27" fill="hold">
                      <p:stCondLst>
                        <p:cond delay="indefinite"/>
                      </p:stCondLst>
                      <p:childTnLst>
                        <p:par>
                          <p:cTn id="28" fill="hold">
                            <p:stCondLst>
                              <p:cond delay="0"/>
                            </p:stCondLst>
                            <p:childTnLst>
                              <p:par>
                                <p:cTn id="29" nodeType="clickEffect" fill="hold" presetClass="mediacall">
                                  <p:stCondLst>
                                    <p:cond delay="0"/>
                                  </p:stCondLst>
                                  <p:childTnLst>
                                    <p:cmd type="call" cmd="playFrom(0.0)">
                                      <p:cBhvr>
                                        <p:cTn id="30" dur="181979" fill="hold"/>
                                        <p:tgtEl>
                                          <p:spTgt spid="14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41"/>
                </p:tgtEl>
              </p:cMediaNode>
            </p:audio>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useBgFill="1">
        <p:nvSpPr>
          <p:cNvPr id="142" name="Rectangle 8">
            <a:extLst>
              <a:ext uri="{C183D7F6-B498-43B3-948B-1728B52AA6E4}">
                <adec:decorative xmlns:adec="http://schemas.microsoft.com/office/drawing/2017/decorative" val="1"/>
              </a:ext>
            </a:extLst>
          </p:cNvPr>
          <p:cNvSpPr/>
          <p:nvPr/>
        </p:nvSpPr>
        <p:spPr>
          <a:xfrm>
            <a:off x="0" y="0"/>
            <a:ext cx="1219176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
        <p:nvSpPr>
          <p:cNvPr id="143" name="Rectangle 10">
            <a:extLst>
              <a:ext uri="{C183D7F6-B498-43B3-948B-1728B52AA6E4}">
                <adec:decorative xmlns:adec="http://schemas.microsoft.com/office/drawing/2017/decorative" val="1"/>
              </a:ext>
            </a:extLst>
          </p:cNvPr>
          <p:cNvSpPr/>
          <p:nvPr/>
        </p:nvSpPr>
        <p:spPr>
          <a:xfrm>
            <a:off x="984600" y="464040"/>
            <a:ext cx="10222560" cy="80280"/>
          </a:xfrm>
          <a:prstGeom prst="rect">
            <a:avLst/>
          </a:prstGeom>
          <a:blipFill rotWithShape="0">
            <a:blip r:embed="rId1">
              <a:alphaModFix amt="85000"/>
            </a:blip>
            <a:srcRect/>
            <a:tile tx="0" ty="1005069" sx="91990" sy="88989" algn="ctr"/>
          </a:blipFill>
          <a:ln>
            <a:noFill/>
          </a:ln>
        </p:spPr>
        <p:style>
          <a:lnRef idx="2">
            <a:schemeClr val="accent1">
              <a:shade val="50000"/>
            </a:schemeClr>
          </a:lnRef>
          <a:fillRef idx="1">
            <a:schemeClr val="accent1"/>
          </a:fillRef>
          <a:effectRef idx="0">
            <a:schemeClr val="accent1"/>
          </a:effectRef>
          <a:fontRef idx="minor"/>
        </p:style>
        <p:txBody>
          <a:bodyPr lIns="90000" rIns="90000" tIns="35640" bIns="35640" anchor="t">
            <a:noAutofit/>
          </a:bodyPr>
          <a:p>
            <a:endParaRPr b="0" lang="cs-CZ" sz="1800" spc="-1" strike="noStrike">
              <a:solidFill>
                <a:srgbClr val="000000"/>
              </a:solidFill>
              <a:latin typeface="Arial"/>
            </a:endParaRPr>
          </a:p>
        </p:txBody>
      </p:sp>
      <p:sp>
        <p:nvSpPr>
          <p:cNvPr id="144" name="Rectangle 12">
            <a:extLst>
              <a:ext uri="{C183D7F6-B498-43B3-948B-1728B52AA6E4}">
                <adec:decorative xmlns:adec="http://schemas.microsoft.com/office/drawing/2017/decorative" val="1"/>
              </a:ext>
            </a:extLst>
          </p:cNvPr>
          <p:cNvSpPr/>
          <p:nvPr/>
        </p:nvSpPr>
        <p:spPr>
          <a:xfrm>
            <a:off x="984600" y="601920"/>
            <a:ext cx="10222560" cy="1385640"/>
          </a:xfrm>
          <a:prstGeom prst="rect">
            <a:avLst/>
          </a:prstGeom>
          <a:blipFill rotWithShape="0">
            <a:blip r:embed="rId2">
              <a:alphaModFix amt="85000"/>
            </a:blip>
            <a:srcRect/>
            <a:tile tx="0" ty="1057968" sx="91990" sy="88989" algn="ctr"/>
          </a:blip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cs-CZ" sz="1800" spc="-1" strike="noStrike">
              <a:solidFill>
                <a:srgbClr val="000000"/>
              </a:solidFill>
              <a:latin typeface="Arial"/>
            </a:endParaRPr>
          </a:p>
        </p:txBody>
      </p:sp>
      <p:sp>
        <p:nvSpPr>
          <p:cNvPr id="145" name="Rectangle 14">
            <a:extLst>
              <a:ext uri="{C183D7F6-B498-43B3-948B-1728B52AA6E4}">
                <adec:decorative xmlns:adec="http://schemas.microsoft.com/office/drawing/2017/decorative" val="1"/>
              </a:ext>
            </a:extLst>
          </p:cNvPr>
          <p:cNvSpPr/>
          <p:nvPr/>
        </p:nvSpPr>
        <p:spPr>
          <a:xfrm>
            <a:off x="984600" y="2038680"/>
            <a:ext cx="10222560" cy="80280"/>
          </a:xfrm>
          <a:prstGeom prst="rect">
            <a:avLst/>
          </a:prstGeom>
          <a:blipFill rotWithShape="0">
            <a:blip r:embed="rId3">
              <a:alphaModFix amt="85000"/>
            </a:blip>
            <a:srcRect/>
            <a:tile tx="0" ty="1040335" sx="91990" sy="88989" algn="ctr"/>
          </a:blipFill>
          <a:ln>
            <a:noFill/>
          </a:ln>
        </p:spPr>
        <p:style>
          <a:lnRef idx="2">
            <a:schemeClr val="accent1">
              <a:shade val="50000"/>
            </a:schemeClr>
          </a:lnRef>
          <a:fillRef idx="1">
            <a:schemeClr val="accent1"/>
          </a:fillRef>
          <a:effectRef idx="0">
            <a:schemeClr val="accent1"/>
          </a:effectRef>
          <a:fontRef idx="minor"/>
        </p:style>
        <p:txBody>
          <a:bodyPr lIns="90000" rIns="90000" tIns="35640" bIns="35640" anchor="t">
            <a:noAutofit/>
          </a:bodyPr>
          <a:p>
            <a:endParaRPr b="0" lang="cs-CZ" sz="1800" spc="-1" strike="noStrike">
              <a:solidFill>
                <a:srgbClr val="000000"/>
              </a:solidFill>
              <a:latin typeface="Arial"/>
            </a:endParaRPr>
          </a:p>
        </p:txBody>
      </p:sp>
      <p:sp>
        <p:nvSpPr>
          <p:cNvPr id="146" name="PlaceHolder 1"/>
          <p:cNvSpPr>
            <a:spLocks noGrp="1"/>
          </p:cNvSpPr>
          <p:nvPr>
            <p:ph type="title"/>
          </p:nvPr>
        </p:nvSpPr>
        <p:spPr>
          <a:xfrm>
            <a:off x="1069920" y="484560"/>
            <a:ext cx="10058040" cy="1608840"/>
          </a:xfrm>
          <a:prstGeom prst="rect">
            <a:avLst/>
          </a:prstGeom>
          <a:noFill/>
          <a:ln w="0">
            <a:noFill/>
          </a:ln>
        </p:spPr>
        <p:txBody>
          <a:bodyPr lIns="91440" rIns="91440" tIns="45720" bIns="45720" anchor="ctr">
            <a:normAutofit/>
          </a:bodyPr>
          <a:p>
            <a:pPr indent="0" defTabSz="914400">
              <a:lnSpc>
                <a:spcPct val="90000"/>
              </a:lnSpc>
              <a:buNone/>
            </a:pPr>
            <a:r>
              <a:rPr b="0" lang="cs-CZ" sz="5400" spc="-1" strike="noStrike" cap="all">
                <a:solidFill>
                  <a:srgbClr val="000000"/>
                </a:solidFill>
                <a:latin typeface="Rockwell Condensed"/>
              </a:rPr>
              <a:t>Medulla spinalis</a:t>
            </a:r>
            <a:endParaRPr b="0" lang="en-US" sz="5400" spc="-1" strike="noStrike">
              <a:solidFill>
                <a:schemeClr val="dk1"/>
              </a:solidFill>
              <a:latin typeface="Rockwell"/>
            </a:endParaRPr>
          </a:p>
        </p:txBody>
      </p:sp>
      <p:pic>
        <p:nvPicPr>
          <p:cNvPr id="147" name="Obrázek 4" descr=""/>
          <p:cNvPicPr/>
          <p:nvPr/>
        </p:nvPicPr>
        <p:blipFill>
          <a:blip r:embed="rId4"/>
          <a:srcRect l="1201" t="0" r="1122" b="0"/>
          <a:stretch/>
        </p:blipFill>
        <p:spPr>
          <a:xfrm>
            <a:off x="1007280" y="2265120"/>
            <a:ext cx="5088600" cy="3906720"/>
          </a:xfrm>
          <a:prstGeom prst="rect">
            <a:avLst/>
          </a:prstGeom>
          <a:ln w="0">
            <a:noFill/>
          </a:ln>
        </p:spPr>
      </p:pic>
      <p:sp>
        <p:nvSpPr>
          <p:cNvPr id="148" name="PlaceHolder 2"/>
          <p:cNvSpPr>
            <a:spLocks noGrp="1"/>
          </p:cNvSpPr>
          <p:nvPr>
            <p:ph/>
          </p:nvPr>
        </p:nvSpPr>
        <p:spPr>
          <a:xfrm>
            <a:off x="6496200" y="2320560"/>
            <a:ext cx="4631760" cy="3851280"/>
          </a:xfrm>
          <a:prstGeom prst="rect">
            <a:avLst/>
          </a:prstGeom>
          <a:noFill/>
          <a:ln w="0">
            <a:noFill/>
          </a:ln>
        </p:spPr>
        <p:txBody>
          <a:bodyPr lIns="91440" rIns="91440" tIns="45720" bIns="45720" anchor="ctr">
            <a:normAutofit/>
          </a:bodyPr>
          <a:p>
            <a:pPr marL="182880" indent="-182880" defTabSz="914400">
              <a:lnSpc>
                <a:spcPct val="90000"/>
              </a:lnSpc>
              <a:spcBef>
                <a:spcPts val="1199"/>
              </a:spcBef>
              <a:buClr>
                <a:srgbClr val="9e3611"/>
              </a:buClr>
              <a:buSzPct val="85000"/>
              <a:buFont typeface="Wingdings" charset="2"/>
              <a:buChar char=""/>
            </a:pPr>
            <a:r>
              <a:rPr b="0" lang="cs-CZ" sz="1700" spc="-1" strike="noStrike">
                <a:solidFill>
                  <a:schemeClr val="dk1"/>
                </a:solidFill>
                <a:latin typeface="Rockwell"/>
              </a:rPr>
              <a:t>Hřbetní mícha</a:t>
            </a:r>
            <a:endParaRPr b="0" lang="en-US" sz="17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700" spc="-1" strike="noStrike">
                <a:solidFill>
                  <a:schemeClr val="dk1"/>
                </a:solidFill>
                <a:latin typeface="Rockwell"/>
              </a:rPr>
              <a:t>Provazec nervové tkáně - 40-45 cm</a:t>
            </a:r>
            <a:endParaRPr b="0" lang="en-US" sz="17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700" spc="-1" strike="noStrike">
                <a:solidFill>
                  <a:schemeClr val="dk1"/>
                </a:solidFill>
                <a:latin typeface="Rockwell"/>
              </a:rPr>
              <a:t>Uložena v páteřním kanálu, začíná ve výši atlasu (C1), končí ve výši meziobratlového disku L1 a L2</a:t>
            </a:r>
            <a:endParaRPr b="0" lang="en-US" sz="17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700" spc="-1" strike="noStrike">
                <a:solidFill>
                  <a:schemeClr val="dk1"/>
                </a:solidFill>
                <a:latin typeface="Rockwell"/>
              </a:rPr>
              <a:t>Od 4. prenatálního měsíce roste páteřní kanál rychleji než mícha - mícha tedy nedorůstá až do konce páteřního kanálu (odběr likvoru)</a:t>
            </a:r>
            <a:endParaRPr b="0" lang="en-US" sz="17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700" spc="-1" strike="noStrike">
                <a:solidFill>
                  <a:schemeClr val="dk1"/>
                </a:solidFill>
                <a:latin typeface="Rockwell"/>
              </a:rPr>
              <a:t>Kořenová vlákna - přední a zadní kořeny - míšní nervy</a:t>
            </a:r>
            <a:endParaRPr b="0" lang="en-US" sz="17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700" spc="-1" strike="noStrike">
                <a:solidFill>
                  <a:schemeClr val="dk1"/>
                </a:solidFill>
                <a:latin typeface="Rockwell"/>
              </a:rPr>
              <a:t>Bílá hmota zevně, šedá hmota uvnitř</a:t>
            </a:r>
            <a:endParaRPr b="0" lang="en-US" sz="1700" spc="-1" strike="noStrike">
              <a:solidFill>
                <a:schemeClr val="dk1"/>
              </a:solidFill>
              <a:latin typeface="Rockwell"/>
            </a:endParaRPr>
          </a:p>
        </p:txBody>
      </p:sp>
      <p:sp>
        <p:nvSpPr>
          <p:cNvPr id="149" name="Oval 16">
            <a:extLst>
              <a:ext uri="{C183D7F6-B498-43B3-948B-1728B52AA6E4}">
                <adec:decorative xmlns:adec="http://schemas.microsoft.com/office/drawing/2017/decorative" val="1"/>
              </a:ext>
            </a:extLst>
          </p:cNvPr>
          <p:cNvSpPr/>
          <p:nvPr/>
        </p:nvSpPr>
        <p:spPr>
          <a:xfrm>
            <a:off x="11401560" y="6229800"/>
            <a:ext cx="456840" cy="456840"/>
          </a:xfrm>
          <a:prstGeom prst="ellipse">
            <a:avLst/>
          </a:prstGeom>
          <a:blipFill rotWithShape="0">
            <a:blip r:embed="rId5"/>
            <a:srcRect/>
            <a:tile tx="56995" ty="0" sx="84990" sy="84992" algn="tl"/>
          </a:blipFill>
          <a:ln w="25400">
            <a:noFill/>
          </a:ln>
        </p:spPr>
        <p:style>
          <a:lnRef idx="0"/>
          <a:fillRef idx="0"/>
          <a:effectRef idx="0"/>
          <a:fontRef idx="minor"/>
        </p:style>
        <p:txBody>
          <a:bodyPr lIns="0" rIns="0" tIns="0" bIns="0" anchor="ctr">
            <a:noAutofit/>
          </a:bodyPr>
          <a:p>
            <a:pPr algn="ctr" defTabSz="914400">
              <a:lnSpc>
                <a:spcPct val="100000"/>
              </a:lnSpc>
              <a:tabLst>
                <a:tab algn="l" pos="0"/>
              </a:tabLst>
            </a:pPr>
            <a:endParaRPr b="0" lang="en-US" sz="2000" spc="-1" strike="noStrike">
              <a:solidFill>
                <a:srgbClr val="ffffff"/>
              </a:solidFill>
              <a:latin typeface="Rockwell Extra Bold"/>
            </a:endParaRPr>
          </a:p>
        </p:txBody>
      </p:sp>
      <p:sp>
        <p:nvSpPr>
          <p:cNvPr id="150" name="Oval 18">
            <a:extLst>
              <a:ext uri="{C183D7F6-B498-43B3-948B-1728B52AA6E4}">
                <adec:decorative xmlns:adec="http://schemas.microsoft.com/office/drawing/2017/decorative" val="1"/>
              </a:ext>
            </a:extLst>
          </p:cNvPr>
          <p:cNvSpPr/>
          <p:nvPr/>
        </p:nvSpPr>
        <p:spPr>
          <a:xfrm>
            <a:off x="11431080" y="6258960"/>
            <a:ext cx="398520" cy="398520"/>
          </a:xfrm>
          <a:prstGeom prst="ellipse">
            <a:avLst/>
          </a:prstGeom>
          <a:noFill/>
          <a:ln w="12700">
            <a:solidFill>
              <a:srgbClr val="ffffff"/>
            </a:solidFill>
            <a:round/>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pic>
        <p:nvPicPr>
          <p:cNvPr id="151" name="" descr="">
            <a:hlinkClick r:id="" action="ppaction://media"/>
          </p:cNvPr>
          <p:cNvPicPr/>
          <p:nvPr>
            <a:audioFile r:link="rId6"/>
            <p:extLst>
              <p:ext uri="{DAA4B4D4-6D71-4841-9C94-3DE7FCFB9230}">
                <p14:media r:embed="rId7"/>
              </p:ext>
            </p:extLst>
          </p:nvPr>
        </p:nvPicPr>
        <p:blipFill>
          <a:blip r:embed="rId8"/>
          <a:stretch>
            <a:fillRect/>
          </a:stretch>
        </p:blipFill>
        <p:spPr>
          <a:xfrm>
            <a:off x="5565240" y="5696640"/>
            <a:ext cx="487080" cy="487080"/>
          </a:xfrm>
          <a:prstGeom prst="rect">
            <a:avLst/>
          </a:prstGeom>
          <a:ln w="0">
            <a:noFill/>
          </a:ln>
        </p:spPr>
      </p:pic>
    </p:spTree>
  </p:cSld>
  <mc:AlternateContent>
    <mc:Choice Requires="p14">
      <p:transition spd="slow" p14:dur="2000"/>
    </mc:Choice>
    <mc:Fallback>
      <p:transition spd="slow"/>
    </mc:Fallback>
  </mc:AlternateContent>
  <p:timing>
    <p:tnLst>
      <p:par>
        <p:cTn id="31" dur="indefinite" restart="never" nodeType="tmRoot">
          <p:childTnLst>
            <p:seq>
              <p:cTn id="32" dur="indefinite" nodeType="mainSeq">
                <p:childTnLst>
                  <p:par>
                    <p:cTn id="33" fill="hold">
                      <p:stCondLst>
                        <p:cond delay="indefinite"/>
                      </p:stCondLst>
                      <p:childTnLst>
                        <p:par>
                          <p:cTn id="34" fill="hold">
                            <p:stCondLst>
                              <p:cond delay="0"/>
                            </p:stCondLst>
                            <p:childTnLst>
                              <p:par>
                                <p:cTn id="35" nodeType="clickEffect" fill="hold" presetClass="mediacall">
                                  <p:stCondLst>
                                    <p:cond delay="0"/>
                                  </p:stCondLst>
                                  <p:childTnLst>
                                    <p:cmd type="call" cmd="playFrom(0.0)">
                                      <p:cBhvr>
                                        <p:cTn id="36" dur="148733" fill="hold"/>
                                        <p:tgtEl>
                                          <p:spTgt spid="15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51"/>
                </p:tgtEl>
              </p:cMediaNode>
            </p:audio>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52" name="Rectangle 8">
            <a:extLst>
              <a:ext uri="{C183D7F6-B498-43B3-948B-1728B52AA6E4}">
                <adec:decorative xmlns:adec="http://schemas.microsoft.com/office/drawing/2017/decorative" val="1"/>
              </a:ext>
            </a:extLst>
          </p:cNvPr>
          <p:cNvSpPr/>
          <p:nvPr/>
        </p:nvSpPr>
        <p:spPr>
          <a:xfrm>
            <a:off x="4651560" y="0"/>
            <a:ext cx="7539840" cy="6857640"/>
          </a:xfrm>
          <a:prstGeom prst="rect">
            <a:avLst/>
          </a:prstGeom>
          <a:blipFill rotWithShape="0">
            <a:blip r:embed="rId1">
              <a:alphaModFix amt="60000"/>
            </a:blip>
            <a:srcRect/>
            <a:tile tx="0" ty="1057968" sx="91990" sy="88989" algn="ctr"/>
          </a:blip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800" spc="-1" strike="noStrike">
              <a:solidFill>
                <a:schemeClr val="lt1"/>
              </a:solidFill>
              <a:latin typeface="Rockwell"/>
            </a:endParaRPr>
          </a:p>
        </p:txBody>
      </p:sp>
      <p:sp>
        <p:nvSpPr>
          <p:cNvPr id="153" name="PlaceHolder 1"/>
          <p:cNvSpPr>
            <a:spLocks noGrp="1"/>
          </p:cNvSpPr>
          <p:nvPr>
            <p:ph type="title"/>
          </p:nvPr>
        </p:nvSpPr>
        <p:spPr>
          <a:xfrm>
            <a:off x="4970160" y="484560"/>
            <a:ext cx="6729840" cy="1608840"/>
          </a:xfrm>
          <a:prstGeom prst="rect">
            <a:avLst/>
          </a:prstGeom>
          <a:noFill/>
          <a:ln w="0">
            <a:noFill/>
          </a:ln>
        </p:spPr>
        <p:txBody>
          <a:bodyPr lIns="91440" rIns="91440" tIns="45720" bIns="45720" anchor="ctr">
            <a:normAutofit/>
          </a:bodyPr>
          <a:p>
            <a:pPr indent="0" defTabSz="914400">
              <a:lnSpc>
                <a:spcPct val="90000"/>
              </a:lnSpc>
              <a:buNone/>
            </a:pPr>
            <a:r>
              <a:rPr b="0" lang="cs-CZ" sz="4400" spc="-1" strike="noStrike" cap="all">
                <a:solidFill>
                  <a:srgbClr val="000000"/>
                </a:solidFill>
                <a:latin typeface="Rockwell Condensed"/>
              </a:rPr>
              <a:t>Mozkový kmen</a:t>
            </a:r>
            <a:endParaRPr b="0" lang="en-US" sz="4400" spc="-1" strike="noStrike">
              <a:solidFill>
                <a:schemeClr val="dk1"/>
              </a:solidFill>
              <a:latin typeface="Rockwell"/>
            </a:endParaRPr>
          </a:p>
        </p:txBody>
      </p:sp>
      <p:pic>
        <p:nvPicPr>
          <p:cNvPr id="154" name="Obrázek 4" descr=""/>
          <p:cNvPicPr/>
          <p:nvPr/>
        </p:nvPicPr>
        <p:blipFill>
          <a:blip r:embed="rId2"/>
          <a:stretch/>
        </p:blipFill>
        <p:spPr>
          <a:xfrm>
            <a:off x="633960" y="1589400"/>
            <a:ext cx="3721680" cy="3689280"/>
          </a:xfrm>
          <a:prstGeom prst="rect">
            <a:avLst/>
          </a:prstGeom>
          <a:ln w="0">
            <a:noFill/>
          </a:ln>
        </p:spPr>
      </p:pic>
      <p:sp>
        <p:nvSpPr>
          <p:cNvPr id="155" name="PlaceHolder 2"/>
          <p:cNvSpPr>
            <a:spLocks noGrp="1"/>
          </p:cNvSpPr>
          <p:nvPr>
            <p:ph/>
          </p:nvPr>
        </p:nvSpPr>
        <p:spPr>
          <a:xfrm>
            <a:off x="4970160" y="2121480"/>
            <a:ext cx="6729840" cy="4050360"/>
          </a:xfrm>
          <a:prstGeom prst="rect">
            <a:avLst/>
          </a:prstGeom>
          <a:noFill/>
          <a:ln w="0">
            <a:noFill/>
          </a:ln>
        </p:spPr>
        <p:txBody>
          <a:bodyPr lIns="91440" rIns="91440" tIns="45720" bIns="45720" anchor="t">
            <a:normAutofit/>
          </a:bodyPr>
          <a:p>
            <a:pPr marL="182880" indent="-182880" defTabSz="914400">
              <a:lnSpc>
                <a:spcPct val="90000"/>
              </a:lnSpc>
              <a:spcBef>
                <a:spcPts val="1199"/>
              </a:spcBef>
              <a:buClr>
                <a:srgbClr val="9e3611"/>
              </a:buClr>
              <a:buSzPct val="85000"/>
              <a:buFont typeface="Wingdings" charset="2"/>
              <a:buChar char=""/>
            </a:pPr>
            <a:r>
              <a:rPr b="0" lang="cs-CZ" sz="1900" spc="-1" strike="noStrike">
                <a:solidFill>
                  <a:schemeClr val="dk1"/>
                </a:solidFill>
                <a:latin typeface="Rockwell"/>
              </a:rPr>
              <a:t>Medulla oblongata - prodloužená mícha</a:t>
            </a:r>
            <a:endParaRPr b="0" lang="en-US" sz="19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900" spc="-1" strike="noStrike">
                <a:solidFill>
                  <a:schemeClr val="dk1"/>
                </a:solidFill>
                <a:latin typeface="Rockwell"/>
              </a:rPr>
              <a:t>Pons Varoli - Varolův most</a:t>
            </a:r>
            <a:endParaRPr b="0" lang="en-US" sz="19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900" spc="-1" strike="noStrike">
                <a:solidFill>
                  <a:schemeClr val="dk1"/>
                </a:solidFill>
                <a:latin typeface="Rockwell"/>
              </a:rPr>
              <a:t>Fossa rhomboidea</a:t>
            </a:r>
            <a:endParaRPr b="0" lang="en-US" sz="1900" spc="-1" strike="noStrike">
              <a:solidFill>
                <a:schemeClr val="dk1"/>
              </a:solidFill>
              <a:latin typeface="Rockwell"/>
            </a:endParaRPr>
          </a:p>
          <a:p>
            <a:pPr marL="182880" indent="-182880" defTabSz="914400">
              <a:lnSpc>
                <a:spcPct val="90000"/>
              </a:lnSpc>
              <a:spcBef>
                <a:spcPts val="1199"/>
              </a:spcBef>
              <a:buClr>
                <a:srgbClr val="9e3611"/>
              </a:buClr>
              <a:buSzPct val="85000"/>
              <a:buFont typeface="Wingdings" charset="2"/>
              <a:buChar char=""/>
            </a:pPr>
            <a:r>
              <a:rPr b="0" lang="cs-CZ" sz="1900" spc="-1" strike="noStrike">
                <a:solidFill>
                  <a:schemeClr val="dk1"/>
                </a:solidFill>
                <a:latin typeface="Rockwell"/>
              </a:rPr>
              <a:t>Mesencephalon</a:t>
            </a:r>
            <a:endParaRPr b="0" lang="en-US" sz="1900" spc="-1" strike="noStrike">
              <a:solidFill>
                <a:schemeClr val="dk1"/>
              </a:solidFill>
              <a:latin typeface="Rockwell"/>
            </a:endParaRPr>
          </a:p>
          <a:p>
            <a:pPr indent="0" defTabSz="914400">
              <a:lnSpc>
                <a:spcPct val="90000"/>
              </a:lnSpc>
              <a:spcBef>
                <a:spcPts val="1199"/>
              </a:spcBef>
              <a:buNone/>
            </a:pPr>
            <a:endParaRPr b="0" lang="en-US" sz="1900" spc="-1" strike="noStrike">
              <a:solidFill>
                <a:schemeClr val="dk1"/>
              </a:solidFill>
              <a:latin typeface="Rockwell"/>
            </a:endParaRPr>
          </a:p>
          <a:p>
            <a:pPr indent="0" defTabSz="914400">
              <a:lnSpc>
                <a:spcPct val="90000"/>
              </a:lnSpc>
              <a:spcBef>
                <a:spcPts val="1199"/>
              </a:spcBef>
              <a:buNone/>
              <a:tabLst>
                <a:tab algn="l" pos="0"/>
              </a:tabLst>
            </a:pPr>
            <a:r>
              <a:rPr b="0" lang="cs-CZ" sz="1900" spc="-1" strike="noStrike">
                <a:solidFill>
                  <a:schemeClr val="dk1"/>
                </a:solidFill>
                <a:latin typeface="Rockwell"/>
              </a:rPr>
              <a:t>Spojení s okolním světem, předává informace dalším strukturám, obsahuje centra zodpovědná za nepodmíněné reflexy pro zajištění dechové frekvence, tepové frekvence, TK. Viscerální a obanné reakce (kašel, kýchnutí, zvracení).</a:t>
            </a:r>
            <a:endParaRPr b="0" lang="en-US" sz="1900" spc="-1" strike="noStrike">
              <a:solidFill>
                <a:schemeClr val="dk1"/>
              </a:solidFill>
              <a:latin typeface="Rockwell"/>
            </a:endParaRPr>
          </a:p>
          <a:p>
            <a:pPr indent="0" defTabSz="914400">
              <a:lnSpc>
                <a:spcPct val="90000"/>
              </a:lnSpc>
              <a:spcBef>
                <a:spcPts val="1199"/>
              </a:spcBef>
              <a:buNone/>
              <a:tabLst>
                <a:tab algn="l" pos="0"/>
              </a:tabLst>
            </a:pPr>
            <a:r>
              <a:rPr b="0" lang="cs-CZ" sz="1900" spc="-1" strike="noStrike">
                <a:solidFill>
                  <a:schemeClr val="dk1"/>
                </a:solidFill>
                <a:latin typeface="Rockwell"/>
              </a:rPr>
              <a:t>Spolu s mozečkem zodpovědný za rovnováhu, svalový tonus, jemnou motoriku.</a:t>
            </a:r>
            <a:endParaRPr b="0" lang="en-US" sz="1900" spc="-1" strike="noStrike">
              <a:solidFill>
                <a:schemeClr val="dk1"/>
              </a:solidFill>
              <a:latin typeface="Rockwell"/>
            </a:endParaRPr>
          </a:p>
        </p:txBody>
      </p:sp>
      <p:grpSp>
        <p:nvGrpSpPr>
          <p:cNvPr id="156" name="Group 10">
            <a:extLst>
              <a:ext uri="{C183D7F6-B498-43B3-948B-1728B52AA6E4}">
                <adec:decorative xmlns:adec="http://schemas.microsoft.com/office/drawing/2017/decorative" val="1"/>
              </a:ext>
            </a:extLst>
          </p:cNvPr>
          <p:cNvGrpSpPr/>
          <p:nvPr/>
        </p:nvGrpSpPr>
        <p:grpSpPr>
          <a:xfrm>
            <a:off x="11401560" y="6229800"/>
            <a:ext cx="456840" cy="456840"/>
            <a:chOff x="11401560" y="6229800"/>
            <a:chExt cx="456840" cy="456840"/>
          </a:xfrm>
        </p:grpSpPr>
        <p:sp>
          <p:nvSpPr>
            <p:cNvPr id="157" name="Oval 11">
              <a:extLst>
                <a:ext uri="{C183D7F6-B498-43B3-948B-1728B52AA6E4}">
                  <adec:decorative xmlns:adec="http://schemas.microsoft.com/office/drawing/2017/decorative" val="1"/>
                </a:ext>
              </a:extLst>
            </p:cNvPr>
            <p:cNvSpPr/>
            <p:nvPr/>
          </p:nvSpPr>
          <p:spPr>
            <a:xfrm>
              <a:off x="11401560" y="6229800"/>
              <a:ext cx="456840" cy="456840"/>
            </a:xfrm>
            <a:prstGeom prst="ellipse">
              <a:avLst/>
            </a:prstGeom>
            <a:blipFill rotWithShape="0">
              <a:blip r:embed="rId3"/>
              <a:srcRect/>
              <a:tile tx="56995" ty="0" sx="84990" sy="84992" algn="tl"/>
            </a:blipFill>
            <a:ln w="25400">
              <a:noFill/>
            </a:ln>
          </p:spPr>
          <p:style>
            <a:lnRef idx="0"/>
            <a:fillRef idx="0"/>
            <a:effectRef idx="0"/>
            <a:fontRef idx="minor"/>
          </p:style>
          <p:txBody>
            <a:bodyPr lIns="0" rIns="0" tIns="0" bIns="0" anchor="ctr">
              <a:noAutofit/>
            </a:bodyPr>
            <a:p>
              <a:pPr algn="ctr" defTabSz="914400">
                <a:lnSpc>
                  <a:spcPct val="100000"/>
                </a:lnSpc>
                <a:tabLst>
                  <a:tab algn="l" pos="0"/>
                </a:tabLst>
              </a:pPr>
              <a:endParaRPr b="0" lang="en-US" sz="2000" spc="-1" strike="noStrike">
                <a:solidFill>
                  <a:srgbClr val="ffffff"/>
                </a:solidFill>
                <a:latin typeface="Rockwell Extra Bold"/>
              </a:endParaRPr>
            </a:p>
          </p:txBody>
        </p:sp>
        <p:sp>
          <p:nvSpPr>
            <p:cNvPr id="158" name="Oval 12">
              <a:extLst>
                <a:ext uri="{C183D7F6-B498-43B3-948B-1728B52AA6E4}">
                  <adec:decorative xmlns:adec="http://schemas.microsoft.com/office/drawing/2017/decorative" val="1"/>
                </a:ext>
              </a:extLst>
            </p:cNvPr>
            <p:cNvSpPr/>
            <p:nvPr/>
          </p:nvSpPr>
          <p:spPr>
            <a:xfrm>
              <a:off x="11431080" y="6258960"/>
              <a:ext cx="398520" cy="398520"/>
            </a:xfrm>
            <a:prstGeom prst="ellipse">
              <a:avLst/>
            </a:prstGeom>
            <a:noFill/>
            <a:ln w="12700">
              <a:solidFill>
                <a:srgbClr val="ffffff"/>
              </a:solidFill>
              <a:round/>
            </a:ln>
          </p:spPr>
          <p:style>
            <a:lnRef idx="0"/>
            <a:fillRef idx="0"/>
            <a:effectRef idx="0"/>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fffff"/>
                </a:solidFill>
                <a:latin typeface="Calibri"/>
              </a:endParaRPr>
            </a:p>
          </p:txBody>
        </p:sp>
      </p:grpSp>
      <p:pic>
        <p:nvPicPr>
          <p:cNvPr id="159" name="" descr="">
            <a:hlinkClick r:id="" action="ppaction://media"/>
          </p:cNvPr>
          <p:cNvPicPr/>
          <p:nvPr>
            <a:audioFile r:link="rId4"/>
            <p:extLst>
              <p:ext uri="{DAA4B4D4-6D71-4841-9C94-3DE7FCFB9230}">
                <p14:media r:embed="rId5"/>
              </p:ext>
            </p:extLst>
          </p:nvPr>
        </p:nvPicPr>
        <p:blipFill>
          <a:blip r:embed="rId6"/>
          <a:stretch>
            <a:fillRect/>
          </a:stretch>
        </p:blipFill>
        <p:spPr>
          <a:xfrm>
            <a:off x="3382560" y="5928480"/>
            <a:ext cx="487080" cy="487080"/>
          </a:xfrm>
          <a:prstGeom prst="rect">
            <a:avLst/>
          </a:prstGeom>
          <a:ln w="0">
            <a:noFill/>
          </a:ln>
        </p:spPr>
      </p:pic>
    </p:spTree>
  </p:cSld>
  <mc:AlternateContent>
    <mc:Choice Requires="p14">
      <p:transition spd="slow" p14:dur="2000"/>
    </mc:Choice>
    <mc:Fallback>
      <p:transition spd="slow"/>
    </mc:Fallback>
  </mc:AlternateContent>
  <p:timing>
    <p:tnLst>
      <p:par>
        <p:cTn id="37" dur="indefinite" restart="never" nodeType="tmRoot">
          <p:childTnLst>
            <p:seq>
              <p:cTn id="38" dur="indefinite" nodeType="mainSeq">
                <p:childTnLst>
                  <p:par>
                    <p:cTn id="39" fill="hold">
                      <p:stCondLst>
                        <p:cond delay="indefinite"/>
                      </p:stCondLst>
                      <p:childTnLst>
                        <p:par>
                          <p:cTn id="40" fill="hold">
                            <p:stCondLst>
                              <p:cond delay="0"/>
                            </p:stCondLst>
                            <p:childTnLst>
                              <p:par>
                                <p:cTn id="41" nodeType="clickEffect" fill="hold" presetClass="mediacall">
                                  <p:stCondLst>
                                    <p:cond delay="0"/>
                                  </p:stCondLst>
                                  <p:childTnLst>
                                    <p:cmd type="call" cmd="playFrom(0.0)">
                                      <p:cBhvr>
                                        <p:cTn id="42" dur="176574" fill="hold"/>
                                        <p:tgtEl>
                                          <p:spTgt spid="15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59"/>
                </p:tgtEl>
              </p:cMediaNode>
            </p:audio>
          </p:childTnLst>
        </p:cTn>
      </p:par>
    </p:tnLst>
  </p:timing>
</p:sld>
</file>

<file path=ppt/theme/_rels/them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1.jpeg"/><Relationship Id="rId3" Type="http://schemas.openxmlformats.org/officeDocument/2006/relationships/image" Target="../media/image1.jpeg"/>
</Relationships>
</file>

<file path=ppt/theme/_rels/theme2.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1.jpeg"/><Relationship Id="rId3" Type="http://schemas.openxmlformats.org/officeDocument/2006/relationships/image" Target="../media/image1.jpeg"/>
</Relationships>
</file>

<file path=ppt/theme/theme1.xml><?xml version="1.0" encoding="utf-8"?>
<a:theme xmlns:a="http://schemas.openxmlformats.org/drawingml/2006/main" xmlns:r="http://schemas.openxmlformats.org/officeDocument/2006/relationships" name="Wood Type">
  <a:themeElements>
    <a:clrScheme name="Wood Type">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pitchFamily="0" charset="1"/>
        <a:ea typeface=""/>
        <a:cs typeface=""/>
      </a:majorFont>
      <a:minorFont>
        <a:latin typeface="Rockwell" panose="02060603020205020403" pitchFamily="0" charset="1"/>
        <a:ea typeface=""/>
        <a:cs typeface=""/>
      </a:minorFont>
    </a:fontScheme>
    <a:fmtScheme>
      <a:fillStyleLst>
        <a:solidFill>
          <a:schemeClr val="phClr"/>
        </a:solidFill>
        <a:blipFill rotWithShape="1">
          <a:blip r:embed="rId1"/>
          <a:srcRect l="0" t="0" r="0" b="0"/>
          <a:tile tx="0" ty="0" sx="60000" sy="59000" flip="none" algn="tl"/>
        </a:blipFill>
        <a:blipFill rotWithShape="1">
          <a:blip r:embed="rId2"/>
          <a:srcRect l="0" t="0" r="0" b="0"/>
          <a:tile tx="0" ty="0" sx="60000" sy="59000" flip="none" algn="tl"/>
        </a:blipFill>
      </a:fillStyleLst>
      <a:lnStyleLst>
        <a:ln w="6350" cap="flat" cmpd="sng" algn="ctr">
          <a:prstDash val="solid"/>
        </a:ln>
        <a:ln w="12700" cap="flat" cmpd="sng" algn="ctr">
          <a:prstDash val="solid"/>
        </a:ln>
        <a:ln w="19050" cap="flat" cmpd="sng" algn="ctr">
          <a:prstDash val="solid"/>
        </a:ln>
      </a:lnStyleLst>
      <a:effectStyleLst>
        <a:effectStyle>
          <a:effectLst/>
        </a:effectStyle>
        <a:effectStyle>
          <a:effectLst/>
        </a:effectStyle>
        <a:effectStyle>
          <a:effectLst/>
        </a:effectStyle>
      </a:effectStyleLst>
      <a:bgFillStyleLst>
        <a:solidFill>
          <a:schemeClr val="phClr"/>
        </a:solidFill>
        <a:solidFill>
          <a:schemeClr val="phClr">
            <a:shade val="97000"/>
          </a:schemeClr>
        </a:solidFill>
        <a:blipFill rotWithShape="1">
          <a:blip r:embed="rId3"/>
          <a:srcRect l="0" t="0" r="0" b="0"/>
          <a:tile tx="0" ty="0" sx="100000" sy="100000" flip="none" algn="tl"/>
        </a:blipFill>
      </a:bgFillStyleLst>
    </a:fmtScheme>
  </a:themeElements>
</a:theme>
</file>

<file path=ppt/theme/theme2.xml><?xml version="1.0" encoding="utf-8"?>
<a:theme xmlns:a="http://schemas.openxmlformats.org/drawingml/2006/main" xmlns:r="http://schemas.openxmlformats.org/officeDocument/2006/relationships" name="Wood Type">
  <a:themeElements>
    <a:clrScheme name="Wood Type">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pitchFamily="0" charset="1"/>
        <a:ea typeface=""/>
        <a:cs typeface=""/>
      </a:majorFont>
      <a:minorFont>
        <a:latin typeface="Rockwell" panose="02060603020205020403" pitchFamily="0" charset="1"/>
        <a:ea typeface=""/>
        <a:cs typeface=""/>
      </a:minorFont>
    </a:fontScheme>
    <a:fmtScheme>
      <a:fillStyleLst>
        <a:solidFill>
          <a:schemeClr val="phClr"/>
        </a:solidFill>
        <a:blipFill rotWithShape="1">
          <a:blip r:embed="rId1"/>
          <a:srcRect l="0" t="0" r="0" b="0"/>
          <a:tile tx="0" ty="0" sx="60000" sy="59000" flip="none" algn="tl"/>
        </a:blipFill>
        <a:blipFill rotWithShape="1">
          <a:blip r:embed="rId2"/>
          <a:srcRect l="0" t="0" r="0" b="0"/>
          <a:tile tx="0" ty="0" sx="60000" sy="59000" flip="none" algn="tl"/>
        </a:blipFill>
      </a:fillStyleLst>
      <a:lnStyleLst>
        <a:ln w="6350" cap="flat" cmpd="sng" algn="ctr">
          <a:prstDash val="solid"/>
        </a:ln>
        <a:ln w="12700" cap="flat" cmpd="sng" algn="ctr">
          <a:prstDash val="solid"/>
        </a:ln>
        <a:ln w="19050" cap="flat" cmpd="sng" algn="ctr">
          <a:prstDash val="solid"/>
        </a:ln>
      </a:lnStyleLst>
      <a:effectStyleLst>
        <a:effectStyle>
          <a:effectLst/>
        </a:effectStyle>
        <a:effectStyle>
          <a:effectLst/>
        </a:effectStyle>
        <a:effectStyle>
          <a:effectLst/>
        </a:effectStyle>
      </a:effectStyleLst>
      <a:bgFillStyleLst>
        <a:solidFill>
          <a:schemeClr val="phClr"/>
        </a:solidFill>
        <a:solidFill>
          <a:schemeClr val="phClr">
            <a:shade val="97000"/>
          </a:schemeClr>
        </a:solidFill>
        <a:blipFill rotWithShape="1">
          <a:blip r:embed="rId3"/>
          <a:srcRect l="0" t="0" r="0" b="0"/>
          <a:tile tx="0" ty="0" sx="100000" sy="100000" flip="none" algn="tl"/>
        </a:blip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7F892DC00D1B941AF9D8C886F87D21A" ma:contentTypeVersion="2" ma:contentTypeDescription="Vytvoří nový dokument" ma:contentTypeScope="" ma:versionID="e1a41a2ce09b29d4769ed7206e097f23">
  <xsd:schema xmlns:xsd="http://www.w3.org/2001/XMLSchema" xmlns:xs="http://www.w3.org/2001/XMLSchema" xmlns:p="http://schemas.microsoft.com/office/2006/metadata/properties" xmlns:ns3="81b0d7d3-03a4-45d7-a633-b486b0a29e22" targetNamespace="http://schemas.microsoft.com/office/2006/metadata/properties" ma:root="true" ma:fieldsID="61b82095770b1f12482a032346b32de5" ns3:_="">
    <xsd:import namespace="81b0d7d3-03a4-45d7-a633-b486b0a29e2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0d7d3-03a4-45d7-a633-b486b0a29e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43517C-E78B-446B-87A0-1ABFBE2437F9}">
  <ds:schemaRefs>
    <ds:schemaRef ds:uri="81b0d7d3-03a4-45d7-a633-b486b0a29e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7D78CDD-19E7-4A90-92DF-2BF5245F3C72}">
  <ds:schemaRefs>
    <ds:schemaRef ds:uri="http://schemas.microsoft.com/sharepoint/v3/contenttype/forms"/>
  </ds:schemaRefs>
</ds:datastoreItem>
</file>

<file path=customXml/itemProps3.xml><?xml version="1.0" encoding="utf-8"?>
<ds:datastoreItem xmlns:ds="http://schemas.openxmlformats.org/officeDocument/2006/customXml" ds:itemID="{3FDE4710-0D3F-427A-87C4-A3B537C50537}">
  <ds:schemaRefs>
    <ds:schemaRef ds:uri="81b0d7d3-03a4-45d7-a633-b486b0a29e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Wood Type</Template>
  <TotalTime>2560</TotalTime>
  <Application>LibreOffice/7.6.1.2$Windows_X86_64 LibreOffice_project/f5defcebd022c5bc36bbb79be232cb6926d8f674</Application>
  <AppVersion>15.0000</AppVersion>
  <Words>1773</Words>
  <Paragraphs>223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2020-10-10T12:26:53Z</dcterms:created>
  <dc:creator>Petr Grossmann</dc:creator>
  <dc:description/>
  <dc:language>cs-CZ</dc:language>
  <cp:lastModifiedBy/>
  <dcterms:modified xsi:type="dcterms:W3CDTF">2023-12-17T23:18:38Z</dcterms:modified>
  <cp:revision>1000</cp:revision>
  <dc:subject/>
  <dc:title>Prezentace aplikace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0x01010047F892DC00D1B941AF9D8C886F87D21A</vt:lpwstr>
  </property>
  <property fmtid="{D5CDD505-2E9C-101B-9397-08002B2CF9AE}" pid="3" name="MMClips">
    <vt:i4>15</vt:i4>
  </property>
  <property fmtid="{D5CDD505-2E9C-101B-9397-08002B2CF9AE}" pid="4" name="PresentationFormat">
    <vt:lpwstr>Širokoúhlá obrazovka</vt:lpwstr>
  </property>
  <property fmtid="{D5CDD505-2E9C-101B-9397-08002B2CF9AE}" pid="5" name="Slides">
    <vt:i4>29</vt:i4>
  </property>
</Properties>
</file>