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61" r:id="rId5"/>
    <p:sldId id="260" r:id="rId6"/>
    <p:sldId id="259" r:id="rId7"/>
    <p:sldId id="258" r:id="rId8"/>
    <p:sldId id="263" r:id="rId9"/>
    <p:sldId id="264" r:id="rId10"/>
    <p:sldId id="265" r:id="rId1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C509B8-950A-4985-A718-B4808FDE8E66}"/>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4971D203-177F-460F-9FE4-2E9B5ACB00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EA8F0567-2765-4D38-B886-A31C7985A7AC}"/>
              </a:ext>
            </a:extLst>
          </p:cNvPr>
          <p:cNvSpPr>
            <a:spLocks noGrp="1"/>
          </p:cNvSpPr>
          <p:nvPr>
            <p:ph type="dt" sz="half" idx="10"/>
          </p:nvPr>
        </p:nvSpPr>
        <p:spPr/>
        <p:txBody>
          <a:bodyPr/>
          <a:lstStyle/>
          <a:p>
            <a:fld id="{708B81A4-341F-4E8B-A0EF-A6710F55032B}" type="datetimeFigureOut">
              <a:rPr lang="cs-CZ" smtClean="0"/>
              <a:t>19.12.2023</a:t>
            </a:fld>
            <a:endParaRPr lang="cs-CZ"/>
          </a:p>
        </p:txBody>
      </p:sp>
      <p:sp>
        <p:nvSpPr>
          <p:cNvPr id="5" name="Zástupný symbol pro zápatí 4">
            <a:extLst>
              <a:ext uri="{FF2B5EF4-FFF2-40B4-BE49-F238E27FC236}">
                <a16:creationId xmlns:a16="http://schemas.microsoft.com/office/drawing/2014/main" id="{6807505C-BA2A-4086-8042-10624C21B2B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0E0C9A9-527C-4C08-82B6-B33406A08E06}"/>
              </a:ext>
            </a:extLst>
          </p:cNvPr>
          <p:cNvSpPr>
            <a:spLocks noGrp="1"/>
          </p:cNvSpPr>
          <p:nvPr>
            <p:ph type="sldNum" sz="quarter" idx="12"/>
          </p:nvPr>
        </p:nvSpPr>
        <p:spPr/>
        <p:txBody>
          <a:bodyPr/>
          <a:lstStyle/>
          <a:p>
            <a:fld id="{809164A2-C594-4F00-8C6D-B969255F364F}" type="slidenum">
              <a:rPr lang="cs-CZ" smtClean="0"/>
              <a:t>‹#›</a:t>
            </a:fld>
            <a:endParaRPr lang="cs-CZ"/>
          </a:p>
        </p:txBody>
      </p:sp>
    </p:spTree>
    <p:extLst>
      <p:ext uri="{BB962C8B-B14F-4D97-AF65-F5344CB8AC3E}">
        <p14:creationId xmlns:p14="http://schemas.microsoft.com/office/powerpoint/2010/main" val="174323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31A7CE-FB7C-443A-B8E5-A69289BA8CC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1EC4F8C1-24AE-4828-B944-6A2421BFFFDA}"/>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D505676-E47B-4BA0-AC5A-FF610C7D661C}"/>
              </a:ext>
            </a:extLst>
          </p:cNvPr>
          <p:cNvSpPr>
            <a:spLocks noGrp="1"/>
          </p:cNvSpPr>
          <p:nvPr>
            <p:ph type="dt" sz="half" idx="10"/>
          </p:nvPr>
        </p:nvSpPr>
        <p:spPr/>
        <p:txBody>
          <a:bodyPr/>
          <a:lstStyle/>
          <a:p>
            <a:fld id="{708B81A4-341F-4E8B-A0EF-A6710F55032B}" type="datetimeFigureOut">
              <a:rPr lang="cs-CZ" smtClean="0"/>
              <a:t>19.12.2023</a:t>
            </a:fld>
            <a:endParaRPr lang="cs-CZ"/>
          </a:p>
        </p:txBody>
      </p:sp>
      <p:sp>
        <p:nvSpPr>
          <p:cNvPr id="5" name="Zástupný symbol pro zápatí 4">
            <a:extLst>
              <a:ext uri="{FF2B5EF4-FFF2-40B4-BE49-F238E27FC236}">
                <a16:creationId xmlns:a16="http://schemas.microsoft.com/office/drawing/2014/main" id="{AA82892E-80BF-4D52-B790-3C85A2F106B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2222982-7EB9-481F-A54C-8D4F5E0106BD}"/>
              </a:ext>
            </a:extLst>
          </p:cNvPr>
          <p:cNvSpPr>
            <a:spLocks noGrp="1"/>
          </p:cNvSpPr>
          <p:nvPr>
            <p:ph type="sldNum" sz="quarter" idx="12"/>
          </p:nvPr>
        </p:nvSpPr>
        <p:spPr/>
        <p:txBody>
          <a:bodyPr/>
          <a:lstStyle/>
          <a:p>
            <a:fld id="{809164A2-C594-4F00-8C6D-B969255F364F}" type="slidenum">
              <a:rPr lang="cs-CZ" smtClean="0"/>
              <a:t>‹#›</a:t>
            </a:fld>
            <a:endParaRPr lang="cs-CZ"/>
          </a:p>
        </p:txBody>
      </p:sp>
    </p:spTree>
    <p:extLst>
      <p:ext uri="{BB962C8B-B14F-4D97-AF65-F5344CB8AC3E}">
        <p14:creationId xmlns:p14="http://schemas.microsoft.com/office/powerpoint/2010/main" val="358401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16A2AD1-3E11-493D-A634-FB36A23FC4C4}"/>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558A5655-E543-4FC9-8CDF-AF30601B8B9A}"/>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C283D31-C13E-474E-9E09-195CDDE3A744}"/>
              </a:ext>
            </a:extLst>
          </p:cNvPr>
          <p:cNvSpPr>
            <a:spLocks noGrp="1"/>
          </p:cNvSpPr>
          <p:nvPr>
            <p:ph type="dt" sz="half" idx="10"/>
          </p:nvPr>
        </p:nvSpPr>
        <p:spPr/>
        <p:txBody>
          <a:bodyPr/>
          <a:lstStyle/>
          <a:p>
            <a:fld id="{708B81A4-341F-4E8B-A0EF-A6710F55032B}" type="datetimeFigureOut">
              <a:rPr lang="cs-CZ" smtClean="0"/>
              <a:t>19.12.2023</a:t>
            </a:fld>
            <a:endParaRPr lang="cs-CZ"/>
          </a:p>
        </p:txBody>
      </p:sp>
      <p:sp>
        <p:nvSpPr>
          <p:cNvPr id="5" name="Zástupný symbol pro zápatí 4">
            <a:extLst>
              <a:ext uri="{FF2B5EF4-FFF2-40B4-BE49-F238E27FC236}">
                <a16:creationId xmlns:a16="http://schemas.microsoft.com/office/drawing/2014/main" id="{A05E950D-019D-427B-8B44-CBBF9C27AFA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BC7B630-5991-4832-A73D-802E3B09E1B5}"/>
              </a:ext>
            </a:extLst>
          </p:cNvPr>
          <p:cNvSpPr>
            <a:spLocks noGrp="1"/>
          </p:cNvSpPr>
          <p:nvPr>
            <p:ph type="sldNum" sz="quarter" idx="12"/>
          </p:nvPr>
        </p:nvSpPr>
        <p:spPr/>
        <p:txBody>
          <a:bodyPr/>
          <a:lstStyle/>
          <a:p>
            <a:fld id="{809164A2-C594-4F00-8C6D-B969255F364F}" type="slidenum">
              <a:rPr lang="cs-CZ" smtClean="0"/>
              <a:t>‹#›</a:t>
            </a:fld>
            <a:endParaRPr lang="cs-CZ"/>
          </a:p>
        </p:txBody>
      </p:sp>
    </p:spTree>
    <p:extLst>
      <p:ext uri="{BB962C8B-B14F-4D97-AF65-F5344CB8AC3E}">
        <p14:creationId xmlns:p14="http://schemas.microsoft.com/office/powerpoint/2010/main" val="259302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76ACF6-922D-475E-B794-951B9190C33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8D9EA5C4-FDC6-4A16-864B-19BBFE0BB37F}"/>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ED3A5C2-F8CB-4A21-8167-D48A2652B7DD}"/>
              </a:ext>
            </a:extLst>
          </p:cNvPr>
          <p:cNvSpPr>
            <a:spLocks noGrp="1"/>
          </p:cNvSpPr>
          <p:nvPr>
            <p:ph type="dt" sz="half" idx="10"/>
          </p:nvPr>
        </p:nvSpPr>
        <p:spPr/>
        <p:txBody>
          <a:bodyPr/>
          <a:lstStyle/>
          <a:p>
            <a:fld id="{708B81A4-341F-4E8B-A0EF-A6710F55032B}" type="datetimeFigureOut">
              <a:rPr lang="cs-CZ" smtClean="0"/>
              <a:t>19.12.2023</a:t>
            </a:fld>
            <a:endParaRPr lang="cs-CZ"/>
          </a:p>
        </p:txBody>
      </p:sp>
      <p:sp>
        <p:nvSpPr>
          <p:cNvPr id="5" name="Zástupný symbol pro zápatí 4">
            <a:extLst>
              <a:ext uri="{FF2B5EF4-FFF2-40B4-BE49-F238E27FC236}">
                <a16:creationId xmlns:a16="http://schemas.microsoft.com/office/drawing/2014/main" id="{DAD30494-2F4A-462C-8B67-2C6AF7A410D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7D78B43-6B04-486F-B263-3A94AF8AEB70}"/>
              </a:ext>
            </a:extLst>
          </p:cNvPr>
          <p:cNvSpPr>
            <a:spLocks noGrp="1"/>
          </p:cNvSpPr>
          <p:nvPr>
            <p:ph type="sldNum" sz="quarter" idx="12"/>
          </p:nvPr>
        </p:nvSpPr>
        <p:spPr/>
        <p:txBody>
          <a:bodyPr/>
          <a:lstStyle/>
          <a:p>
            <a:fld id="{809164A2-C594-4F00-8C6D-B969255F364F}" type="slidenum">
              <a:rPr lang="cs-CZ" smtClean="0"/>
              <a:t>‹#›</a:t>
            </a:fld>
            <a:endParaRPr lang="cs-CZ"/>
          </a:p>
        </p:txBody>
      </p:sp>
    </p:spTree>
    <p:extLst>
      <p:ext uri="{BB962C8B-B14F-4D97-AF65-F5344CB8AC3E}">
        <p14:creationId xmlns:p14="http://schemas.microsoft.com/office/powerpoint/2010/main" val="1434113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F9E728-B258-48A7-9143-50E984FC820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7A60F5FB-2008-44A3-9B3D-31CCC1A5B2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F019912D-5D24-41B9-9A80-5206C2E77026}"/>
              </a:ext>
            </a:extLst>
          </p:cNvPr>
          <p:cNvSpPr>
            <a:spLocks noGrp="1"/>
          </p:cNvSpPr>
          <p:nvPr>
            <p:ph type="dt" sz="half" idx="10"/>
          </p:nvPr>
        </p:nvSpPr>
        <p:spPr/>
        <p:txBody>
          <a:bodyPr/>
          <a:lstStyle/>
          <a:p>
            <a:fld id="{708B81A4-341F-4E8B-A0EF-A6710F55032B}" type="datetimeFigureOut">
              <a:rPr lang="cs-CZ" smtClean="0"/>
              <a:t>19.12.2023</a:t>
            </a:fld>
            <a:endParaRPr lang="cs-CZ"/>
          </a:p>
        </p:txBody>
      </p:sp>
      <p:sp>
        <p:nvSpPr>
          <p:cNvPr id="5" name="Zástupný symbol pro zápatí 4">
            <a:extLst>
              <a:ext uri="{FF2B5EF4-FFF2-40B4-BE49-F238E27FC236}">
                <a16:creationId xmlns:a16="http://schemas.microsoft.com/office/drawing/2014/main" id="{70AAB723-2F1B-4566-8ADE-6FC67866364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B3EAC5D-84EC-4566-92A0-A92A70415FBE}"/>
              </a:ext>
            </a:extLst>
          </p:cNvPr>
          <p:cNvSpPr>
            <a:spLocks noGrp="1"/>
          </p:cNvSpPr>
          <p:nvPr>
            <p:ph type="sldNum" sz="quarter" idx="12"/>
          </p:nvPr>
        </p:nvSpPr>
        <p:spPr/>
        <p:txBody>
          <a:bodyPr/>
          <a:lstStyle/>
          <a:p>
            <a:fld id="{809164A2-C594-4F00-8C6D-B969255F364F}" type="slidenum">
              <a:rPr lang="cs-CZ" smtClean="0"/>
              <a:t>‹#›</a:t>
            </a:fld>
            <a:endParaRPr lang="cs-CZ"/>
          </a:p>
        </p:txBody>
      </p:sp>
    </p:spTree>
    <p:extLst>
      <p:ext uri="{BB962C8B-B14F-4D97-AF65-F5344CB8AC3E}">
        <p14:creationId xmlns:p14="http://schemas.microsoft.com/office/powerpoint/2010/main" val="3901318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D5FE70-3AED-429A-8E50-998B8582516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CF9BF49-B1D0-4129-B11E-CE4F1E07EB93}"/>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8688A99E-1C91-4CE9-A378-B0D52AFFAA0C}"/>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10FF99F-2C7A-494E-A159-091FCC10737B}"/>
              </a:ext>
            </a:extLst>
          </p:cNvPr>
          <p:cNvSpPr>
            <a:spLocks noGrp="1"/>
          </p:cNvSpPr>
          <p:nvPr>
            <p:ph type="dt" sz="half" idx="10"/>
          </p:nvPr>
        </p:nvSpPr>
        <p:spPr/>
        <p:txBody>
          <a:bodyPr/>
          <a:lstStyle/>
          <a:p>
            <a:fld id="{708B81A4-341F-4E8B-A0EF-A6710F55032B}" type="datetimeFigureOut">
              <a:rPr lang="cs-CZ" smtClean="0"/>
              <a:t>19.12.2023</a:t>
            </a:fld>
            <a:endParaRPr lang="cs-CZ"/>
          </a:p>
        </p:txBody>
      </p:sp>
      <p:sp>
        <p:nvSpPr>
          <p:cNvPr id="6" name="Zástupný symbol pro zápatí 5">
            <a:extLst>
              <a:ext uri="{FF2B5EF4-FFF2-40B4-BE49-F238E27FC236}">
                <a16:creationId xmlns:a16="http://schemas.microsoft.com/office/drawing/2014/main" id="{D01CB7A0-2A8C-4F7D-ABDD-9E48D050529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ABA6EED-9F9B-4DBC-A599-6BA575C56C3D}"/>
              </a:ext>
            </a:extLst>
          </p:cNvPr>
          <p:cNvSpPr>
            <a:spLocks noGrp="1"/>
          </p:cNvSpPr>
          <p:nvPr>
            <p:ph type="sldNum" sz="quarter" idx="12"/>
          </p:nvPr>
        </p:nvSpPr>
        <p:spPr/>
        <p:txBody>
          <a:bodyPr/>
          <a:lstStyle/>
          <a:p>
            <a:fld id="{809164A2-C594-4F00-8C6D-B969255F364F}" type="slidenum">
              <a:rPr lang="cs-CZ" smtClean="0"/>
              <a:t>‹#›</a:t>
            </a:fld>
            <a:endParaRPr lang="cs-CZ"/>
          </a:p>
        </p:txBody>
      </p:sp>
    </p:spTree>
    <p:extLst>
      <p:ext uri="{BB962C8B-B14F-4D97-AF65-F5344CB8AC3E}">
        <p14:creationId xmlns:p14="http://schemas.microsoft.com/office/powerpoint/2010/main" val="2568434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585E65-54AC-4C0A-B356-EEF399B9F3B1}"/>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6EC37EDD-59A8-4AD3-B196-883F53475E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37CB43F2-35C9-404C-B646-FC51DF4563D0}"/>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C179F79A-F2DE-4DBB-83F8-A023303A9F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B676765A-583D-4320-9E5F-B9465D058C12}"/>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148B728B-1B28-4589-ACE4-10B1C8FF6901}"/>
              </a:ext>
            </a:extLst>
          </p:cNvPr>
          <p:cNvSpPr>
            <a:spLocks noGrp="1"/>
          </p:cNvSpPr>
          <p:nvPr>
            <p:ph type="dt" sz="half" idx="10"/>
          </p:nvPr>
        </p:nvSpPr>
        <p:spPr/>
        <p:txBody>
          <a:bodyPr/>
          <a:lstStyle/>
          <a:p>
            <a:fld id="{708B81A4-341F-4E8B-A0EF-A6710F55032B}" type="datetimeFigureOut">
              <a:rPr lang="cs-CZ" smtClean="0"/>
              <a:t>19.12.2023</a:t>
            </a:fld>
            <a:endParaRPr lang="cs-CZ"/>
          </a:p>
        </p:txBody>
      </p:sp>
      <p:sp>
        <p:nvSpPr>
          <p:cNvPr id="8" name="Zástupný symbol pro zápatí 7">
            <a:extLst>
              <a:ext uri="{FF2B5EF4-FFF2-40B4-BE49-F238E27FC236}">
                <a16:creationId xmlns:a16="http://schemas.microsoft.com/office/drawing/2014/main" id="{A091746A-3DE2-41C4-8FC5-B50AB8DD166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E8C653CE-5CCB-4C58-82AF-C81684179863}"/>
              </a:ext>
            </a:extLst>
          </p:cNvPr>
          <p:cNvSpPr>
            <a:spLocks noGrp="1"/>
          </p:cNvSpPr>
          <p:nvPr>
            <p:ph type="sldNum" sz="quarter" idx="12"/>
          </p:nvPr>
        </p:nvSpPr>
        <p:spPr/>
        <p:txBody>
          <a:bodyPr/>
          <a:lstStyle/>
          <a:p>
            <a:fld id="{809164A2-C594-4F00-8C6D-B969255F364F}" type="slidenum">
              <a:rPr lang="cs-CZ" smtClean="0"/>
              <a:t>‹#›</a:t>
            </a:fld>
            <a:endParaRPr lang="cs-CZ"/>
          </a:p>
        </p:txBody>
      </p:sp>
    </p:spTree>
    <p:extLst>
      <p:ext uri="{BB962C8B-B14F-4D97-AF65-F5344CB8AC3E}">
        <p14:creationId xmlns:p14="http://schemas.microsoft.com/office/powerpoint/2010/main" val="169766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9A2B14-DF54-46FA-B732-7F32149C07C4}"/>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4BF86CE-ED2B-4C03-80D2-062C4996539B}"/>
              </a:ext>
            </a:extLst>
          </p:cNvPr>
          <p:cNvSpPr>
            <a:spLocks noGrp="1"/>
          </p:cNvSpPr>
          <p:nvPr>
            <p:ph type="dt" sz="half" idx="10"/>
          </p:nvPr>
        </p:nvSpPr>
        <p:spPr/>
        <p:txBody>
          <a:bodyPr/>
          <a:lstStyle/>
          <a:p>
            <a:fld id="{708B81A4-341F-4E8B-A0EF-A6710F55032B}" type="datetimeFigureOut">
              <a:rPr lang="cs-CZ" smtClean="0"/>
              <a:t>19.12.2023</a:t>
            </a:fld>
            <a:endParaRPr lang="cs-CZ"/>
          </a:p>
        </p:txBody>
      </p:sp>
      <p:sp>
        <p:nvSpPr>
          <p:cNvPr id="4" name="Zástupný symbol pro zápatí 3">
            <a:extLst>
              <a:ext uri="{FF2B5EF4-FFF2-40B4-BE49-F238E27FC236}">
                <a16:creationId xmlns:a16="http://schemas.microsoft.com/office/drawing/2014/main" id="{C2456E19-0E05-4FA1-BA1B-03A07BA76E4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D4711CF6-09EB-427A-8762-AE4F39BFDBEC}"/>
              </a:ext>
            </a:extLst>
          </p:cNvPr>
          <p:cNvSpPr>
            <a:spLocks noGrp="1"/>
          </p:cNvSpPr>
          <p:nvPr>
            <p:ph type="sldNum" sz="quarter" idx="12"/>
          </p:nvPr>
        </p:nvSpPr>
        <p:spPr/>
        <p:txBody>
          <a:bodyPr/>
          <a:lstStyle/>
          <a:p>
            <a:fld id="{809164A2-C594-4F00-8C6D-B969255F364F}" type="slidenum">
              <a:rPr lang="cs-CZ" smtClean="0"/>
              <a:t>‹#›</a:t>
            </a:fld>
            <a:endParaRPr lang="cs-CZ"/>
          </a:p>
        </p:txBody>
      </p:sp>
    </p:spTree>
    <p:extLst>
      <p:ext uri="{BB962C8B-B14F-4D97-AF65-F5344CB8AC3E}">
        <p14:creationId xmlns:p14="http://schemas.microsoft.com/office/powerpoint/2010/main" val="3689000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E707BCA-35AA-4AD2-8129-7B26AA12178E}"/>
              </a:ext>
            </a:extLst>
          </p:cNvPr>
          <p:cNvSpPr>
            <a:spLocks noGrp="1"/>
          </p:cNvSpPr>
          <p:nvPr>
            <p:ph type="dt" sz="half" idx="10"/>
          </p:nvPr>
        </p:nvSpPr>
        <p:spPr/>
        <p:txBody>
          <a:bodyPr/>
          <a:lstStyle/>
          <a:p>
            <a:fld id="{708B81A4-341F-4E8B-A0EF-A6710F55032B}" type="datetimeFigureOut">
              <a:rPr lang="cs-CZ" smtClean="0"/>
              <a:t>19.12.2023</a:t>
            </a:fld>
            <a:endParaRPr lang="cs-CZ"/>
          </a:p>
        </p:txBody>
      </p:sp>
      <p:sp>
        <p:nvSpPr>
          <p:cNvPr id="3" name="Zástupný symbol pro zápatí 2">
            <a:extLst>
              <a:ext uri="{FF2B5EF4-FFF2-40B4-BE49-F238E27FC236}">
                <a16:creationId xmlns:a16="http://schemas.microsoft.com/office/drawing/2014/main" id="{D49D1084-6D15-44A0-A0CA-745C95712C34}"/>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1B4CDF8-A892-45C5-82FB-79430A647AFD}"/>
              </a:ext>
            </a:extLst>
          </p:cNvPr>
          <p:cNvSpPr>
            <a:spLocks noGrp="1"/>
          </p:cNvSpPr>
          <p:nvPr>
            <p:ph type="sldNum" sz="quarter" idx="12"/>
          </p:nvPr>
        </p:nvSpPr>
        <p:spPr/>
        <p:txBody>
          <a:bodyPr/>
          <a:lstStyle/>
          <a:p>
            <a:fld id="{809164A2-C594-4F00-8C6D-B969255F364F}" type="slidenum">
              <a:rPr lang="cs-CZ" smtClean="0"/>
              <a:t>‹#›</a:t>
            </a:fld>
            <a:endParaRPr lang="cs-CZ"/>
          </a:p>
        </p:txBody>
      </p:sp>
    </p:spTree>
    <p:extLst>
      <p:ext uri="{BB962C8B-B14F-4D97-AF65-F5344CB8AC3E}">
        <p14:creationId xmlns:p14="http://schemas.microsoft.com/office/powerpoint/2010/main" val="2178072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4373C9-32B2-4FEF-9D2C-48011C9CFED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900B3708-40D5-420E-8BC5-D5E7627827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483A806-3E32-4E77-B218-8B71B4DB41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D3D4685-91B4-4948-955B-C0AA916663BA}"/>
              </a:ext>
            </a:extLst>
          </p:cNvPr>
          <p:cNvSpPr>
            <a:spLocks noGrp="1"/>
          </p:cNvSpPr>
          <p:nvPr>
            <p:ph type="dt" sz="half" idx="10"/>
          </p:nvPr>
        </p:nvSpPr>
        <p:spPr/>
        <p:txBody>
          <a:bodyPr/>
          <a:lstStyle/>
          <a:p>
            <a:fld id="{708B81A4-341F-4E8B-A0EF-A6710F55032B}" type="datetimeFigureOut">
              <a:rPr lang="cs-CZ" smtClean="0"/>
              <a:t>19.12.2023</a:t>
            </a:fld>
            <a:endParaRPr lang="cs-CZ"/>
          </a:p>
        </p:txBody>
      </p:sp>
      <p:sp>
        <p:nvSpPr>
          <p:cNvPr id="6" name="Zástupný symbol pro zápatí 5">
            <a:extLst>
              <a:ext uri="{FF2B5EF4-FFF2-40B4-BE49-F238E27FC236}">
                <a16:creationId xmlns:a16="http://schemas.microsoft.com/office/drawing/2014/main" id="{73230E81-9B17-452E-B696-5B4C60692D8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C0444DA-5793-4213-9733-EB513E60B6D0}"/>
              </a:ext>
            </a:extLst>
          </p:cNvPr>
          <p:cNvSpPr>
            <a:spLocks noGrp="1"/>
          </p:cNvSpPr>
          <p:nvPr>
            <p:ph type="sldNum" sz="quarter" idx="12"/>
          </p:nvPr>
        </p:nvSpPr>
        <p:spPr/>
        <p:txBody>
          <a:bodyPr/>
          <a:lstStyle/>
          <a:p>
            <a:fld id="{809164A2-C594-4F00-8C6D-B969255F364F}" type="slidenum">
              <a:rPr lang="cs-CZ" smtClean="0"/>
              <a:t>‹#›</a:t>
            </a:fld>
            <a:endParaRPr lang="cs-CZ"/>
          </a:p>
        </p:txBody>
      </p:sp>
    </p:spTree>
    <p:extLst>
      <p:ext uri="{BB962C8B-B14F-4D97-AF65-F5344CB8AC3E}">
        <p14:creationId xmlns:p14="http://schemas.microsoft.com/office/powerpoint/2010/main" val="1517262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CC117F-44D5-4547-8E6C-D712DF329F3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414C4936-60C8-4D84-BBB2-BD8F3D2C3C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6774E408-B982-4C25-86CF-E829CC4850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F39CB4C-D595-4E93-A261-9B226CA8B336}"/>
              </a:ext>
            </a:extLst>
          </p:cNvPr>
          <p:cNvSpPr>
            <a:spLocks noGrp="1"/>
          </p:cNvSpPr>
          <p:nvPr>
            <p:ph type="dt" sz="half" idx="10"/>
          </p:nvPr>
        </p:nvSpPr>
        <p:spPr/>
        <p:txBody>
          <a:bodyPr/>
          <a:lstStyle/>
          <a:p>
            <a:fld id="{708B81A4-341F-4E8B-A0EF-A6710F55032B}" type="datetimeFigureOut">
              <a:rPr lang="cs-CZ" smtClean="0"/>
              <a:t>19.12.2023</a:t>
            </a:fld>
            <a:endParaRPr lang="cs-CZ"/>
          </a:p>
        </p:txBody>
      </p:sp>
      <p:sp>
        <p:nvSpPr>
          <p:cNvPr id="6" name="Zástupný symbol pro zápatí 5">
            <a:extLst>
              <a:ext uri="{FF2B5EF4-FFF2-40B4-BE49-F238E27FC236}">
                <a16:creationId xmlns:a16="http://schemas.microsoft.com/office/drawing/2014/main" id="{468B0513-C680-4470-B7E8-FF04442E318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B8C0BD2-EFB2-4815-87AF-C3E556995E61}"/>
              </a:ext>
            </a:extLst>
          </p:cNvPr>
          <p:cNvSpPr>
            <a:spLocks noGrp="1"/>
          </p:cNvSpPr>
          <p:nvPr>
            <p:ph type="sldNum" sz="quarter" idx="12"/>
          </p:nvPr>
        </p:nvSpPr>
        <p:spPr/>
        <p:txBody>
          <a:bodyPr/>
          <a:lstStyle/>
          <a:p>
            <a:fld id="{809164A2-C594-4F00-8C6D-B969255F364F}" type="slidenum">
              <a:rPr lang="cs-CZ" smtClean="0"/>
              <a:t>‹#›</a:t>
            </a:fld>
            <a:endParaRPr lang="cs-CZ"/>
          </a:p>
        </p:txBody>
      </p:sp>
    </p:spTree>
    <p:extLst>
      <p:ext uri="{BB962C8B-B14F-4D97-AF65-F5344CB8AC3E}">
        <p14:creationId xmlns:p14="http://schemas.microsoft.com/office/powerpoint/2010/main" val="184606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1AA8E912-6CAC-4490-AEF3-C58FEA5AA2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D92FDA79-1593-4896-B01F-EB75B972F3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096A739-2566-44EB-9E01-6588970806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B81A4-341F-4E8B-A0EF-A6710F55032B}" type="datetimeFigureOut">
              <a:rPr lang="cs-CZ" smtClean="0"/>
              <a:t>19.12.2023</a:t>
            </a:fld>
            <a:endParaRPr lang="cs-CZ"/>
          </a:p>
        </p:txBody>
      </p:sp>
      <p:sp>
        <p:nvSpPr>
          <p:cNvPr id="5" name="Zástupný symbol pro zápatí 4">
            <a:extLst>
              <a:ext uri="{FF2B5EF4-FFF2-40B4-BE49-F238E27FC236}">
                <a16:creationId xmlns:a16="http://schemas.microsoft.com/office/drawing/2014/main" id="{3715FBE3-AADF-46E2-BD42-7E081500A2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6DC12F84-6868-4067-893B-9ED4FBAE27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9164A2-C594-4F00-8C6D-B969255F364F}" type="slidenum">
              <a:rPr lang="cs-CZ" smtClean="0"/>
              <a:t>‹#›</a:t>
            </a:fld>
            <a:endParaRPr lang="cs-CZ"/>
          </a:p>
        </p:txBody>
      </p:sp>
    </p:spTree>
    <p:extLst>
      <p:ext uri="{BB962C8B-B14F-4D97-AF65-F5344CB8AC3E}">
        <p14:creationId xmlns:p14="http://schemas.microsoft.com/office/powerpoint/2010/main" val="1868014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C0A6DB-73B7-48FA-81B5-716F61E69A45}"/>
              </a:ext>
            </a:extLst>
          </p:cNvPr>
          <p:cNvSpPr>
            <a:spLocks noGrp="1"/>
          </p:cNvSpPr>
          <p:nvPr>
            <p:ph type="ctrTitle"/>
          </p:nvPr>
        </p:nvSpPr>
        <p:spPr/>
        <p:txBody>
          <a:bodyPr/>
          <a:lstStyle/>
          <a:p>
            <a:r>
              <a:rPr lang="cs-CZ" dirty="0"/>
              <a:t>Krizová intervence </a:t>
            </a:r>
          </a:p>
        </p:txBody>
      </p:sp>
      <p:sp>
        <p:nvSpPr>
          <p:cNvPr id="3" name="Podnadpis 2">
            <a:extLst>
              <a:ext uri="{FF2B5EF4-FFF2-40B4-BE49-F238E27FC236}">
                <a16:creationId xmlns:a16="http://schemas.microsoft.com/office/drawing/2014/main" id="{6BBA6AB4-CB87-4E2E-BF35-E24E2447F1B9}"/>
              </a:ext>
            </a:extLst>
          </p:cNvPr>
          <p:cNvSpPr>
            <a:spLocks noGrp="1"/>
          </p:cNvSpPr>
          <p:nvPr>
            <p:ph type="subTitle" idx="1"/>
          </p:nvPr>
        </p:nvSpPr>
        <p:spPr/>
        <p:txBody>
          <a:bodyPr/>
          <a:lstStyle/>
          <a:p>
            <a:r>
              <a:rPr lang="cs-CZ" dirty="0"/>
              <a:t>(ve zkratce)</a:t>
            </a:r>
          </a:p>
        </p:txBody>
      </p:sp>
    </p:spTree>
    <p:extLst>
      <p:ext uri="{BB962C8B-B14F-4D97-AF65-F5344CB8AC3E}">
        <p14:creationId xmlns:p14="http://schemas.microsoft.com/office/powerpoint/2010/main" val="2102420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F5B336-3589-4B45-A48C-42A6E7CDF31B}"/>
              </a:ext>
            </a:extLst>
          </p:cNvPr>
          <p:cNvSpPr>
            <a:spLocks noGrp="1"/>
          </p:cNvSpPr>
          <p:nvPr>
            <p:ph type="title"/>
          </p:nvPr>
        </p:nvSpPr>
        <p:spPr/>
        <p:txBody>
          <a:bodyPr/>
          <a:lstStyle/>
          <a:p>
            <a:r>
              <a:rPr lang="cs-CZ" dirty="0"/>
              <a:t>Doporučená literatura </a:t>
            </a:r>
          </a:p>
        </p:txBody>
      </p:sp>
      <p:pic>
        <p:nvPicPr>
          <p:cNvPr id="4" name="Zástupný obsah 3">
            <a:extLst>
              <a:ext uri="{FF2B5EF4-FFF2-40B4-BE49-F238E27FC236}">
                <a16:creationId xmlns:a16="http://schemas.microsoft.com/office/drawing/2014/main" id="{9A0123D6-E4AE-42B6-82C1-F67709D938E5}"/>
              </a:ext>
            </a:extLst>
          </p:cNvPr>
          <p:cNvPicPr>
            <a:picLocks noGrp="1" noChangeAspect="1"/>
          </p:cNvPicPr>
          <p:nvPr>
            <p:ph idx="1"/>
          </p:nvPr>
        </p:nvPicPr>
        <p:blipFill>
          <a:blip r:embed="rId2"/>
          <a:stretch>
            <a:fillRect/>
          </a:stretch>
        </p:blipFill>
        <p:spPr>
          <a:xfrm>
            <a:off x="1438250" y="1775929"/>
            <a:ext cx="3053848" cy="4351338"/>
          </a:xfrm>
          <a:prstGeom prst="rect">
            <a:avLst/>
          </a:prstGeom>
        </p:spPr>
      </p:pic>
      <p:pic>
        <p:nvPicPr>
          <p:cNvPr id="5" name="Obrázek 4">
            <a:extLst>
              <a:ext uri="{FF2B5EF4-FFF2-40B4-BE49-F238E27FC236}">
                <a16:creationId xmlns:a16="http://schemas.microsoft.com/office/drawing/2014/main" id="{6D2AADBE-82D3-42F7-980F-633A0876AF02}"/>
              </a:ext>
            </a:extLst>
          </p:cNvPr>
          <p:cNvPicPr>
            <a:picLocks noChangeAspect="1"/>
          </p:cNvPicPr>
          <p:nvPr/>
        </p:nvPicPr>
        <p:blipFill>
          <a:blip r:embed="rId3"/>
          <a:stretch>
            <a:fillRect/>
          </a:stretch>
        </p:blipFill>
        <p:spPr>
          <a:xfrm>
            <a:off x="4492098" y="1775929"/>
            <a:ext cx="4248862" cy="4263072"/>
          </a:xfrm>
          <a:prstGeom prst="rect">
            <a:avLst/>
          </a:prstGeom>
        </p:spPr>
      </p:pic>
      <p:pic>
        <p:nvPicPr>
          <p:cNvPr id="6" name="Obrázek 5">
            <a:extLst>
              <a:ext uri="{FF2B5EF4-FFF2-40B4-BE49-F238E27FC236}">
                <a16:creationId xmlns:a16="http://schemas.microsoft.com/office/drawing/2014/main" id="{107D5384-0BFF-4EF0-9860-89B722D5B1CA}"/>
              </a:ext>
            </a:extLst>
          </p:cNvPr>
          <p:cNvPicPr>
            <a:picLocks noChangeAspect="1"/>
          </p:cNvPicPr>
          <p:nvPr/>
        </p:nvPicPr>
        <p:blipFill>
          <a:blip r:embed="rId4"/>
          <a:stretch>
            <a:fillRect/>
          </a:stretch>
        </p:blipFill>
        <p:spPr>
          <a:xfrm>
            <a:off x="8493760" y="1690688"/>
            <a:ext cx="3549263" cy="4436579"/>
          </a:xfrm>
          <a:prstGeom prst="rect">
            <a:avLst/>
          </a:prstGeom>
        </p:spPr>
      </p:pic>
    </p:spTree>
    <p:extLst>
      <p:ext uri="{BB962C8B-B14F-4D97-AF65-F5344CB8AC3E}">
        <p14:creationId xmlns:p14="http://schemas.microsoft.com/office/powerpoint/2010/main" val="3601238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CA8B77-E65A-428A-BAD3-7D7642F29153}"/>
              </a:ext>
            </a:extLst>
          </p:cNvPr>
          <p:cNvSpPr>
            <a:spLocks noGrp="1"/>
          </p:cNvSpPr>
          <p:nvPr>
            <p:ph type="title"/>
          </p:nvPr>
        </p:nvSpPr>
        <p:spPr/>
        <p:txBody>
          <a:bodyPr/>
          <a:lstStyle/>
          <a:p>
            <a:r>
              <a:rPr lang="cs-CZ" dirty="0"/>
              <a:t>Krize – 5 min</a:t>
            </a:r>
          </a:p>
        </p:txBody>
      </p:sp>
      <p:sp>
        <p:nvSpPr>
          <p:cNvPr id="3" name="Zástupný obsah 2">
            <a:extLst>
              <a:ext uri="{FF2B5EF4-FFF2-40B4-BE49-F238E27FC236}">
                <a16:creationId xmlns:a16="http://schemas.microsoft.com/office/drawing/2014/main" id="{79FCAD01-09F3-4BF9-A494-3CDF840418A4}"/>
              </a:ext>
            </a:extLst>
          </p:cNvPr>
          <p:cNvSpPr>
            <a:spLocks noGrp="1"/>
          </p:cNvSpPr>
          <p:nvPr>
            <p:ph idx="1"/>
          </p:nvPr>
        </p:nvSpPr>
        <p:spPr/>
        <p:txBody>
          <a:bodyPr/>
          <a:lstStyle/>
          <a:p>
            <a:r>
              <a:rPr lang="cs-CZ" dirty="0"/>
              <a:t>Co je podle vás krize? Kdy přichází? Jak jí poznáme? </a:t>
            </a:r>
          </a:p>
          <a:p>
            <a:pPr marL="0" indent="0">
              <a:buNone/>
            </a:pPr>
            <a:r>
              <a:rPr lang="cs-CZ" dirty="0"/>
              <a:t>(proberte ve dvojicích) </a:t>
            </a:r>
          </a:p>
          <a:p>
            <a:endParaRPr lang="cs-CZ" dirty="0"/>
          </a:p>
        </p:txBody>
      </p:sp>
    </p:spTree>
    <p:extLst>
      <p:ext uri="{BB962C8B-B14F-4D97-AF65-F5344CB8AC3E}">
        <p14:creationId xmlns:p14="http://schemas.microsoft.com/office/powerpoint/2010/main" val="3773854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776E86-9CB1-46B8-8A67-BE87EDC822D8}"/>
              </a:ext>
            </a:extLst>
          </p:cNvPr>
          <p:cNvSpPr>
            <a:spLocks noGrp="1"/>
          </p:cNvSpPr>
          <p:nvPr>
            <p:ph type="title"/>
          </p:nvPr>
        </p:nvSpPr>
        <p:spPr/>
        <p:txBody>
          <a:bodyPr/>
          <a:lstStyle/>
          <a:p>
            <a:r>
              <a:rPr lang="cs-CZ" dirty="0"/>
              <a:t>Ztráta x volba x změna</a:t>
            </a:r>
          </a:p>
        </p:txBody>
      </p:sp>
      <p:pic>
        <p:nvPicPr>
          <p:cNvPr id="5" name="Zástupný obsah 4" descr="Obsah obrázku text, bílá tabule&#10;&#10;Popis byl vytvořen automaticky">
            <a:extLst>
              <a:ext uri="{FF2B5EF4-FFF2-40B4-BE49-F238E27FC236}">
                <a16:creationId xmlns:a16="http://schemas.microsoft.com/office/drawing/2014/main" id="{D19113C9-5B3C-40E4-AFA0-F34D64F1CE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840" y="2265123"/>
            <a:ext cx="11218960" cy="3485357"/>
          </a:xfrm>
        </p:spPr>
      </p:pic>
    </p:spTree>
    <p:extLst>
      <p:ext uri="{BB962C8B-B14F-4D97-AF65-F5344CB8AC3E}">
        <p14:creationId xmlns:p14="http://schemas.microsoft.com/office/powerpoint/2010/main" val="720770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829AD4-F71A-4419-9D5C-DDBB3C96D0A8}"/>
              </a:ext>
            </a:extLst>
          </p:cNvPr>
          <p:cNvSpPr>
            <a:spLocks noGrp="1"/>
          </p:cNvSpPr>
          <p:nvPr>
            <p:ph type="title"/>
          </p:nvPr>
        </p:nvSpPr>
        <p:spPr/>
        <p:txBody>
          <a:bodyPr/>
          <a:lstStyle/>
          <a:p>
            <a:r>
              <a:rPr lang="cs-CZ" dirty="0"/>
              <a:t>Čas na pohádku </a:t>
            </a:r>
          </a:p>
        </p:txBody>
      </p:sp>
      <p:sp>
        <p:nvSpPr>
          <p:cNvPr id="3" name="Zástupný obsah 2">
            <a:extLst>
              <a:ext uri="{FF2B5EF4-FFF2-40B4-BE49-F238E27FC236}">
                <a16:creationId xmlns:a16="http://schemas.microsoft.com/office/drawing/2014/main" id="{B366D223-72DC-44F2-AEF0-16B20CED2C1C}"/>
              </a:ext>
            </a:extLst>
          </p:cNvPr>
          <p:cNvSpPr>
            <a:spLocks noGrp="1"/>
          </p:cNvSpPr>
          <p:nvPr>
            <p:ph idx="1"/>
          </p:nvPr>
        </p:nvSpPr>
        <p:spPr/>
        <p:txBody>
          <a:bodyPr/>
          <a:lstStyle/>
          <a:p>
            <a:r>
              <a:rPr lang="cs-CZ" dirty="0"/>
              <a:t>Řecké drama: </a:t>
            </a:r>
          </a:p>
          <a:p>
            <a:pPr marL="0" indent="0">
              <a:buNone/>
            </a:pPr>
            <a:r>
              <a:rPr lang="cs-CZ" dirty="0"/>
              <a:t>1. expozice – uvedení do děje (vytváří nezbytné předpoklady k porozumění ději)</a:t>
            </a:r>
          </a:p>
          <a:p>
            <a:pPr marL="0" indent="0">
              <a:buNone/>
            </a:pPr>
            <a:r>
              <a:rPr lang="cs-CZ" dirty="0"/>
              <a:t>2. kolize – zařazení dramatického prvku (rozpor nebo konflikt), který vyvolává dramatické napětí a potřebu jej vyřešit</a:t>
            </a:r>
          </a:p>
          <a:p>
            <a:pPr marL="0" indent="0">
              <a:buNone/>
            </a:pPr>
            <a:r>
              <a:rPr lang="cs-CZ" dirty="0"/>
              <a:t>3. krize – vyvrcholení dramatu</a:t>
            </a:r>
          </a:p>
          <a:p>
            <a:pPr marL="0" indent="0">
              <a:buNone/>
            </a:pPr>
            <a:r>
              <a:rPr lang="cs-CZ" dirty="0"/>
              <a:t>4. peripetie – obrat a možnosti řešení</a:t>
            </a:r>
          </a:p>
          <a:p>
            <a:pPr marL="0" indent="0">
              <a:buNone/>
            </a:pPr>
            <a:r>
              <a:rPr lang="cs-CZ" dirty="0"/>
              <a:t>5. katastrofa – rozuzlení a očista (katarze)</a:t>
            </a:r>
          </a:p>
        </p:txBody>
      </p:sp>
    </p:spTree>
    <p:extLst>
      <p:ext uri="{BB962C8B-B14F-4D97-AF65-F5344CB8AC3E}">
        <p14:creationId xmlns:p14="http://schemas.microsoft.com/office/powerpoint/2010/main" val="3722285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50B8EE-6D8E-429D-993A-DF1007942DB8}"/>
              </a:ext>
            </a:extLst>
          </p:cNvPr>
          <p:cNvSpPr>
            <a:spLocks noGrp="1"/>
          </p:cNvSpPr>
          <p:nvPr>
            <p:ph type="title"/>
          </p:nvPr>
        </p:nvSpPr>
        <p:spPr/>
        <p:txBody>
          <a:bodyPr/>
          <a:lstStyle/>
          <a:p>
            <a:r>
              <a:rPr lang="cs-CZ" dirty="0"/>
              <a:t>Úkol:</a:t>
            </a:r>
          </a:p>
        </p:txBody>
      </p:sp>
      <p:sp>
        <p:nvSpPr>
          <p:cNvPr id="3" name="Zástupný obsah 2">
            <a:extLst>
              <a:ext uri="{FF2B5EF4-FFF2-40B4-BE49-F238E27FC236}">
                <a16:creationId xmlns:a16="http://schemas.microsoft.com/office/drawing/2014/main" id="{B40C78B3-CA70-4691-BA0D-0F6ED5578B5E}"/>
              </a:ext>
            </a:extLst>
          </p:cNvPr>
          <p:cNvSpPr>
            <a:spLocks noGrp="1"/>
          </p:cNvSpPr>
          <p:nvPr>
            <p:ph idx="1"/>
          </p:nvPr>
        </p:nvSpPr>
        <p:spPr/>
        <p:txBody>
          <a:bodyPr>
            <a:normAutofit/>
          </a:bodyPr>
          <a:lstStyle/>
          <a:p>
            <a:r>
              <a:rPr lang="cs-CZ" dirty="0"/>
              <a:t>Najít co nejvíce krizí a krizových situací, které v průběhu pohádky prožívá a řeší Karkulka (10 min) </a:t>
            </a:r>
          </a:p>
          <a:p>
            <a:pPr marL="0" indent="0">
              <a:buNone/>
            </a:pPr>
            <a:endParaRPr lang="cs-CZ" dirty="0"/>
          </a:p>
          <a:p>
            <a:r>
              <a:rPr lang="cs-CZ" dirty="0"/>
              <a:t>Najít krizové situace, které řeší ostatní postavy v pohádce: (10 min)</a:t>
            </a:r>
          </a:p>
          <a:p>
            <a:pPr marL="0" indent="0">
              <a:buNone/>
            </a:pPr>
            <a:r>
              <a:rPr lang="cs-CZ" dirty="0"/>
              <a:t>Maminka Karkulky </a:t>
            </a:r>
          </a:p>
          <a:p>
            <a:pPr marL="0" indent="0">
              <a:buNone/>
            </a:pPr>
            <a:r>
              <a:rPr lang="cs-CZ" dirty="0"/>
              <a:t>Vlk </a:t>
            </a:r>
          </a:p>
          <a:p>
            <a:pPr marL="0" indent="0">
              <a:buNone/>
            </a:pPr>
            <a:r>
              <a:rPr lang="cs-CZ" dirty="0"/>
              <a:t>Babička Karkulky </a:t>
            </a:r>
          </a:p>
          <a:p>
            <a:pPr marL="0" indent="0">
              <a:buNone/>
            </a:pPr>
            <a:r>
              <a:rPr lang="cs-CZ" dirty="0"/>
              <a:t>Myslivec </a:t>
            </a:r>
          </a:p>
        </p:txBody>
      </p:sp>
    </p:spTree>
    <p:extLst>
      <p:ext uri="{BB962C8B-B14F-4D97-AF65-F5344CB8AC3E}">
        <p14:creationId xmlns:p14="http://schemas.microsoft.com/office/powerpoint/2010/main" val="641992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4CE9F7-FDCB-4BFE-9EA1-06504A04990A}"/>
              </a:ext>
            </a:extLst>
          </p:cNvPr>
          <p:cNvSpPr>
            <a:spLocks noGrp="1"/>
          </p:cNvSpPr>
          <p:nvPr>
            <p:ph type="title"/>
          </p:nvPr>
        </p:nvSpPr>
        <p:spPr/>
        <p:txBody>
          <a:bodyPr/>
          <a:lstStyle/>
          <a:p>
            <a:r>
              <a:rPr lang="cs-CZ" dirty="0" err="1"/>
              <a:t>Minikazuistika</a:t>
            </a:r>
            <a:r>
              <a:rPr lang="cs-CZ" dirty="0"/>
              <a:t> 1 </a:t>
            </a:r>
          </a:p>
        </p:txBody>
      </p:sp>
      <p:sp>
        <p:nvSpPr>
          <p:cNvPr id="3" name="Zástupný obsah 2">
            <a:extLst>
              <a:ext uri="{FF2B5EF4-FFF2-40B4-BE49-F238E27FC236}">
                <a16:creationId xmlns:a16="http://schemas.microsoft.com/office/drawing/2014/main" id="{C89FE762-FC56-41DC-8C52-E6F4D20EABF8}"/>
              </a:ext>
            </a:extLst>
          </p:cNvPr>
          <p:cNvSpPr>
            <a:spLocks noGrp="1"/>
          </p:cNvSpPr>
          <p:nvPr>
            <p:ph idx="1"/>
          </p:nvPr>
        </p:nvSpPr>
        <p:spPr/>
        <p:txBody>
          <a:bodyPr/>
          <a:lstStyle/>
          <a:p>
            <a:r>
              <a:rPr lang="cs-CZ" dirty="0"/>
              <a:t>Žena, 23 let, pracujeme na panických atakách cca měsíc, přichází na sezení, je bledá, jakoby schoulená. Hned sama říká, že domácí úkol neudělala, protože měla jiné starosti. Ptám se jaká, odpovídá, že jí umřel bratr – udusil se protože mu špatně fungovala stará karma. Klientka má pocit, že nic necítí. Jen se hrozně bojí, že nezvládne pohřeb příští týden a bude tam přede všemi  brečet. </a:t>
            </a:r>
          </a:p>
          <a:p>
            <a:r>
              <a:rPr lang="cs-CZ" dirty="0"/>
              <a:t>Muž, 54 let přichází kvůli rozvodu – manželka se chce rozvést s ním, našla si někoho jiného. On to nechápe, považuje to za zradu. Pláče. Hrozně to bolí. Přemýšlí, jak by mohl manželce ublížit. </a:t>
            </a:r>
          </a:p>
        </p:txBody>
      </p:sp>
    </p:spTree>
    <p:extLst>
      <p:ext uri="{BB962C8B-B14F-4D97-AF65-F5344CB8AC3E}">
        <p14:creationId xmlns:p14="http://schemas.microsoft.com/office/powerpoint/2010/main" val="3646010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C220A6-8C38-4120-86BA-686372B5F65B}"/>
              </a:ext>
            </a:extLst>
          </p:cNvPr>
          <p:cNvSpPr>
            <a:spLocks noGrp="1"/>
          </p:cNvSpPr>
          <p:nvPr>
            <p:ph type="title"/>
          </p:nvPr>
        </p:nvSpPr>
        <p:spPr/>
        <p:txBody>
          <a:bodyPr/>
          <a:lstStyle/>
          <a:p>
            <a:r>
              <a:rPr lang="cs-CZ" dirty="0" err="1"/>
              <a:t>Minikazuistika</a:t>
            </a:r>
            <a:r>
              <a:rPr lang="cs-CZ" dirty="0"/>
              <a:t> 2 </a:t>
            </a:r>
          </a:p>
        </p:txBody>
      </p:sp>
      <p:sp>
        <p:nvSpPr>
          <p:cNvPr id="3" name="Zástupný obsah 2">
            <a:extLst>
              <a:ext uri="{FF2B5EF4-FFF2-40B4-BE49-F238E27FC236}">
                <a16:creationId xmlns:a16="http://schemas.microsoft.com/office/drawing/2014/main" id="{2CB79678-C59B-4FAC-8EDE-6613ABAA8AB5}"/>
              </a:ext>
            </a:extLst>
          </p:cNvPr>
          <p:cNvSpPr>
            <a:spLocks noGrp="1"/>
          </p:cNvSpPr>
          <p:nvPr>
            <p:ph idx="1"/>
          </p:nvPr>
        </p:nvSpPr>
        <p:spPr/>
        <p:txBody>
          <a:bodyPr/>
          <a:lstStyle/>
          <a:p>
            <a:r>
              <a:rPr lang="cs-CZ" dirty="0"/>
              <a:t>Dívka, 16 let, léčí se se sociální fóbií, konec minulého školního roku – po lockdownu, kdy půl roku nechodila do školy. Potkáváme se na lavičce před jejím domem (dál nedojde), je zamlklá, skoro nemluví, jen opakuje, že to nezvládne, že nemůže, že je hrozná. </a:t>
            </a:r>
          </a:p>
          <a:p>
            <a:endParaRPr lang="cs-CZ" dirty="0"/>
          </a:p>
          <a:p>
            <a:r>
              <a:rPr lang="cs-CZ" dirty="0"/>
              <a:t>Žena, 28 let, přichází do terapie pro silné stavy úzkosti, půl roku se s přítelem snaží o miminko a ona pořád není těhotná. Neví, co s tím, má pocit, že se zblázní. Partnerovi prý začínají praskat nervy, pořád jí jen opakuje, ať se nenervuje a že to bude dobrý. Což ona racionálně ví, ale vůbec jí to nepomáhá. </a:t>
            </a:r>
          </a:p>
        </p:txBody>
      </p:sp>
    </p:spTree>
    <p:extLst>
      <p:ext uri="{BB962C8B-B14F-4D97-AF65-F5344CB8AC3E}">
        <p14:creationId xmlns:p14="http://schemas.microsoft.com/office/powerpoint/2010/main" val="4246265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782010-26A3-4EBB-8A0F-29931E4B1F90}"/>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EA28E3F-5E15-4915-9BF0-27078B3DEF26}"/>
              </a:ext>
            </a:extLst>
          </p:cNvPr>
          <p:cNvSpPr>
            <a:spLocks noGrp="1"/>
          </p:cNvSpPr>
          <p:nvPr>
            <p:ph idx="1"/>
          </p:nvPr>
        </p:nvSpPr>
        <p:spPr/>
        <p:txBody>
          <a:bodyPr/>
          <a:lstStyle/>
          <a:p>
            <a:r>
              <a:rPr lang="cs-CZ" dirty="0"/>
              <a:t>Příprava konzultace ( bezpečný prostor)</a:t>
            </a:r>
          </a:p>
          <a:p>
            <a:r>
              <a:rPr lang="cs-CZ" dirty="0"/>
              <a:t>Základní představení a orientace v problému</a:t>
            </a:r>
          </a:p>
          <a:p>
            <a:r>
              <a:rPr lang="cs-CZ" dirty="0"/>
              <a:t>Očekávání a zakázka</a:t>
            </a:r>
          </a:p>
          <a:p>
            <a:r>
              <a:rPr lang="cs-CZ" dirty="0"/>
              <a:t>Katastrofický scénář</a:t>
            </a:r>
          </a:p>
          <a:p>
            <a:r>
              <a:rPr lang="cs-CZ" dirty="0"/>
              <a:t>Zkušenosti s podobnou situací v minulosti a způsoby zvládání</a:t>
            </a:r>
          </a:p>
          <a:p>
            <a:r>
              <a:rPr lang="cs-CZ" dirty="0"/>
              <a:t>Psychodynamické souvislosti (subjektivita krize – vzorce chování)</a:t>
            </a:r>
          </a:p>
          <a:p>
            <a:r>
              <a:rPr lang="cs-CZ" dirty="0"/>
              <a:t>Kontrakt s klientem a závěr rozhovoru</a:t>
            </a:r>
          </a:p>
        </p:txBody>
      </p:sp>
    </p:spTree>
    <p:extLst>
      <p:ext uri="{BB962C8B-B14F-4D97-AF65-F5344CB8AC3E}">
        <p14:creationId xmlns:p14="http://schemas.microsoft.com/office/powerpoint/2010/main" val="1467706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01B8938F-31B9-4874-B934-74F54A3FB09A}"/>
              </a:ext>
            </a:extLst>
          </p:cNvPr>
          <p:cNvPicPr>
            <a:picLocks noGrp="1" noChangeAspect="1"/>
          </p:cNvPicPr>
          <p:nvPr>
            <p:ph idx="1"/>
          </p:nvPr>
        </p:nvPicPr>
        <p:blipFill>
          <a:blip r:embed="rId2"/>
          <a:stretch>
            <a:fillRect/>
          </a:stretch>
        </p:blipFill>
        <p:spPr>
          <a:xfrm>
            <a:off x="3302000" y="71119"/>
            <a:ext cx="5090160" cy="6786881"/>
          </a:xfrm>
          <a:prstGeom prst="rect">
            <a:avLst/>
          </a:prstGeom>
        </p:spPr>
      </p:pic>
    </p:spTree>
    <p:extLst>
      <p:ext uri="{BB962C8B-B14F-4D97-AF65-F5344CB8AC3E}">
        <p14:creationId xmlns:p14="http://schemas.microsoft.com/office/powerpoint/2010/main" val="3667739783"/>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440</Words>
  <Application>Microsoft Office PowerPoint</Application>
  <PresentationFormat>Širokoúhlá obrazovka</PresentationFormat>
  <Paragraphs>36</Paragraphs>
  <Slides>10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10</vt:i4>
      </vt:variant>
    </vt:vector>
  </HeadingPairs>
  <TitlesOfParts>
    <vt:vector size="14" baseType="lpstr">
      <vt:lpstr>Arial</vt:lpstr>
      <vt:lpstr>Calibri</vt:lpstr>
      <vt:lpstr>Calibri Light</vt:lpstr>
      <vt:lpstr>Motiv Office</vt:lpstr>
      <vt:lpstr>Krizová intervence </vt:lpstr>
      <vt:lpstr>Krize – 5 min</vt:lpstr>
      <vt:lpstr>Ztráta x volba x změna</vt:lpstr>
      <vt:lpstr>Čas na pohádku </vt:lpstr>
      <vt:lpstr>Úkol:</vt:lpstr>
      <vt:lpstr>Minikazuistika 1 </vt:lpstr>
      <vt:lpstr>Minikazuistika 2 </vt:lpstr>
      <vt:lpstr>Prezentace aplikace PowerPoint</vt:lpstr>
      <vt:lpstr>Prezentace aplikace PowerPoint</vt:lpstr>
      <vt:lpstr>Doporučená literatura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Krizová intervence</dc:title>
  <dc:creator>Kateřina Bartošová</dc:creator>
  <cp:lastModifiedBy>Hana Přikrylová Kučerová</cp:lastModifiedBy>
  <cp:revision>2</cp:revision>
  <dcterms:created xsi:type="dcterms:W3CDTF">2021-11-03T05:30:28Z</dcterms:created>
  <dcterms:modified xsi:type="dcterms:W3CDTF">2023-12-19T07:27:30Z</dcterms:modified>
</cp:coreProperties>
</file>