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62" r:id="rId5"/>
    <p:sldId id="263" r:id="rId6"/>
    <p:sldId id="283" r:id="rId7"/>
    <p:sldId id="264" r:id="rId8"/>
    <p:sldId id="265" r:id="rId9"/>
    <p:sldId id="286" r:id="rId10"/>
    <p:sldId id="266" r:id="rId11"/>
    <p:sldId id="267" r:id="rId12"/>
    <p:sldId id="268" r:id="rId13"/>
    <p:sldId id="281" r:id="rId14"/>
    <p:sldId id="282" r:id="rId15"/>
    <p:sldId id="269" r:id="rId16"/>
    <p:sldId id="270" r:id="rId17"/>
    <p:sldId id="271" r:id="rId18"/>
    <p:sldId id="272" r:id="rId19"/>
    <p:sldId id="273" r:id="rId20"/>
    <p:sldId id="280" r:id="rId21"/>
    <p:sldId id="274" r:id="rId22"/>
    <p:sldId id="275" r:id="rId23"/>
    <p:sldId id="276" r:id="rId24"/>
    <p:sldId id="277" r:id="rId25"/>
    <p:sldId id="259" r:id="rId26"/>
    <p:sldId id="285" r:id="rId27"/>
    <p:sldId id="260" r:id="rId28"/>
    <p:sldId id="261" r:id="rId29"/>
    <p:sldId id="278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AD4ED-11B8-4334-9F94-3EEF0A1197FD}" v="75" dt="2023-10-03T10:50:12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6076530B-DC31-409D-876B-555DBD689768}"/>
    <pc:docChg chg="custSel modSld">
      <pc:chgData name="Přemysl Bar" userId="e729b752-3125-4e78-a7e7-46c1a5182e56" providerId="ADAL" clId="{6076530B-DC31-409D-876B-555DBD689768}" dt="2023-09-24T19:36:38.807" v="4" actId="26606"/>
      <pc:docMkLst>
        <pc:docMk/>
      </pc:docMkLst>
      <pc:sldChg chg="addSp delSp modSp mod setBg">
        <pc:chgData name="Přemysl Bar" userId="e729b752-3125-4e78-a7e7-46c1a5182e56" providerId="ADAL" clId="{6076530B-DC31-409D-876B-555DBD689768}" dt="2023-09-24T19:35:59.073" v="0" actId="26606"/>
        <pc:sldMkLst>
          <pc:docMk/>
          <pc:sldMk cId="3272585764" sldId="258"/>
        </pc:sldMkLst>
        <pc:spChg chg="mo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2" creationId="{23394E36-837E-44BA-82B8-0503891ABB98}"/>
          </ac:spMkLst>
        </pc:spChg>
        <pc:spChg chg="del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3" creationId="{BAA09211-FE9E-4666-B2EF-2D3FCD74D894}"/>
          </ac:spMkLst>
        </pc:spChg>
        <pc:spChg chg="ad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6" creationId="{A3D9AEEE-1CCD-43C0-BA3E-16D60A6E23C0}"/>
          </ac:spMkLst>
        </pc:spChg>
        <pc:spChg chg="ad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7" creationId="{60F880A6-33D3-4EEC-A780-B73559B9F24C}"/>
          </ac:spMkLst>
        </pc:spChg>
        <pc:spChg chg="add">
          <ac:chgData name="Přemysl Bar" userId="e729b752-3125-4e78-a7e7-46c1a5182e56" providerId="ADAL" clId="{6076530B-DC31-409D-876B-555DBD689768}" dt="2023-09-24T19:35:59.073" v="0" actId="26606"/>
          <ac:spMkLst>
            <pc:docMk/>
            <pc:sldMk cId="3272585764" sldId="258"/>
            <ac:spMk id="8" creationId="{2C6246ED-0535-4496-A8F6-1E80CC4EB853}"/>
          </ac:spMkLst>
        </pc:spChg>
        <pc:graphicFrameChg chg="add">
          <ac:chgData name="Přemysl Bar" userId="e729b752-3125-4e78-a7e7-46c1a5182e56" providerId="ADAL" clId="{6076530B-DC31-409D-876B-555DBD689768}" dt="2023-09-24T19:35:59.073" v="0" actId="26606"/>
          <ac:graphicFrameMkLst>
            <pc:docMk/>
            <pc:sldMk cId="3272585764" sldId="258"/>
            <ac:graphicFrameMk id="10" creationId="{BF9392B4-7CAE-633D-1CC7-1846026476AF}"/>
          </ac:graphicFrameMkLst>
        </pc:graphicFrameChg>
      </pc:sldChg>
      <pc:sldChg chg="addSp delSp modSp mod setBg">
        <pc:chgData name="Přemysl Bar" userId="e729b752-3125-4e78-a7e7-46c1a5182e56" providerId="ADAL" clId="{6076530B-DC31-409D-876B-555DBD689768}" dt="2023-09-24T19:36:08.409" v="1" actId="26606"/>
        <pc:sldMkLst>
          <pc:docMk/>
          <pc:sldMk cId="1221611268" sldId="259"/>
        </pc:sldMkLst>
        <pc:spChg chg="mo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2" creationId="{8518DF74-E6A8-43C3-BF30-C70327FA8097}"/>
          </ac:spMkLst>
        </pc:spChg>
        <pc:spChg chg="del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3" creationId="{DB142352-4CA0-4619-8365-4123BF472B61}"/>
          </ac:spMkLst>
        </pc:spChg>
        <pc:spChg chg="ad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9" creationId="{A3D9AEEE-1CCD-43C0-BA3E-16D60A6E23C0}"/>
          </ac:spMkLst>
        </pc:spChg>
        <pc:spChg chg="ad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11" creationId="{60F880A6-33D3-4EEC-A780-B73559B9F24C}"/>
          </ac:spMkLst>
        </pc:spChg>
        <pc:spChg chg="add">
          <ac:chgData name="Přemysl Bar" userId="e729b752-3125-4e78-a7e7-46c1a5182e56" providerId="ADAL" clId="{6076530B-DC31-409D-876B-555DBD689768}" dt="2023-09-24T19:36:08.409" v="1" actId="26606"/>
          <ac:spMkLst>
            <pc:docMk/>
            <pc:sldMk cId="1221611268" sldId="259"/>
            <ac:spMk id="13" creationId="{2C6246ED-0535-4496-A8F6-1E80CC4EB853}"/>
          </ac:spMkLst>
        </pc:spChg>
        <pc:graphicFrameChg chg="add">
          <ac:chgData name="Přemysl Bar" userId="e729b752-3125-4e78-a7e7-46c1a5182e56" providerId="ADAL" clId="{6076530B-DC31-409D-876B-555DBD689768}" dt="2023-09-24T19:36:08.409" v="1" actId="26606"/>
          <ac:graphicFrameMkLst>
            <pc:docMk/>
            <pc:sldMk cId="1221611268" sldId="259"/>
            <ac:graphicFrameMk id="5" creationId="{6900A175-20DC-4A0B-5402-981378D7766A}"/>
          </ac:graphicFrameMkLst>
        </pc:graphicFrameChg>
      </pc:sldChg>
      <pc:sldChg chg="addSp modSp mod setBg">
        <pc:chgData name="Přemysl Bar" userId="e729b752-3125-4e78-a7e7-46c1a5182e56" providerId="ADAL" clId="{6076530B-DC31-409D-876B-555DBD689768}" dt="2023-09-24T19:36:26.433" v="3" actId="26606"/>
        <pc:sldMkLst>
          <pc:docMk/>
          <pc:sldMk cId="28843489" sldId="260"/>
        </pc:sldMkLst>
        <pc:spChg chg="mo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2" creationId="{E1664580-E2A1-4A43-88B7-DB86A5473700}"/>
          </ac:spMkLst>
        </pc:spChg>
        <pc:spChg chg="mo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3" creationId="{0C535C16-C3FB-4279-8E6F-2834CF36C6ED}"/>
          </ac:spMkLst>
        </pc:spChg>
        <pc:spChg chg="ad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8" creationId="{0B0685DC-0CEE-482C-8A89-7A85EECA3D93}"/>
          </ac:spMkLst>
        </pc:spChg>
        <pc:spChg chg="add">
          <ac:chgData name="Přemysl Bar" userId="e729b752-3125-4e78-a7e7-46c1a5182e56" providerId="ADAL" clId="{6076530B-DC31-409D-876B-555DBD689768}" dt="2023-09-24T19:36:26.433" v="3" actId="26606"/>
          <ac:spMkLst>
            <pc:docMk/>
            <pc:sldMk cId="28843489" sldId="260"/>
            <ac:spMk id="10" creationId="{A31628A5-06CF-426B-948A-59ED234C9D1A}"/>
          </ac:spMkLst>
        </pc:spChg>
        <pc:cxnChg chg="add">
          <ac:chgData name="Přemysl Bar" userId="e729b752-3125-4e78-a7e7-46c1a5182e56" providerId="ADAL" clId="{6076530B-DC31-409D-876B-555DBD689768}" dt="2023-09-24T19:36:26.433" v="3" actId="26606"/>
          <ac:cxnSpMkLst>
            <pc:docMk/>
            <pc:sldMk cId="28843489" sldId="260"/>
            <ac:cxnSpMk id="12" creationId="{2D902729-F83B-46AA-B572-057BD32A6991}"/>
          </ac:cxnSpMkLst>
        </pc:cxnChg>
      </pc:sldChg>
      <pc:sldChg chg="addSp modSp mod setBg setClrOvrMap">
        <pc:chgData name="Přemysl Bar" userId="e729b752-3125-4e78-a7e7-46c1a5182e56" providerId="ADAL" clId="{6076530B-DC31-409D-876B-555DBD689768}" dt="2023-09-24T19:36:38.807" v="4" actId="26606"/>
        <pc:sldMkLst>
          <pc:docMk/>
          <pc:sldMk cId="3854301539" sldId="263"/>
        </pc:sldMkLst>
        <pc:spChg chg="mo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2" creationId="{62826713-FC32-43BF-B020-CBE22CC98566}"/>
          </ac:spMkLst>
        </pc:spChg>
        <pc:spChg chg="mo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3" creationId="{0703FF8E-DD2E-4197-B004-283F5AE80829}"/>
          </ac:spMkLst>
        </pc:spChg>
        <pc:spChg chg="ad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8" creationId="{0B0685DC-0CEE-482C-8A89-7A85EECA3D93}"/>
          </ac:spMkLst>
        </pc:spChg>
        <pc:spChg chg="add">
          <ac:chgData name="Přemysl Bar" userId="e729b752-3125-4e78-a7e7-46c1a5182e56" providerId="ADAL" clId="{6076530B-DC31-409D-876B-555DBD689768}" dt="2023-09-24T19:36:38.807" v="4" actId="26606"/>
          <ac:spMkLst>
            <pc:docMk/>
            <pc:sldMk cId="3854301539" sldId="263"/>
            <ac:spMk id="10" creationId="{A31628A5-06CF-426B-948A-59ED234C9D1A}"/>
          </ac:spMkLst>
        </pc:spChg>
        <pc:cxnChg chg="add">
          <ac:chgData name="Přemysl Bar" userId="e729b752-3125-4e78-a7e7-46c1a5182e56" providerId="ADAL" clId="{6076530B-DC31-409D-876B-555DBD689768}" dt="2023-09-24T19:36:38.807" v="4" actId="26606"/>
          <ac:cxnSpMkLst>
            <pc:docMk/>
            <pc:sldMk cId="3854301539" sldId="263"/>
            <ac:cxnSpMk id="12" creationId="{2D902729-F83B-46AA-B572-057BD32A6991}"/>
          </ac:cxnSpMkLst>
        </pc:cxnChg>
      </pc:sldChg>
      <pc:sldChg chg="addSp modSp mod setBg">
        <pc:chgData name="Přemysl Bar" userId="e729b752-3125-4e78-a7e7-46c1a5182e56" providerId="ADAL" clId="{6076530B-DC31-409D-876B-555DBD689768}" dt="2023-09-24T19:36:18.466" v="2" actId="26606"/>
        <pc:sldMkLst>
          <pc:docMk/>
          <pc:sldMk cId="1587934303" sldId="285"/>
        </pc:sldMkLst>
        <pc:spChg chg="mo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2" creationId="{8518DF74-E6A8-43C3-BF30-C70327FA8097}"/>
          </ac:spMkLst>
        </pc:spChg>
        <pc:spChg chg="mo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3" creationId="{DB142352-4CA0-4619-8365-4123BF472B61}"/>
          </ac:spMkLst>
        </pc:spChg>
        <pc:spChg chg="ad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8" creationId="{0B0685DC-0CEE-482C-8A89-7A85EECA3D93}"/>
          </ac:spMkLst>
        </pc:spChg>
        <pc:spChg chg="add">
          <ac:chgData name="Přemysl Bar" userId="e729b752-3125-4e78-a7e7-46c1a5182e56" providerId="ADAL" clId="{6076530B-DC31-409D-876B-555DBD689768}" dt="2023-09-24T19:36:18.466" v="2" actId="26606"/>
          <ac:spMkLst>
            <pc:docMk/>
            <pc:sldMk cId="1587934303" sldId="285"/>
            <ac:spMk id="10" creationId="{A31628A5-06CF-426B-948A-59ED234C9D1A}"/>
          </ac:spMkLst>
        </pc:spChg>
        <pc:cxnChg chg="add">
          <ac:chgData name="Přemysl Bar" userId="e729b752-3125-4e78-a7e7-46c1a5182e56" providerId="ADAL" clId="{6076530B-DC31-409D-876B-555DBD689768}" dt="2023-09-24T19:36:18.466" v="2" actId="26606"/>
          <ac:cxnSpMkLst>
            <pc:docMk/>
            <pc:sldMk cId="1587934303" sldId="285"/>
            <ac:cxnSpMk id="12" creationId="{2D902729-F83B-46AA-B572-057BD32A6991}"/>
          </ac:cxnSpMkLst>
        </pc:cxnChg>
      </pc:sldChg>
    </pc:docChg>
  </pc:docChgLst>
  <pc:docChgLst>
    <pc:chgData name="Přemysl Bar" userId="e729b752-3125-4e78-a7e7-46c1a5182e56" providerId="ADAL" clId="{D5EAD4ED-11B8-4334-9F94-3EEF0A1197FD}"/>
    <pc:docChg chg="undo custSel addSld delSld modSld sldOrd">
      <pc:chgData name="Přemysl Bar" userId="e729b752-3125-4e78-a7e7-46c1a5182e56" providerId="ADAL" clId="{D5EAD4ED-11B8-4334-9F94-3EEF0A1197FD}" dt="2023-10-03T10:52:42.628" v="390" actId="313"/>
      <pc:docMkLst>
        <pc:docMk/>
      </pc:docMkLst>
      <pc:sldChg chg="modSp mod">
        <pc:chgData name="Přemysl Bar" userId="e729b752-3125-4e78-a7e7-46c1a5182e56" providerId="ADAL" clId="{D5EAD4ED-11B8-4334-9F94-3EEF0A1197FD}" dt="2023-09-26T08:10:53.671" v="352" actId="12"/>
        <pc:sldMkLst>
          <pc:docMk/>
          <pc:sldMk cId="1210319259" sldId="257"/>
        </pc:sldMkLst>
        <pc:spChg chg="mod">
          <ac:chgData name="Přemysl Bar" userId="e729b752-3125-4e78-a7e7-46c1a5182e56" providerId="ADAL" clId="{D5EAD4ED-11B8-4334-9F94-3EEF0A1197FD}" dt="2023-09-26T08:10:53.671" v="352" actId="12"/>
          <ac:spMkLst>
            <pc:docMk/>
            <pc:sldMk cId="1210319259" sldId="257"/>
            <ac:spMk id="3" creationId="{FDACB8AB-6DF8-4747-A8D6-EED330F62753}"/>
          </ac:spMkLst>
        </pc:spChg>
      </pc:sldChg>
      <pc:sldChg chg="modSp">
        <pc:chgData name="Přemysl Bar" userId="e729b752-3125-4e78-a7e7-46c1a5182e56" providerId="ADAL" clId="{D5EAD4ED-11B8-4334-9F94-3EEF0A1197FD}" dt="2023-09-26T05:37:33.585" v="0" actId="20577"/>
        <pc:sldMkLst>
          <pc:docMk/>
          <pc:sldMk cId="3272585764" sldId="258"/>
        </pc:sldMkLst>
        <pc:graphicFrameChg chg="mod">
          <ac:chgData name="Přemysl Bar" userId="e729b752-3125-4e78-a7e7-46c1a5182e56" providerId="ADAL" clId="{D5EAD4ED-11B8-4334-9F94-3EEF0A1197FD}" dt="2023-09-26T05:37:33.585" v="0" actId="20577"/>
          <ac:graphicFrameMkLst>
            <pc:docMk/>
            <pc:sldMk cId="3272585764" sldId="258"/>
            <ac:graphicFrameMk id="10" creationId="{BF9392B4-7CAE-633D-1CC7-1846026476AF}"/>
          </ac:graphicFrameMkLst>
        </pc:graphicFrameChg>
      </pc:sldChg>
      <pc:sldChg chg="modSp del">
        <pc:chgData name="Přemysl Bar" userId="e729b752-3125-4e78-a7e7-46c1a5182e56" providerId="ADAL" clId="{D5EAD4ED-11B8-4334-9F94-3EEF0A1197FD}" dt="2023-09-26T07:50:47.592" v="135" actId="2696"/>
        <pc:sldMkLst>
          <pc:docMk/>
          <pc:sldMk cId="1221611268" sldId="259"/>
        </pc:sldMkLst>
        <pc:graphicFrameChg chg="mod">
          <ac:chgData name="Přemysl Bar" userId="e729b752-3125-4e78-a7e7-46c1a5182e56" providerId="ADAL" clId="{D5EAD4ED-11B8-4334-9F94-3EEF0A1197FD}" dt="2023-09-26T07:44:41.560" v="134" actId="113"/>
          <ac:graphicFrameMkLst>
            <pc:docMk/>
            <pc:sldMk cId="1221611268" sldId="259"/>
            <ac:graphicFrameMk id="5" creationId="{6900A175-20DC-4A0B-5402-981378D7766A}"/>
          </ac:graphicFrameMkLst>
        </pc:graphicFrameChg>
      </pc:sldChg>
      <pc:sldChg chg="addSp delSp modSp add mod setBg delDesignElem">
        <pc:chgData name="Přemysl Bar" userId="e729b752-3125-4e78-a7e7-46c1a5182e56" providerId="ADAL" clId="{D5EAD4ED-11B8-4334-9F94-3EEF0A1197FD}" dt="2023-10-03T10:50:12.402" v="379" actId="113"/>
        <pc:sldMkLst>
          <pc:docMk/>
          <pc:sldMk cId="3985853854" sldId="259"/>
        </pc:sldMkLst>
        <pc:spChg chg="mod">
          <ac:chgData name="Přemysl Bar" userId="e729b752-3125-4e78-a7e7-46c1a5182e56" providerId="ADAL" clId="{D5EAD4ED-11B8-4334-9F94-3EEF0A1197FD}" dt="2023-09-26T07:51:28.710" v="142" actId="207"/>
          <ac:spMkLst>
            <pc:docMk/>
            <pc:sldMk cId="3985853854" sldId="259"/>
            <ac:spMk id="2" creationId="{8518DF74-E6A8-43C3-BF30-C70327FA8097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3985853854" sldId="259"/>
            <ac:spMk id="9" creationId="{A3D9AEEE-1CCD-43C0-BA3E-16D60A6E23C0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0" creationId="{6065F8A9-9499-4A44-BDAD-F706130FD826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3985853854" sldId="259"/>
            <ac:spMk id="11" creationId="{60F880A6-33D3-4EEC-A780-B73559B9F24C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2" creationId="{38132C2D-AFE4-478D-A86B-81059C205E06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3985853854" sldId="259"/>
            <ac:spMk id="13" creationId="{2C6246ED-0535-4496-A8F6-1E80CC4EB853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4" creationId="{205BFD52-DD96-4666-8D77-C636870FD095}"/>
          </ac:spMkLst>
        </pc:spChg>
        <pc:spChg chg="add del">
          <ac:chgData name="Přemysl Bar" userId="e729b752-3125-4e78-a7e7-46c1a5182e56" providerId="ADAL" clId="{D5EAD4ED-11B8-4334-9F94-3EEF0A1197FD}" dt="2023-09-26T07:51:21.830" v="141" actId="26606"/>
          <ac:spMkLst>
            <pc:docMk/>
            <pc:sldMk cId="3985853854" sldId="259"/>
            <ac:spMk id="16" creationId="{1941746C-2C12-4564-8342-A3055D8361A9}"/>
          </ac:spMkLst>
        </pc:spChg>
        <pc:graphicFrameChg chg="mod modGraphic">
          <ac:chgData name="Přemysl Bar" userId="e729b752-3125-4e78-a7e7-46c1a5182e56" providerId="ADAL" clId="{D5EAD4ED-11B8-4334-9F94-3EEF0A1197FD}" dt="2023-10-03T10:50:12.402" v="379" actId="113"/>
          <ac:graphicFrameMkLst>
            <pc:docMk/>
            <pc:sldMk cId="3985853854" sldId="259"/>
            <ac:graphicFrameMk id="5" creationId="{6900A175-20DC-4A0B-5402-981378D7766A}"/>
          </ac:graphicFrameMkLst>
        </pc:graphicFrameChg>
      </pc:sldChg>
      <pc:sldChg chg="del">
        <pc:chgData name="Přemysl Bar" userId="e729b752-3125-4e78-a7e7-46c1a5182e56" providerId="ADAL" clId="{D5EAD4ED-11B8-4334-9F94-3EEF0A1197FD}" dt="2023-09-26T07:50:47.592" v="135" actId="2696"/>
        <pc:sldMkLst>
          <pc:docMk/>
          <pc:sldMk cId="28843489" sldId="260"/>
        </pc:sldMkLst>
      </pc:sldChg>
      <pc:sldChg chg="delSp modSp add mod setBg delDesignElem">
        <pc:chgData name="Přemysl Bar" userId="e729b752-3125-4e78-a7e7-46c1a5182e56" providerId="ADAL" clId="{D5EAD4ED-11B8-4334-9F94-3EEF0A1197FD}" dt="2023-10-03T10:52:42.628" v="390" actId="313"/>
        <pc:sldMkLst>
          <pc:docMk/>
          <pc:sldMk cId="1793195270" sldId="260"/>
        </pc:sldMkLst>
        <pc:spChg chg="mod">
          <ac:chgData name="Přemysl Bar" userId="e729b752-3125-4e78-a7e7-46c1a5182e56" providerId="ADAL" clId="{D5EAD4ED-11B8-4334-9F94-3EEF0A1197FD}" dt="2023-10-03T10:52:42.628" v="390" actId="313"/>
          <ac:spMkLst>
            <pc:docMk/>
            <pc:sldMk cId="1793195270" sldId="260"/>
            <ac:spMk id="3" creationId="{0C535C16-C3FB-4279-8E6F-2834CF36C6ED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793195270" sldId="260"/>
            <ac:spMk id="8" creationId="{0B0685DC-0CEE-482C-8A89-7A85EECA3D93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793195270" sldId="260"/>
            <ac:spMk id="10" creationId="{A31628A5-06CF-426B-948A-59ED234C9D1A}"/>
          </ac:spMkLst>
        </pc:spChg>
        <pc:cxnChg chg="del">
          <ac:chgData name="Přemysl Bar" userId="e729b752-3125-4e78-a7e7-46c1a5182e56" providerId="ADAL" clId="{D5EAD4ED-11B8-4334-9F94-3EEF0A1197FD}" dt="2023-09-26T07:50:54.512" v="139"/>
          <ac:cxnSpMkLst>
            <pc:docMk/>
            <pc:sldMk cId="1793195270" sldId="260"/>
            <ac:cxnSpMk id="12" creationId="{2D902729-F83B-46AA-B572-057BD32A6991}"/>
          </ac:cxnSpMkLst>
        </pc:cxnChg>
      </pc:sldChg>
      <pc:sldChg chg="addSp modSp mod ord">
        <pc:chgData name="Přemysl Bar" userId="e729b752-3125-4e78-a7e7-46c1a5182e56" providerId="ADAL" clId="{D5EAD4ED-11B8-4334-9F94-3EEF0A1197FD}" dt="2023-09-26T08:08:50.690" v="339" actId="313"/>
        <pc:sldMkLst>
          <pc:docMk/>
          <pc:sldMk cId="178101588" sldId="261"/>
        </pc:sldMkLst>
        <pc:spChg chg="mod">
          <ac:chgData name="Přemysl Bar" userId="e729b752-3125-4e78-a7e7-46c1a5182e56" providerId="ADAL" clId="{D5EAD4ED-11B8-4334-9F94-3EEF0A1197FD}" dt="2023-09-26T08:08:50.690" v="339" actId="313"/>
          <ac:spMkLst>
            <pc:docMk/>
            <pc:sldMk cId="178101588" sldId="261"/>
            <ac:spMk id="2" creationId="{A1D3BAC4-F165-499D-A9B5-5FC4D7444B55}"/>
          </ac:spMkLst>
        </pc:spChg>
        <pc:spChg chg="add mod">
          <ac:chgData name="Přemysl Bar" userId="e729b752-3125-4e78-a7e7-46c1a5182e56" providerId="ADAL" clId="{D5EAD4ED-11B8-4334-9F94-3EEF0A1197FD}" dt="2023-09-26T08:08:11.693" v="332" actId="115"/>
          <ac:spMkLst>
            <pc:docMk/>
            <pc:sldMk cId="178101588" sldId="261"/>
            <ac:spMk id="6" creationId="{DA736831-A75B-BD89-0ACC-B9787729BD7E}"/>
          </ac:spMkLst>
        </pc:spChg>
        <pc:spChg chg="add mod">
          <ac:chgData name="Přemysl Bar" userId="e729b752-3125-4e78-a7e7-46c1a5182e56" providerId="ADAL" clId="{D5EAD4ED-11B8-4334-9F94-3EEF0A1197FD}" dt="2023-09-26T08:08:14.245" v="333" actId="115"/>
          <ac:spMkLst>
            <pc:docMk/>
            <pc:sldMk cId="178101588" sldId="261"/>
            <ac:spMk id="13" creationId="{17389A30-D0C8-4A1A-7DF2-11E4596F30C6}"/>
          </ac:spMkLst>
        </pc:spChg>
        <pc:grpChg chg="mod">
          <ac:chgData name="Přemysl Bar" userId="e729b752-3125-4e78-a7e7-46c1a5182e56" providerId="ADAL" clId="{D5EAD4ED-11B8-4334-9F94-3EEF0A1197FD}" dt="2023-09-26T08:07:32.227" v="327" actId="1076"/>
          <ac:grpSpMkLst>
            <pc:docMk/>
            <pc:sldMk cId="178101588" sldId="261"/>
            <ac:grpSpMk id="3" creationId="{2C213ADA-64F3-C6ED-8A2E-EEE0286D53CC}"/>
          </ac:grpSpMkLst>
        </pc:grpChg>
        <pc:graphicFrameChg chg="mod">
          <ac:chgData name="Přemysl Bar" userId="e729b752-3125-4e78-a7e7-46c1a5182e56" providerId="ADAL" clId="{D5EAD4ED-11B8-4334-9F94-3EEF0A1197FD}" dt="2023-09-26T08:07:50.057" v="329" actId="1076"/>
          <ac:graphicFrameMkLst>
            <pc:docMk/>
            <pc:sldMk cId="178101588" sldId="261"/>
            <ac:graphicFrameMk id="8" creationId="{51006549-AE3F-4021-BAA5-83BDA5AF59AA}"/>
          </ac:graphicFrameMkLst>
        </pc:graphicFrameChg>
      </pc:sldChg>
      <pc:sldChg chg="modSp mod">
        <pc:chgData name="Přemysl Bar" userId="e729b752-3125-4e78-a7e7-46c1a5182e56" providerId="ADAL" clId="{D5EAD4ED-11B8-4334-9F94-3EEF0A1197FD}" dt="2023-09-26T06:10:56.114" v="13" actId="113"/>
        <pc:sldMkLst>
          <pc:docMk/>
          <pc:sldMk cId="3854301539" sldId="263"/>
        </pc:sldMkLst>
        <pc:spChg chg="mod">
          <ac:chgData name="Přemysl Bar" userId="e729b752-3125-4e78-a7e7-46c1a5182e56" providerId="ADAL" clId="{D5EAD4ED-11B8-4334-9F94-3EEF0A1197FD}" dt="2023-09-26T06:10:56.114" v="13" actId="113"/>
          <ac:spMkLst>
            <pc:docMk/>
            <pc:sldMk cId="3854301539" sldId="263"/>
            <ac:spMk id="3" creationId="{0703FF8E-DD2E-4197-B004-283F5AE80829}"/>
          </ac:spMkLst>
        </pc:spChg>
      </pc:sldChg>
      <pc:sldChg chg="modSp mod">
        <pc:chgData name="Přemysl Bar" userId="e729b752-3125-4e78-a7e7-46c1a5182e56" providerId="ADAL" clId="{D5EAD4ED-11B8-4334-9F94-3EEF0A1197FD}" dt="2023-09-26T07:56:07.527" v="152" actId="20577"/>
        <pc:sldMkLst>
          <pc:docMk/>
          <pc:sldMk cId="2485742152" sldId="265"/>
        </pc:sldMkLst>
        <pc:spChg chg="mod">
          <ac:chgData name="Přemysl Bar" userId="e729b752-3125-4e78-a7e7-46c1a5182e56" providerId="ADAL" clId="{D5EAD4ED-11B8-4334-9F94-3EEF0A1197FD}" dt="2023-09-26T07:56:07.527" v="152" actId="20577"/>
          <ac:spMkLst>
            <pc:docMk/>
            <pc:sldMk cId="2485742152" sldId="265"/>
            <ac:spMk id="3" creationId="{9EB30C88-FB6F-4F2A-AEC5-FD9DD3121C5D}"/>
          </ac:spMkLst>
        </pc:spChg>
      </pc:sldChg>
      <pc:sldChg chg="modSp mod">
        <pc:chgData name="Přemysl Bar" userId="e729b752-3125-4e78-a7e7-46c1a5182e56" providerId="ADAL" clId="{D5EAD4ED-11B8-4334-9F94-3EEF0A1197FD}" dt="2023-09-26T07:56:27.830" v="154" actId="113"/>
        <pc:sldMkLst>
          <pc:docMk/>
          <pc:sldMk cId="3203342512" sldId="266"/>
        </pc:sldMkLst>
        <pc:spChg chg="mod">
          <ac:chgData name="Přemysl Bar" userId="e729b752-3125-4e78-a7e7-46c1a5182e56" providerId="ADAL" clId="{D5EAD4ED-11B8-4334-9F94-3EEF0A1197FD}" dt="2023-09-26T07:56:27.830" v="154" actId="113"/>
          <ac:spMkLst>
            <pc:docMk/>
            <pc:sldMk cId="3203342512" sldId="266"/>
            <ac:spMk id="3" creationId="{62BBCACC-EBE8-4517-8894-B54262EE658B}"/>
          </ac:spMkLst>
        </pc:spChg>
      </pc:sldChg>
      <pc:sldChg chg="modSp mod">
        <pc:chgData name="Přemysl Bar" userId="e729b752-3125-4e78-a7e7-46c1a5182e56" providerId="ADAL" clId="{D5EAD4ED-11B8-4334-9F94-3EEF0A1197FD}" dt="2023-09-26T08:09:39.045" v="351" actId="20577"/>
        <pc:sldMkLst>
          <pc:docMk/>
          <pc:sldMk cId="1650883032" sldId="278"/>
        </pc:sldMkLst>
        <pc:spChg chg="mod">
          <ac:chgData name="Přemysl Bar" userId="e729b752-3125-4e78-a7e7-46c1a5182e56" providerId="ADAL" clId="{D5EAD4ED-11B8-4334-9F94-3EEF0A1197FD}" dt="2023-09-26T08:09:39.045" v="351" actId="20577"/>
          <ac:spMkLst>
            <pc:docMk/>
            <pc:sldMk cId="1650883032" sldId="278"/>
            <ac:spMk id="3" creationId="{B7CD3AA2-ED66-4848-BCB2-C8F944B757D8}"/>
          </ac:spMkLst>
        </pc:spChg>
      </pc:sldChg>
      <pc:sldChg chg="modSp mod">
        <pc:chgData name="Přemysl Bar" userId="e729b752-3125-4e78-a7e7-46c1a5182e56" providerId="ADAL" clId="{D5EAD4ED-11B8-4334-9F94-3EEF0A1197FD}" dt="2023-09-26T05:41:00.187" v="10" actId="14100"/>
        <pc:sldMkLst>
          <pc:docMk/>
          <pc:sldMk cId="1242701592" sldId="282"/>
        </pc:sldMkLst>
        <pc:picChg chg="mod modCrop">
          <ac:chgData name="Přemysl Bar" userId="e729b752-3125-4e78-a7e7-46c1a5182e56" providerId="ADAL" clId="{D5EAD4ED-11B8-4334-9F94-3EEF0A1197FD}" dt="2023-09-26T05:40:55.036" v="8" actId="1076"/>
          <ac:picMkLst>
            <pc:docMk/>
            <pc:sldMk cId="1242701592" sldId="282"/>
            <ac:picMk id="5" creationId="{7428A44B-5334-4692-BDAF-34862AB65DAA}"/>
          </ac:picMkLst>
        </pc:picChg>
        <pc:picChg chg="mod modCrop">
          <ac:chgData name="Přemysl Bar" userId="e729b752-3125-4e78-a7e7-46c1a5182e56" providerId="ADAL" clId="{D5EAD4ED-11B8-4334-9F94-3EEF0A1197FD}" dt="2023-09-26T05:41:00.187" v="10" actId="14100"/>
          <ac:picMkLst>
            <pc:docMk/>
            <pc:sldMk cId="1242701592" sldId="282"/>
            <ac:picMk id="8" creationId="{A44FE2A1-5728-45D0-8659-06402B3A3E12}"/>
          </ac:picMkLst>
        </pc:picChg>
      </pc:sldChg>
      <pc:sldChg chg="delSp modSp add mod setBg delDesignElem">
        <pc:chgData name="Přemysl Bar" userId="e729b752-3125-4e78-a7e7-46c1a5182e56" providerId="ADAL" clId="{D5EAD4ED-11B8-4334-9F94-3EEF0A1197FD}" dt="2023-10-03T10:50:39.161" v="381" actId="1076"/>
        <pc:sldMkLst>
          <pc:docMk/>
          <pc:sldMk cId="1252101779" sldId="285"/>
        </pc:sldMkLst>
        <pc:spChg chg="mod">
          <ac:chgData name="Přemysl Bar" userId="e729b752-3125-4e78-a7e7-46c1a5182e56" providerId="ADAL" clId="{D5EAD4ED-11B8-4334-9F94-3EEF0A1197FD}" dt="2023-10-03T10:50:39.161" v="381" actId="1076"/>
          <ac:spMkLst>
            <pc:docMk/>
            <pc:sldMk cId="1252101779" sldId="285"/>
            <ac:spMk id="3" creationId="{DB142352-4CA0-4619-8365-4123BF472B61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252101779" sldId="285"/>
            <ac:spMk id="8" creationId="{0B0685DC-0CEE-482C-8A89-7A85EECA3D93}"/>
          </ac:spMkLst>
        </pc:spChg>
        <pc:spChg chg="del">
          <ac:chgData name="Přemysl Bar" userId="e729b752-3125-4e78-a7e7-46c1a5182e56" providerId="ADAL" clId="{D5EAD4ED-11B8-4334-9F94-3EEF0A1197FD}" dt="2023-09-26T07:50:54.512" v="139"/>
          <ac:spMkLst>
            <pc:docMk/>
            <pc:sldMk cId="1252101779" sldId="285"/>
            <ac:spMk id="10" creationId="{A31628A5-06CF-426B-948A-59ED234C9D1A}"/>
          </ac:spMkLst>
        </pc:spChg>
        <pc:cxnChg chg="del">
          <ac:chgData name="Přemysl Bar" userId="e729b752-3125-4e78-a7e7-46c1a5182e56" providerId="ADAL" clId="{D5EAD4ED-11B8-4334-9F94-3EEF0A1197FD}" dt="2023-09-26T07:50:54.512" v="139"/>
          <ac:cxnSpMkLst>
            <pc:docMk/>
            <pc:sldMk cId="1252101779" sldId="285"/>
            <ac:cxnSpMk id="12" creationId="{2D902729-F83B-46AA-B572-057BD32A6991}"/>
          </ac:cxnSpMkLst>
        </pc:cxnChg>
      </pc:sldChg>
      <pc:sldChg chg="del">
        <pc:chgData name="Přemysl Bar" userId="e729b752-3125-4e78-a7e7-46c1a5182e56" providerId="ADAL" clId="{D5EAD4ED-11B8-4334-9F94-3EEF0A1197FD}" dt="2023-09-26T07:50:47.592" v="135" actId="2696"/>
        <pc:sldMkLst>
          <pc:docMk/>
          <pc:sldMk cId="1587934303" sldId="285"/>
        </pc:sldMkLst>
      </pc:sldChg>
      <pc:sldChg chg="addSp delSp modSp new mod setBg">
        <pc:chgData name="Přemysl Bar" userId="e729b752-3125-4e78-a7e7-46c1a5182e56" providerId="ADAL" clId="{D5EAD4ED-11B8-4334-9F94-3EEF0A1197FD}" dt="2023-09-26T06:36:56.935" v="94" actId="14100"/>
        <pc:sldMkLst>
          <pc:docMk/>
          <pc:sldMk cId="1227947806" sldId="286"/>
        </pc:sldMkLst>
        <pc:spChg chg="mod ord">
          <ac:chgData name="Přemysl Bar" userId="e729b752-3125-4e78-a7e7-46c1a5182e56" providerId="ADAL" clId="{D5EAD4ED-11B8-4334-9F94-3EEF0A1197FD}" dt="2023-09-26T06:36:50.103" v="93" actId="1076"/>
          <ac:spMkLst>
            <pc:docMk/>
            <pc:sldMk cId="1227947806" sldId="286"/>
            <ac:spMk id="2" creationId="{DD9BB350-C351-D4C3-67A0-973B36D7186F}"/>
          </ac:spMkLst>
        </pc:spChg>
        <pc:spChg chg="del">
          <ac:chgData name="Přemysl Bar" userId="e729b752-3125-4e78-a7e7-46c1a5182e56" providerId="ADAL" clId="{D5EAD4ED-11B8-4334-9F94-3EEF0A1197FD}" dt="2023-09-26T06:34:44.557" v="17"/>
          <ac:spMkLst>
            <pc:docMk/>
            <pc:sldMk cId="1227947806" sldId="286"/>
            <ac:spMk id="3" creationId="{6108ADC3-61F3-F45D-A25B-EB2714ADA535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1" creationId="{8766819A-3259-21E7-5EBF-1D5BFB06C0DD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4" creationId="{0C8B6C4B-A867-4D7E-9851-29BB2D603B96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6" creationId="{470BD5D9-CDC5-465C-9E25-2EB0249FE4C5}"/>
          </ac:spMkLst>
        </pc:spChg>
        <pc:spChg chg="add del">
          <ac:chgData name="Přemysl Bar" userId="e729b752-3125-4e78-a7e7-46c1a5182e56" providerId="ADAL" clId="{D5EAD4ED-11B8-4334-9F94-3EEF0A1197FD}" dt="2023-09-26T06:34:56.619" v="24" actId="26606"/>
          <ac:spMkLst>
            <pc:docMk/>
            <pc:sldMk cId="1227947806" sldId="286"/>
            <ac:spMk id="18" creationId="{9185F495-8EFA-407B-AAD7-A2F52AE2C3EC}"/>
          </ac:spMkLst>
        </pc:spChg>
        <pc:picChg chg="add mod ord">
          <ac:chgData name="Přemysl Bar" userId="e729b752-3125-4e78-a7e7-46c1a5182e56" providerId="ADAL" clId="{D5EAD4ED-11B8-4334-9F94-3EEF0A1197FD}" dt="2023-09-26T06:36:56.935" v="94" actId="14100"/>
          <ac:picMkLst>
            <pc:docMk/>
            <pc:sldMk cId="1227947806" sldId="286"/>
            <ac:picMk id="5" creationId="{611F3CA6-15F5-CDF6-C364-94FBBD68C0AA}"/>
          </ac:picMkLst>
        </pc:picChg>
        <pc:picChg chg="add mod">
          <ac:chgData name="Přemysl Bar" userId="e729b752-3125-4e78-a7e7-46c1a5182e56" providerId="ADAL" clId="{D5EAD4ED-11B8-4334-9F94-3EEF0A1197FD}" dt="2023-09-26T06:36:38.142" v="92" actId="14100"/>
          <ac:picMkLst>
            <pc:docMk/>
            <pc:sldMk cId="1227947806" sldId="286"/>
            <ac:picMk id="7" creationId="{B4F00D75-C8DB-22C6-5837-15330671FDBC}"/>
          </ac:picMkLst>
        </pc:picChg>
        <pc:picChg chg="add del">
          <ac:chgData name="Přemysl Bar" userId="e729b752-3125-4e78-a7e7-46c1a5182e56" providerId="ADAL" clId="{D5EAD4ED-11B8-4334-9F94-3EEF0A1197FD}" dt="2023-09-26T06:33:54.188" v="16"/>
          <ac:picMkLst>
            <pc:docMk/>
            <pc:sldMk cId="1227947806" sldId="286"/>
            <ac:picMk id="1026" creationId="{697C3D71-6B4C-871E-58DF-7572571E3D5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1271E-16C8-445F-A2CD-4A500930C9D3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B9058C-7D96-40F9-8F2B-394CCA63B91A}">
      <dgm:prSet/>
      <dgm:spPr/>
      <dgm:t>
        <a:bodyPr/>
        <a:lstStyle/>
        <a:p>
          <a:r>
            <a:rPr lang="cs-CZ"/>
            <a:t>diploma = lat. listina, z řec. diplóo = zdvojuji</a:t>
          </a:r>
          <a:endParaRPr lang="en-US"/>
        </a:p>
      </dgm:t>
    </dgm:pt>
    <dgm:pt modelId="{ABD7E9E7-FF53-4B1A-9A64-4AE5DF0983EC}" type="parTrans" cxnId="{607B0BAD-2535-45ED-83F4-4061ECB87A48}">
      <dgm:prSet/>
      <dgm:spPr/>
      <dgm:t>
        <a:bodyPr/>
        <a:lstStyle/>
        <a:p>
          <a:endParaRPr lang="en-US"/>
        </a:p>
      </dgm:t>
    </dgm:pt>
    <dgm:pt modelId="{B8117C6A-F186-4042-9873-C5403755CEDA}" type="sibTrans" cxnId="{607B0BAD-2535-45ED-83F4-4061ECB87A48}">
      <dgm:prSet/>
      <dgm:spPr/>
      <dgm:t>
        <a:bodyPr/>
        <a:lstStyle/>
        <a:p>
          <a:endParaRPr lang="en-US"/>
        </a:p>
      </dgm:t>
    </dgm:pt>
    <dgm:pt modelId="{CBCC6501-B724-4B83-A41E-C952DF11C634}">
      <dgm:prSet/>
      <dgm:spPr/>
      <dgm:t>
        <a:bodyPr/>
        <a:lstStyle/>
        <a:p>
          <a:r>
            <a:rPr lang="cs-CZ"/>
            <a:t>rusky </a:t>
          </a:r>
          <a:r>
            <a:rPr lang="cs-CZ" i="1"/>
            <a:t>diplomatika</a:t>
          </a:r>
          <a:endParaRPr lang="en-US"/>
        </a:p>
      </dgm:t>
    </dgm:pt>
    <dgm:pt modelId="{6D46F27C-0E52-4031-8EFA-0757590787D2}" type="parTrans" cxnId="{2FD683A2-E85F-44D8-A97B-DBF0A49232B4}">
      <dgm:prSet/>
      <dgm:spPr/>
      <dgm:t>
        <a:bodyPr/>
        <a:lstStyle/>
        <a:p>
          <a:endParaRPr lang="en-US"/>
        </a:p>
      </dgm:t>
    </dgm:pt>
    <dgm:pt modelId="{686569A6-C7A7-41F8-8ECB-470DB8E96C2D}" type="sibTrans" cxnId="{2FD683A2-E85F-44D8-A97B-DBF0A49232B4}">
      <dgm:prSet/>
      <dgm:spPr/>
      <dgm:t>
        <a:bodyPr/>
        <a:lstStyle/>
        <a:p>
          <a:endParaRPr lang="en-US"/>
        </a:p>
      </dgm:t>
    </dgm:pt>
    <dgm:pt modelId="{A3A04BEF-A0A4-4105-8D36-322B24331AE1}">
      <dgm:prSet/>
      <dgm:spPr/>
      <dgm:t>
        <a:bodyPr/>
        <a:lstStyle/>
        <a:p>
          <a:r>
            <a:rPr lang="cs-CZ"/>
            <a:t>polsky </a:t>
          </a:r>
          <a:r>
            <a:rPr lang="cs-CZ" i="1"/>
            <a:t>dyplomatyka</a:t>
          </a:r>
          <a:endParaRPr lang="en-US"/>
        </a:p>
      </dgm:t>
    </dgm:pt>
    <dgm:pt modelId="{7ABACFFE-35AE-451B-8951-A5845C76587D}" type="parTrans" cxnId="{590A2E8A-A8C6-4695-BBD0-BB4F78A7D62D}">
      <dgm:prSet/>
      <dgm:spPr/>
      <dgm:t>
        <a:bodyPr/>
        <a:lstStyle/>
        <a:p>
          <a:endParaRPr lang="en-US"/>
        </a:p>
      </dgm:t>
    </dgm:pt>
    <dgm:pt modelId="{F62CE534-D10C-45FC-B366-1BC31F3BD394}" type="sibTrans" cxnId="{590A2E8A-A8C6-4695-BBD0-BB4F78A7D62D}">
      <dgm:prSet/>
      <dgm:spPr/>
      <dgm:t>
        <a:bodyPr/>
        <a:lstStyle/>
        <a:p>
          <a:endParaRPr lang="en-US"/>
        </a:p>
      </dgm:t>
    </dgm:pt>
    <dgm:pt modelId="{09E2C852-0930-48C8-8D14-59EDA6D97963}">
      <dgm:prSet/>
      <dgm:spPr/>
      <dgm:t>
        <a:bodyPr/>
        <a:lstStyle/>
        <a:p>
          <a:r>
            <a:rPr lang="cs-CZ"/>
            <a:t>francouzsky </a:t>
          </a:r>
          <a:r>
            <a:rPr lang="cs-CZ" i="1"/>
            <a:t>diplomatigue</a:t>
          </a:r>
          <a:endParaRPr lang="en-US"/>
        </a:p>
      </dgm:t>
    </dgm:pt>
    <dgm:pt modelId="{70D7F429-9CF1-4BA8-9DA7-2BF283707556}" type="parTrans" cxnId="{EA63E486-17D8-4B4F-803E-046F706A37A6}">
      <dgm:prSet/>
      <dgm:spPr/>
      <dgm:t>
        <a:bodyPr/>
        <a:lstStyle/>
        <a:p>
          <a:endParaRPr lang="en-US"/>
        </a:p>
      </dgm:t>
    </dgm:pt>
    <dgm:pt modelId="{633CCF94-34CB-4C41-90DC-2DFB94393F29}" type="sibTrans" cxnId="{EA63E486-17D8-4B4F-803E-046F706A37A6}">
      <dgm:prSet/>
      <dgm:spPr/>
      <dgm:t>
        <a:bodyPr/>
        <a:lstStyle/>
        <a:p>
          <a:endParaRPr lang="en-US"/>
        </a:p>
      </dgm:t>
    </dgm:pt>
    <dgm:pt modelId="{681C8BEC-01FF-4C50-AA2D-42FCBFE47AA3}">
      <dgm:prSet/>
      <dgm:spPr/>
      <dgm:t>
        <a:bodyPr/>
        <a:lstStyle/>
        <a:p>
          <a:r>
            <a:rPr lang="cs-CZ"/>
            <a:t>anglicky </a:t>
          </a:r>
          <a:r>
            <a:rPr lang="cs-CZ" i="1"/>
            <a:t>diplomatics</a:t>
          </a:r>
          <a:endParaRPr lang="en-US"/>
        </a:p>
      </dgm:t>
    </dgm:pt>
    <dgm:pt modelId="{FD3A079E-12D4-4177-A975-D46E731D5C24}" type="parTrans" cxnId="{E6ACF8A4-C558-4DDF-9CBC-22A3CDD8EF3E}">
      <dgm:prSet/>
      <dgm:spPr/>
      <dgm:t>
        <a:bodyPr/>
        <a:lstStyle/>
        <a:p>
          <a:endParaRPr lang="en-US"/>
        </a:p>
      </dgm:t>
    </dgm:pt>
    <dgm:pt modelId="{ABDD1415-27A5-4952-ACC5-335EA51D3990}" type="sibTrans" cxnId="{E6ACF8A4-C558-4DDF-9CBC-22A3CDD8EF3E}">
      <dgm:prSet/>
      <dgm:spPr/>
      <dgm:t>
        <a:bodyPr/>
        <a:lstStyle/>
        <a:p>
          <a:endParaRPr lang="en-US"/>
        </a:p>
      </dgm:t>
    </dgm:pt>
    <dgm:pt modelId="{A310925B-7A8D-481B-9BC9-27B4DDA3FFF0}">
      <dgm:prSet/>
      <dgm:spPr/>
      <dgm:t>
        <a:bodyPr/>
        <a:lstStyle/>
        <a:p>
          <a:r>
            <a:rPr lang="cs-CZ"/>
            <a:t>italsky </a:t>
          </a:r>
          <a:r>
            <a:rPr lang="cs-CZ" i="1"/>
            <a:t>diplomatica</a:t>
          </a:r>
          <a:endParaRPr lang="en-US"/>
        </a:p>
      </dgm:t>
    </dgm:pt>
    <dgm:pt modelId="{1498BE91-5F15-418C-9B19-8C04D8FF5F43}" type="parTrans" cxnId="{4BC1984C-FE05-4402-B6E6-BA8ABCF49DD2}">
      <dgm:prSet/>
      <dgm:spPr/>
      <dgm:t>
        <a:bodyPr/>
        <a:lstStyle/>
        <a:p>
          <a:endParaRPr lang="en-US"/>
        </a:p>
      </dgm:t>
    </dgm:pt>
    <dgm:pt modelId="{ECBDF644-5E74-465A-9DBB-0D0C5A81142D}" type="sibTrans" cxnId="{4BC1984C-FE05-4402-B6E6-BA8ABCF49DD2}">
      <dgm:prSet/>
      <dgm:spPr/>
      <dgm:t>
        <a:bodyPr/>
        <a:lstStyle/>
        <a:p>
          <a:endParaRPr lang="en-US"/>
        </a:p>
      </dgm:t>
    </dgm:pt>
    <dgm:pt modelId="{82CE59EB-8EE2-46C7-A784-C0668E608C1D}">
      <dgm:prSet/>
      <dgm:spPr/>
      <dgm:t>
        <a:bodyPr/>
        <a:lstStyle/>
        <a:p>
          <a:r>
            <a:rPr lang="cs-CZ"/>
            <a:t>němčina </a:t>
          </a:r>
          <a:r>
            <a:rPr lang="cs-CZ" i="1"/>
            <a:t>Diplomatik</a:t>
          </a:r>
          <a:r>
            <a:rPr lang="cs-CZ"/>
            <a:t> nebo </a:t>
          </a:r>
          <a:r>
            <a:rPr lang="cs-CZ" i="1"/>
            <a:t>Urkundenlehre</a:t>
          </a:r>
          <a:r>
            <a:rPr lang="cs-CZ"/>
            <a:t> a novější </a:t>
          </a:r>
          <a:r>
            <a:rPr lang="cs-CZ" i="1"/>
            <a:t>Urkundenforschung</a:t>
          </a:r>
          <a:r>
            <a:rPr lang="cs-CZ"/>
            <a:t>.</a:t>
          </a:r>
          <a:endParaRPr lang="en-US"/>
        </a:p>
      </dgm:t>
    </dgm:pt>
    <dgm:pt modelId="{36D66D19-F09F-411D-8C0A-C0CC21250338}" type="parTrans" cxnId="{125287BA-8D57-46E1-B65C-81B4DDF73586}">
      <dgm:prSet/>
      <dgm:spPr/>
      <dgm:t>
        <a:bodyPr/>
        <a:lstStyle/>
        <a:p>
          <a:endParaRPr lang="en-US"/>
        </a:p>
      </dgm:t>
    </dgm:pt>
    <dgm:pt modelId="{E30AFB8C-5EF1-4C7E-974B-1FE18293ACCC}" type="sibTrans" cxnId="{125287BA-8D57-46E1-B65C-81B4DDF73586}">
      <dgm:prSet/>
      <dgm:spPr/>
      <dgm:t>
        <a:bodyPr/>
        <a:lstStyle/>
        <a:p>
          <a:endParaRPr lang="en-US"/>
        </a:p>
      </dgm:t>
    </dgm:pt>
    <dgm:pt modelId="{7EEF9F46-BA0A-49E9-9A6B-FC82DFC8E9DA}">
      <dgm:prSet/>
      <dgm:spPr/>
      <dgm:t>
        <a:bodyPr/>
        <a:lstStyle/>
        <a:p>
          <a:r>
            <a:rPr lang="cs-CZ" i="1" dirty="0" err="1"/>
            <a:t>Aktenkunde</a:t>
          </a:r>
          <a:r>
            <a:rPr lang="cs-CZ" dirty="0"/>
            <a:t> - novověká diplomatika</a:t>
          </a:r>
          <a:endParaRPr lang="en-US" dirty="0"/>
        </a:p>
      </dgm:t>
    </dgm:pt>
    <dgm:pt modelId="{E4457CF4-CCED-41A6-8FFF-DC293A1B185F}" type="parTrans" cxnId="{F2C47982-A657-4293-8880-1B260AF09B85}">
      <dgm:prSet/>
      <dgm:spPr/>
      <dgm:t>
        <a:bodyPr/>
        <a:lstStyle/>
        <a:p>
          <a:endParaRPr lang="en-US"/>
        </a:p>
      </dgm:t>
    </dgm:pt>
    <dgm:pt modelId="{9743DEA9-6249-4247-9D46-4E047FBCF9CE}" type="sibTrans" cxnId="{F2C47982-A657-4293-8880-1B260AF09B85}">
      <dgm:prSet/>
      <dgm:spPr/>
      <dgm:t>
        <a:bodyPr/>
        <a:lstStyle/>
        <a:p>
          <a:endParaRPr lang="en-US"/>
        </a:p>
      </dgm:t>
    </dgm:pt>
    <dgm:pt modelId="{3AD9B5F4-ED4E-4E94-BB9E-B08421651FAD}" type="pres">
      <dgm:prSet presAssocID="{4661271E-16C8-445F-A2CD-4A500930C9D3}" presName="vert0" presStyleCnt="0">
        <dgm:presLayoutVars>
          <dgm:dir/>
          <dgm:animOne val="branch"/>
          <dgm:animLvl val="lvl"/>
        </dgm:presLayoutVars>
      </dgm:prSet>
      <dgm:spPr/>
    </dgm:pt>
    <dgm:pt modelId="{A68B4339-199F-4FB1-9475-D446C9C15E24}" type="pres">
      <dgm:prSet presAssocID="{39B9058C-7D96-40F9-8F2B-394CCA63B91A}" presName="thickLine" presStyleLbl="alignNode1" presStyleIdx="0" presStyleCnt="8"/>
      <dgm:spPr/>
    </dgm:pt>
    <dgm:pt modelId="{D717D54A-9AC9-4263-B4B8-9F1E16DCF2E0}" type="pres">
      <dgm:prSet presAssocID="{39B9058C-7D96-40F9-8F2B-394CCA63B91A}" presName="horz1" presStyleCnt="0"/>
      <dgm:spPr/>
    </dgm:pt>
    <dgm:pt modelId="{C995242A-07AD-47EF-8351-EB89A845D1E5}" type="pres">
      <dgm:prSet presAssocID="{39B9058C-7D96-40F9-8F2B-394CCA63B91A}" presName="tx1" presStyleLbl="revTx" presStyleIdx="0" presStyleCnt="8"/>
      <dgm:spPr/>
    </dgm:pt>
    <dgm:pt modelId="{61C5F3D4-3DC4-4049-97A7-67C65343F5DC}" type="pres">
      <dgm:prSet presAssocID="{39B9058C-7D96-40F9-8F2B-394CCA63B91A}" presName="vert1" presStyleCnt="0"/>
      <dgm:spPr/>
    </dgm:pt>
    <dgm:pt modelId="{AE34BCD7-F8FD-4628-A17B-EA87BEE99500}" type="pres">
      <dgm:prSet presAssocID="{CBCC6501-B724-4B83-A41E-C952DF11C634}" presName="thickLine" presStyleLbl="alignNode1" presStyleIdx="1" presStyleCnt="8"/>
      <dgm:spPr/>
    </dgm:pt>
    <dgm:pt modelId="{F34774B3-A203-43A1-A80F-405A7135E2E0}" type="pres">
      <dgm:prSet presAssocID="{CBCC6501-B724-4B83-A41E-C952DF11C634}" presName="horz1" presStyleCnt="0"/>
      <dgm:spPr/>
    </dgm:pt>
    <dgm:pt modelId="{B2A2446B-089A-4727-B7C7-CFEC6A5BE269}" type="pres">
      <dgm:prSet presAssocID="{CBCC6501-B724-4B83-A41E-C952DF11C634}" presName="tx1" presStyleLbl="revTx" presStyleIdx="1" presStyleCnt="8"/>
      <dgm:spPr/>
    </dgm:pt>
    <dgm:pt modelId="{7EE956F4-D6BC-4951-B081-AEC437626BEE}" type="pres">
      <dgm:prSet presAssocID="{CBCC6501-B724-4B83-A41E-C952DF11C634}" presName="vert1" presStyleCnt="0"/>
      <dgm:spPr/>
    </dgm:pt>
    <dgm:pt modelId="{8982C8B4-9F0E-4806-82CC-52020228ED8F}" type="pres">
      <dgm:prSet presAssocID="{A3A04BEF-A0A4-4105-8D36-322B24331AE1}" presName="thickLine" presStyleLbl="alignNode1" presStyleIdx="2" presStyleCnt="8"/>
      <dgm:spPr/>
    </dgm:pt>
    <dgm:pt modelId="{D7209AE7-A613-482F-A3C7-F40D9191CBD0}" type="pres">
      <dgm:prSet presAssocID="{A3A04BEF-A0A4-4105-8D36-322B24331AE1}" presName="horz1" presStyleCnt="0"/>
      <dgm:spPr/>
    </dgm:pt>
    <dgm:pt modelId="{F9DF3984-31C5-42EE-A1BC-DA4131973AAA}" type="pres">
      <dgm:prSet presAssocID="{A3A04BEF-A0A4-4105-8D36-322B24331AE1}" presName="tx1" presStyleLbl="revTx" presStyleIdx="2" presStyleCnt="8"/>
      <dgm:spPr/>
    </dgm:pt>
    <dgm:pt modelId="{A0A36CFF-BB24-4C19-8637-B98DC10AF82E}" type="pres">
      <dgm:prSet presAssocID="{A3A04BEF-A0A4-4105-8D36-322B24331AE1}" presName="vert1" presStyleCnt="0"/>
      <dgm:spPr/>
    </dgm:pt>
    <dgm:pt modelId="{CB0ACBC8-C36D-4BB0-8991-E8A6C4C13AF6}" type="pres">
      <dgm:prSet presAssocID="{09E2C852-0930-48C8-8D14-59EDA6D97963}" presName="thickLine" presStyleLbl="alignNode1" presStyleIdx="3" presStyleCnt="8"/>
      <dgm:spPr/>
    </dgm:pt>
    <dgm:pt modelId="{AA1DE6BD-C209-4F12-B959-9CE4C1AAE3C9}" type="pres">
      <dgm:prSet presAssocID="{09E2C852-0930-48C8-8D14-59EDA6D97963}" presName="horz1" presStyleCnt="0"/>
      <dgm:spPr/>
    </dgm:pt>
    <dgm:pt modelId="{012291FC-1F81-415F-81E4-12AAB28B386F}" type="pres">
      <dgm:prSet presAssocID="{09E2C852-0930-48C8-8D14-59EDA6D97963}" presName="tx1" presStyleLbl="revTx" presStyleIdx="3" presStyleCnt="8"/>
      <dgm:spPr/>
    </dgm:pt>
    <dgm:pt modelId="{1B451A54-7735-46BA-BF38-34443ECBC25C}" type="pres">
      <dgm:prSet presAssocID="{09E2C852-0930-48C8-8D14-59EDA6D97963}" presName="vert1" presStyleCnt="0"/>
      <dgm:spPr/>
    </dgm:pt>
    <dgm:pt modelId="{31E5D1C8-658B-4FA0-B450-709BB47D8881}" type="pres">
      <dgm:prSet presAssocID="{681C8BEC-01FF-4C50-AA2D-42FCBFE47AA3}" presName="thickLine" presStyleLbl="alignNode1" presStyleIdx="4" presStyleCnt="8"/>
      <dgm:spPr/>
    </dgm:pt>
    <dgm:pt modelId="{6163217B-E387-4E20-8FF6-C563DDFA6AF2}" type="pres">
      <dgm:prSet presAssocID="{681C8BEC-01FF-4C50-AA2D-42FCBFE47AA3}" presName="horz1" presStyleCnt="0"/>
      <dgm:spPr/>
    </dgm:pt>
    <dgm:pt modelId="{AA7ACC25-3AEA-4CA9-A923-C3A58BB2283C}" type="pres">
      <dgm:prSet presAssocID="{681C8BEC-01FF-4C50-AA2D-42FCBFE47AA3}" presName="tx1" presStyleLbl="revTx" presStyleIdx="4" presStyleCnt="8"/>
      <dgm:spPr/>
    </dgm:pt>
    <dgm:pt modelId="{810C1D17-1D8A-4AC7-8129-6A1EDB649C52}" type="pres">
      <dgm:prSet presAssocID="{681C8BEC-01FF-4C50-AA2D-42FCBFE47AA3}" presName="vert1" presStyleCnt="0"/>
      <dgm:spPr/>
    </dgm:pt>
    <dgm:pt modelId="{05F3E7CE-8CEF-427B-9730-82D7F4881D07}" type="pres">
      <dgm:prSet presAssocID="{A310925B-7A8D-481B-9BC9-27B4DDA3FFF0}" presName="thickLine" presStyleLbl="alignNode1" presStyleIdx="5" presStyleCnt="8"/>
      <dgm:spPr/>
    </dgm:pt>
    <dgm:pt modelId="{B2A98005-0806-466C-A785-2EE05C62BD3B}" type="pres">
      <dgm:prSet presAssocID="{A310925B-7A8D-481B-9BC9-27B4DDA3FFF0}" presName="horz1" presStyleCnt="0"/>
      <dgm:spPr/>
    </dgm:pt>
    <dgm:pt modelId="{9246AB0D-9D73-47B1-B914-0935699DE2C7}" type="pres">
      <dgm:prSet presAssocID="{A310925B-7A8D-481B-9BC9-27B4DDA3FFF0}" presName="tx1" presStyleLbl="revTx" presStyleIdx="5" presStyleCnt="8"/>
      <dgm:spPr/>
    </dgm:pt>
    <dgm:pt modelId="{8E82EA66-E654-47BA-8471-48C6363725C7}" type="pres">
      <dgm:prSet presAssocID="{A310925B-7A8D-481B-9BC9-27B4DDA3FFF0}" presName="vert1" presStyleCnt="0"/>
      <dgm:spPr/>
    </dgm:pt>
    <dgm:pt modelId="{7C3061B8-4B38-48EB-80BC-8159C8D24996}" type="pres">
      <dgm:prSet presAssocID="{82CE59EB-8EE2-46C7-A784-C0668E608C1D}" presName="thickLine" presStyleLbl="alignNode1" presStyleIdx="6" presStyleCnt="8"/>
      <dgm:spPr/>
    </dgm:pt>
    <dgm:pt modelId="{8855712A-87E1-45BA-B489-DD9ABF0E3FFD}" type="pres">
      <dgm:prSet presAssocID="{82CE59EB-8EE2-46C7-A784-C0668E608C1D}" presName="horz1" presStyleCnt="0"/>
      <dgm:spPr/>
    </dgm:pt>
    <dgm:pt modelId="{439C93E1-9ED7-4872-A154-1E3248C0D444}" type="pres">
      <dgm:prSet presAssocID="{82CE59EB-8EE2-46C7-A784-C0668E608C1D}" presName="tx1" presStyleLbl="revTx" presStyleIdx="6" presStyleCnt="8"/>
      <dgm:spPr/>
    </dgm:pt>
    <dgm:pt modelId="{0DBB9177-0582-4EA7-B84D-A4726D007B3D}" type="pres">
      <dgm:prSet presAssocID="{82CE59EB-8EE2-46C7-A784-C0668E608C1D}" presName="vert1" presStyleCnt="0"/>
      <dgm:spPr/>
    </dgm:pt>
    <dgm:pt modelId="{B56DACD2-058B-40AF-BF5B-6B42B2069AAD}" type="pres">
      <dgm:prSet presAssocID="{7EEF9F46-BA0A-49E9-9A6B-FC82DFC8E9DA}" presName="thickLine" presStyleLbl="alignNode1" presStyleIdx="7" presStyleCnt="8"/>
      <dgm:spPr/>
    </dgm:pt>
    <dgm:pt modelId="{E9521BBE-B4B6-47AF-BA12-471E8879DC01}" type="pres">
      <dgm:prSet presAssocID="{7EEF9F46-BA0A-49E9-9A6B-FC82DFC8E9DA}" presName="horz1" presStyleCnt="0"/>
      <dgm:spPr/>
    </dgm:pt>
    <dgm:pt modelId="{BAE1324B-9697-4844-9A42-E1EDAA208BAF}" type="pres">
      <dgm:prSet presAssocID="{7EEF9F46-BA0A-49E9-9A6B-FC82DFC8E9DA}" presName="tx1" presStyleLbl="revTx" presStyleIdx="7" presStyleCnt="8"/>
      <dgm:spPr/>
    </dgm:pt>
    <dgm:pt modelId="{B66C403A-A3C7-41F0-AD6C-0DBAAB339FED}" type="pres">
      <dgm:prSet presAssocID="{7EEF9F46-BA0A-49E9-9A6B-FC82DFC8E9DA}" presName="vert1" presStyleCnt="0"/>
      <dgm:spPr/>
    </dgm:pt>
  </dgm:ptLst>
  <dgm:cxnLst>
    <dgm:cxn modelId="{4BC1984C-FE05-4402-B6E6-BA8ABCF49DD2}" srcId="{4661271E-16C8-445F-A2CD-4A500930C9D3}" destId="{A310925B-7A8D-481B-9BC9-27B4DDA3FFF0}" srcOrd="5" destOrd="0" parTransId="{1498BE91-5F15-418C-9B19-8C04D8FF5F43}" sibTransId="{ECBDF644-5E74-465A-9DBB-0D0C5A81142D}"/>
    <dgm:cxn modelId="{8D579B6D-79FF-482F-A93E-3AA2B8123760}" type="presOf" srcId="{A310925B-7A8D-481B-9BC9-27B4DDA3FFF0}" destId="{9246AB0D-9D73-47B1-B914-0935699DE2C7}" srcOrd="0" destOrd="0" presId="urn:microsoft.com/office/officeart/2008/layout/LinedList"/>
    <dgm:cxn modelId="{9C2E0C74-4420-44DD-9298-E56D5628E688}" type="presOf" srcId="{A3A04BEF-A0A4-4105-8D36-322B24331AE1}" destId="{F9DF3984-31C5-42EE-A1BC-DA4131973AAA}" srcOrd="0" destOrd="0" presId="urn:microsoft.com/office/officeart/2008/layout/LinedList"/>
    <dgm:cxn modelId="{69B3DE56-3264-4637-8CD9-66FEC62D3C61}" type="presOf" srcId="{CBCC6501-B724-4B83-A41E-C952DF11C634}" destId="{B2A2446B-089A-4727-B7C7-CFEC6A5BE269}" srcOrd="0" destOrd="0" presId="urn:microsoft.com/office/officeart/2008/layout/LinedList"/>
    <dgm:cxn modelId="{D883E57C-E77A-4285-A6A0-23F9DA217A3F}" type="presOf" srcId="{681C8BEC-01FF-4C50-AA2D-42FCBFE47AA3}" destId="{AA7ACC25-3AEA-4CA9-A923-C3A58BB2283C}" srcOrd="0" destOrd="0" presId="urn:microsoft.com/office/officeart/2008/layout/LinedList"/>
    <dgm:cxn modelId="{7269F981-43C6-4782-BDA9-EDC8BFF5C080}" type="presOf" srcId="{09E2C852-0930-48C8-8D14-59EDA6D97963}" destId="{012291FC-1F81-415F-81E4-12AAB28B386F}" srcOrd="0" destOrd="0" presId="urn:microsoft.com/office/officeart/2008/layout/LinedList"/>
    <dgm:cxn modelId="{F2C47982-A657-4293-8880-1B260AF09B85}" srcId="{4661271E-16C8-445F-A2CD-4A500930C9D3}" destId="{7EEF9F46-BA0A-49E9-9A6B-FC82DFC8E9DA}" srcOrd="7" destOrd="0" parTransId="{E4457CF4-CCED-41A6-8FFF-DC293A1B185F}" sibTransId="{9743DEA9-6249-4247-9D46-4E047FBCF9CE}"/>
    <dgm:cxn modelId="{EA63E486-17D8-4B4F-803E-046F706A37A6}" srcId="{4661271E-16C8-445F-A2CD-4A500930C9D3}" destId="{09E2C852-0930-48C8-8D14-59EDA6D97963}" srcOrd="3" destOrd="0" parTransId="{70D7F429-9CF1-4BA8-9DA7-2BF283707556}" sibTransId="{633CCF94-34CB-4C41-90DC-2DFB94393F29}"/>
    <dgm:cxn modelId="{590A2E8A-A8C6-4695-BBD0-BB4F78A7D62D}" srcId="{4661271E-16C8-445F-A2CD-4A500930C9D3}" destId="{A3A04BEF-A0A4-4105-8D36-322B24331AE1}" srcOrd="2" destOrd="0" parTransId="{7ABACFFE-35AE-451B-8951-A5845C76587D}" sibTransId="{F62CE534-D10C-45FC-B366-1BC31F3BD394}"/>
    <dgm:cxn modelId="{89BC66A2-AC41-4617-B8C4-ED7ED19214A0}" type="presOf" srcId="{82CE59EB-8EE2-46C7-A784-C0668E608C1D}" destId="{439C93E1-9ED7-4872-A154-1E3248C0D444}" srcOrd="0" destOrd="0" presId="urn:microsoft.com/office/officeart/2008/layout/LinedList"/>
    <dgm:cxn modelId="{2FD683A2-E85F-44D8-A97B-DBF0A49232B4}" srcId="{4661271E-16C8-445F-A2CD-4A500930C9D3}" destId="{CBCC6501-B724-4B83-A41E-C952DF11C634}" srcOrd="1" destOrd="0" parTransId="{6D46F27C-0E52-4031-8EFA-0757590787D2}" sibTransId="{686569A6-C7A7-41F8-8ECB-470DB8E96C2D}"/>
    <dgm:cxn modelId="{E6ACF8A4-C558-4DDF-9CBC-22A3CDD8EF3E}" srcId="{4661271E-16C8-445F-A2CD-4A500930C9D3}" destId="{681C8BEC-01FF-4C50-AA2D-42FCBFE47AA3}" srcOrd="4" destOrd="0" parTransId="{FD3A079E-12D4-4177-A975-D46E731D5C24}" sibTransId="{ABDD1415-27A5-4952-ACC5-335EA51D3990}"/>
    <dgm:cxn modelId="{607B0BAD-2535-45ED-83F4-4061ECB87A48}" srcId="{4661271E-16C8-445F-A2CD-4A500930C9D3}" destId="{39B9058C-7D96-40F9-8F2B-394CCA63B91A}" srcOrd="0" destOrd="0" parTransId="{ABD7E9E7-FF53-4B1A-9A64-4AE5DF0983EC}" sibTransId="{B8117C6A-F186-4042-9873-C5403755CEDA}"/>
    <dgm:cxn modelId="{125287BA-8D57-46E1-B65C-81B4DDF73586}" srcId="{4661271E-16C8-445F-A2CD-4A500930C9D3}" destId="{82CE59EB-8EE2-46C7-A784-C0668E608C1D}" srcOrd="6" destOrd="0" parTransId="{36D66D19-F09F-411D-8C0A-C0CC21250338}" sibTransId="{E30AFB8C-5EF1-4C7E-974B-1FE18293ACCC}"/>
    <dgm:cxn modelId="{767DACC6-B4B2-4388-9F71-F4BCBE2E30D4}" type="presOf" srcId="{39B9058C-7D96-40F9-8F2B-394CCA63B91A}" destId="{C995242A-07AD-47EF-8351-EB89A845D1E5}" srcOrd="0" destOrd="0" presId="urn:microsoft.com/office/officeart/2008/layout/LinedList"/>
    <dgm:cxn modelId="{0ADAB3D0-960B-4EDA-B7D3-AD67050DEB4A}" type="presOf" srcId="{4661271E-16C8-445F-A2CD-4A500930C9D3}" destId="{3AD9B5F4-ED4E-4E94-BB9E-B08421651FAD}" srcOrd="0" destOrd="0" presId="urn:microsoft.com/office/officeart/2008/layout/LinedList"/>
    <dgm:cxn modelId="{42A6BCEE-52A8-4184-920A-6C4688623FC5}" type="presOf" srcId="{7EEF9F46-BA0A-49E9-9A6B-FC82DFC8E9DA}" destId="{BAE1324B-9697-4844-9A42-E1EDAA208BAF}" srcOrd="0" destOrd="0" presId="urn:microsoft.com/office/officeart/2008/layout/LinedList"/>
    <dgm:cxn modelId="{AFB2E74E-5B64-497F-9F22-797266268174}" type="presParOf" srcId="{3AD9B5F4-ED4E-4E94-BB9E-B08421651FAD}" destId="{A68B4339-199F-4FB1-9475-D446C9C15E24}" srcOrd="0" destOrd="0" presId="urn:microsoft.com/office/officeart/2008/layout/LinedList"/>
    <dgm:cxn modelId="{84DC17A8-5848-4F14-8262-7B3F6ED0F495}" type="presParOf" srcId="{3AD9B5F4-ED4E-4E94-BB9E-B08421651FAD}" destId="{D717D54A-9AC9-4263-B4B8-9F1E16DCF2E0}" srcOrd="1" destOrd="0" presId="urn:microsoft.com/office/officeart/2008/layout/LinedList"/>
    <dgm:cxn modelId="{55EB7150-EB44-46AF-8D91-5087970F037F}" type="presParOf" srcId="{D717D54A-9AC9-4263-B4B8-9F1E16DCF2E0}" destId="{C995242A-07AD-47EF-8351-EB89A845D1E5}" srcOrd="0" destOrd="0" presId="urn:microsoft.com/office/officeart/2008/layout/LinedList"/>
    <dgm:cxn modelId="{C1F5DF2E-AE06-4704-BA12-103D4C33C6DF}" type="presParOf" srcId="{D717D54A-9AC9-4263-B4B8-9F1E16DCF2E0}" destId="{61C5F3D4-3DC4-4049-97A7-67C65343F5DC}" srcOrd="1" destOrd="0" presId="urn:microsoft.com/office/officeart/2008/layout/LinedList"/>
    <dgm:cxn modelId="{FADADFBF-0455-4433-9831-397D326DE11A}" type="presParOf" srcId="{3AD9B5F4-ED4E-4E94-BB9E-B08421651FAD}" destId="{AE34BCD7-F8FD-4628-A17B-EA87BEE99500}" srcOrd="2" destOrd="0" presId="urn:microsoft.com/office/officeart/2008/layout/LinedList"/>
    <dgm:cxn modelId="{E88B735F-1534-4788-BE48-26E95BDE8B6E}" type="presParOf" srcId="{3AD9B5F4-ED4E-4E94-BB9E-B08421651FAD}" destId="{F34774B3-A203-43A1-A80F-405A7135E2E0}" srcOrd="3" destOrd="0" presId="urn:microsoft.com/office/officeart/2008/layout/LinedList"/>
    <dgm:cxn modelId="{74C41314-0EA3-4D5A-BFC9-73DA06163F58}" type="presParOf" srcId="{F34774B3-A203-43A1-A80F-405A7135E2E0}" destId="{B2A2446B-089A-4727-B7C7-CFEC6A5BE269}" srcOrd="0" destOrd="0" presId="urn:microsoft.com/office/officeart/2008/layout/LinedList"/>
    <dgm:cxn modelId="{483552C7-CAA9-4F4B-B49D-180D384D17E5}" type="presParOf" srcId="{F34774B3-A203-43A1-A80F-405A7135E2E0}" destId="{7EE956F4-D6BC-4951-B081-AEC437626BEE}" srcOrd="1" destOrd="0" presId="urn:microsoft.com/office/officeart/2008/layout/LinedList"/>
    <dgm:cxn modelId="{49D827AC-CE37-44A2-965E-69658B12B8F0}" type="presParOf" srcId="{3AD9B5F4-ED4E-4E94-BB9E-B08421651FAD}" destId="{8982C8B4-9F0E-4806-82CC-52020228ED8F}" srcOrd="4" destOrd="0" presId="urn:microsoft.com/office/officeart/2008/layout/LinedList"/>
    <dgm:cxn modelId="{64A5EDA7-6F7E-40F5-AA42-34CC19CBC5AF}" type="presParOf" srcId="{3AD9B5F4-ED4E-4E94-BB9E-B08421651FAD}" destId="{D7209AE7-A613-482F-A3C7-F40D9191CBD0}" srcOrd="5" destOrd="0" presId="urn:microsoft.com/office/officeart/2008/layout/LinedList"/>
    <dgm:cxn modelId="{96FE6626-6988-4C64-91A5-054FB852A812}" type="presParOf" srcId="{D7209AE7-A613-482F-A3C7-F40D9191CBD0}" destId="{F9DF3984-31C5-42EE-A1BC-DA4131973AAA}" srcOrd="0" destOrd="0" presId="urn:microsoft.com/office/officeart/2008/layout/LinedList"/>
    <dgm:cxn modelId="{B50A109F-00C5-4697-BE3E-94E61DEC9D4D}" type="presParOf" srcId="{D7209AE7-A613-482F-A3C7-F40D9191CBD0}" destId="{A0A36CFF-BB24-4C19-8637-B98DC10AF82E}" srcOrd="1" destOrd="0" presId="urn:microsoft.com/office/officeart/2008/layout/LinedList"/>
    <dgm:cxn modelId="{1A0EBFA9-5816-4041-BCB9-BB4C45F08519}" type="presParOf" srcId="{3AD9B5F4-ED4E-4E94-BB9E-B08421651FAD}" destId="{CB0ACBC8-C36D-4BB0-8991-E8A6C4C13AF6}" srcOrd="6" destOrd="0" presId="urn:microsoft.com/office/officeart/2008/layout/LinedList"/>
    <dgm:cxn modelId="{7191FBB7-8EAB-45AB-BEE2-1DC269512FB5}" type="presParOf" srcId="{3AD9B5F4-ED4E-4E94-BB9E-B08421651FAD}" destId="{AA1DE6BD-C209-4F12-B959-9CE4C1AAE3C9}" srcOrd="7" destOrd="0" presId="urn:microsoft.com/office/officeart/2008/layout/LinedList"/>
    <dgm:cxn modelId="{A72ADA6D-C9F3-415E-B917-C45889196C7D}" type="presParOf" srcId="{AA1DE6BD-C209-4F12-B959-9CE4C1AAE3C9}" destId="{012291FC-1F81-415F-81E4-12AAB28B386F}" srcOrd="0" destOrd="0" presId="urn:microsoft.com/office/officeart/2008/layout/LinedList"/>
    <dgm:cxn modelId="{8A010B87-DB2D-494F-BA9C-B501C144B6FE}" type="presParOf" srcId="{AA1DE6BD-C209-4F12-B959-9CE4C1AAE3C9}" destId="{1B451A54-7735-46BA-BF38-34443ECBC25C}" srcOrd="1" destOrd="0" presId="urn:microsoft.com/office/officeart/2008/layout/LinedList"/>
    <dgm:cxn modelId="{080E47D3-82A0-4F71-BE10-F8C19AA91DBC}" type="presParOf" srcId="{3AD9B5F4-ED4E-4E94-BB9E-B08421651FAD}" destId="{31E5D1C8-658B-4FA0-B450-709BB47D8881}" srcOrd="8" destOrd="0" presId="urn:microsoft.com/office/officeart/2008/layout/LinedList"/>
    <dgm:cxn modelId="{D26A116E-44D9-43BB-B110-CEFCB8B5450B}" type="presParOf" srcId="{3AD9B5F4-ED4E-4E94-BB9E-B08421651FAD}" destId="{6163217B-E387-4E20-8FF6-C563DDFA6AF2}" srcOrd="9" destOrd="0" presId="urn:microsoft.com/office/officeart/2008/layout/LinedList"/>
    <dgm:cxn modelId="{4CA4EF21-8114-4B84-A984-D0FC44FF00B3}" type="presParOf" srcId="{6163217B-E387-4E20-8FF6-C563DDFA6AF2}" destId="{AA7ACC25-3AEA-4CA9-A923-C3A58BB2283C}" srcOrd="0" destOrd="0" presId="urn:microsoft.com/office/officeart/2008/layout/LinedList"/>
    <dgm:cxn modelId="{C97E5E39-D89C-468E-B8C1-73797EF78975}" type="presParOf" srcId="{6163217B-E387-4E20-8FF6-C563DDFA6AF2}" destId="{810C1D17-1D8A-4AC7-8129-6A1EDB649C52}" srcOrd="1" destOrd="0" presId="urn:microsoft.com/office/officeart/2008/layout/LinedList"/>
    <dgm:cxn modelId="{734F0308-49D5-47C2-9B3D-BA8C9D4AD2CB}" type="presParOf" srcId="{3AD9B5F4-ED4E-4E94-BB9E-B08421651FAD}" destId="{05F3E7CE-8CEF-427B-9730-82D7F4881D07}" srcOrd="10" destOrd="0" presId="urn:microsoft.com/office/officeart/2008/layout/LinedList"/>
    <dgm:cxn modelId="{7090F303-D5AF-4EDB-A2AB-24937555FA22}" type="presParOf" srcId="{3AD9B5F4-ED4E-4E94-BB9E-B08421651FAD}" destId="{B2A98005-0806-466C-A785-2EE05C62BD3B}" srcOrd="11" destOrd="0" presId="urn:microsoft.com/office/officeart/2008/layout/LinedList"/>
    <dgm:cxn modelId="{874F6402-5402-4077-8349-C8111A55D9C6}" type="presParOf" srcId="{B2A98005-0806-466C-A785-2EE05C62BD3B}" destId="{9246AB0D-9D73-47B1-B914-0935699DE2C7}" srcOrd="0" destOrd="0" presId="urn:microsoft.com/office/officeart/2008/layout/LinedList"/>
    <dgm:cxn modelId="{B3CD4864-921E-43E6-8ADE-92EF2C4E767C}" type="presParOf" srcId="{B2A98005-0806-466C-A785-2EE05C62BD3B}" destId="{8E82EA66-E654-47BA-8471-48C6363725C7}" srcOrd="1" destOrd="0" presId="urn:microsoft.com/office/officeart/2008/layout/LinedList"/>
    <dgm:cxn modelId="{73FC3D0D-15C5-477F-BAF1-76A0D1F85A77}" type="presParOf" srcId="{3AD9B5F4-ED4E-4E94-BB9E-B08421651FAD}" destId="{7C3061B8-4B38-48EB-80BC-8159C8D24996}" srcOrd="12" destOrd="0" presId="urn:microsoft.com/office/officeart/2008/layout/LinedList"/>
    <dgm:cxn modelId="{F7F10B35-1760-4DFF-9ACA-DB6FFC2DA5C1}" type="presParOf" srcId="{3AD9B5F4-ED4E-4E94-BB9E-B08421651FAD}" destId="{8855712A-87E1-45BA-B489-DD9ABF0E3FFD}" srcOrd="13" destOrd="0" presId="urn:microsoft.com/office/officeart/2008/layout/LinedList"/>
    <dgm:cxn modelId="{FCA65D8A-E9AA-4F75-8787-155128C922EF}" type="presParOf" srcId="{8855712A-87E1-45BA-B489-DD9ABF0E3FFD}" destId="{439C93E1-9ED7-4872-A154-1E3248C0D444}" srcOrd="0" destOrd="0" presId="urn:microsoft.com/office/officeart/2008/layout/LinedList"/>
    <dgm:cxn modelId="{AA5B1BCC-CBDD-415D-A5C1-D801076C7A60}" type="presParOf" srcId="{8855712A-87E1-45BA-B489-DD9ABF0E3FFD}" destId="{0DBB9177-0582-4EA7-B84D-A4726D007B3D}" srcOrd="1" destOrd="0" presId="urn:microsoft.com/office/officeart/2008/layout/LinedList"/>
    <dgm:cxn modelId="{36936603-2DD3-4475-BC45-2B2AA76409CF}" type="presParOf" srcId="{3AD9B5F4-ED4E-4E94-BB9E-B08421651FAD}" destId="{B56DACD2-058B-40AF-BF5B-6B42B2069AAD}" srcOrd="14" destOrd="0" presId="urn:microsoft.com/office/officeart/2008/layout/LinedList"/>
    <dgm:cxn modelId="{0CD40D14-E313-4D70-B331-C66B18F7E309}" type="presParOf" srcId="{3AD9B5F4-ED4E-4E94-BB9E-B08421651FAD}" destId="{E9521BBE-B4B6-47AF-BA12-471E8879DC01}" srcOrd="15" destOrd="0" presId="urn:microsoft.com/office/officeart/2008/layout/LinedList"/>
    <dgm:cxn modelId="{F4EDE323-148F-4DAE-8F7C-C39730546F24}" type="presParOf" srcId="{E9521BBE-B4B6-47AF-BA12-471E8879DC01}" destId="{BAE1324B-9697-4844-9A42-E1EDAA208BAF}" srcOrd="0" destOrd="0" presId="urn:microsoft.com/office/officeart/2008/layout/LinedList"/>
    <dgm:cxn modelId="{7109AA27-4571-4CE8-8A5C-F40DCFB6AF50}" type="presParOf" srcId="{E9521BBE-B4B6-47AF-BA12-471E8879DC01}" destId="{B66C403A-A3C7-41F0-AD6C-0DBAAB339F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8BC68E-BFE5-4474-ADF1-E8638E6F656B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F9615D-6DBB-43BD-85F2-6066329A213B}">
      <dgm:prSet/>
      <dgm:spPr/>
      <dgm:t>
        <a:bodyPr/>
        <a:lstStyle/>
        <a:p>
          <a:r>
            <a:rPr lang="cs-CZ"/>
            <a:t>Předkritické období – praktický zájem kanceláří (zejména papežské od 12. st., kdy vznikly kancelářské instrukce), jak rozpoznat pravé listiny od falešných.</a:t>
          </a:r>
          <a:endParaRPr lang="en-US"/>
        </a:p>
      </dgm:t>
    </dgm:pt>
    <dgm:pt modelId="{90811789-D560-4843-B579-10E39660DC25}" type="parTrans" cxnId="{11EFF013-CFE2-40A1-89E9-940EB0213B4E}">
      <dgm:prSet/>
      <dgm:spPr/>
      <dgm:t>
        <a:bodyPr/>
        <a:lstStyle/>
        <a:p>
          <a:endParaRPr lang="en-US"/>
        </a:p>
      </dgm:t>
    </dgm:pt>
    <dgm:pt modelId="{2F417299-49EE-41B1-BA27-FA17A0A0DAF0}" type="sibTrans" cxnId="{11EFF013-CFE2-40A1-89E9-940EB0213B4E}">
      <dgm:prSet/>
      <dgm:spPr/>
      <dgm:t>
        <a:bodyPr/>
        <a:lstStyle/>
        <a:p>
          <a:endParaRPr lang="en-US"/>
        </a:p>
      </dgm:t>
    </dgm:pt>
    <dgm:pt modelId="{B982745C-A356-4CD3-A477-C9BED5C6D60C}">
      <dgm:prSet/>
      <dgm:spPr/>
      <dgm:t>
        <a:bodyPr/>
        <a:lstStyle/>
        <a:p>
          <a:r>
            <a:rPr lang="cs-CZ" dirty="0"/>
            <a:t>Italští humanisté ve 14. a 15. století – vytvoření první předpokladů pramenné kritiky jako základu kritického dějepisectví (</a:t>
          </a:r>
          <a:r>
            <a:rPr lang="cs-CZ" dirty="0" err="1"/>
            <a:t>Petrarkova</a:t>
          </a:r>
          <a:r>
            <a:rPr lang="cs-CZ" dirty="0"/>
            <a:t> kritika falešných rodových dokumentů habsburských; kritika Lorenza </a:t>
          </a:r>
          <a:r>
            <a:rPr lang="cs-CZ" dirty="0" err="1"/>
            <a:t>Vally</a:t>
          </a:r>
          <a:r>
            <a:rPr lang="cs-CZ" dirty="0"/>
            <a:t> „donace Konstantinovy“).</a:t>
          </a:r>
          <a:endParaRPr lang="en-US" dirty="0"/>
        </a:p>
      </dgm:t>
    </dgm:pt>
    <dgm:pt modelId="{B0A9FC49-3442-4F78-BEAC-69FCC596C6A7}" type="parTrans" cxnId="{14D4FD4F-6F36-4D1D-9626-B4EA8BAD06B3}">
      <dgm:prSet/>
      <dgm:spPr/>
      <dgm:t>
        <a:bodyPr/>
        <a:lstStyle/>
        <a:p>
          <a:endParaRPr lang="en-US"/>
        </a:p>
      </dgm:t>
    </dgm:pt>
    <dgm:pt modelId="{3735A54B-5E98-4BC6-A4F6-4B0605D7A4ED}" type="sibTrans" cxnId="{14D4FD4F-6F36-4D1D-9626-B4EA8BAD06B3}">
      <dgm:prSet/>
      <dgm:spPr/>
      <dgm:t>
        <a:bodyPr/>
        <a:lstStyle/>
        <a:p>
          <a:endParaRPr lang="en-US"/>
        </a:p>
      </dgm:t>
    </dgm:pt>
    <dgm:pt modelId="{0E555A00-7821-4497-8537-8A9976F3BCE9}">
      <dgm:prSet/>
      <dgm:spPr/>
      <dgm:t>
        <a:bodyPr/>
        <a:lstStyle/>
        <a:p>
          <a:r>
            <a:rPr lang="cs-CZ" dirty="0"/>
            <a:t>Bella </a:t>
          </a:r>
          <a:r>
            <a:rPr lang="cs-CZ" dirty="0" err="1"/>
            <a:t>diplomatica</a:t>
          </a:r>
          <a:r>
            <a:rPr lang="cs-CZ" dirty="0"/>
            <a:t> (</a:t>
          </a:r>
          <a:r>
            <a:rPr lang="cs-CZ" b="1" dirty="0" err="1"/>
            <a:t>forensia</a:t>
          </a:r>
          <a:r>
            <a:rPr lang="en-US" dirty="0"/>
            <a:t> </a:t>
          </a:r>
          <a:r>
            <a:rPr lang="cs-CZ" dirty="0"/>
            <a:t>- </a:t>
          </a:r>
          <a:r>
            <a:rPr lang="cs-CZ" b="1" dirty="0" err="1"/>
            <a:t>litteraria</a:t>
          </a:r>
          <a:r>
            <a:rPr lang="cs-CZ" dirty="0"/>
            <a:t>)</a:t>
          </a:r>
        </a:p>
        <a:p>
          <a:r>
            <a:rPr lang="cs-CZ" dirty="0"/>
            <a:t>– </a:t>
          </a:r>
        </a:p>
        <a:p>
          <a:r>
            <a:rPr lang="cs-CZ" b="1" dirty="0"/>
            <a:t>soudní</a:t>
          </a:r>
          <a:r>
            <a:rPr lang="cs-CZ" dirty="0"/>
            <a:t> a </a:t>
          </a:r>
          <a:r>
            <a:rPr lang="cs-CZ" b="1" dirty="0"/>
            <a:t>vědecké</a:t>
          </a:r>
          <a:r>
            <a:rPr lang="cs-CZ" dirty="0"/>
            <a:t> spory o pravost listin.</a:t>
          </a:r>
          <a:endParaRPr lang="en-US" dirty="0"/>
        </a:p>
      </dgm:t>
    </dgm:pt>
    <dgm:pt modelId="{A5CAAD5F-39F6-446F-9241-A7E295F88272}" type="parTrans" cxnId="{E729D2D2-BD7E-4B1A-8B66-E9423EE72208}">
      <dgm:prSet/>
      <dgm:spPr/>
      <dgm:t>
        <a:bodyPr/>
        <a:lstStyle/>
        <a:p>
          <a:endParaRPr lang="en-US"/>
        </a:p>
      </dgm:t>
    </dgm:pt>
    <dgm:pt modelId="{AA97BF96-5C9E-4861-906F-4087B2962B0D}" type="sibTrans" cxnId="{E729D2D2-BD7E-4B1A-8B66-E9423EE72208}">
      <dgm:prSet/>
      <dgm:spPr/>
      <dgm:t>
        <a:bodyPr/>
        <a:lstStyle/>
        <a:p>
          <a:endParaRPr lang="en-US"/>
        </a:p>
      </dgm:t>
    </dgm:pt>
    <dgm:pt modelId="{BC0EC613-344C-4778-98B8-4E3CAE50BC3C}" type="pres">
      <dgm:prSet presAssocID="{B98BC68E-BFE5-4474-ADF1-E8638E6F656B}" presName="Name0" presStyleCnt="0">
        <dgm:presLayoutVars>
          <dgm:dir/>
          <dgm:animLvl val="lvl"/>
          <dgm:resizeHandles val="exact"/>
        </dgm:presLayoutVars>
      </dgm:prSet>
      <dgm:spPr/>
    </dgm:pt>
    <dgm:pt modelId="{68565DF8-1177-4A44-BD0C-3191A90D7730}" type="pres">
      <dgm:prSet presAssocID="{0E555A00-7821-4497-8537-8A9976F3BCE9}" presName="boxAndChildren" presStyleCnt="0"/>
      <dgm:spPr/>
    </dgm:pt>
    <dgm:pt modelId="{D5DB5A8A-E855-44CD-A6A5-2B998B00F0AD}" type="pres">
      <dgm:prSet presAssocID="{0E555A00-7821-4497-8537-8A9976F3BCE9}" presName="parentTextBox" presStyleLbl="node1" presStyleIdx="0" presStyleCnt="3"/>
      <dgm:spPr/>
    </dgm:pt>
    <dgm:pt modelId="{6601863E-346A-46D2-AAD8-4911D86EC8F0}" type="pres">
      <dgm:prSet presAssocID="{3735A54B-5E98-4BC6-A4F6-4B0605D7A4ED}" presName="sp" presStyleCnt="0"/>
      <dgm:spPr/>
    </dgm:pt>
    <dgm:pt modelId="{3EB5AF3E-A727-43B6-A9D1-C21C08D11EB8}" type="pres">
      <dgm:prSet presAssocID="{B982745C-A356-4CD3-A477-C9BED5C6D60C}" presName="arrowAndChildren" presStyleCnt="0"/>
      <dgm:spPr/>
    </dgm:pt>
    <dgm:pt modelId="{977CBD61-138B-4034-A669-0633097924D6}" type="pres">
      <dgm:prSet presAssocID="{B982745C-A356-4CD3-A477-C9BED5C6D60C}" presName="parentTextArrow" presStyleLbl="node1" presStyleIdx="1" presStyleCnt="3"/>
      <dgm:spPr/>
    </dgm:pt>
    <dgm:pt modelId="{41CC9857-7AD7-4B24-9AFF-5DEAF0B32FC0}" type="pres">
      <dgm:prSet presAssocID="{2F417299-49EE-41B1-BA27-FA17A0A0DAF0}" presName="sp" presStyleCnt="0"/>
      <dgm:spPr/>
    </dgm:pt>
    <dgm:pt modelId="{1111C00D-5929-4226-9B69-23B6C9A76648}" type="pres">
      <dgm:prSet presAssocID="{1BF9615D-6DBB-43BD-85F2-6066329A213B}" presName="arrowAndChildren" presStyleCnt="0"/>
      <dgm:spPr/>
    </dgm:pt>
    <dgm:pt modelId="{14ECB32B-BD7C-4ACF-8A2F-B9CCF7C1B97E}" type="pres">
      <dgm:prSet presAssocID="{1BF9615D-6DBB-43BD-85F2-6066329A213B}" presName="parentTextArrow" presStyleLbl="node1" presStyleIdx="2" presStyleCnt="3"/>
      <dgm:spPr/>
    </dgm:pt>
  </dgm:ptLst>
  <dgm:cxnLst>
    <dgm:cxn modelId="{11EFF013-CFE2-40A1-89E9-940EB0213B4E}" srcId="{B98BC68E-BFE5-4474-ADF1-E8638E6F656B}" destId="{1BF9615D-6DBB-43BD-85F2-6066329A213B}" srcOrd="0" destOrd="0" parTransId="{90811789-D560-4843-B579-10E39660DC25}" sibTransId="{2F417299-49EE-41B1-BA27-FA17A0A0DAF0}"/>
    <dgm:cxn modelId="{25A01539-5C23-4312-B9A1-B349EBE579D0}" type="presOf" srcId="{B98BC68E-BFE5-4474-ADF1-E8638E6F656B}" destId="{BC0EC613-344C-4778-98B8-4E3CAE50BC3C}" srcOrd="0" destOrd="0" presId="urn:microsoft.com/office/officeart/2005/8/layout/process4"/>
    <dgm:cxn modelId="{14D4FD4F-6F36-4D1D-9626-B4EA8BAD06B3}" srcId="{B98BC68E-BFE5-4474-ADF1-E8638E6F656B}" destId="{B982745C-A356-4CD3-A477-C9BED5C6D60C}" srcOrd="1" destOrd="0" parTransId="{B0A9FC49-3442-4F78-BEAC-69FCC596C6A7}" sibTransId="{3735A54B-5E98-4BC6-A4F6-4B0605D7A4ED}"/>
    <dgm:cxn modelId="{5E64EC53-A84B-4320-8A9E-EA9D609A4165}" type="presOf" srcId="{B982745C-A356-4CD3-A477-C9BED5C6D60C}" destId="{977CBD61-138B-4034-A669-0633097924D6}" srcOrd="0" destOrd="0" presId="urn:microsoft.com/office/officeart/2005/8/layout/process4"/>
    <dgm:cxn modelId="{F7C4F8C0-1283-4572-B5CF-8BF63D49BF2C}" type="presOf" srcId="{0E555A00-7821-4497-8537-8A9976F3BCE9}" destId="{D5DB5A8A-E855-44CD-A6A5-2B998B00F0AD}" srcOrd="0" destOrd="0" presId="urn:microsoft.com/office/officeart/2005/8/layout/process4"/>
    <dgm:cxn modelId="{E729D2D2-BD7E-4B1A-8B66-E9423EE72208}" srcId="{B98BC68E-BFE5-4474-ADF1-E8638E6F656B}" destId="{0E555A00-7821-4497-8537-8A9976F3BCE9}" srcOrd="2" destOrd="0" parTransId="{A5CAAD5F-39F6-446F-9241-A7E295F88272}" sibTransId="{AA97BF96-5C9E-4861-906F-4087B2962B0D}"/>
    <dgm:cxn modelId="{7A4AE4E4-92E3-45B6-A10A-72BA5F4E818C}" type="presOf" srcId="{1BF9615D-6DBB-43BD-85F2-6066329A213B}" destId="{14ECB32B-BD7C-4ACF-8A2F-B9CCF7C1B97E}" srcOrd="0" destOrd="0" presId="urn:microsoft.com/office/officeart/2005/8/layout/process4"/>
    <dgm:cxn modelId="{7851D0D8-BF50-46F6-A571-9974EEDABCCA}" type="presParOf" srcId="{BC0EC613-344C-4778-98B8-4E3CAE50BC3C}" destId="{68565DF8-1177-4A44-BD0C-3191A90D7730}" srcOrd="0" destOrd="0" presId="urn:microsoft.com/office/officeart/2005/8/layout/process4"/>
    <dgm:cxn modelId="{EF640754-4805-499E-B1AF-C28227A822F1}" type="presParOf" srcId="{68565DF8-1177-4A44-BD0C-3191A90D7730}" destId="{D5DB5A8A-E855-44CD-A6A5-2B998B00F0AD}" srcOrd="0" destOrd="0" presId="urn:microsoft.com/office/officeart/2005/8/layout/process4"/>
    <dgm:cxn modelId="{3091560A-EA8D-4FF1-9BE8-CC0420F8187B}" type="presParOf" srcId="{BC0EC613-344C-4778-98B8-4E3CAE50BC3C}" destId="{6601863E-346A-46D2-AAD8-4911D86EC8F0}" srcOrd="1" destOrd="0" presId="urn:microsoft.com/office/officeart/2005/8/layout/process4"/>
    <dgm:cxn modelId="{2A215003-7C7C-4C04-AF3D-B28D50266886}" type="presParOf" srcId="{BC0EC613-344C-4778-98B8-4E3CAE50BC3C}" destId="{3EB5AF3E-A727-43B6-A9D1-C21C08D11EB8}" srcOrd="2" destOrd="0" presId="urn:microsoft.com/office/officeart/2005/8/layout/process4"/>
    <dgm:cxn modelId="{23690E13-B7A1-4204-9C1F-A7DA6CA0BE3D}" type="presParOf" srcId="{3EB5AF3E-A727-43B6-A9D1-C21C08D11EB8}" destId="{977CBD61-138B-4034-A669-0633097924D6}" srcOrd="0" destOrd="0" presId="urn:microsoft.com/office/officeart/2005/8/layout/process4"/>
    <dgm:cxn modelId="{3AB19E28-BD5D-4613-86C0-BD00F7BD64F7}" type="presParOf" srcId="{BC0EC613-344C-4778-98B8-4E3CAE50BC3C}" destId="{41CC9857-7AD7-4B24-9AFF-5DEAF0B32FC0}" srcOrd="3" destOrd="0" presId="urn:microsoft.com/office/officeart/2005/8/layout/process4"/>
    <dgm:cxn modelId="{20C3D674-DCBE-4039-A5FA-0E5A99EB3109}" type="presParOf" srcId="{BC0EC613-344C-4778-98B8-4E3CAE50BC3C}" destId="{1111C00D-5929-4226-9B69-23B6C9A76648}" srcOrd="4" destOrd="0" presId="urn:microsoft.com/office/officeart/2005/8/layout/process4"/>
    <dgm:cxn modelId="{8419CC3A-61E5-42B0-9E4B-7D2A1CCAD5CE}" type="presParOf" srcId="{1111C00D-5929-4226-9B69-23B6C9A76648}" destId="{14ECB32B-BD7C-4ACF-8A2F-B9CCF7C1B97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6343CF-C104-42ED-878C-E60DBF9C50E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D3597DF-701E-44EF-B6F9-5F63D6D384FD}">
      <dgm:prSet phldrT="[Text]"/>
      <dgm:spPr/>
      <dgm:t>
        <a:bodyPr/>
        <a:lstStyle/>
        <a:p>
          <a:r>
            <a:rPr lang="cs-CZ" dirty="0"/>
            <a:t>Příjemce</a:t>
          </a:r>
        </a:p>
      </dgm:t>
    </dgm:pt>
    <dgm:pt modelId="{F9B91E3B-0694-4A99-B8A0-E525762E5B3A}" type="parTrans" cxnId="{013C8F26-3392-4B8B-94D7-D2F3B11ED12F}">
      <dgm:prSet/>
      <dgm:spPr/>
      <dgm:t>
        <a:bodyPr/>
        <a:lstStyle/>
        <a:p>
          <a:endParaRPr lang="cs-CZ"/>
        </a:p>
      </dgm:t>
    </dgm:pt>
    <dgm:pt modelId="{CEDAAEA8-A2BA-46FD-BC47-69314CBCF12B}" type="sibTrans" cxnId="{013C8F26-3392-4B8B-94D7-D2F3B11ED12F}">
      <dgm:prSet/>
      <dgm:spPr/>
      <dgm:t>
        <a:bodyPr/>
        <a:lstStyle/>
        <a:p>
          <a:endParaRPr lang="cs-CZ"/>
        </a:p>
      </dgm:t>
    </dgm:pt>
    <dgm:pt modelId="{9F303954-CC0D-44A2-97E7-6F3BB524C800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441A92FE-3FD4-46E7-88FF-3405B17361DC}" type="parTrans" cxnId="{12D23069-B21F-42B1-B751-6A4E09F48A73}">
      <dgm:prSet/>
      <dgm:spPr/>
      <dgm:t>
        <a:bodyPr/>
        <a:lstStyle/>
        <a:p>
          <a:endParaRPr lang="cs-CZ"/>
        </a:p>
      </dgm:t>
    </dgm:pt>
    <dgm:pt modelId="{90D3F44C-2A06-425A-8381-2339C01BC48B}" type="sibTrans" cxnId="{12D23069-B21F-42B1-B751-6A4E09F48A73}">
      <dgm:prSet/>
      <dgm:spPr/>
      <dgm:t>
        <a:bodyPr/>
        <a:lstStyle/>
        <a:p>
          <a:endParaRPr lang="cs-CZ"/>
        </a:p>
      </dgm:t>
    </dgm:pt>
    <dgm:pt modelId="{772B7909-8750-4B3A-92CD-41626104C5DA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BB58A902-97D7-4E6E-AA88-3E1EA3233983}" type="parTrans" cxnId="{785D67C7-390E-471E-A7BF-1B7AB53AA1DC}">
      <dgm:prSet/>
      <dgm:spPr/>
      <dgm:t>
        <a:bodyPr/>
        <a:lstStyle/>
        <a:p>
          <a:endParaRPr lang="cs-CZ"/>
        </a:p>
      </dgm:t>
    </dgm:pt>
    <dgm:pt modelId="{A24BEDD8-8FCB-4471-8E7D-36D415949FFF}" type="sibTrans" cxnId="{785D67C7-390E-471E-A7BF-1B7AB53AA1DC}">
      <dgm:prSet/>
      <dgm:spPr/>
      <dgm:t>
        <a:bodyPr/>
        <a:lstStyle/>
        <a:p>
          <a:endParaRPr lang="cs-CZ"/>
        </a:p>
      </dgm:t>
    </dgm:pt>
    <dgm:pt modelId="{186D0A01-1137-4E20-9C00-0AAB1DF60838}">
      <dgm:prSet phldrT="[Text]"/>
      <dgm:spPr/>
      <dgm:t>
        <a:bodyPr/>
        <a:lstStyle/>
        <a:p>
          <a:r>
            <a:rPr lang="cs-CZ" dirty="0"/>
            <a:t>Vydavatel</a:t>
          </a:r>
        </a:p>
      </dgm:t>
    </dgm:pt>
    <dgm:pt modelId="{C0F6A020-214E-4D51-9CE2-AF9327240146}" type="parTrans" cxnId="{7820F867-526F-46AE-ADD2-EEC4031CD1E7}">
      <dgm:prSet/>
      <dgm:spPr/>
      <dgm:t>
        <a:bodyPr/>
        <a:lstStyle/>
        <a:p>
          <a:endParaRPr lang="cs-CZ"/>
        </a:p>
      </dgm:t>
    </dgm:pt>
    <dgm:pt modelId="{0888D801-2D1E-4F54-BD6C-74CBF65A0009}" type="sibTrans" cxnId="{7820F867-526F-46AE-ADD2-EEC4031CD1E7}">
      <dgm:prSet/>
      <dgm:spPr/>
      <dgm:t>
        <a:bodyPr/>
        <a:lstStyle/>
        <a:p>
          <a:endParaRPr lang="cs-CZ"/>
        </a:p>
      </dgm:t>
    </dgm:pt>
    <dgm:pt modelId="{F29F4522-4EE4-4231-95C1-46AA18CC3342}" type="pres">
      <dgm:prSet presAssocID="{9F6343CF-C104-42ED-878C-E60DBF9C50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6BBD12-9BCC-457E-B52D-3FA7C3132BC7}" type="pres">
      <dgm:prSet presAssocID="{9D3597DF-701E-44EF-B6F9-5F63D6D384FD}" presName="hierRoot1" presStyleCnt="0">
        <dgm:presLayoutVars>
          <dgm:hierBranch val="init"/>
        </dgm:presLayoutVars>
      </dgm:prSet>
      <dgm:spPr/>
    </dgm:pt>
    <dgm:pt modelId="{4F9803F5-152A-4DF8-BFD3-A210C37F037D}" type="pres">
      <dgm:prSet presAssocID="{9D3597DF-701E-44EF-B6F9-5F63D6D384FD}" presName="rootComposite1" presStyleCnt="0"/>
      <dgm:spPr/>
    </dgm:pt>
    <dgm:pt modelId="{60CE6A00-1DF6-4B95-9405-3B2B94E682CB}" type="pres">
      <dgm:prSet presAssocID="{9D3597DF-701E-44EF-B6F9-5F63D6D384FD}" presName="rootText1" presStyleLbl="node0" presStyleIdx="0" presStyleCnt="1" custLinFactY="43394" custLinFactNeighborX="10397" custLinFactNeighborY="100000">
        <dgm:presLayoutVars>
          <dgm:chPref val="3"/>
        </dgm:presLayoutVars>
      </dgm:prSet>
      <dgm:spPr/>
    </dgm:pt>
    <dgm:pt modelId="{EDA1BAFC-C18B-4BF2-8738-7E84F4FAD26D}" type="pres">
      <dgm:prSet presAssocID="{9D3597DF-701E-44EF-B6F9-5F63D6D384FD}" presName="rootConnector1" presStyleLbl="node1" presStyleIdx="0" presStyleCnt="0"/>
      <dgm:spPr/>
    </dgm:pt>
    <dgm:pt modelId="{79DB38CD-DAC0-468D-9C32-20C195505C1C}" type="pres">
      <dgm:prSet presAssocID="{9D3597DF-701E-44EF-B6F9-5F63D6D384FD}" presName="hierChild2" presStyleCnt="0"/>
      <dgm:spPr/>
    </dgm:pt>
    <dgm:pt modelId="{0D4A8C71-DECD-4969-B802-5A68A41B9762}" type="pres">
      <dgm:prSet presAssocID="{441A92FE-3FD4-46E7-88FF-3405B17361DC}" presName="Name37" presStyleLbl="parChTrans1D2" presStyleIdx="0" presStyleCnt="3"/>
      <dgm:spPr/>
    </dgm:pt>
    <dgm:pt modelId="{B3E2627C-7C18-43B8-82DB-7D98B1AA2CC3}" type="pres">
      <dgm:prSet presAssocID="{9F303954-CC0D-44A2-97E7-6F3BB524C800}" presName="hierRoot2" presStyleCnt="0">
        <dgm:presLayoutVars>
          <dgm:hierBranch val="init"/>
        </dgm:presLayoutVars>
      </dgm:prSet>
      <dgm:spPr/>
    </dgm:pt>
    <dgm:pt modelId="{4E8EFDDE-8266-4078-94A8-E9A981722BD9}" type="pres">
      <dgm:prSet presAssocID="{9F303954-CC0D-44A2-97E7-6F3BB524C800}" presName="rootComposite" presStyleCnt="0"/>
      <dgm:spPr/>
    </dgm:pt>
    <dgm:pt modelId="{F2017A95-1407-4CD0-825A-404F66046130}" type="pres">
      <dgm:prSet presAssocID="{9F303954-CC0D-44A2-97E7-6F3BB524C800}" presName="rootText" presStyleLbl="node2" presStyleIdx="0" presStyleCnt="3" custAng="0" custLinFactY="-79213" custLinFactNeighborX="13332" custLinFactNeighborY="-100000">
        <dgm:presLayoutVars>
          <dgm:chPref val="3"/>
        </dgm:presLayoutVars>
      </dgm:prSet>
      <dgm:spPr/>
    </dgm:pt>
    <dgm:pt modelId="{42B863CF-FC6C-4BD6-A521-91DD69357A71}" type="pres">
      <dgm:prSet presAssocID="{9F303954-CC0D-44A2-97E7-6F3BB524C800}" presName="rootConnector" presStyleLbl="node2" presStyleIdx="0" presStyleCnt="3"/>
      <dgm:spPr/>
    </dgm:pt>
    <dgm:pt modelId="{4F29486F-E368-4A68-88B8-35CC91C42CE1}" type="pres">
      <dgm:prSet presAssocID="{9F303954-CC0D-44A2-97E7-6F3BB524C800}" presName="hierChild4" presStyleCnt="0"/>
      <dgm:spPr/>
    </dgm:pt>
    <dgm:pt modelId="{537371A6-CE1A-4E50-88B3-3DD380AB1D1F}" type="pres">
      <dgm:prSet presAssocID="{9F303954-CC0D-44A2-97E7-6F3BB524C800}" presName="hierChild5" presStyleCnt="0"/>
      <dgm:spPr/>
    </dgm:pt>
    <dgm:pt modelId="{F7485E55-64D1-4929-AD7C-D9964FEEE30F}" type="pres">
      <dgm:prSet presAssocID="{BB58A902-97D7-4E6E-AA88-3E1EA3233983}" presName="Name37" presStyleLbl="parChTrans1D2" presStyleIdx="1" presStyleCnt="3"/>
      <dgm:spPr/>
    </dgm:pt>
    <dgm:pt modelId="{989B61D4-B7A3-4432-B5C0-D167E13D897E}" type="pres">
      <dgm:prSet presAssocID="{772B7909-8750-4B3A-92CD-41626104C5DA}" presName="hierRoot2" presStyleCnt="0">
        <dgm:presLayoutVars>
          <dgm:hierBranch val="init"/>
        </dgm:presLayoutVars>
      </dgm:prSet>
      <dgm:spPr/>
    </dgm:pt>
    <dgm:pt modelId="{DEA98803-178C-4345-8F26-B5094AE6BB7E}" type="pres">
      <dgm:prSet presAssocID="{772B7909-8750-4B3A-92CD-41626104C5DA}" presName="rootComposite" presStyleCnt="0"/>
      <dgm:spPr/>
    </dgm:pt>
    <dgm:pt modelId="{4E8A7574-70E7-433E-8183-78B7FF39D2DA}" type="pres">
      <dgm:prSet presAssocID="{772B7909-8750-4B3A-92CD-41626104C5DA}" presName="rootText" presStyleLbl="node2" presStyleIdx="1" presStyleCnt="3" custLinFactY="-77250" custLinFactNeighborX="3051" custLinFactNeighborY="-100000">
        <dgm:presLayoutVars>
          <dgm:chPref val="3"/>
        </dgm:presLayoutVars>
      </dgm:prSet>
      <dgm:spPr/>
    </dgm:pt>
    <dgm:pt modelId="{FC167AE2-BFDC-4090-95B7-804D3A908271}" type="pres">
      <dgm:prSet presAssocID="{772B7909-8750-4B3A-92CD-41626104C5DA}" presName="rootConnector" presStyleLbl="node2" presStyleIdx="1" presStyleCnt="3"/>
      <dgm:spPr/>
    </dgm:pt>
    <dgm:pt modelId="{7C1B4C26-854A-4EA0-B69A-04E3376B7AF7}" type="pres">
      <dgm:prSet presAssocID="{772B7909-8750-4B3A-92CD-41626104C5DA}" presName="hierChild4" presStyleCnt="0"/>
      <dgm:spPr/>
    </dgm:pt>
    <dgm:pt modelId="{0DD12DA8-17F2-48DC-A4B3-E1D2989CFE05}" type="pres">
      <dgm:prSet presAssocID="{772B7909-8750-4B3A-92CD-41626104C5DA}" presName="hierChild5" presStyleCnt="0"/>
      <dgm:spPr/>
    </dgm:pt>
    <dgm:pt modelId="{1BA04BFE-797F-49CC-99F4-C81C9181ACA2}" type="pres">
      <dgm:prSet presAssocID="{C0F6A020-214E-4D51-9CE2-AF9327240146}" presName="Name37" presStyleLbl="parChTrans1D2" presStyleIdx="2" presStyleCnt="3"/>
      <dgm:spPr/>
    </dgm:pt>
    <dgm:pt modelId="{6830D2F7-022A-4197-8762-2FD9126E3C12}" type="pres">
      <dgm:prSet presAssocID="{186D0A01-1137-4E20-9C00-0AAB1DF60838}" presName="hierRoot2" presStyleCnt="0">
        <dgm:presLayoutVars>
          <dgm:hierBranch val="init"/>
        </dgm:presLayoutVars>
      </dgm:prSet>
      <dgm:spPr/>
    </dgm:pt>
    <dgm:pt modelId="{1A886A00-EE53-4090-A4B7-1CD8DD231DEB}" type="pres">
      <dgm:prSet presAssocID="{186D0A01-1137-4E20-9C00-0AAB1DF60838}" presName="rootComposite" presStyleCnt="0"/>
      <dgm:spPr/>
    </dgm:pt>
    <dgm:pt modelId="{54CB526C-43F0-42F5-BD84-DE475AED9E62}" type="pres">
      <dgm:prSet presAssocID="{186D0A01-1137-4E20-9C00-0AAB1DF60838}" presName="rootText" presStyleLbl="node2" presStyleIdx="2" presStyleCnt="3" custLinFactY="-77250" custLinFactNeighborX="-3559" custLinFactNeighborY="-100000">
        <dgm:presLayoutVars>
          <dgm:chPref val="3"/>
        </dgm:presLayoutVars>
      </dgm:prSet>
      <dgm:spPr/>
    </dgm:pt>
    <dgm:pt modelId="{53CD7DB9-02A7-450C-87EB-BA3334E718C3}" type="pres">
      <dgm:prSet presAssocID="{186D0A01-1137-4E20-9C00-0AAB1DF60838}" presName="rootConnector" presStyleLbl="node2" presStyleIdx="2" presStyleCnt="3"/>
      <dgm:spPr/>
    </dgm:pt>
    <dgm:pt modelId="{50378636-0976-40E1-BE45-695DBE4CB168}" type="pres">
      <dgm:prSet presAssocID="{186D0A01-1137-4E20-9C00-0AAB1DF60838}" presName="hierChild4" presStyleCnt="0"/>
      <dgm:spPr/>
    </dgm:pt>
    <dgm:pt modelId="{B9A9A8DF-EC60-46A2-BC9C-189E11702AC8}" type="pres">
      <dgm:prSet presAssocID="{186D0A01-1137-4E20-9C00-0AAB1DF60838}" presName="hierChild5" presStyleCnt="0"/>
      <dgm:spPr/>
    </dgm:pt>
    <dgm:pt modelId="{69B34DF3-7F60-45D7-A6F8-A673EDC4C6B8}" type="pres">
      <dgm:prSet presAssocID="{9D3597DF-701E-44EF-B6F9-5F63D6D384FD}" presName="hierChild3" presStyleCnt="0"/>
      <dgm:spPr/>
    </dgm:pt>
  </dgm:ptLst>
  <dgm:cxnLst>
    <dgm:cxn modelId="{58325B1D-693F-4437-943D-F70ACA4A92CF}" type="presOf" srcId="{9F303954-CC0D-44A2-97E7-6F3BB524C800}" destId="{F2017A95-1407-4CD0-825A-404F66046130}" srcOrd="0" destOrd="0" presId="urn:microsoft.com/office/officeart/2005/8/layout/orgChart1"/>
    <dgm:cxn modelId="{36AB7024-ECD0-4D3B-9C34-20A2EF50FD95}" type="presOf" srcId="{772B7909-8750-4B3A-92CD-41626104C5DA}" destId="{FC167AE2-BFDC-4090-95B7-804D3A908271}" srcOrd="1" destOrd="0" presId="urn:microsoft.com/office/officeart/2005/8/layout/orgChart1"/>
    <dgm:cxn modelId="{013C8F26-3392-4B8B-94D7-D2F3B11ED12F}" srcId="{9F6343CF-C104-42ED-878C-E60DBF9C50EF}" destId="{9D3597DF-701E-44EF-B6F9-5F63D6D384FD}" srcOrd="0" destOrd="0" parTransId="{F9B91E3B-0694-4A99-B8A0-E525762E5B3A}" sibTransId="{CEDAAEA8-A2BA-46FD-BC47-69314CBCF12B}"/>
    <dgm:cxn modelId="{E9BCDD33-5D26-4E2A-97BA-2FDE3D181D3D}" type="presOf" srcId="{BB58A902-97D7-4E6E-AA88-3E1EA3233983}" destId="{F7485E55-64D1-4929-AD7C-D9964FEEE30F}" srcOrd="0" destOrd="0" presId="urn:microsoft.com/office/officeart/2005/8/layout/orgChart1"/>
    <dgm:cxn modelId="{E5F54D3C-E2F5-475A-B548-9A39CC7665B3}" type="presOf" srcId="{C0F6A020-214E-4D51-9CE2-AF9327240146}" destId="{1BA04BFE-797F-49CC-99F4-C81C9181ACA2}" srcOrd="0" destOrd="0" presId="urn:microsoft.com/office/officeart/2005/8/layout/orgChart1"/>
    <dgm:cxn modelId="{8A2F7041-590F-414D-94C9-87E697F78F3D}" type="presOf" srcId="{186D0A01-1137-4E20-9C00-0AAB1DF60838}" destId="{53CD7DB9-02A7-450C-87EB-BA3334E718C3}" srcOrd="1" destOrd="0" presId="urn:microsoft.com/office/officeart/2005/8/layout/orgChart1"/>
    <dgm:cxn modelId="{7820F867-526F-46AE-ADD2-EEC4031CD1E7}" srcId="{9D3597DF-701E-44EF-B6F9-5F63D6D384FD}" destId="{186D0A01-1137-4E20-9C00-0AAB1DF60838}" srcOrd="2" destOrd="0" parTransId="{C0F6A020-214E-4D51-9CE2-AF9327240146}" sibTransId="{0888D801-2D1E-4F54-BD6C-74CBF65A0009}"/>
    <dgm:cxn modelId="{12D23069-B21F-42B1-B751-6A4E09F48A73}" srcId="{9D3597DF-701E-44EF-B6F9-5F63D6D384FD}" destId="{9F303954-CC0D-44A2-97E7-6F3BB524C800}" srcOrd="0" destOrd="0" parTransId="{441A92FE-3FD4-46E7-88FF-3405B17361DC}" sibTransId="{90D3F44C-2A06-425A-8381-2339C01BC48B}"/>
    <dgm:cxn modelId="{641EA849-A45B-417B-8ED7-063D0474C987}" type="presOf" srcId="{9D3597DF-701E-44EF-B6F9-5F63D6D384FD}" destId="{60CE6A00-1DF6-4B95-9405-3B2B94E682CB}" srcOrd="0" destOrd="0" presId="urn:microsoft.com/office/officeart/2005/8/layout/orgChart1"/>
    <dgm:cxn modelId="{D630C550-D265-483E-888E-4E4DD2F9F338}" type="presOf" srcId="{9F6343CF-C104-42ED-878C-E60DBF9C50EF}" destId="{F29F4522-4EE4-4231-95C1-46AA18CC3342}" srcOrd="0" destOrd="0" presId="urn:microsoft.com/office/officeart/2005/8/layout/orgChart1"/>
    <dgm:cxn modelId="{91F34277-08EC-4CB3-976C-8F3AE3CDBEC7}" type="presOf" srcId="{9F303954-CC0D-44A2-97E7-6F3BB524C800}" destId="{42B863CF-FC6C-4BD6-A521-91DD69357A71}" srcOrd="1" destOrd="0" presId="urn:microsoft.com/office/officeart/2005/8/layout/orgChart1"/>
    <dgm:cxn modelId="{19786BC2-6124-4388-AF6D-F845B36A3768}" type="presOf" srcId="{9D3597DF-701E-44EF-B6F9-5F63D6D384FD}" destId="{EDA1BAFC-C18B-4BF2-8738-7E84F4FAD26D}" srcOrd="1" destOrd="0" presId="urn:microsoft.com/office/officeart/2005/8/layout/orgChart1"/>
    <dgm:cxn modelId="{785D67C7-390E-471E-A7BF-1B7AB53AA1DC}" srcId="{9D3597DF-701E-44EF-B6F9-5F63D6D384FD}" destId="{772B7909-8750-4B3A-92CD-41626104C5DA}" srcOrd="1" destOrd="0" parTransId="{BB58A902-97D7-4E6E-AA88-3E1EA3233983}" sibTransId="{A24BEDD8-8FCB-4471-8E7D-36D415949FFF}"/>
    <dgm:cxn modelId="{F2CA7FCC-202E-4D79-ABBC-C0C429EAA2F9}" type="presOf" srcId="{441A92FE-3FD4-46E7-88FF-3405B17361DC}" destId="{0D4A8C71-DECD-4969-B802-5A68A41B9762}" srcOrd="0" destOrd="0" presId="urn:microsoft.com/office/officeart/2005/8/layout/orgChart1"/>
    <dgm:cxn modelId="{7FFA04CE-3B31-4109-B43C-A904A46015E0}" type="presOf" srcId="{772B7909-8750-4B3A-92CD-41626104C5DA}" destId="{4E8A7574-70E7-433E-8183-78B7FF39D2DA}" srcOrd="0" destOrd="0" presId="urn:microsoft.com/office/officeart/2005/8/layout/orgChart1"/>
    <dgm:cxn modelId="{01F05DE3-ED05-45AF-9152-66F8BFE681D6}" type="presOf" srcId="{186D0A01-1137-4E20-9C00-0AAB1DF60838}" destId="{54CB526C-43F0-42F5-BD84-DE475AED9E62}" srcOrd="0" destOrd="0" presId="urn:microsoft.com/office/officeart/2005/8/layout/orgChart1"/>
    <dgm:cxn modelId="{49989C45-9B06-4FD4-8D05-426D89800F24}" type="presParOf" srcId="{F29F4522-4EE4-4231-95C1-46AA18CC3342}" destId="{DC6BBD12-9BCC-457E-B52D-3FA7C3132BC7}" srcOrd="0" destOrd="0" presId="urn:microsoft.com/office/officeart/2005/8/layout/orgChart1"/>
    <dgm:cxn modelId="{DDD13CBC-8FA8-434C-85D2-57C8091A6EF1}" type="presParOf" srcId="{DC6BBD12-9BCC-457E-B52D-3FA7C3132BC7}" destId="{4F9803F5-152A-4DF8-BFD3-A210C37F037D}" srcOrd="0" destOrd="0" presId="urn:microsoft.com/office/officeart/2005/8/layout/orgChart1"/>
    <dgm:cxn modelId="{269F5DCE-0157-4203-8788-A47786FFA085}" type="presParOf" srcId="{4F9803F5-152A-4DF8-BFD3-A210C37F037D}" destId="{60CE6A00-1DF6-4B95-9405-3B2B94E682CB}" srcOrd="0" destOrd="0" presId="urn:microsoft.com/office/officeart/2005/8/layout/orgChart1"/>
    <dgm:cxn modelId="{0DDD6F16-18A7-416B-8CB5-99E6680E73BB}" type="presParOf" srcId="{4F9803F5-152A-4DF8-BFD3-A210C37F037D}" destId="{EDA1BAFC-C18B-4BF2-8738-7E84F4FAD26D}" srcOrd="1" destOrd="0" presId="urn:microsoft.com/office/officeart/2005/8/layout/orgChart1"/>
    <dgm:cxn modelId="{932B8092-E043-4B2D-AE88-7AD800CFBAFC}" type="presParOf" srcId="{DC6BBD12-9BCC-457E-B52D-3FA7C3132BC7}" destId="{79DB38CD-DAC0-468D-9C32-20C195505C1C}" srcOrd="1" destOrd="0" presId="urn:microsoft.com/office/officeart/2005/8/layout/orgChart1"/>
    <dgm:cxn modelId="{C17A7B30-F6A4-41E0-8960-3BE2186AC064}" type="presParOf" srcId="{79DB38CD-DAC0-468D-9C32-20C195505C1C}" destId="{0D4A8C71-DECD-4969-B802-5A68A41B9762}" srcOrd="0" destOrd="0" presId="urn:microsoft.com/office/officeart/2005/8/layout/orgChart1"/>
    <dgm:cxn modelId="{C8938E73-C6D2-4CDE-AF6B-208624FD0AA8}" type="presParOf" srcId="{79DB38CD-DAC0-468D-9C32-20C195505C1C}" destId="{B3E2627C-7C18-43B8-82DB-7D98B1AA2CC3}" srcOrd="1" destOrd="0" presId="urn:microsoft.com/office/officeart/2005/8/layout/orgChart1"/>
    <dgm:cxn modelId="{A883C1A3-89A3-48A0-B515-D20851904B3A}" type="presParOf" srcId="{B3E2627C-7C18-43B8-82DB-7D98B1AA2CC3}" destId="{4E8EFDDE-8266-4078-94A8-E9A981722BD9}" srcOrd="0" destOrd="0" presId="urn:microsoft.com/office/officeart/2005/8/layout/orgChart1"/>
    <dgm:cxn modelId="{0541E792-80E2-440F-ADCF-DF03858106E3}" type="presParOf" srcId="{4E8EFDDE-8266-4078-94A8-E9A981722BD9}" destId="{F2017A95-1407-4CD0-825A-404F66046130}" srcOrd="0" destOrd="0" presId="urn:microsoft.com/office/officeart/2005/8/layout/orgChart1"/>
    <dgm:cxn modelId="{78868F9E-E292-4D90-AD4C-0BDAFCB706C5}" type="presParOf" srcId="{4E8EFDDE-8266-4078-94A8-E9A981722BD9}" destId="{42B863CF-FC6C-4BD6-A521-91DD69357A71}" srcOrd="1" destOrd="0" presId="urn:microsoft.com/office/officeart/2005/8/layout/orgChart1"/>
    <dgm:cxn modelId="{B9CECEBC-A4F8-44E6-AAAB-46EA5312D707}" type="presParOf" srcId="{B3E2627C-7C18-43B8-82DB-7D98B1AA2CC3}" destId="{4F29486F-E368-4A68-88B8-35CC91C42CE1}" srcOrd="1" destOrd="0" presId="urn:microsoft.com/office/officeart/2005/8/layout/orgChart1"/>
    <dgm:cxn modelId="{0C680F35-3D2C-4684-9EFE-3151D6D2A83F}" type="presParOf" srcId="{B3E2627C-7C18-43B8-82DB-7D98B1AA2CC3}" destId="{537371A6-CE1A-4E50-88B3-3DD380AB1D1F}" srcOrd="2" destOrd="0" presId="urn:microsoft.com/office/officeart/2005/8/layout/orgChart1"/>
    <dgm:cxn modelId="{4BE4A9C9-B098-4FBC-8E4B-429CDE9177E0}" type="presParOf" srcId="{79DB38CD-DAC0-468D-9C32-20C195505C1C}" destId="{F7485E55-64D1-4929-AD7C-D9964FEEE30F}" srcOrd="2" destOrd="0" presId="urn:microsoft.com/office/officeart/2005/8/layout/orgChart1"/>
    <dgm:cxn modelId="{382501CB-59DB-45B0-8C61-190549EFE7F8}" type="presParOf" srcId="{79DB38CD-DAC0-468D-9C32-20C195505C1C}" destId="{989B61D4-B7A3-4432-B5C0-D167E13D897E}" srcOrd="3" destOrd="0" presId="urn:microsoft.com/office/officeart/2005/8/layout/orgChart1"/>
    <dgm:cxn modelId="{EC0A3B6E-2FCC-4B88-ABC8-7C361C61F652}" type="presParOf" srcId="{989B61D4-B7A3-4432-B5C0-D167E13D897E}" destId="{DEA98803-178C-4345-8F26-B5094AE6BB7E}" srcOrd="0" destOrd="0" presId="urn:microsoft.com/office/officeart/2005/8/layout/orgChart1"/>
    <dgm:cxn modelId="{2B875323-BAC7-4950-A843-6BC228788A15}" type="presParOf" srcId="{DEA98803-178C-4345-8F26-B5094AE6BB7E}" destId="{4E8A7574-70E7-433E-8183-78B7FF39D2DA}" srcOrd="0" destOrd="0" presId="urn:microsoft.com/office/officeart/2005/8/layout/orgChart1"/>
    <dgm:cxn modelId="{C0B73DFA-CD49-4199-932B-25B7EE62251D}" type="presParOf" srcId="{DEA98803-178C-4345-8F26-B5094AE6BB7E}" destId="{FC167AE2-BFDC-4090-95B7-804D3A908271}" srcOrd="1" destOrd="0" presId="urn:microsoft.com/office/officeart/2005/8/layout/orgChart1"/>
    <dgm:cxn modelId="{9D7E1836-4CB4-4235-9CBC-AF2BD5991BE4}" type="presParOf" srcId="{989B61D4-B7A3-4432-B5C0-D167E13D897E}" destId="{7C1B4C26-854A-4EA0-B69A-04E3376B7AF7}" srcOrd="1" destOrd="0" presId="urn:microsoft.com/office/officeart/2005/8/layout/orgChart1"/>
    <dgm:cxn modelId="{C0D463F3-13AE-4511-8953-4B57379A97AF}" type="presParOf" srcId="{989B61D4-B7A3-4432-B5C0-D167E13D897E}" destId="{0DD12DA8-17F2-48DC-A4B3-E1D2989CFE05}" srcOrd="2" destOrd="0" presId="urn:microsoft.com/office/officeart/2005/8/layout/orgChart1"/>
    <dgm:cxn modelId="{81C287CD-C3F1-4A84-A36C-10CE248F331E}" type="presParOf" srcId="{79DB38CD-DAC0-468D-9C32-20C195505C1C}" destId="{1BA04BFE-797F-49CC-99F4-C81C9181ACA2}" srcOrd="4" destOrd="0" presId="urn:microsoft.com/office/officeart/2005/8/layout/orgChart1"/>
    <dgm:cxn modelId="{7BF4DB65-57E6-43A8-885D-0ACF72BF3C81}" type="presParOf" srcId="{79DB38CD-DAC0-468D-9C32-20C195505C1C}" destId="{6830D2F7-022A-4197-8762-2FD9126E3C12}" srcOrd="5" destOrd="0" presId="urn:microsoft.com/office/officeart/2005/8/layout/orgChart1"/>
    <dgm:cxn modelId="{D2F2F3F0-AD1D-42C4-9C66-D518F355DA34}" type="presParOf" srcId="{6830D2F7-022A-4197-8762-2FD9126E3C12}" destId="{1A886A00-EE53-4090-A4B7-1CD8DD231DEB}" srcOrd="0" destOrd="0" presId="urn:microsoft.com/office/officeart/2005/8/layout/orgChart1"/>
    <dgm:cxn modelId="{D3C1DA5D-E1F7-4033-AF36-301CD53FAC43}" type="presParOf" srcId="{1A886A00-EE53-4090-A4B7-1CD8DD231DEB}" destId="{54CB526C-43F0-42F5-BD84-DE475AED9E62}" srcOrd="0" destOrd="0" presId="urn:microsoft.com/office/officeart/2005/8/layout/orgChart1"/>
    <dgm:cxn modelId="{6FF9CFB1-190E-4BF7-8116-0D56C03E3783}" type="presParOf" srcId="{1A886A00-EE53-4090-A4B7-1CD8DD231DEB}" destId="{53CD7DB9-02A7-450C-87EB-BA3334E718C3}" srcOrd="1" destOrd="0" presId="urn:microsoft.com/office/officeart/2005/8/layout/orgChart1"/>
    <dgm:cxn modelId="{BEF1F1D8-5475-4E12-BE37-3310BB6AE67B}" type="presParOf" srcId="{6830D2F7-022A-4197-8762-2FD9126E3C12}" destId="{50378636-0976-40E1-BE45-695DBE4CB168}" srcOrd="1" destOrd="0" presId="urn:microsoft.com/office/officeart/2005/8/layout/orgChart1"/>
    <dgm:cxn modelId="{EC2831C2-D28C-4B7D-81D8-1CD670CC0F94}" type="presParOf" srcId="{6830D2F7-022A-4197-8762-2FD9126E3C12}" destId="{B9A9A8DF-EC60-46A2-BC9C-189E11702AC8}" srcOrd="2" destOrd="0" presId="urn:microsoft.com/office/officeart/2005/8/layout/orgChart1"/>
    <dgm:cxn modelId="{E15D2196-786B-49A6-9D3C-6216F66D6D26}" type="presParOf" srcId="{DC6BBD12-9BCC-457E-B52D-3FA7C3132BC7}" destId="{69B34DF3-7F60-45D7-A6F8-A673EDC4C6B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B4339-199F-4FB1-9475-D446C9C15E24}">
      <dsp:nvSpPr>
        <dsp:cNvPr id="0" name=""/>
        <dsp:cNvSpPr/>
      </dsp:nvSpPr>
      <dsp:spPr>
        <a:xfrm>
          <a:off x="0" y="0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5242A-07AD-47EF-8351-EB89A845D1E5}">
      <dsp:nvSpPr>
        <dsp:cNvPr id="0" name=""/>
        <dsp:cNvSpPr/>
      </dsp:nvSpPr>
      <dsp:spPr>
        <a:xfrm>
          <a:off x="0" y="0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diploma = lat. listina, z řec. diplóo = zdvojuji</a:t>
          </a:r>
          <a:endParaRPr lang="en-US" sz="1800" kern="1200"/>
        </a:p>
      </dsp:txBody>
      <dsp:txXfrm>
        <a:off x="0" y="0"/>
        <a:ext cx="6832212" cy="658097"/>
      </dsp:txXfrm>
    </dsp:sp>
    <dsp:sp modelId="{AE34BCD7-F8FD-4628-A17B-EA87BEE99500}">
      <dsp:nvSpPr>
        <dsp:cNvPr id="0" name=""/>
        <dsp:cNvSpPr/>
      </dsp:nvSpPr>
      <dsp:spPr>
        <a:xfrm>
          <a:off x="0" y="658097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64738"/>
                <a:satOff val="-6856"/>
                <a:lumOff val="-168"/>
                <a:alphaOff val="0"/>
                <a:tint val="96000"/>
                <a:lumMod val="104000"/>
              </a:schemeClr>
            </a:gs>
            <a:gs pos="100000">
              <a:schemeClr val="accent2">
                <a:hueOff val="64738"/>
                <a:satOff val="-6856"/>
                <a:lumOff val="-168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64738"/>
              <a:satOff val="-6856"/>
              <a:lumOff val="-16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A2446B-089A-4727-B7C7-CFEC6A5BE269}">
      <dsp:nvSpPr>
        <dsp:cNvPr id="0" name=""/>
        <dsp:cNvSpPr/>
      </dsp:nvSpPr>
      <dsp:spPr>
        <a:xfrm>
          <a:off x="0" y="658097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rusky </a:t>
          </a:r>
          <a:r>
            <a:rPr lang="cs-CZ" sz="1800" i="1" kern="1200"/>
            <a:t>diplomatika</a:t>
          </a:r>
          <a:endParaRPr lang="en-US" sz="1800" kern="1200"/>
        </a:p>
      </dsp:txBody>
      <dsp:txXfrm>
        <a:off x="0" y="658097"/>
        <a:ext cx="6832212" cy="658097"/>
      </dsp:txXfrm>
    </dsp:sp>
    <dsp:sp modelId="{8982C8B4-9F0E-4806-82CC-52020228ED8F}">
      <dsp:nvSpPr>
        <dsp:cNvPr id="0" name=""/>
        <dsp:cNvSpPr/>
      </dsp:nvSpPr>
      <dsp:spPr>
        <a:xfrm>
          <a:off x="0" y="1316194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29476"/>
                <a:satOff val="-13712"/>
                <a:lumOff val="-336"/>
                <a:alphaOff val="0"/>
                <a:tint val="96000"/>
                <a:lumMod val="104000"/>
              </a:schemeClr>
            </a:gs>
            <a:gs pos="100000">
              <a:schemeClr val="accent2">
                <a:hueOff val="129476"/>
                <a:satOff val="-13712"/>
                <a:lumOff val="-33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29476"/>
              <a:satOff val="-13712"/>
              <a:lumOff val="-33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DF3984-31C5-42EE-A1BC-DA4131973AAA}">
      <dsp:nvSpPr>
        <dsp:cNvPr id="0" name=""/>
        <dsp:cNvSpPr/>
      </dsp:nvSpPr>
      <dsp:spPr>
        <a:xfrm>
          <a:off x="0" y="131619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polsky </a:t>
          </a:r>
          <a:r>
            <a:rPr lang="cs-CZ" sz="1800" i="1" kern="1200"/>
            <a:t>dyplomatyka</a:t>
          </a:r>
          <a:endParaRPr lang="en-US" sz="1800" kern="1200"/>
        </a:p>
      </dsp:txBody>
      <dsp:txXfrm>
        <a:off x="0" y="1316194"/>
        <a:ext cx="6832212" cy="658097"/>
      </dsp:txXfrm>
    </dsp:sp>
    <dsp:sp modelId="{CB0ACBC8-C36D-4BB0-8991-E8A6C4C13AF6}">
      <dsp:nvSpPr>
        <dsp:cNvPr id="0" name=""/>
        <dsp:cNvSpPr/>
      </dsp:nvSpPr>
      <dsp:spPr>
        <a:xfrm>
          <a:off x="0" y="1974292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194214"/>
                <a:satOff val="-20568"/>
                <a:lumOff val="-504"/>
                <a:alphaOff val="0"/>
                <a:tint val="96000"/>
                <a:lumMod val="104000"/>
              </a:schemeClr>
            </a:gs>
            <a:gs pos="100000">
              <a:schemeClr val="accent2">
                <a:hueOff val="194214"/>
                <a:satOff val="-20568"/>
                <a:lumOff val="-504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94214"/>
              <a:satOff val="-20568"/>
              <a:lumOff val="-50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2291FC-1F81-415F-81E4-12AAB28B386F}">
      <dsp:nvSpPr>
        <dsp:cNvPr id="0" name=""/>
        <dsp:cNvSpPr/>
      </dsp:nvSpPr>
      <dsp:spPr>
        <a:xfrm>
          <a:off x="0" y="1974292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francouzsky </a:t>
          </a:r>
          <a:r>
            <a:rPr lang="cs-CZ" sz="1800" i="1" kern="1200"/>
            <a:t>diplomatigue</a:t>
          </a:r>
          <a:endParaRPr lang="en-US" sz="1800" kern="1200"/>
        </a:p>
      </dsp:txBody>
      <dsp:txXfrm>
        <a:off x="0" y="1974292"/>
        <a:ext cx="6832212" cy="658097"/>
      </dsp:txXfrm>
    </dsp:sp>
    <dsp:sp modelId="{31E5D1C8-658B-4FA0-B450-709BB47D8881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258951"/>
                <a:satOff val="-27425"/>
                <a:lumOff val="-672"/>
                <a:alphaOff val="0"/>
                <a:tint val="96000"/>
                <a:lumMod val="104000"/>
              </a:schemeClr>
            </a:gs>
            <a:gs pos="100000">
              <a:schemeClr val="accent2">
                <a:hueOff val="258951"/>
                <a:satOff val="-27425"/>
                <a:lumOff val="-672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258951"/>
              <a:satOff val="-27425"/>
              <a:lumOff val="-67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7ACC25-3AEA-4CA9-A923-C3A58BB2283C}">
      <dsp:nvSpPr>
        <dsp:cNvPr id="0" name=""/>
        <dsp:cNvSpPr/>
      </dsp:nvSpPr>
      <dsp:spPr>
        <a:xfrm>
          <a:off x="0" y="2632389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anglicky </a:t>
          </a:r>
          <a:r>
            <a:rPr lang="cs-CZ" sz="1800" i="1" kern="1200"/>
            <a:t>diplomatics</a:t>
          </a:r>
          <a:endParaRPr lang="en-US" sz="1800" kern="1200"/>
        </a:p>
      </dsp:txBody>
      <dsp:txXfrm>
        <a:off x="0" y="2632389"/>
        <a:ext cx="6832212" cy="658097"/>
      </dsp:txXfrm>
    </dsp:sp>
    <dsp:sp modelId="{05F3E7CE-8CEF-427B-9730-82D7F4881D07}">
      <dsp:nvSpPr>
        <dsp:cNvPr id="0" name=""/>
        <dsp:cNvSpPr/>
      </dsp:nvSpPr>
      <dsp:spPr>
        <a:xfrm>
          <a:off x="0" y="3290486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23689"/>
                <a:satOff val="-34281"/>
                <a:lumOff val="-840"/>
                <a:alphaOff val="0"/>
                <a:tint val="96000"/>
                <a:lumMod val="104000"/>
              </a:schemeClr>
            </a:gs>
            <a:gs pos="100000">
              <a:schemeClr val="accent2">
                <a:hueOff val="323689"/>
                <a:satOff val="-34281"/>
                <a:lumOff val="-84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23689"/>
              <a:satOff val="-34281"/>
              <a:lumOff val="-84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46AB0D-9D73-47B1-B914-0935699DE2C7}">
      <dsp:nvSpPr>
        <dsp:cNvPr id="0" name=""/>
        <dsp:cNvSpPr/>
      </dsp:nvSpPr>
      <dsp:spPr>
        <a:xfrm>
          <a:off x="0" y="3290486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italsky </a:t>
          </a:r>
          <a:r>
            <a:rPr lang="cs-CZ" sz="1800" i="1" kern="1200"/>
            <a:t>diplomatica</a:t>
          </a:r>
          <a:endParaRPr lang="en-US" sz="1800" kern="1200"/>
        </a:p>
      </dsp:txBody>
      <dsp:txXfrm>
        <a:off x="0" y="3290486"/>
        <a:ext cx="6832212" cy="658097"/>
      </dsp:txXfrm>
    </dsp:sp>
    <dsp:sp modelId="{7C3061B8-4B38-48EB-80BC-8159C8D24996}">
      <dsp:nvSpPr>
        <dsp:cNvPr id="0" name=""/>
        <dsp:cNvSpPr/>
      </dsp:nvSpPr>
      <dsp:spPr>
        <a:xfrm>
          <a:off x="0" y="3948584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388427"/>
                <a:satOff val="-41137"/>
                <a:lumOff val="-1008"/>
                <a:alphaOff val="0"/>
                <a:tint val="96000"/>
                <a:lumMod val="104000"/>
              </a:schemeClr>
            </a:gs>
            <a:gs pos="100000">
              <a:schemeClr val="accent2">
                <a:hueOff val="388427"/>
                <a:satOff val="-41137"/>
                <a:lumOff val="-1008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388427"/>
              <a:satOff val="-41137"/>
              <a:lumOff val="-100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9C93E1-9ED7-4872-A154-1E3248C0D444}">
      <dsp:nvSpPr>
        <dsp:cNvPr id="0" name=""/>
        <dsp:cNvSpPr/>
      </dsp:nvSpPr>
      <dsp:spPr>
        <a:xfrm>
          <a:off x="0" y="3948584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němčina </a:t>
          </a:r>
          <a:r>
            <a:rPr lang="cs-CZ" sz="1800" i="1" kern="1200"/>
            <a:t>Diplomatik</a:t>
          </a:r>
          <a:r>
            <a:rPr lang="cs-CZ" sz="1800" kern="1200"/>
            <a:t> nebo </a:t>
          </a:r>
          <a:r>
            <a:rPr lang="cs-CZ" sz="1800" i="1" kern="1200"/>
            <a:t>Urkundenlehre</a:t>
          </a:r>
          <a:r>
            <a:rPr lang="cs-CZ" sz="1800" kern="1200"/>
            <a:t> a novější </a:t>
          </a:r>
          <a:r>
            <a:rPr lang="cs-CZ" sz="1800" i="1" kern="1200"/>
            <a:t>Urkundenforschung</a:t>
          </a:r>
          <a:r>
            <a:rPr lang="cs-CZ" sz="1800" kern="1200"/>
            <a:t>.</a:t>
          </a:r>
          <a:endParaRPr lang="en-US" sz="1800" kern="1200"/>
        </a:p>
      </dsp:txBody>
      <dsp:txXfrm>
        <a:off x="0" y="3948584"/>
        <a:ext cx="6832212" cy="658097"/>
      </dsp:txXfrm>
    </dsp:sp>
    <dsp:sp modelId="{B56DACD2-058B-40AF-BF5B-6B42B2069AAD}">
      <dsp:nvSpPr>
        <dsp:cNvPr id="0" name=""/>
        <dsp:cNvSpPr/>
      </dsp:nvSpPr>
      <dsp:spPr>
        <a:xfrm>
          <a:off x="0" y="4606681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E1324B-9697-4844-9A42-E1EDAA208BAF}">
      <dsp:nvSpPr>
        <dsp:cNvPr id="0" name=""/>
        <dsp:cNvSpPr/>
      </dsp:nvSpPr>
      <dsp:spPr>
        <a:xfrm>
          <a:off x="0" y="4606681"/>
          <a:ext cx="6832212" cy="658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 dirty="0" err="1"/>
            <a:t>Aktenkunde</a:t>
          </a:r>
          <a:r>
            <a:rPr lang="cs-CZ" sz="1800" kern="1200" dirty="0"/>
            <a:t> - novověká diplomatika</a:t>
          </a:r>
          <a:endParaRPr lang="en-US" sz="1800" kern="1200" dirty="0"/>
        </a:p>
      </dsp:txBody>
      <dsp:txXfrm>
        <a:off x="0" y="4606681"/>
        <a:ext cx="6832212" cy="658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B5A8A-E855-44CD-A6A5-2B998B00F0AD}">
      <dsp:nvSpPr>
        <dsp:cNvPr id="0" name=""/>
        <dsp:cNvSpPr/>
      </dsp:nvSpPr>
      <dsp:spPr>
        <a:xfrm>
          <a:off x="0" y="3963077"/>
          <a:ext cx="6832212" cy="13007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Bella </a:t>
          </a:r>
          <a:r>
            <a:rPr lang="cs-CZ" sz="1700" kern="1200" dirty="0" err="1"/>
            <a:t>diplomatica</a:t>
          </a:r>
          <a:r>
            <a:rPr lang="cs-CZ" sz="1700" kern="1200" dirty="0"/>
            <a:t> (</a:t>
          </a:r>
          <a:r>
            <a:rPr lang="cs-CZ" sz="1700" b="1" kern="1200" dirty="0" err="1"/>
            <a:t>forensia</a:t>
          </a:r>
          <a:r>
            <a:rPr lang="en-US" sz="1700" kern="1200" dirty="0"/>
            <a:t> </a:t>
          </a:r>
          <a:r>
            <a:rPr lang="cs-CZ" sz="1700" kern="1200" dirty="0"/>
            <a:t>- </a:t>
          </a:r>
          <a:r>
            <a:rPr lang="cs-CZ" sz="1700" b="1" kern="1200" dirty="0" err="1"/>
            <a:t>litteraria</a:t>
          </a:r>
          <a:r>
            <a:rPr lang="cs-CZ" sz="1700" kern="1200" dirty="0"/>
            <a:t>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–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soudní</a:t>
          </a:r>
          <a:r>
            <a:rPr lang="cs-CZ" sz="1700" kern="1200" dirty="0"/>
            <a:t> a </a:t>
          </a:r>
          <a:r>
            <a:rPr lang="cs-CZ" sz="1700" b="1" kern="1200" dirty="0"/>
            <a:t>vědecké</a:t>
          </a:r>
          <a:r>
            <a:rPr lang="cs-CZ" sz="1700" kern="1200" dirty="0"/>
            <a:t> spory o pravost listin.</a:t>
          </a:r>
          <a:endParaRPr lang="en-US" sz="1700" kern="1200" dirty="0"/>
        </a:p>
      </dsp:txBody>
      <dsp:txXfrm>
        <a:off x="0" y="3963077"/>
        <a:ext cx="6832212" cy="1300770"/>
      </dsp:txXfrm>
    </dsp:sp>
    <dsp:sp modelId="{977CBD61-138B-4034-A669-0633097924D6}">
      <dsp:nvSpPr>
        <dsp:cNvPr id="0" name=""/>
        <dsp:cNvSpPr/>
      </dsp:nvSpPr>
      <dsp:spPr>
        <a:xfrm rot="10800000">
          <a:off x="0" y="1982004"/>
          <a:ext cx="6832212" cy="2000585"/>
        </a:xfrm>
        <a:prstGeom prst="upArrowCallou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Italští humanisté ve 14. a 15. století – vytvoření první předpokladů pramenné kritiky jako základu kritického dějepisectví (</a:t>
          </a:r>
          <a:r>
            <a:rPr lang="cs-CZ" sz="1700" kern="1200" dirty="0" err="1"/>
            <a:t>Petrarkova</a:t>
          </a:r>
          <a:r>
            <a:rPr lang="cs-CZ" sz="1700" kern="1200" dirty="0"/>
            <a:t> kritika falešných rodových dokumentů habsburských; kritika Lorenza </a:t>
          </a:r>
          <a:r>
            <a:rPr lang="cs-CZ" sz="1700" kern="1200" dirty="0" err="1"/>
            <a:t>Vally</a:t>
          </a:r>
          <a:r>
            <a:rPr lang="cs-CZ" sz="1700" kern="1200" dirty="0"/>
            <a:t> „donace Konstantinovy“).</a:t>
          </a:r>
          <a:endParaRPr lang="en-US" sz="1700" kern="1200" dirty="0"/>
        </a:p>
      </dsp:txBody>
      <dsp:txXfrm rot="10800000">
        <a:off x="0" y="1982004"/>
        <a:ext cx="6832212" cy="1299920"/>
      </dsp:txXfrm>
    </dsp:sp>
    <dsp:sp modelId="{14ECB32B-BD7C-4ACF-8A2F-B9CCF7C1B97E}">
      <dsp:nvSpPr>
        <dsp:cNvPr id="0" name=""/>
        <dsp:cNvSpPr/>
      </dsp:nvSpPr>
      <dsp:spPr>
        <a:xfrm rot="10800000">
          <a:off x="0" y="930"/>
          <a:ext cx="6832212" cy="2000585"/>
        </a:xfrm>
        <a:prstGeom prst="upArrowCallou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Předkritické období – praktický zájem kanceláří (zejména papežské od 12. st., kdy vznikly kancelářské instrukce), jak rozpoznat pravé listiny od falešných.</a:t>
          </a:r>
          <a:endParaRPr lang="en-US" sz="1700" kern="1200"/>
        </a:p>
      </dsp:txBody>
      <dsp:txXfrm rot="10800000">
        <a:off x="0" y="930"/>
        <a:ext cx="6832212" cy="1299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04BFE-797F-49CC-99F4-C81C9181ACA2}">
      <dsp:nvSpPr>
        <dsp:cNvPr id="0" name=""/>
        <dsp:cNvSpPr/>
      </dsp:nvSpPr>
      <dsp:spPr>
        <a:xfrm>
          <a:off x="2765131" y="760008"/>
          <a:ext cx="1631522" cy="2123490"/>
        </a:xfrm>
        <a:custGeom>
          <a:avLst/>
          <a:gdLst/>
          <a:ahLst/>
          <a:cxnLst/>
          <a:rect l="0" t="0" r="0" b="0"/>
          <a:pathLst>
            <a:path>
              <a:moveTo>
                <a:pt x="0" y="2123490"/>
              </a:moveTo>
              <a:lnTo>
                <a:pt x="163152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85E55-64D1-4929-AD7C-D9964FEEE30F}">
      <dsp:nvSpPr>
        <dsp:cNvPr id="0" name=""/>
        <dsp:cNvSpPr/>
      </dsp:nvSpPr>
      <dsp:spPr>
        <a:xfrm>
          <a:off x="2653166" y="760008"/>
          <a:ext cx="111964" cy="2123490"/>
        </a:xfrm>
        <a:custGeom>
          <a:avLst/>
          <a:gdLst/>
          <a:ahLst/>
          <a:cxnLst/>
          <a:rect l="0" t="0" r="0" b="0"/>
          <a:pathLst>
            <a:path>
              <a:moveTo>
                <a:pt x="111964" y="212349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A8C71-DECD-4969-B802-5A68A41B9762}">
      <dsp:nvSpPr>
        <dsp:cNvPr id="0" name=""/>
        <dsp:cNvSpPr/>
      </dsp:nvSpPr>
      <dsp:spPr>
        <a:xfrm>
          <a:off x="965631" y="745048"/>
          <a:ext cx="1799500" cy="2138450"/>
        </a:xfrm>
        <a:custGeom>
          <a:avLst/>
          <a:gdLst/>
          <a:ahLst/>
          <a:cxnLst/>
          <a:rect l="0" t="0" r="0" b="0"/>
          <a:pathLst>
            <a:path>
              <a:moveTo>
                <a:pt x="1799500" y="2138450"/>
              </a:move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E6A00-1DF6-4B95-9405-3B2B94E682CB}">
      <dsp:nvSpPr>
        <dsp:cNvPr id="0" name=""/>
        <dsp:cNvSpPr/>
      </dsp:nvSpPr>
      <dsp:spPr>
        <a:xfrm>
          <a:off x="2003051" y="2121419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Příjemce</a:t>
          </a:r>
        </a:p>
      </dsp:txBody>
      <dsp:txXfrm>
        <a:off x="2003051" y="2121419"/>
        <a:ext cx="1524160" cy="762080"/>
      </dsp:txXfrm>
    </dsp:sp>
    <dsp:sp modelId="{F2017A95-1407-4CD0-825A-404F66046130}">
      <dsp:nvSpPr>
        <dsp:cNvPr id="0" name=""/>
        <dsp:cNvSpPr/>
      </dsp:nvSpPr>
      <dsp:spPr>
        <a:xfrm>
          <a:off x="203551" y="74504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203551" y="745048"/>
        <a:ext cx="1524160" cy="762080"/>
      </dsp:txXfrm>
    </dsp:sp>
    <dsp:sp modelId="{4E8A7574-70E7-433E-8183-78B7FF39D2DA}">
      <dsp:nvSpPr>
        <dsp:cNvPr id="0" name=""/>
        <dsp:cNvSpPr/>
      </dsp:nvSpPr>
      <dsp:spPr>
        <a:xfrm>
          <a:off x="1891086" y="76000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1891086" y="760008"/>
        <a:ext cx="1524160" cy="762080"/>
      </dsp:txXfrm>
    </dsp:sp>
    <dsp:sp modelId="{54CB526C-43F0-42F5-BD84-DE475AED9E62}">
      <dsp:nvSpPr>
        <dsp:cNvPr id="0" name=""/>
        <dsp:cNvSpPr/>
      </dsp:nvSpPr>
      <dsp:spPr>
        <a:xfrm>
          <a:off x="3634573" y="760008"/>
          <a:ext cx="1524160" cy="7620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Vydavatel</a:t>
          </a:r>
        </a:p>
      </dsp:txBody>
      <dsp:txXfrm>
        <a:off x="3634573" y="760008"/>
        <a:ext cx="1524160" cy="76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0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24575,'495'0'0,"-470"1"0,0 2 0,-1 1 0,1 1 0,-1 1 0,32 13 0,-29-9 0,0-2 0,1-1 0,51 6 0,327-10 0,-198-7 0,1041 5 0,-1203-5 0,-1-1 0,1-2 0,-1-2 0,73-25 0,-71 19 0,1 2 0,0 2 0,89-8 0,396 18 0,-245 4 0,1112-3 0,-1341-3 0,77-13 0,45-3 0,628 17 0,-396 5 0,4349-3-1365,-4725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9T16:44:1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82 696 24575,'-1'-16'0,"-1"1"0,0 0 0,-9-28 0,-2-15 0,-9-50 0,12 65 0,2 0 0,-3-51 0,10 82 0,1 0 0,0 1 0,1-1 0,0 0 0,1 0 0,1 0 0,-1 1 0,2 0 0,0-1 0,0 1 0,1 0 0,10-16 0,-9 19 0,0 1 0,1 0 0,0 0 0,0 0 0,1 1 0,-1 0 0,1 1 0,1-1 0,-1 2 0,1-1 0,-1 1 0,1 0 0,1 1 0,-1 0 0,0 1 0,1 0 0,16-2 0,16 1 0,1 1 0,75 7 0,-62-1 0,771 2 0,-463-9 0,-125 23 0,-22 0 0,-210-20 0,18 0 0,0 1 0,0 1 0,0 1 0,0 1 0,25 8 0,-1 2 0,0-1 0,1-3 0,0-2 0,1-2 0,0-2 0,57-4 0,959-3 0,-621 4 0,-434-1 0,1 1 0,-1 0 0,1 1 0,-1 1 0,0 0 0,0 0 0,0 2 0,0-1 0,20 12 0,-9-8 0,0 0 0,1-2 0,0 0 0,1-2 0,-1-1 0,43 1 0,16 3 0,901 64 0,-930-71 0,-1-3 0,1-2 0,-1-2 0,68-18 0,-65 11 0,1 3 0,0 2 0,70-1 0,175 11 0,-141 2 0,2462-1 0,-1381-3 0,-960-23 0,-137 7 0,-124 14 0,0-1 0,0-2 0,-1 0 0,23-10 0,-20 7 0,-1 2 0,1 0 0,29-5 0,45 4 18,175 9 0,-110 2-1419,-127-3-5425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2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546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1428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4809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52319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938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9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3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3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2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5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8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2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8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9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6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554BC-1327-48B9-9EF8-724F699E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Diplomatika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5FB222-D2F8-4C6D-8101-F1E1B7DF9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57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30681-EFF3-4002-80A5-EB9286BB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490" y="310105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Úřední knihy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BCACC-EBE8-4517-8894-B54262EE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vnitřní potřebu. </a:t>
            </a:r>
            <a:r>
              <a:rPr lang="cs-CZ" b="1" dirty="0"/>
              <a:t>Knihy správní</a:t>
            </a:r>
            <a:r>
              <a:rPr lang="cs-CZ" dirty="0"/>
              <a:t>. Pro vlastní evidenci příslušné instituce.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Úřední knihy pro vnější potřebu. </a:t>
            </a:r>
            <a:r>
              <a:rPr lang="cs-CZ" b="1" dirty="0"/>
              <a:t>Knihy právní</a:t>
            </a:r>
            <a:r>
              <a:rPr lang="cs-CZ" dirty="0"/>
              <a:t>. Nejen pro vlastní evidenci, ale právní platnost i na veřejnosti.</a:t>
            </a:r>
          </a:p>
        </p:txBody>
      </p:sp>
    </p:spTree>
    <p:extLst>
      <p:ext uri="{BB962C8B-B14F-4D97-AF65-F5344CB8AC3E}">
        <p14:creationId xmlns:p14="http://schemas.microsoft.com/office/powerpoint/2010/main" val="320334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6426E-7610-4C14-A6D8-32CE5AFF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77" y="301716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Úřední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knihy</a:t>
            </a:r>
            <a:r>
              <a:rPr lang="cs-CZ" dirty="0">
                <a:solidFill>
                  <a:srgbClr val="FFFFFF"/>
                </a:solidFill>
              </a:rPr>
              <a:t> pro vnitřní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D7E59-8FC7-49EB-B08D-42F4D9BA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 err="1"/>
              <a:t>Registra</a:t>
            </a:r>
            <a:r>
              <a:rPr lang="cs-CZ" dirty="0"/>
              <a:t> – knihy, do kterých se opisují texty vydaných písemností. V novověku - expediční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Kopiáře – opak </a:t>
            </a:r>
            <a:r>
              <a:rPr lang="cs-CZ" dirty="0" err="1"/>
              <a:t>register</a:t>
            </a:r>
            <a:r>
              <a:rPr lang="cs-CZ" dirty="0"/>
              <a:t>, opis listin došlých, přijatých. V novověku - podací (</a:t>
            </a:r>
            <a:r>
              <a:rPr lang="cs-CZ" dirty="0" err="1"/>
              <a:t>exhibitní</a:t>
            </a:r>
            <a:r>
              <a:rPr lang="cs-CZ" dirty="0"/>
              <a:t>) protokoly.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Formulářové sbírky – vzorce, příklady písemnosti, jak má být písemnost vyhotovena.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24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5180D-C998-4644-A59D-F9EBFCB5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Úřední knihy pro vnější potřebu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6E527-9D5A-4C12-A621-91190675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565524" cy="4195481"/>
          </a:xfrm>
        </p:spPr>
        <p:txBody>
          <a:bodyPr>
            <a:normAutofit fontScale="85000" lnSpcReduction="20000"/>
          </a:bodyPr>
          <a:lstStyle/>
          <a:p>
            <a:r>
              <a:rPr lang="cs-CZ" sz="2200" dirty="0"/>
              <a:t>Knihy veřejných notářů (knihy </a:t>
            </a:r>
            <a:r>
              <a:rPr lang="cs-CZ" sz="2200" dirty="0" err="1"/>
              <a:t>imbreviatur</a:t>
            </a:r>
            <a:r>
              <a:rPr lang="cs-CZ" sz="2200" dirty="0"/>
              <a:t>) - notářský instrument.</a:t>
            </a:r>
          </a:p>
          <a:p>
            <a:endParaRPr lang="cs-CZ" sz="2200" dirty="0"/>
          </a:p>
          <a:p>
            <a:r>
              <a:rPr lang="cs-CZ" sz="2200" dirty="0"/>
              <a:t>Knihy městské – knihy pro právní a administrativní potřeby města.</a:t>
            </a:r>
          </a:p>
          <a:p>
            <a:endParaRPr lang="cs-CZ" sz="2200" dirty="0"/>
          </a:p>
          <a:p>
            <a:r>
              <a:rPr lang="cs-CZ" sz="2200" dirty="0"/>
              <a:t>Knihy pozemkové (gruntovní) – gruntovnice. Vedeny u vrchnostenských úřadů.</a:t>
            </a:r>
          </a:p>
          <a:p>
            <a:endParaRPr lang="cs-CZ" sz="2200" dirty="0"/>
          </a:p>
          <a:p>
            <a:r>
              <a:rPr lang="cs-CZ" sz="2200" dirty="0"/>
              <a:t>Zemské desky - knihy vedené u zemských soudů.</a:t>
            </a:r>
          </a:p>
          <a:p>
            <a:endParaRPr lang="cs-CZ" sz="2200" dirty="0"/>
          </a:p>
          <a:p>
            <a:r>
              <a:rPr lang="cs-CZ" sz="2200" dirty="0"/>
              <a:t>Dvorské desky - knihy vedené u dvorského soudu.</a:t>
            </a:r>
          </a:p>
          <a:p>
            <a:endParaRPr lang="cs-CZ" sz="2200" dirty="0"/>
          </a:p>
          <a:p>
            <a:r>
              <a:rPr lang="cs-CZ" sz="2200" dirty="0"/>
              <a:t>Matriky – křestní (rodné); oddací; matriky úmrtní.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73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E8898-C695-485D-B6ED-E64B9858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Matrika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4A4127-BA3A-4D8F-96FE-1A89860D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92" r="8797" b="2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458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B7999-749B-4633-9C71-A46E703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>
            <a:normAutofit/>
          </a:bodyPr>
          <a:lstStyle/>
          <a:p>
            <a:r>
              <a:rPr lang="cs-CZ"/>
              <a:t>Zemské desky</a:t>
            </a:r>
            <a:endParaRPr lang="cs-CZ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7512E9-26B2-4FDE-B162-B06C354C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428A44B-5334-4692-BDAF-34862AB65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8" r="4" b="3714"/>
          <a:stretch/>
        </p:blipFill>
        <p:spPr>
          <a:xfrm>
            <a:off x="1219464" y="1458685"/>
            <a:ext cx="3768466" cy="4545874"/>
          </a:xfrm>
          <a:prstGeom prst="rect">
            <a:avLst/>
          </a:prstGeo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A44FE2A1-5728-45D0-8659-06402B3A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9" r="-2" b="7677"/>
          <a:stretch/>
        </p:blipFill>
        <p:spPr>
          <a:xfrm>
            <a:off x="5830608" y="1458684"/>
            <a:ext cx="6196612" cy="45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1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8D4EB-EF82-4B7E-856E-06617C18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022" y="629266"/>
            <a:ext cx="5025098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>
                <a:solidFill>
                  <a:schemeClr val="tx2">
                    <a:lumMod val="75000"/>
                  </a:schemeClr>
                </a:solidFill>
              </a:rPr>
              <a:t>Knihy, které stojí na pomezí vnitřních a vnějších potřeb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6FD94-0974-4893-B38D-6270171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Urbáře – staroněmecky (sloveso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urbaren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= přinášet) - obsahují předpisy dávek peněžních, naturáliích a robot odváděných vrchnosti.</a:t>
            </a:r>
          </a:p>
          <a:p>
            <a:pPr algn="just"/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Katastry (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capitum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registrum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capitasstrum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catastrum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) – soupisy nemovitého (stavby, pozemky) majetku podrobeného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berni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: berní rula (1653-1655) – pro Čechy; lánové rejstříky (1669) – pro Moravu; tereziánský katastr, josefinský a stabilní katastr.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53D35F2-8B83-4BC5-A945-D8F560DA1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5" b="6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4DDA7-0BB5-4471-A971-D9D3A5E8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dochování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28F9E-469D-481B-BD12-E2EB632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142" y="2366816"/>
            <a:ext cx="8946541" cy="4195481"/>
          </a:xfrm>
        </p:spPr>
        <p:txBody>
          <a:bodyPr/>
          <a:lstStyle/>
          <a:p>
            <a:r>
              <a:rPr lang="cs-CZ" sz="2400" dirty="0"/>
              <a:t>Originál</a:t>
            </a:r>
          </a:p>
          <a:p>
            <a:endParaRPr lang="cs-CZ" sz="2400" dirty="0"/>
          </a:p>
          <a:p>
            <a:r>
              <a:rPr lang="cs-CZ" sz="2400" dirty="0"/>
              <a:t>Koncept</a:t>
            </a:r>
          </a:p>
          <a:p>
            <a:endParaRPr lang="cs-CZ" sz="2400" dirty="0"/>
          </a:p>
          <a:p>
            <a:r>
              <a:rPr lang="cs-CZ" sz="2400" dirty="0"/>
              <a:t>Opis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57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4A8CE-5018-4968-B6AC-6E10CD6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Originál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7A2F1F-5283-4B47-9F4A-6E82551B0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Takové vyhotovení písemnosti, které vzniklo z vůle a s vědomím vydavatele a bylo zajištěno prostředky k zajištění své právní platnosti (pečeť, razítko, podpis …). Originálů může být několik (bylo vyhotoveno více exemplářů – např. kupní smlouvy). Každý originál je pravý (nemůže být falešný) – nepoužíváme pojem „pravý originál.“ Naopak „domnělý originál“ – listina, která se tváří jako pravá.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666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401F5-730D-4898-A8EF-34DEF58F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90AA8-74A7-43E9-B636-F789698F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Předběžný náčrt listiny, předstupeň originálu. Není celý obsah, ustálené formule (tituly) se jenom naznačují. Koncepty v hojné míře až v novověku (u nás v 16. století). Dříve po napsání originálu byly zničeny, pokud byly vůbec napsány. Koncept nemusel vždy předcházet originálu. </a:t>
            </a:r>
          </a:p>
        </p:txBody>
      </p:sp>
    </p:spTree>
    <p:extLst>
      <p:ext uri="{BB962C8B-B14F-4D97-AF65-F5344CB8AC3E}">
        <p14:creationId xmlns:p14="http://schemas.microsoft.com/office/powerpoint/2010/main" val="4251347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041DF-40E9-4DC6-A004-EB3F592B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20A4B-87E7-427F-A20A-AEBEB607B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prostý  (jednoduchý) opis – může vytvořit kdokoliv, použít k jakémukoliv účelu, nemá ovšem právní moc.</a:t>
            </a:r>
          </a:p>
          <a:p>
            <a:pPr algn="just"/>
            <a:r>
              <a:rPr lang="cs-CZ" dirty="0"/>
              <a:t>ověřený opis - v právním životě nahrazuje originál (má stejnou platnost). Pořizovat mohou pouze osoby a instituce, které k tomu byly kvalifikovány:</a:t>
            </a:r>
          </a:p>
          <a:p>
            <a:pPr lvl="1" algn="just"/>
            <a:r>
              <a:rPr lang="cs-CZ" dirty="0" err="1"/>
              <a:t>vidimus</a:t>
            </a:r>
            <a:r>
              <a:rPr lang="cs-CZ" dirty="0"/>
              <a:t> – nižší titul opisu –  jenom se potvrzuje, že opis se doslova shoduje se zněním originálů.</a:t>
            </a:r>
          </a:p>
          <a:p>
            <a:pPr lvl="1" algn="just"/>
            <a:r>
              <a:rPr lang="cs-CZ" dirty="0"/>
              <a:t>konfirmace (renovace, inserce) – vyšší úroveň ověřeného opisu – potvrzuje se nejenom správné znění, ale především právní obsah konfirmovaní listiny (např. prodloužení platnosti).</a:t>
            </a:r>
          </a:p>
        </p:txBody>
      </p:sp>
    </p:spTree>
    <p:extLst>
      <p:ext uri="{BB962C8B-B14F-4D97-AF65-F5344CB8AC3E}">
        <p14:creationId xmlns:p14="http://schemas.microsoft.com/office/powerpoint/2010/main" val="350510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6B03-574F-4298-9A06-5DD871EA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CB8AB-6DF8-4747-A8D6-EED330F62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dirty="0"/>
              <a:t>Diplomatika je věda zabývající se studiem </a:t>
            </a:r>
            <a:r>
              <a:rPr lang="cs-CZ" sz="2800" b="1" u="sng" dirty="0"/>
              <a:t>písemností úřední provenience</a:t>
            </a:r>
            <a:r>
              <a:rPr lang="cs-CZ" sz="2800" dirty="0"/>
              <a:t>, které hodnotí po stránce </a:t>
            </a:r>
            <a:r>
              <a:rPr lang="cs-CZ" sz="2800" b="1" u="sng" dirty="0"/>
              <a:t>vnitřní i vnější</a:t>
            </a:r>
            <a:r>
              <a:rPr lang="cs-CZ" sz="2800" b="1" dirty="0"/>
              <a:t> </a:t>
            </a:r>
            <a:r>
              <a:rPr lang="cs-CZ" sz="2800" dirty="0"/>
              <a:t>jako produkty určitého </a:t>
            </a:r>
            <a:r>
              <a:rPr lang="cs-CZ" sz="2800" b="1" u="sng" dirty="0"/>
              <a:t>právního</a:t>
            </a:r>
            <a:r>
              <a:rPr lang="cs-CZ" sz="2800" b="1" dirty="0"/>
              <a:t>, </a:t>
            </a:r>
            <a:r>
              <a:rPr lang="cs-CZ" sz="2800" b="1" u="sng" dirty="0"/>
              <a:t>sociálního</a:t>
            </a:r>
            <a:r>
              <a:rPr lang="cs-CZ" sz="2800" b="1" dirty="0"/>
              <a:t> a </a:t>
            </a:r>
            <a:r>
              <a:rPr lang="cs-CZ" sz="2800" b="1" u="sng" dirty="0"/>
              <a:t>kulturního</a:t>
            </a:r>
            <a:r>
              <a:rPr lang="cs-CZ" sz="2800" dirty="0"/>
              <a:t> prostředí v souvislosti s dějinami institucí, jež je produkují, tj. kanceláří. Přitom klade důraz na jejich </a:t>
            </a:r>
            <a:r>
              <a:rPr lang="cs-CZ" sz="2800" b="1" u="sng" dirty="0"/>
              <a:t>funkci v příslušné společnosti</a:t>
            </a:r>
            <a:r>
              <a:rPr lang="cs-CZ" sz="2800" b="1" dirty="0"/>
              <a:t> </a:t>
            </a:r>
            <a:r>
              <a:rPr lang="cs-CZ" sz="2800" dirty="0"/>
              <a:t>(I. Hlaváček).</a:t>
            </a:r>
          </a:p>
        </p:txBody>
      </p:sp>
    </p:spTree>
    <p:extLst>
      <p:ext uri="{BB962C8B-B14F-4D97-AF65-F5344CB8AC3E}">
        <p14:creationId xmlns:p14="http://schemas.microsoft.com/office/powerpoint/2010/main" val="121031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5EB55EE1-9186-4910-8A27-767287D40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71" t="4653" r="60057" b="52214"/>
          <a:stretch/>
        </p:blipFill>
        <p:spPr>
          <a:xfrm>
            <a:off x="3867150" y="0"/>
            <a:ext cx="8324850" cy="798195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14:cNvPr>
              <p14:cNvContentPartPr/>
              <p14:nvPr/>
            </p14:nvContentPartPr>
            <p14:xfrm>
              <a:off x="5622765" y="3424519"/>
              <a:ext cx="4283280" cy="572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F94A3FA-BA26-4346-A9E2-73299B320A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4125" y="3415519"/>
                <a:ext cx="430092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14:cNvPr>
              <p14:cNvContentPartPr/>
              <p14:nvPr/>
            </p14:nvContentPartPr>
            <p14:xfrm>
              <a:off x="5579565" y="3175039"/>
              <a:ext cx="4259520" cy="2509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85F9EB76-6A4A-4596-9F1F-4F85AC0354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0925" y="3166039"/>
                <a:ext cx="4277160" cy="268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Nadpis 1">
            <a:extLst>
              <a:ext uri="{FF2B5EF4-FFF2-40B4-BE49-F238E27FC236}">
                <a16:creationId xmlns:a16="http://schemas.microsoft.com/office/drawing/2014/main" id="{88A4528D-58D2-4DEB-AFD0-C429982E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24" y="2019609"/>
            <a:ext cx="2986640" cy="128089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Konfirmace</a:t>
            </a:r>
          </a:p>
        </p:txBody>
      </p:sp>
    </p:spTree>
    <p:extLst>
      <p:ext uri="{BB962C8B-B14F-4D97-AF65-F5344CB8AC3E}">
        <p14:creationId xmlns:p14="http://schemas.microsoft.com/office/powerpoint/2010/main" val="94955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4C33D-E146-4DFD-AE5C-AE2F48AF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a vnitřní znaky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9A9E53-62EF-42E6-B6C8-94025ABBC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Vnější znaky: psací látka, forma psací látky, </a:t>
            </a:r>
            <a:r>
              <a:rPr lang="cs-CZ" dirty="0" err="1"/>
              <a:t>plika</a:t>
            </a:r>
            <a:r>
              <a:rPr lang="cs-CZ" dirty="0"/>
              <a:t>, linkování, inkoust, písmo, korektury, </a:t>
            </a:r>
            <a:r>
              <a:rPr lang="cs-CZ" dirty="0" err="1"/>
              <a:t>rasury</a:t>
            </a:r>
            <a:r>
              <a:rPr lang="cs-CZ" dirty="0"/>
              <a:t>, grafická znamení, podpisy, kancelářské poznámky, </a:t>
            </a:r>
            <a:r>
              <a:rPr lang="cs-CZ" dirty="0" err="1"/>
              <a:t>příjemecké</a:t>
            </a:r>
            <a:r>
              <a:rPr lang="cs-CZ" dirty="0"/>
              <a:t> poznámky atd.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Vnitřní znak: jazyk, listinné formule.</a:t>
            </a:r>
          </a:p>
        </p:txBody>
      </p:sp>
    </p:spTree>
    <p:extLst>
      <p:ext uri="{BB962C8B-B14F-4D97-AF65-F5344CB8AC3E}">
        <p14:creationId xmlns:p14="http://schemas.microsoft.com/office/powerpoint/2010/main" val="1965055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4A67-E640-43CD-89CF-8B62488A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Dělení diplomatického materiálu (J. </a:t>
            </a:r>
            <a:r>
              <a:rPr lang="cs-CZ" dirty="0" err="1"/>
              <a:t>Mabillon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FF68EE-AA45-4B9D-ABC6-D7890627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16942"/>
            <a:ext cx="8946541" cy="4195481"/>
          </a:xfrm>
        </p:spPr>
        <p:txBody>
          <a:bodyPr/>
          <a:lstStyle/>
          <a:p>
            <a:pPr algn="just"/>
            <a:r>
              <a:rPr lang="cs-CZ" dirty="0"/>
              <a:t>Listiny papežské.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císařské (císařové a králové římsko-německé říše ve středověku).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Listiny soukromé (</a:t>
            </a:r>
            <a:r>
              <a:rPr lang="cs-CZ" dirty="0" err="1"/>
              <a:t>Privaturkunde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532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464FA-454B-43A1-B1DF-04C0FEBC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diplomatického materiálu (V. Hrubý)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0F5BC3-9103-4FD8-AD60-371F78C3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Listiny zeměpanské a zeměpanských úřadů (panovnické).</a:t>
            </a:r>
          </a:p>
          <a:p>
            <a:endParaRPr lang="cs-CZ" dirty="0"/>
          </a:p>
          <a:p>
            <a:r>
              <a:rPr lang="cs-CZ" dirty="0"/>
              <a:t>Listiny papežské a papežských úřadů.</a:t>
            </a:r>
          </a:p>
          <a:p>
            <a:endParaRPr lang="cs-CZ" dirty="0"/>
          </a:p>
          <a:p>
            <a:r>
              <a:rPr lang="cs-CZ" dirty="0"/>
              <a:t>Listiny biskupů a jiných duchovních institucí.</a:t>
            </a:r>
          </a:p>
          <a:p>
            <a:endParaRPr lang="cs-CZ" dirty="0"/>
          </a:p>
          <a:p>
            <a:r>
              <a:rPr lang="cs-CZ" dirty="0"/>
              <a:t>Listiny měst, městských úřadů a měšťanů.</a:t>
            </a:r>
          </a:p>
          <a:p>
            <a:endParaRPr lang="cs-CZ" dirty="0"/>
          </a:p>
          <a:p>
            <a:r>
              <a:rPr lang="cs-CZ" dirty="0"/>
              <a:t>Listiny šlechticů a svobodných osob.</a:t>
            </a:r>
          </a:p>
          <a:p>
            <a:endParaRPr lang="cs-CZ" dirty="0"/>
          </a:p>
          <a:p>
            <a:r>
              <a:rPr lang="cs-CZ" dirty="0"/>
              <a:t>Listiny veřejných notářů.</a:t>
            </a:r>
          </a:p>
        </p:txBody>
      </p:sp>
    </p:spTree>
    <p:extLst>
      <p:ext uri="{BB962C8B-B14F-4D97-AF65-F5344CB8AC3E}">
        <p14:creationId xmlns:p14="http://schemas.microsoft.com/office/powerpoint/2010/main" val="3635308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29169-E617-4687-A14D-1EC7EBCDB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Listinné padělky (falza)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F947C-9CF4-4DE3-AE0B-23F09ADE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/>
              <a:t>Falzum – listina, která nevznikla z vůle svého údajného vydavatele.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Moderní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Staré falzum.</a:t>
            </a:r>
          </a:p>
          <a:p>
            <a:pPr algn="just"/>
            <a:endParaRPr lang="cs-CZ" dirty="0"/>
          </a:p>
          <a:p>
            <a:pPr lvl="1" algn="just"/>
            <a:r>
              <a:rPr lang="cs-CZ" sz="2000" dirty="0"/>
              <a:t>Kancelářské falzum.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28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</a:rPr>
              <a:t>Dějiny diplomatiky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900A175-20DC-4A0B-5402-981378D77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221752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5853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8DF74-E6A8-43C3-BF30-C70327FA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anchor="ctr">
            <a:normAutofit/>
          </a:bodyPr>
          <a:lstStyle/>
          <a:p>
            <a:r>
              <a:rPr lang="cs-CZ" dirty="0"/>
              <a:t>Dějiny diplomatiky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142352-4CA0-4619-8365-4123BF4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393" y="816289"/>
            <a:ext cx="5970162" cy="5225422"/>
          </a:xfrm>
        </p:spPr>
        <p:txBody>
          <a:bodyPr anchor="ctr">
            <a:normAutofit/>
          </a:bodyPr>
          <a:lstStyle/>
          <a:p>
            <a:r>
              <a:rPr lang="cs-CZ" dirty="0"/>
              <a:t>Spor mezi </a:t>
            </a:r>
            <a:r>
              <a:rPr lang="cs-CZ" dirty="0" err="1"/>
              <a:t>Mauriny</a:t>
            </a:r>
            <a:r>
              <a:rPr lang="cs-CZ" dirty="0"/>
              <a:t> a Bollandisty:</a:t>
            </a:r>
            <a:endParaRPr lang="de-DE" dirty="0"/>
          </a:p>
          <a:p>
            <a:endParaRPr lang="cs-CZ" dirty="0"/>
          </a:p>
          <a:p>
            <a:pPr lvl="1"/>
            <a:r>
              <a:rPr lang="cs-CZ" b="1" dirty="0"/>
              <a:t>Daniel </a:t>
            </a:r>
            <a:r>
              <a:rPr lang="cs-CZ" b="1" dirty="0" err="1"/>
              <a:t>Papebroch</a:t>
            </a:r>
            <a:r>
              <a:rPr lang="cs-CZ" b="1" dirty="0"/>
              <a:t> </a:t>
            </a:r>
            <a:r>
              <a:rPr lang="cs-CZ" dirty="0"/>
              <a:t>(1628-1714) v úvodním pojednání „</a:t>
            </a:r>
            <a:r>
              <a:rPr lang="cs-CZ" i="1" dirty="0" err="1"/>
              <a:t>Propylaeum</a:t>
            </a:r>
            <a:r>
              <a:rPr lang="cs-CZ" i="1" dirty="0"/>
              <a:t> </a:t>
            </a:r>
            <a:r>
              <a:rPr lang="cs-CZ" i="1" dirty="0" err="1"/>
              <a:t>antiquarium</a:t>
            </a:r>
            <a:r>
              <a:rPr lang="cs-CZ" i="1" dirty="0"/>
              <a:t> </a:t>
            </a:r>
            <a:r>
              <a:rPr lang="cs-CZ" i="1" dirty="0" err="1"/>
              <a:t>circa</a:t>
            </a:r>
            <a:r>
              <a:rPr lang="cs-CZ" i="1" dirty="0"/>
              <a:t> </a:t>
            </a:r>
            <a:r>
              <a:rPr lang="cs-CZ" i="1" dirty="0" err="1"/>
              <a:t>veri</a:t>
            </a:r>
            <a:r>
              <a:rPr lang="cs-CZ" i="1" dirty="0"/>
              <a:t> </a:t>
            </a:r>
            <a:r>
              <a:rPr lang="cs-CZ" i="1" dirty="0" err="1"/>
              <a:t>ac</a:t>
            </a:r>
            <a:r>
              <a:rPr lang="cs-CZ" i="1" dirty="0"/>
              <a:t> </a:t>
            </a:r>
            <a:r>
              <a:rPr lang="cs-CZ" i="1" dirty="0" err="1"/>
              <a:t>falsi</a:t>
            </a:r>
            <a:r>
              <a:rPr lang="cs-CZ" i="1" dirty="0"/>
              <a:t> </a:t>
            </a:r>
            <a:r>
              <a:rPr lang="cs-CZ" i="1" dirty="0" err="1"/>
              <a:t>discrimen</a:t>
            </a:r>
            <a:r>
              <a:rPr lang="cs-CZ" i="1" dirty="0"/>
              <a:t> in </a:t>
            </a:r>
            <a:r>
              <a:rPr lang="cs-CZ" i="1" dirty="0" err="1"/>
              <a:t>vetustis</a:t>
            </a:r>
            <a:r>
              <a:rPr lang="cs-CZ" i="1" dirty="0"/>
              <a:t> </a:t>
            </a:r>
            <a:r>
              <a:rPr lang="cs-CZ" i="1" dirty="0" err="1"/>
              <a:t>membranis</a:t>
            </a:r>
            <a:r>
              <a:rPr lang="cs-CZ" dirty="0"/>
              <a:t>“ napadl pravost právě nejcennějších </a:t>
            </a:r>
            <a:r>
              <a:rPr lang="cs-CZ" dirty="0" err="1"/>
              <a:t>maurinských</a:t>
            </a:r>
            <a:r>
              <a:rPr lang="cs-CZ" dirty="0"/>
              <a:t> listin. Na jejich obhajobu vystoupil roku 1681 </a:t>
            </a:r>
            <a:r>
              <a:rPr lang="cs-CZ" dirty="0" err="1"/>
              <a:t>Maurin</a:t>
            </a:r>
            <a:r>
              <a:rPr lang="cs-CZ" dirty="0"/>
              <a:t> </a:t>
            </a:r>
            <a:r>
              <a:rPr lang="cs-CZ" b="1" dirty="0"/>
              <a:t>Jean </a:t>
            </a:r>
            <a:r>
              <a:rPr lang="cs-CZ" b="1" dirty="0" err="1"/>
              <a:t>Mabillon</a:t>
            </a:r>
            <a:r>
              <a:rPr lang="cs-CZ" b="1" dirty="0"/>
              <a:t> </a:t>
            </a:r>
            <a:r>
              <a:rPr lang="cs-CZ" dirty="0"/>
              <a:t>(1632-1707) knihou „</a:t>
            </a:r>
            <a:r>
              <a:rPr lang="cs-CZ" i="1" dirty="0"/>
              <a:t>De re </a:t>
            </a:r>
            <a:r>
              <a:rPr lang="cs-CZ" i="1" dirty="0" err="1"/>
              <a:t>diplomatica</a:t>
            </a:r>
            <a:r>
              <a:rPr lang="cs-CZ" i="1" dirty="0"/>
              <a:t> </a:t>
            </a:r>
            <a:r>
              <a:rPr lang="cs-CZ" i="1" dirty="0" err="1"/>
              <a:t>libri</a:t>
            </a:r>
            <a:r>
              <a:rPr lang="cs-CZ" i="1" dirty="0"/>
              <a:t> sex</a:t>
            </a:r>
            <a:r>
              <a:rPr lang="cs-CZ" dirty="0"/>
              <a:t>“.</a:t>
            </a:r>
            <a:endParaRPr lang="de-DE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Mabillon</a:t>
            </a:r>
            <a:r>
              <a:rPr lang="cs-CZ" dirty="0"/>
              <a:t> - především listiny staršího středověku, z nich pak zase takřka jen ty, které vydali panovníci </a:t>
            </a:r>
            <a:r>
              <a:rPr lang="cs-CZ" dirty="0" err="1"/>
              <a:t>frankomerovejští</a:t>
            </a:r>
            <a:r>
              <a:rPr lang="cs-CZ" dirty="0"/>
              <a:t> nebo francouzští; založil svou diplomatiku na srovnání vnitřních a vnějších známek listin; zvláště na písmo listin kladl velkou váhu, takže vytvořil současně i vědecký základ paleografie.</a:t>
            </a:r>
          </a:p>
        </p:txBody>
      </p:sp>
    </p:spTree>
    <p:extLst>
      <p:ext uri="{BB962C8B-B14F-4D97-AF65-F5344CB8AC3E}">
        <p14:creationId xmlns:p14="http://schemas.microsoft.com/office/powerpoint/2010/main" val="125210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64580-E2A1-4A43-88B7-DB86A547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anchor="ctr">
            <a:normAutofit/>
          </a:bodyPr>
          <a:lstStyle/>
          <a:p>
            <a:r>
              <a:rPr lang="cs-CZ" dirty="0"/>
              <a:t>Dějiny diplomatiky – 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35C16-C3FB-4279-8E6F-2834CF36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5" y="816289"/>
            <a:ext cx="5970162" cy="52254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Julius </a:t>
            </a:r>
            <a:r>
              <a:rPr lang="cs-CZ" b="1" dirty="0" err="1"/>
              <a:t>Ficker</a:t>
            </a:r>
            <a:r>
              <a:rPr lang="cs-CZ" b="1" dirty="0"/>
              <a:t> </a:t>
            </a:r>
            <a:r>
              <a:rPr lang="cs-CZ" dirty="0"/>
              <a:t>(1826-1902) - profesor v Innsbrucku; zaměření a přístup juristický: každá listina je individualitou sama pro sebe, a tak musí být vysvětlována; upozorňoval na časový rozdíl mezi samotným právním aktem a jeho </a:t>
            </a:r>
            <a:r>
              <a:rPr lang="cs-CZ" dirty="0" err="1"/>
              <a:t>zlistiněním</a:t>
            </a:r>
            <a:r>
              <a:rPr lang="cs-CZ" dirty="0"/>
              <a:t> (vzdálenost může být týdny, ale i roky). Do listin se mohly dostat údaje z předchozích ujednání. Nemusí to být falza.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b="1" dirty="0"/>
              <a:t>Theodor von </a:t>
            </a:r>
            <a:r>
              <a:rPr lang="cs-CZ" b="1" dirty="0" err="1"/>
              <a:t>Sickel</a:t>
            </a:r>
            <a:r>
              <a:rPr lang="cs-CZ" b="1" dirty="0"/>
              <a:t> </a:t>
            </a:r>
            <a:r>
              <a:rPr lang="cs-CZ" dirty="0"/>
              <a:t>(1826-1908) byl prvním ředitelem vídeňského institutu (Institut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Österreichische</a:t>
            </a:r>
            <a:r>
              <a:rPr lang="cs-CZ" dirty="0"/>
              <a:t> </a:t>
            </a:r>
            <a:r>
              <a:rPr lang="cs-CZ" dirty="0" err="1"/>
              <a:t>Geschichtsforschung</a:t>
            </a:r>
            <a:r>
              <a:rPr lang="cs-CZ" dirty="0"/>
              <a:t> od roku 1854) a pak vedl i oddělení Diplomata v rámci </a:t>
            </a:r>
            <a:r>
              <a:rPr lang="cs-CZ" dirty="0" err="1"/>
              <a:t>Monumenta</a:t>
            </a:r>
            <a:r>
              <a:rPr lang="cs-CZ" dirty="0"/>
              <a:t> </a:t>
            </a:r>
            <a:r>
              <a:rPr lang="cs-CZ" dirty="0" err="1"/>
              <a:t>Germaniae</a:t>
            </a:r>
            <a:r>
              <a:rPr lang="cs-CZ" dirty="0"/>
              <a:t> </a:t>
            </a:r>
            <a:r>
              <a:rPr lang="cs-CZ" dirty="0" err="1"/>
              <a:t>Historica</a:t>
            </a:r>
            <a:r>
              <a:rPr lang="cs-CZ" dirty="0"/>
              <a:t>. Nová metoda – srovnávání slohu (stylu) a písma listin. Rozlišení vyhotovení na tzv. „kancelářské“ (vydavatelské) a „</a:t>
            </a:r>
            <a:r>
              <a:rPr lang="cs-CZ" dirty="0" err="1"/>
              <a:t>příjemecké</a:t>
            </a:r>
            <a:r>
              <a:rPr lang="cs-CZ" dirty="0"/>
              <a:t>“ – hlavní kritérium kritiky a zjišťování pravosti diplomatického materiálu.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9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3BAC4-F165-499D-A9B5-5FC4D744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„</a:t>
            </a:r>
            <a:r>
              <a:rPr lang="cs-CZ" dirty="0" err="1"/>
              <a:t>Sicklova</a:t>
            </a:r>
            <a:r>
              <a:rPr lang="cs-CZ" dirty="0"/>
              <a:t>“ metoda srovnání slohu a písma listin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C213ADA-64F3-C6ED-8A2E-EEE0286D53CC}"/>
              </a:ext>
            </a:extLst>
          </p:cNvPr>
          <p:cNvGrpSpPr/>
          <p:nvPr/>
        </p:nvGrpSpPr>
        <p:grpSpPr>
          <a:xfrm>
            <a:off x="646468" y="2356033"/>
            <a:ext cx="5314970" cy="2145934"/>
            <a:chOff x="646467" y="2867434"/>
            <a:chExt cx="5314970" cy="2145934"/>
          </a:xfrm>
        </p:grpSpPr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0ACE15A0-7D03-F814-1C52-0FCD7890FF60}"/>
                </a:ext>
              </a:extLst>
            </p:cNvPr>
            <p:cNvSpPr/>
            <p:nvPr/>
          </p:nvSpPr>
          <p:spPr>
            <a:xfrm>
              <a:off x="3303953" y="3644476"/>
              <a:ext cx="1880442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28670"/>
                  </a:lnTo>
                  <a:lnTo>
                    <a:pt x="1880442" y="428670"/>
                  </a:lnTo>
                  <a:lnTo>
                    <a:pt x="1880442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5C929B97-F266-5E97-D4B2-9BB216F25033}"/>
                </a:ext>
              </a:extLst>
            </p:cNvPr>
            <p:cNvSpPr/>
            <p:nvPr/>
          </p:nvSpPr>
          <p:spPr>
            <a:xfrm>
              <a:off x="3258233" y="3644476"/>
              <a:ext cx="91440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6D084B4E-4C58-3669-A64A-762745334179}"/>
                </a:ext>
              </a:extLst>
            </p:cNvPr>
            <p:cNvSpPr/>
            <p:nvPr/>
          </p:nvSpPr>
          <p:spPr>
            <a:xfrm>
              <a:off x="1423510" y="3644476"/>
              <a:ext cx="1880442" cy="591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80442" y="0"/>
                  </a:moveTo>
                  <a:lnTo>
                    <a:pt x="1880442" y="428670"/>
                  </a:lnTo>
                  <a:lnTo>
                    <a:pt x="0" y="428670"/>
                  </a:lnTo>
                  <a:lnTo>
                    <a:pt x="0" y="5918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61EFFA8B-2F52-4247-1477-8BF953774534}"/>
                </a:ext>
              </a:extLst>
            </p:cNvPr>
            <p:cNvSpPr/>
            <p:nvPr/>
          </p:nvSpPr>
          <p:spPr>
            <a:xfrm>
              <a:off x="2526910" y="2867434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Vydavatel</a:t>
              </a: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36E436E6-1143-6643-6D42-CC6943FF09FF}"/>
                </a:ext>
              </a:extLst>
            </p:cNvPr>
            <p:cNvSpPr/>
            <p:nvPr/>
          </p:nvSpPr>
          <p:spPr>
            <a:xfrm>
              <a:off x="646467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68DCD1A-DC36-BE33-9B30-E9060CE543E4}"/>
                </a:ext>
              </a:extLst>
            </p:cNvPr>
            <p:cNvSpPr/>
            <p:nvPr/>
          </p:nvSpPr>
          <p:spPr>
            <a:xfrm>
              <a:off x="2526910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BD216161-A8EF-0030-EC79-6AD6FE0B5251}"/>
                </a:ext>
              </a:extLst>
            </p:cNvPr>
            <p:cNvSpPr/>
            <p:nvPr/>
          </p:nvSpPr>
          <p:spPr>
            <a:xfrm>
              <a:off x="4407353" y="4236326"/>
              <a:ext cx="1554084" cy="777042"/>
            </a:xfrm>
            <a:custGeom>
              <a:avLst/>
              <a:gdLst>
                <a:gd name="connsiteX0" fmla="*/ 0 w 1554084"/>
                <a:gd name="connsiteY0" fmla="*/ 0 h 777042"/>
                <a:gd name="connsiteX1" fmla="*/ 1554084 w 1554084"/>
                <a:gd name="connsiteY1" fmla="*/ 0 h 777042"/>
                <a:gd name="connsiteX2" fmla="*/ 1554084 w 1554084"/>
                <a:gd name="connsiteY2" fmla="*/ 777042 h 777042"/>
                <a:gd name="connsiteX3" fmla="*/ 0 w 1554084"/>
                <a:gd name="connsiteY3" fmla="*/ 777042 h 777042"/>
                <a:gd name="connsiteX4" fmla="*/ 0 w 1554084"/>
                <a:gd name="connsiteY4" fmla="*/ 0 h 77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4084" h="777042">
                  <a:moveTo>
                    <a:pt x="0" y="0"/>
                  </a:moveTo>
                  <a:lnTo>
                    <a:pt x="1554084" y="0"/>
                  </a:lnTo>
                  <a:lnTo>
                    <a:pt x="1554084" y="777042"/>
                  </a:lnTo>
                  <a:lnTo>
                    <a:pt x="0" y="7770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Příjemce</a:t>
              </a: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1006549-AE3F-4021-BAA5-83BDA5AF5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597869"/>
              </p:ext>
            </p:extLst>
          </p:nvPr>
        </p:nvGraphicFramePr>
        <p:xfrm>
          <a:off x="6523629" y="1625541"/>
          <a:ext cx="5213329" cy="390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DA736831-A75B-BD89-0ACC-B9787729BD7E}"/>
              </a:ext>
            </a:extLst>
          </p:cNvPr>
          <p:cNvSpPr txBox="1"/>
          <p:nvPr/>
        </p:nvSpPr>
        <p:spPr>
          <a:xfrm>
            <a:off x="781030" y="5065394"/>
            <a:ext cx="531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Sloh (styl) a písmo listin </a:t>
            </a:r>
            <a:r>
              <a:rPr lang="cs-CZ" b="1" dirty="0"/>
              <a:t>od jednoho vydavatele pro různé příjemce </a:t>
            </a:r>
            <a:r>
              <a:rPr lang="cs-CZ" dirty="0"/>
              <a:t>se shoduje – </a:t>
            </a:r>
            <a:r>
              <a:rPr lang="cs-CZ" u="sng" dirty="0"/>
              <a:t>kancelářské</a:t>
            </a:r>
            <a:r>
              <a:rPr lang="cs-CZ" dirty="0"/>
              <a:t> vyhotovení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389A30-D0C8-4A1A-7DF2-11E4596F30C6}"/>
              </a:ext>
            </a:extLst>
          </p:cNvPr>
          <p:cNvSpPr txBox="1"/>
          <p:nvPr/>
        </p:nvSpPr>
        <p:spPr>
          <a:xfrm>
            <a:off x="6523629" y="5065394"/>
            <a:ext cx="531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Sloh (styl) a písmo listin </a:t>
            </a:r>
            <a:r>
              <a:rPr lang="cs-CZ" b="1" dirty="0"/>
              <a:t>od různých vydavatelů pro jednoho příjemce</a:t>
            </a:r>
            <a:r>
              <a:rPr lang="cs-CZ" dirty="0"/>
              <a:t> se shoduje – </a:t>
            </a:r>
            <a:r>
              <a:rPr lang="cs-CZ" u="sng" dirty="0" err="1"/>
              <a:t>příjemecké</a:t>
            </a:r>
            <a:r>
              <a:rPr lang="cs-CZ" dirty="0"/>
              <a:t> vyhotovení</a:t>
            </a:r>
          </a:p>
        </p:txBody>
      </p:sp>
    </p:spTree>
    <p:extLst>
      <p:ext uri="{BB962C8B-B14F-4D97-AF65-F5344CB8AC3E}">
        <p14:creationId xmlns:p14="http://schemas.microsoft.com/office/powerpoint/2010/main" val="178101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0774-36AC-458B-B9A3-4F5EB551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Edice diplomatického materiálu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D3AA2-ED66-4848-BCB2-C8F944B75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Diplomatáře:</a:t>
            </a:r>
          </a:p>
          <a:p>
            <a:pPr lvl="1" algn="just"/>
            <a:r>
              <a:rPr lang="cs-CZ" dirty="0"/>
              <a:t>MGH Diplomata.</a:t>
            </a:r>
          </a:p>
          <a:p>
            <a:pPr lvl="1" algn="just"/>
            <a:r>
              <a:rPr lang="cs-CZ" dirty="0"/>
              <a:t>CDB  (</a:t>
            </a:r>
            <a:r>
              <a:rPr lang="cs-CZ" dirty="0" err="1"/>
              <a:t>Codex</a:t>
            </a:r>
            <a:r>
              <a:rPr lang="cs-CZ" dirty="0"/>
              <a:t> </a:t>
            </a:r>
            <a:r>
              <a:rPr lang="cs-CZ" dirty="0" err="1"/>
              <a:t>diplomaticus</a:t>
            </a:r>
            <a:r>
              <a:rPr lang="cs-CZ" dirty="0"/>
              <a:t> et </a:t>
            </a:r>
            <a:r>
              <a:rPr lang="cs-CZ" dirty="0" err="1"/>
              <a:t>epistolaris</a:t>
            </a:r>
            <a:r>
              <a:rPr lang="cs-CZ" dirty="0"/>
              <a:t> </a:t>
            </a:r>
            <a:r>
              <a:rPr lang="cs-CZ" dirty="0" err="1"/>
              <a:t>regni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Regestáře: </a:t>
            </a:r>
          </a:p>
          <a:p>
            <a:pPr lvl="1" algn="just"/>
            <a:r>
              <a:rPr lang="cs-CZ" dirty="0"/>
              <a:t>RI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Imperii</a:t>
            </a:r>
            <a:r>
              <a:rPr lang="cs-CZ" dirty="0"/>
              <a:t>).</a:t>
            </a:r>
          </a:p>
          <a:p>
            <a:pPr lvl="1" algn="just"/>
            <a:r>
              <a:rPr lang="cs-CZ" dirty="0"/>
              <a:t>RBM (</a:t>
            </a:r>
            <a:r>
              <a:rPr lang="cs-CZ" dirty="0" err="1"/>
              <a:t>Regesta</a:t>
            </a:r>
            <a:r>
              <a:rPr lang="cs-CZ" dirty="0"/>
              <a:t> </a:t>
            </a:r>
            <a:r>
              <a:rPr lang="cs-CZ" dirty="0" err="1"/>
              <a:t>diplomatica</a:t>
            </a:r>
            <a:r>
              <a:rPr lang="cs-CZ" dirty="0"/>
              <a:t> </a:t>
            </a:r>
            <a:r>
              <a:rPr lang="cs-CZ" dirty="0" err="1"/>
              <a:t>nec</a:t>
            </a:r>
            <a:r>
              <a:rPr lang="cs-CZ" dirty="0"/>
              <a:t> non </a:t>
            </a:r>
            <a:r>
              <a:rPr lang="cs-CZ" dirty="0" err="1"/>
              <a:t>epistolaria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et </a:t>
            </a:r>
            <a:r>
              <a:rPr lang="cs-CZ" dirty="0" err="1"/>
              <a:t>Moraviae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088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394E36-837E-44BA-82B8-0503891A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cs-CZ" sz="3200">
                <a:solidFill>
                  <a:schemeClr val="bg1"/>
                </a:solidFill>
              </a:rPr>
              <a:t>Pojmy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Zástupný obsah 2">
            <a:extLst>
              <a:ext uri="{FF2B5EF4-FFF2-40B4-BE49-F238E27FC236}">
                <a16:creationId xmlns:a16="http://schemas.microsoft.com/office/drawing/2014/main" id="{BF9392B4-7CAE-633D-1CC7-184602647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90134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258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7978C-1510-4410-ABA3-CBA0AC33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B883B5-667D-47A7-B660-EB5177437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ŠEBÁNEK, Jindřich, Zdeněk FIALA a Zdeňka HLEDÍKOVÁ, </a:t>
            </a:r>
            <a:r>
              <a:rPr lang="cs-CZ" dirty="0" err="1"/>
              <a:t>ed</a:t>
            </a:r>
            <a:r>
              <a:rPr lang="cs-CZ" dirty="0"/>
              <a:t>. Česká diplomatika do r. 1848. 2. </a:t>
            </a:r>
            <a:r>
              <a:rPr lang="cs-CZ" dirty="0" err="1"/>
              <a:t>nezm</a:t>
            </a:r>
            <a:r>
              <a:rPr lang="cs-CZ" dirty="0"/>
              <a:t>. vyd. Praha: Univerzita Karlova, 1984.</a:t>
            </a:r>
          </a:p>
        </p:txBody>
      </p:sp>
    </p:spTree>
    <p:extLst>
      <p:ext uri="{BB962C8B-B14F-4D97-AF65-F5344CB8AC3E}">
        <p14:creationId xmlns:p14="http://schemas.microsoft.com/office/powerpoint/2010/main" val="285428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8D9D-5B1F-4408-9610-75E2115A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Kategorie diplomatického materiálu (podle obsahově-právní podstaty 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70178-2678-4F5C-807B-A0CEFDCC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Listiny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Mandáty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Listy nebo dopisy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Aktové písemnosti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cs-CZ"/>
              <a:t>Úřední knihy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cs-CZ" dirty="0"/>
          </a:p>
        </p:txBody>
      </p:sp>
      <p:pic>
        <p:nvPicPr>
          <p:cNvPr id="16" name="Picture 15" descr="Listy před rozmazaným lesním pozadím">
            <a:extLst>
              <a:ext uri="{FF2B5EF4-FFF2-40B4-BE49-F238E27FC236}">
                <a16:creationId xmlns:a16="http://schemas.microsoft.com/office/drawing/2014/main" id="{85D8B3E1-1AFA-2483-854B-23CA61CD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01" r="18480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0685DC-0CEE-482C-8A89-7A85EECA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826713-FC32-43BF-B020-CBE22CC9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527" y="685800"/>
            <a:ext cx="3649085" cy="5225422"/>
          </a:xfrm>
        </p:spPr>
        <p:txBody>
          <a:bodyPr anchor="ctr">
            <a:normAutofit/>
          </a:bodyPr>
          <a:lstStyle/>
          <a:p>
            <a:r>
              <a:rPr lang="cs-CZ"/>
              <a:t>Listina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628A5-06CF-426B-948A-59ED234C9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3FF8E-DD2E-4197-B004-283F5AE8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554" y="685800"/>
            <a:ext cx="5970162" cy="5225422"/>
          </a:xfrm>
        </p:spPr>
        <p:txBody>
          <a:bodyPr anchor="ctr"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cs-CZ" dirty="0"/>
              <a:t>písemnost upravená </a:t>
            </a:r>
            <a:r>
              <a:rPr lang="cs-CZ" b="1" dirty="0"/>
              <a:t>podle určitých pravidel </a:t>
            </a:r>
            <a:r>
              <a:rPr lang="cs-CZ" dirty="0"/>
              <a:t>a určená k tomu, aby podala svědectví </a:t>
            </a:r>
            <a:r>
              <a:rPr lang="cs-CZ" b="1" dirty="0"/>
              <a:t>o určité právní skutečnosti </a:t>
            </a:r>
            <a:r>
              <a:rPr lang="cs-CZ" dirty="0"/>
              <a:t>(právní pořízení):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počiny nebo právní jednání nebo právní akty - závislé na lidské vůli - např. založení kláštera, založení města, darování, smlouva, udělení výsady apod.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cs-CZ" dirty="0"/>
              <a:t>právní události – nezávislé na lidské vůli – např. přírodní jevy, živelná katastrofa, narození dítěte apod.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902729-F83B-46AA-B572-057BD32A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6041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30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0B4EA-0A32-4D92-AB56-4EECDF50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524" y="65238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Listina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69F53A-C89F-4D2D-BAC7-021CB48A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1F1DF67-2AE4-4F91-B633-32C6E866E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0" r="13433" b="17891"/>
          <a:stretch/>
        </p:blipFill>
        <p:spPr>
          <a:xfrm>
            <a:off x="6762751" y="-921"/>
            <a:ext cx="5429250" cy="342946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CF898B8-9ACB-4CE6-A479-984F23B7A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1" r="10617" b="9975"/>
          <a:stretch/>
        </p:blipFill>
        <p:spPr>
          <a:xfrm>
            <a:off x="6762750" y="3429460"/>
            <a:ext cx="5429250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1BA3E-121E-434D-9ECF-F58F07DF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154" y="226216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Mandáty</a:t>
            </a:r>
            <a:r>
              <a:rPr lang="cs-CZ" dirty="0">
                <a:solidFill>
                  <a:srgbClr val="FFFFFF"/>
                </a:solidFill>
              </a:rPr>
              <a:t> a listy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7FB66-D96F-4422-90E2-F60C9691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Mandáty – písemnost upravená podle určitých pravidel a obsahuje rozkaz, příkaz; většina mandátů měla dočasnou platnost.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dirty="0"/>
              <a:t>Listy  (dopisy) – písemnost upravená podle určitých pravidel, která obsahuje pouhé sdílení bez moci závazné. Na rozdíl od listin a většiny mandátů byly uzavřené.</a:t>
            </a:r>
          </a:p>
        </p:txBody>
      </p:sp>
    </p:spTree>
    <p:extLst>
      <p:ext uri="{BB962C8B-B14F-4D97-AF65-F5344CB8AC3E}">
        <p14:creationId xmlns:p14="http://schemas.microsoft.com/office/powerpoint/2010/main" val="328494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50FF-5585-4252-8E5B-502DC1DC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045" y="5282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Aktové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písemnosti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B30C88-FB6F-4F2A-AEC5-FD9DD3121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Aktový materiál, úřední akta, spisový materiál, spisy.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PVH – z hlediska obsahově-právní povahy.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lvl="1"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Archivnictví – z hlediska uložení v archivu.</a:t>
            </a:r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endParaRPr lang="cs-CZ" dirty="0"/>
          </a:p>
          <a:p>
            <a:pPr algn="just">
              <a:lnSpc>
                <a:spcPct val="90000"/>
              </a:lnSpc>
              <a:buClr>
                <a:schemeClr val="accent5">
                  <a:lumMod val="75000"/>
                </a:schemeClr>
              </a:buClr>
            </a:pPr>
            <a:r>
              <a:rPr lang="cs-CZ" dirty="0"/>
              <a:t>Akt  – specifický význam v raném středověku. Použití pro tzv. pamětní záznam (střední, západní i jižní Evropa v období od 9. – 11. století). U nás od konce 10. do pol. 12. století.</a:t>
            </a:r>
          </a:p>
        </p:txBody>
      </p:sp>
    </p:spTree>
    <p:extLst>
      <p:ext uri="{BB962C8B-B14F-4D97-AF65-F5344CB8AC3E}">
        <p14:creationId xmlns:p14="http://schemas.microsoft.com/office/powerpoint/2010/main" val="2485742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rukopis, dopis, černobílá, dokument&#10;&#10;Popis byl vytvořen automaticky">
            <a:extLst>
              <a:ext uri="{FF2B5EF4-FFF2-40B4-BE49-F238E27FC236}">
                <a16:creationId xmlns:a16="http://schemas.microsoft.com/office/drawing/2014/main" id="{611F3CA6-15F5-CDF6-C364-94FBBD68C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13257" cy="6857999"/>
          </a:xfrm>
        </p:spPr>
      </p:pic>
      <p:pic>
        <p:nvPicPr>
          <p:cNvPr id="7" name="Obrázek 6" descr="Obsah obrázku rukopis, dopis&#10;&#10;Popis byl vytvořen automaticky">
            <a:extLst>
              <a:ext uri="{FF2B5EF4-FFF2-40B4-BE49-F238E27FC236}">
                <a16:creationId xmlns:a16="http://schemas.microsoft.com/office/drawing/2014/main" id="{B4F00D75-C8DB-22C6-5837-15330671F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471" y="1"/>
            <a:ext cx="8576530" cy="68579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9BB350-C351-D4C3-67A0-973B36D7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45" y="5577109"/>
            <a:ext cx="6604030" cy="1280890"/>
          </a:xfrm>
        </p:spPr>
        <p:txBody>
          <a:bodyPr/>
          <a:lstStyle/>
          <a:p>
            <a:r>
              <a:rPr lang="cs-CZ" dirty="0"/>
              <a:t>Tzv. zakládací listina litoměřické kapituly (1057)</a:t>
            </a:r>
          </a:p>
        </p:txBody>
      </p:sp>
    </p:spTree>
    <p:extLst>
      <p:ext uri="{BB962C8B-B14F-4D97-AF65-F5344CB8AC3E}">
        <p14:creationId xmlns:p14="http://schemas.microsoft.com/office/powerpoint/2010/main" val="122794780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1384</Words>
  <Application>Microsoft Office PowerPoint</Application>
  <PresentationFormat>Širokoúhlá obrazovka</PresentationFormat>
  <Paragraphs>150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Stébla</vt:lpstr>
      <vt:lpstr>Diplomatika</vt:lpstr>
      <vt:lpstr>Definice</vt:lpstr>
      <vt:lpstr>Pojmy</vt:lpstr>
      <vt:lpstr>Kategorie diplomatického materiálu (podle obsahově-právní podstaty )</vt:lpstr>
      <vt:lpstr>Listina</vt:lpstr>
      <vt:lpstr>Listina</vt:lpstr>
      <vt:lpstr>Mandáty a listy</vt:lpstr>
      <vt:lpstr>Aktové písemnosti </vt:lpstr>
      <vt:lpstr>Tzv. zakládací listina litoměřické kapituly (1057)</vt:lpstr>
      <vt:lpstr>Úřední knihy</vt:lpstr>
      <vt:lpstr>Úřední knihy pro vnitřní potřebu</vt:lpstr>
      <vt:lpstr>Úřední knihy pro vnější potřebu</vt:lpstr>
      <vt:lpstr>Matrika</vt:lpstr>
      <vt:lpstr>Zemské desky</vt:lpstr>
      <vt:lpstr>Knihy, které stojí na pomezí vnitřních a vnějších potřeb</vt:lpstr>
      <vt:lpstr>Formy dochování diplomatického materiálu</vt:lpstr>
      <vt:lpstr>Originál</vt:lpstr>
      <vt:lpstr>Koncept</vt:lpstr>
      <vt:lpstr>Opis</vt:lpstr>
      <vt:lpstr>Konfirmace</vt:lpstr>
      <vt:lpstr>Vnější a vnitřní znaky</vt:lpstr>
      <vt:lpstr>Dělení diplomatického materiálu (J. Mabillon) </vt:lpstr>
      <vt:lpstr>Dělení diplomatického materiálu (V. Hrubý)</vt:lpstr>
      <vt:lpstr>Listinné padělky (falza)</vt:lpstr>
      <vt:lpstr>Dějiny diplomatiky</vt:lpstr>
      <vt:lpstr>Dějiny diplomatiky</vt:lpstr>
      <vt:lpstr>Dějiny diplomatiky – 19. století</vt:lpstr>
      <vt:lpstr>„Sicklova“ metoda srovnání slohu a písma listin</vt:lpstr>
      <vt:lpstr>Edice diplomatického materiálu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Diplomatika</dc:title>
  <dc:creator>Přemysl Bar</dc:creator>
  <cp:lastModifiedBy>Přemysl Bar</cp:lastModifiedBy>
  <cp:revision>2</cp:revision>
  <dcterms:created xsi:type="dcterms:W3CDTF">2021-10-04T12:14:10Z</dcterms:created>
  <dcterms:modified xsi:type="dcterms:W3CDTF">2023-10-03T10:52:50Z</dcterms:modified>
</cp:coreProperties>
</file>