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F9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řední styl 1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Střední styl 1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8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máš Weissar" userId="a8246f16-88e2-45d5-ab01-04bf394fdcbc" providerId="ADAL" clId="{457570CB-AB49-4F99-BED4-2ACC680B21BF}"/>
    <pc:docChg chg="undo custSel mod addSld modSld">
      <pc:chgData name="Tomáš Weissar" userId="a8246f16-88e2-45d5-ab01-04bf394fdcbc" providerId="ADAL" clId="{457570CB-AB49-4F99-BED4-2ACC680B21BF}" dt="2020-10-18T16:33:53.125" v="672" actId="1076"/>
      <pc:docMkLst>
        <pc:docMk/>
      </pc:docMkLst>
      <pc:sldChg chg="modSp mod setBg">
        <pc:chgData name="Tomáš Weissar" userId="a8246f16-88e2-45d5-ab01-04bf394fdcbc" providerId="ADAL" clId="{457570CB-AB49-4F99-BED4-2ACC680B21BF}" dt="2020-10-18T16:19:29.732" v="600"/>
        <pc:sldMkLst>
          <pc:docMk/>
          <pc:sldMk cId="1961587381" sldId="256"/>
        </pc:sldMkLst>
        <pc:spChg chg="mod">
          <ac:chgData name="Tomáš Weissar" userId="a8246f16-88e2-45d5-ab01-04bf394fdcbc" providerId="ADAL" clId="{457570CB-AB49-4F99-BED4-2ACC680B21BF}" dt="2020-10-18T16:18:35.757" v="567" actId="2711"/>
          <ac:spMkLst>
            <pc:docMk/>
            <pc:sldMk cId="1961587381" sldId="256"/>
            <ac:spMk id="2" creationId="{061D775D-E7B5-479B-B437-7DFDD3C04716}"/>
          </ac:spMkLst>
        </pc:spChg>
        <pc:spChg chg="mod">
          <ac:chgData name="Tomáš Weissar" userId="a8246f16-88e2-45d5-ab01-04bf394fdcbc" providerId="ADAL" clId="{457570CB-AB49-4F99-BED4-2ACC680B21BF}" dt="2020-10-18T16:18:56.544" v="568" actId="2711"/>
          <ac:spMkLst>
            <pc:docMk/>
            <pc:sldMk cId="1961587381" sldId="256"/>
            <ac:spMk id="3" creationId="{78537F2F-F864-4144-848C-C03F0E56365F}"/>
          </ac:spMkLst>
        </pc:spChg>
        <pc:spChg chg="mod">
          <ac:chgData name="Tomáš Weissar" userId="a8246f16-88e2-45d5-ab01-04bf394fdcbc" providerId="ADAL" clId="{457570CB-AB49-4F99-BED4-2ACC680B21BF}" dt="2020-10-18T16:18:24.219" v="566" actId="2711"/>
          <ac:spMkLst>
            <pc:docMk/>
            <pc:sldMk cId="1961587381" sldId="256"/>
            <ac:spMk id="4" creationId="{F98EC059-AE83-425C-B51A-9E5054B16D89}"/>
          </ac:spMkLst>
        </pc:spChg>
      </pc:sldChg>
      <pc:sldChg chg="modSp mod">
        <pc:chgData name="Tomáš Weissar" userId="a8246f16-88e2-45d5-ab01-04bf394fdcbc" providerId="ADAL" clId="{457570CB-AB49-4F99-BED4-2ACC680B21BF}" dt="2020-10-18T16:24:30.276" v="647" actId="14100"/>
        <pc:sldMkLst>
          <pc:docMk/>
          <pc:sldMk cId="538848247" sldId="257"/>
        </pc:sldMkLst>
        <pc:spChg chg="mod">
          <ac:chgData name="Tomáš Weissar" userId="a8246f16-88e2-45d5-ab01-04bf394fdcbc" providerId="ADAL" clId="{457570CB-AB49-4F99-BED4-2ACC680B21BF}" dt="2020-10-18T16:19:49.153" v="601" actId="2711"/>
          <ac:spMkLst>
            <pc:docMk/>
            <pc:sldMk cId="538848247" sldId="257"/>
            <ac:spMk id="2" creationId="{193D886C-9F10-4416-A2B7-0706030E3180}"/>
          </ac:spMkLst>
        </pc:spChg>
        <pc:spChg chg="mod">
          <ac:chgData name="Tomáš Weissar" userId="a8246f16-88e2-45d5-ab01-04bf394fdcbc" providerId="ADAL" clId="{457570CB-AB49-4F99-BED4-2ACC680B21BF}" dt="2020-10-18T16:19:58.425" v="602" actId="2711"/>
          <ac:spMkLst>
            <pc:docMk/>
            <pc:sldMk cId="538848247" sldId="257"/>
            <ac:spMk id="3" creationId="{1833B709-FFCB-4EF9-B528-486CC0543741}"/>
          </ac:spMkLst>
        </pc:spChg>
        <pc:spChg chg="mod">
          <ac:chgData name="Tomáš Weissar" userId="a8246f16-88e2-45d5-ab01-04bf394fdcbc" providerId="ADAL" clId="{457570CB-AB49-4F99-BED4-2ACC680B21BF}" dt="2020-10-18T16:20:03.742" v="603" actId="2711"/>
          <ac:spMkLst>
            <pc:docMk/>
            <pc:sldMk cId="538848247" sldId="257"/>
            <ac:spMk id="7" creationId="{A2166FFF-D427-4131-8057-68A727D4730D}"/>
          </ac:spMkLst>
        </pc:spChg>
        <pc:spChg chg="mod">
          <ac:chgData name="Tomáš Weissar" userId="a8246f16-88e2-45d5-ab01-04bf394fdcbc" providerId="ADAL" clId="{457570CB-AB49-4F99-BED4-2ACC680B21BF}" dt="2020-10-18T16:24:22.289" v="646" actId="14100"/>
          <ac:spMkLst>
            <pc:docMk/>
            <pc:sldMk cId="538848247" sldId="257"/>
            <ac:spMk id="16" creationId="{028D952D-62C6-41A0-BA30-1454DD368318}"/>
          </ac:spMkLst>
        </pc:spChg>
        <pc:spChg chg="mod">
          <ac:chgData name="Tomáš Weissar" userId="a8246f16-88e2-45d5-ab01-04bf394fdcbc" providerId="ADAL" clId="{457570CB-AB49-4F99-BED4-2ACC680B21BF}" dt="2020-10-18T16:24:07.981" v="643" actId="1076"/>
          <ac:spMkLst>
            <pc:docMk/>
            <pc:sldMk cId="538848247" sldId="257"/>
            <ac:spMk id="22" creationId="{F94BA515-7F6F-448A-8B63-6CA90A1D5858}"/>
          </ac:spMkLst>
        </pc:spChg>
        <pc:spChg chg="mod">
          <ac:chgData name="Tomáš Weissar" userId="a8246f16-88e2-45d5-ab01-04bf394fdcbc" providerId="ADAL" clId="{457570CB-AB49-4F99-BED4-2ACC680B21BF}" dt="2020-10-18T16:24:30.276" v="647" actId="14100"/>
          <ac:spMkLst>
            <pc:docMk/>
            <pc:sldMk cId="538848247" sldId="257"/>
            <ac:spMk id="27" creationId="{4B0BD08A-736D-4800-AAC4-31C4DC329698}"/>
          </ac:spMkLst>
        </pc:spChg>
        <pc:spChg chg="mod">
          <ac:chgData name="Tomáš Weissar" userId="a8246f16-88e2-45d5-ab01-04bf394fdcbc" providerId="ADAL" clId="{457570CB-AB49-4F99-BED4-2ACC680B21BF}" dt="2020-10-18T16:20:21.468" v="607" actId="14100"/>
          <ac:spMkLst>
            <pc:docMk/>
            <pc:sldMk cId="538848247" sldId="257"/>
            <ac:spMk id="29" creationId="{A2E1BD12-520B-4E3E-A3E8-78EED8391368}"/>
          </ac:spMkLst>
        </pc:spChg>
        <pc:spChg chg="mod">
          <ac:chgData name="Tomáš Weissar" userId="a8246f16-88e2-45d5-ab01-04bf394fdcbc" providerId="ADAL" clId="{457570CB-AB49-4F99-BED4-2ACC680B21BF}" dt="2020-10-18T16:20:36.934" v="608" actId="2711"/>
          <ac:spMkLst>
            <pc:docMk/>
            <pc:sldMk cId="538848247" sldId="257"/>
            <ac:spMk id="30" creationId="{72F75236-CFB6-40BB-B443-CBACB4BEB661}"/>
          </ac:spMkLst>
        </pc:spChg>
        <pc:cxnChg chg="mod">
          <ac:chgData name="Tomáš Weissar" userId="a8246f16-88e2-45d5-ab01-04bf394fdcbc" providerId="ADAL" clId="{457570CB-AB49-4F99-BED4-2ACC680B21BF}" dt="2020-10-18T16:24:12.771" v="645" actId="1076"/>
          <ac:cxnSpMkLst>
            <pc:docMk/>
            <pc:sldMk cId="538848247" sldId="257"/>
            <ac:cxnSpMk id="6" creationId="{56E73206-039E-482C-B4AC-8D8FE2FA536E}"/>
          </ac:cxnSpMkLst>
        </pc:cxnChg>
        <pc:cxnChg chg="mod">
          <ac:chgData name="Tomáš Weissar" userId="a8246f16-88e2-45d5-ab01-04bf394fdcbc" providerId="ADAL" clId="{457570CB-AB49-4F99-BED4-2ACC680B21BF}" dt="2020-10-18T16:24:10.335" v="644" actId="14100"/>
          <ac:cxnSpMkLst>
            <pc:docMk/>
            <pc:sldMk cId="538848247" sldId="257"/>
            <ac:cxnSpMk id="14" creationId="{E7F5BDE3-7DF4-4C66-B453-5472FCAEDD0A}"/>
          </ac:cxnSpMkLst>
        </pc:cxnChg>
        <pc:cxnChg chg="mod">
          <ac:chgData name="Tomáš Weissar" userId="a8246f16-88e2-45d5-ab01-04bf394fdcbc" providerId="ADAL" clId="{457570CB-AB49-4F99-BED4-2ACC680B21BF}" dt="2020-10-18T16:24:04.986" v="642" actId="1076"/>
          <ac:cxnSpMkLst>
            <pc:docMk/>
            <pc:sldMk cId="538848247" sldId="257"/>
            <ac:cxnSpMk id="19" creationId="{06B256F2-F166-40AC-A19E-35F49CAD4888}"/>
          </ac:cxnSpMkLst>
        </pc:cxnChg>
        <pc:cxnChg chg="mod">
          <ac:chgData name="Tomáš Weissar" userId="a8246f16-88e2-45d5-ab01-04bf394fdcbc" providerId="ADAL" clId="{457570CB-AB49-4F99-BED4-2ACC680B21BF}" dt="2020-10-18T16:24:01.962" v="641" actId="14100"/>
          <ac:cxnSpMkLst>
            <pc:docMk/>
            <pc:sldMk cId="538848247" sldId="257"/>
            <ac:cxnSpMk id="23" creationId="{B2A4EB26-CF08-4762-82CD-5FA858BF4011}"/>
          </ac:cxnSpMkLst>
        </pc:cxnChg>
      </pc:sldChg>
      <pc:sldChg chg="modSp mod">
        <pc:chgData name="Tomáš Weissar" userId="a8246f16-88e2-45d5-ab01-04bf394fdcbc" providerId="ADAL" clId="{457570CB-AB49-4F99-BED4-2ACC680B21BF}" dt="2020-10-18T16:20:57.213" v="611" actId="2711"/>
        <pc:sldMkLst>
          <pc:docMk/>
          <pc:sldMk cId="1888558533" sldId="258"/>
        </pc:sldMkLst>
        <pc:spChg chg="mod">
          <ac:chgData name="Tomáš Weissar" userId="a8246f16-88e2-45d5-ab01-04bf394fdcbc" providerId="ADAL" clId="{457570CB-AB49-4F99-BED4-2ACC680B21BF}" dt="2020-10-18T16:20:42.980" v="609" actId="2711"/>
          <ac:spMkLst>
            <pc:docMk/>
            <pc:sldMk cId="1888558533" sldId="258"/>
            <ac:spMk id="4" creationId="{6F0BFBDF-590E-4150-8EDF-806C505ED63E}"/>
          </ac:spMkLst>
        </pc:spChg>
        <pc:spChg chg="mod">
          <ac:chgData name="Tomáš Weissar" userId="a8246f16-88e2-45d5-ab01-04bf394fdcbc" providerId="ADAL" clId="{457570CB-AB49-4F99-BED4-2ACC680B21BF}" dt="2020-10-18T16:20:46.931" v="610" actId="2711"/>
          <ac:spMkLst>
            <pc:docMk/>
            <pc:sldMk cId="1888558533" sldId="258"/>
            <ac:spMk id="7" creationId="{23950353-A4D4-4B27-9C3A-5569F72EF33F}"/>
          </ac:spMkLst>
        </pc:spChg>
        <pc:graphicFrameChg chg="modGraphic">
          <ac:chgData name="Tomáš Weissar" userId="a8246f16-88e2-45d5-ab01-04bf394fdcbc" providerId="ADAL" clId="{457570CB-AB49-4F99-BED4-2ACC680B21BF}" dt="2020-10-18T16:20:57.213" v="611" actId="2711"/>
          <ac:graphicFrameMkLst>
            <pc:docMk/>
            <pc:sldMk cId="1888558533" sldId="258"/>
            <ac:graphicFrameMk id="6" creationId="{BE2F5589-5AA9-478D-80F5-6D634801353F}"/>
          </ac:graphicFrameMkLst>
        </pc:graphicFrameChg>
      </pc:sldChg>
      <pc:sldChg chg="modSp mod">
        <pc:chgData name="Tomáš Weissar" userId="a8246f16-88e2-45d5-ab01-04bf394fdcbc" providerId="ADAL" clId="{457570CB-AB49-4F99-BED4-2ACC680B21BF}" dt="2020-10-18T16:25:15.337" v="648" actId="20577"/>
        <pc:sldMkLst>
          <pc:docMk/>
          <pc:sldMk cId="3704194209" sldId="259"/>
        </pc:sldMkLst>
        <pc:spChg chg="mod">
          <ac:chgData name="Tomáš Weissar" userId="a8246f16-88e2-45d5-ab01-04bf394fdcbc" providerId="ADAL" clId="{457570CB-AB49-4F99-BED4-2ACC680B21BF}" dt="2020-10-18T16:21:05.084" v="612" actId="2711"/>
          <ac:spMkLst>
            <pc:docMk/>
            <pc:sldMk cId="3704194209" sldId="259"/>
            <ac:spMk id="9" creationId="{269AB398-E4D7-46E5-9CDB-AA9433B36500}"/>
          </ac:spMkLst>
        </pc:spChg>
        <pc:spChg chg="mod">
          <ac:chgData name="Tomáš Weissar" userId="a8246f16-88e2-45d5-ab01-04bf394fdcbc" providerId="ADAL" clId="{457570CB-AB49-4F99-BED4-2ACC680B21BF}" dt="2020-10-18T16:21:10.258" v="616" actId="1035"/>
          <ac:spMkLst>
            <pc:docMk/>
            <pc:sldMk cId="3704194209" sldId="259"/>
            <ac:spMk id="15" creationId="{2E553C7B-25B6-4231-9612-ECAC4B483D64}"/>
          </ac:spMkLst>
        </pc:spChg>
        <pc:graphicFrameChg chg="modGraphic">
          <ac:chgData name="Tomáš Weissar" userId="a8246f16-88e2-45d5-ab01-04bf394fdcbc" providerId="ADAL" clId="{457570CB-AB49-4F99-BED4-2ACC680B21BF}" dt="2020-10-18T16:25:15.337" v="648" actId="20577"/>
          <ac:graphicFrameMkLst>
            <pc:docMk/>
            <pc:sldMk cId="3704194209" sldId="259"/>
            <ac:graphicFrameMk id="6" creationId="{2CBA0C46-9CA0-43FE-B393-BD44E62BE7BD}"/>
          </ac:graphicFrameMkLst>
        </pc:graphicFrameChg>
        <pc:graphicFrameChg chg="modGraphic">
          <ac:chgData name="Tomáš Weissar" userId="a8246f16-88e2-45d5-ab01-04bf394fdcbc" providerId="ADAL" clId="{457570CB-AB49-4F99-BED4-2ACC680B21BF}" dt="2020-10-18T16:21:20.335" v="618" actId="2711"/>
          <ac:graphicFrameMkLst>
            <pc:docMk/>
            <pc:sldMk cId="3704194209" sldId="259"/>
            <ac:graphicFrameMk id="7" creationId="{157F2B55-1E27-4A31-8736-6F7F6DE1F69D}"/>
          </ac:graphicFrameMkLst>
        </pc:graphicFrameChg>
      </pc:sldChg>
      <pc:sldChg chg="modSp mod">
        <pc:chgData name="Tomáš Weissar" userId="a8246f16-88e2-45d5-ab01-04bf394fdcbc" providerId="ADAL" clId="{457570CB-AB49-4F99-BED4-2ACC680B21BF}" dt="2020-10-18T16:21:26.488" v="619" actId="2711"/>
        <pc:sldMkLst>
          <pc:docMk/>
          <pc:sldMk cId="364542168" sldId="260"/>
        </pc:sldMkLst>
        <pc:spChg chg="mod">
          <ac:chgData name="Tomáš Weissar" userId="a8246f16-88e2-45d5-ab01-04bf394fdcbc" providerId="ADAL" clId="{457570CB-AB49-4F99-BED4-2ACC680B21BF}" dt="2020-10-18T16:21:26.488" v="619" actId="2711"/>
          <ac:spMkLst>
            <pc:docMk/>
            <pc:sldMk cId="364542168" sldId="260"/>
            <ac:spMk id="5" creationId="{FA4E95AD-6F56-42CB-B587-4CE6D8385FA7}"/>
          </ac:spMkLst>
        </pc:spChg>
      </pc:sldChg>
      <pc:sldChg chg="modSp mod">
        <pc:chgData name="Tomáš Weissar" userId="a8246f16-88e2-45d5-ab01-04bf394fdcbc" providerId="ADAL" clId="{457570CB-AB49-4F99-BED4-2ACC680B21BF}" dt="2020-10-18T16:33:53.125" v="672" actId="1076"/>
        <pc:sldMkLst>
          <pc:docMk/>
          <pc:sldMk cId="141043881" sldId="261"/>
        </pc:sldMkLst>
        <pc:spChg chg="mod">
          <ac:chgData name="Tomáš Weissar" userId="a8246f16-88e2-45d5-ab01-04bf394fdcbc" providerId="ADAL" clId="{457570CB-AB49-4F99-BED4-2ACC680B21BF}" dt="2020-10-18T16:33:53.125" v="672" actId="1076"/>
          <ac:spMkLst>
            <pc:docMk/>
            <pc:sldMk cId="141043881" sldId="261"/>
            <ac:spMk id="12" creationId="{31576DEC-3FFF-4118-A0D3-032AD37597F4}"/>
          </ac:spMkLst>
        </pc:spChg>
        <pc:graphicFrameChg chg="modGraphic">
          <ac:chgData name="Tomáš Weissar" userId="a8246f16-88e2-45d5-ab01-04bf394fdcbc" providerId="ADAL" clId="{457570CB-AB49-4F99-BED4-2ACC680B21BF}" dt="2020-10-18T16:21:56.262" v="625" actId="404"/>
          <ac:graphicFrameMkLst>
            <pc:docMk/>
            <pc:sldMk cId="141043881" sldId="261"/>
            <ac:graphicFrameMk id="8" creationId="{087865F9-F261-41E1-B9DF-FE1AFC5B4160}"/>
          </ac:graphicFrameMkLst>
        </pc:graphicFrameChg>
        <pc:graphicFrameChg chg="modGraphic">
          <ac:chgData name="Tomáš Weissar" userId="a8246f16-88e2-45d5-ab01-04bf394fdcbc" providerId="ADAL" clId="{457570CB-AB49-4F99-BED4-2ACC680B21BF}" dt="2020-10-18T16:21:48.970" v="623" actId="404"/>
          <ac:graphicFrameMkLst>
            <pc:docMk/>
            <pc:sldMk cId="141043881" sldId="261"/>
            <ac:graphicFrameMk id="10" creationId="{4716F81D-D08C-4FD6-92D9-9D5108FBCF7F}"/>
          </ac:graphicFrameMkLst>
        </pc:graphicFrameChg>
        <pc:picChg chg="mod">
          <ac:chgData name="Tomáš Weissar" userId="a8246f16-88e2-45d5-ab01-04bf394fdcbc" providerId="ADAL" clId="{457570CB-AB49-4F99-BED4-2ACC680B21BF}" dt="2020-10-18T16:33:49.762" v="671" actId="1076"/>
          <ac:picMkLst>
            <pc:docMk/>
            <pc:sldMk cId="141043881" sldId="261"/>
            <ac:picMk id="6" creationId="{472FD722-D86E-41D2-9651-1302E853C0A6}"/>
          </ac:picMkLst>
        </pc:picChg>
      </pc:sldChg>
      <pc:sldChg chg="addSp delSp modSp new mod setBg">
        <pc:chgData name="Tomáš Weissar" userId="a8246f16-88e2-45d5-ab01-04bf394fdcbc" providerId="ADAL" clId="{457570CB-AB49-4F99-BED4-2ACC680B21BF}" dt="2020-10-18T16:22:30.105" v="629" actId="2711"/>
        <pc:sldMkLst>
          <pc:docMk/>
          <pc:sldMk cId="794036796" sldId="262"/>
        </pc:sldMkLst>
        <pc:spChg chg="mod">
          <ac:chgData name="Tomáš Weissar" userId="a8246f16-88e2-45d5-ab01-04bf394fdcbc" providerId="ADAL" clId="{457570CB-AB49-4F99-BED4-2ACC680B21BF}" dt="2020-10-18T16:22:08.767" v="627" actId="2711"/>
          <ac:spMkLst>
            <pc:docMk/>
            <pc:sldMk cId="794036796" sldId="262"/>
            <ac:spMk id="2" creationId="{FA5F35D5-25E9-4E01-BD7E-77F63660C3D4}"/>
          </ac:spMkLst>
        </pc:spChg>
        <pc:spChg chg="del">
          <ac:chgData name="Tomáš Weissar" userId="a8246f16-88e2-45d5-ab01-04bf394fdcbc" providerId="ADAL" clId="{457570CB-AB49-4F99-BED4-2ACC680B21BF}" dt="2020-10-18T16:02:43.115" v="1" actId="931"/>
          <ac:spMkLst>
            <pc:docMk/>
            <pc:sldMk cId="794036796" sldId="262"/>
            <ac:spMk id="3" creationId="{5E2FE034-02BD-474C-90D6-0DB9CDD6193A}"/>
          </ac:spMkLst>
        </pc:spChg>
        <pc:spChg chg="add mod">
          <ac:chgData name="Tomáš Weissar" userId="a8246f16-88e2-45d5-ab01-04bf394fdcbc" providerId="ADAL" clId="{457570CB-AB49-4F99-BED4-2ACC680B21BF}" dt="2020-10-18T16:22:30.105" v="629" actId="2711"/>
          <ac:spMkLst>
            <pc:docMk/>
            <pc:sldMk cId="794036796" sldId="262"/>
            <ac:spMk id="6" creationId="{2F6F5BCF-A63B-487F-85A6-D4DEE59AAA1D}"/>
          </ac:spMkLst>
        </pc:spChg>
        <pc:spChg chg="add mod">
          <ac:chgData name="Tomáš Weissar" userId="a8246f16-88e2-45d5-ab01-04bf394fdcbc" providerId="ADAL" clId="{457570CB-AB49-4F99-BED4-2ACC680B21BF}" dt="2020-10-18T16:22:14.449" v="628" actId="2711"/>
          <ac:spMkLst>
            <pc:docMk/>
            <pc:sldMk cId="794036796" sldId="262"/>
            <ac:spMk id="8" creationId="{4EAACE32-E109-41F1-B057-854CDFAFF47F}"/>
          </ac:spMkLst>
        </pc:spChg>
        <pc:spChg chg="add">
          <ac:chgData name="Tomáš Weissar" userId="a8246f16-88e2-45d5-ab01-04bf394fdcbc" providerId="ADAL" clId="{457570CB-AB49-4F99-BED4-2ACC680B21BF}" dt="2020-10-18T16:02:49.278" v="4" actId="26606"/>
          <ac:spMkLst>
            <pc:docMk/>
            <pc:sldMk cId="794036796" sldId="262"/>
            <ac:spMk id="10" creationId="{7D9D36D6-2AC5-46A1-A849-4C82D5264A3A}"/>
          </ac:spMkLst>
        </pc:spChg>
        <pc:picChg chg="add mod">
          <ac:chgData name="Tomáš Weissar" userId="a8246f16-88e2-45d5-ab01-04bf394fdcbc" providerId="ADAL" clId="{457570CB-AB49-4F99-BED4-2ACC680B21BF}" dt="2020-10-18T16:02:49.278" v="4" actId="26606"/>
          <ac:picMkLst>
            <pc:docMk/>
            <pc:sldMk cId="794036796" sldId="262"/>
            <ac:picMk id="5" creationId="{2C195E52-2732-47F7-96F3-4DE887CB5898}"/>
          </ac:picMkLst>
        </pc:picChg>
      </pc:sldChg>
      <pc:sldChg chg="addSp delSp modSp add mod">
        <pc:chgData name="Tomáš Weissar" userId="a8246f16-88e2-45d5-ab01-04bf394fdcbc" providerId="ADAL" clId="{457570CB-AB49-4F99-BED4-2ACC680B21BF}" dt="2020-10-18T16:23:07.901" v="640" actId="14100"/>
        <pc:sldMkLst>
          <pc:docMk/>
          <pc:sldMk cId="89140841" sldId="263"/>
        </pc:sldMkLst>
        <pc:spChg chg="mod">
          <ac:chgData name="Tomáš Weissar" userId="a8246f16-88e2-45d5-ab01-04bf394fdcbc" providerId="ADAL" clId="{457570CB-AB49-4F99-BED4-2ACC680B21BF}" dt="2020-10-18T16:22:41.876" v="631" actId="2711"/>
          <ac:spMkLst>
            <pc:docMk/>
            <pc:sldMk cId="89140841" sldId="263"/>
            <ac:spMk id="2" creationId="{FA5F35D5-25E9-4E01-BD7E-77F63660C3D4}"/>
          </ac:spMkLst>
        </pc:spChg>
        <pc:spChg chg="add del mod">
          <ac:chgData name="Tomáš Weissar" userId="a8246f16-88e2-45d5-ab01-04bf394fdcbc" providerId="ADAL" clId="{457570CB-AB49-4F99-BED4-2ACC680B21BF}" dt="2020-10-18T16:10:36.647" v="387" actId="478"/>
          <ac:spMkLst>
            <pc:docMk/>
            <pc:sldMk cId="89140841" sldId="263"/>
            <ac:spMk id="4" creationId="{B41BAB4B-EF74-4415-A589-FF4E045C5D83}"/>
          </ac:spMkLst>
        </pc:spChg>
        <pc:spChg chg="del">
          <ac:chgData name="Tomáš Weissar" userId="a8246f16-88e2-45d5-ab01-04bf394fdcbc" providerId="ADAL" clId="{457570CB-AB49-4F99-BED4-2ACC680B21BF}" dt="2020-10-18T16:10:34.460" v="386" actId="478"/>
          <ac:spMkLst>
            <pc:docMk/>
            <pc:sldMk cId="89140841" sldId="263"/>
            <ac:spMk id="6" creationId="{2F6F5BCF-A63B-487F-85A6-D4DEE59AAA1D}"/>
          </ac:spMkLst>
        </pc:spChg>
        <pc:spChg chg="mod ord">
          <ac:chgData name="Tomáš Weissar" userId="a8246f16-88e2-45d5-ab01-04bf394fdcbc" providerId="ADAL" clId="{457570CB-AB49-4F99-BED4-2ACC680B21BF}" dt="2020-10-18T16:22:49.702" v="636" actId="1036"/>
          <ac:spMkLst>
            <pc:docMk/>
            <pc:sldMk cId="89140841" sldId="263"/>
            <ac:spMk id="8" creationId="{4EAACE32-E109-41F1-B057-854CDFAFF47F}"/>
          </ac:spMkLst>
        </pc:spChg>
        <pc:spChg chg="add del">
          <ac:chgData name="Tomáš Weissar" userId="a8246f16-88e2-45d5-ab01-04bf394fdcbc" providerId="ADAL" clId="{457570CB-AB49-4F99-BED4-2ACC680B21BF}" dt="2020-10-18T16:13:52.018" v="446" actId="26606"/>
          <ac:spMkLst>
            <pc:docMk/>
            <pc:sldMk cId="89140841" sldId="263"/>
            <ac:spMk id="10" creationId="{7D9D36D6-2AC5-46A1-A849-4C82D5264A3A}"/>
          </ac:spMkLst>
        </pc:spChg>
        <pc:spChg chg="add mod">
          <ac:chgData name="Tomáš Weissar" userId="a8246f16-88e2-45d5-ab01-04bf394fdcbc" providerId="ADAL" clId="{457570CB-AB49-4F99-BED4-2ACC680B21BF}" dt="2020-10-18T16:23:07.901" v="640" actId="14100"/>
          <ac:spMkLst>
            <pc:docMk/>
            <pc:sldMk cId="89140841" sldId="263"/>
            <ac:spMk id="11" creationId="{8A5CA96D-9668-45C8-9226-C3A3A102F98C}"/>
          </ac:spMkLst>
        </pc:spChg>
        <pc:spChg chg="add mod">
          <ac:chgData name="Tomáš Weissar" userId="a8246f16-88e2-45d5-ab01-04bf394fdcbc" providerId="ADAL" clId="{457570CB-AB49-4F99-BED4-2ACC680B21BF}" dt="2020-10-18T16:22:54.417" v="637" actId="2711"/>
          <ac:spMkLst>
            <pc:docMk/>
            <pc:sldMk cId="89140841" sldId="263"/>
            <ac:spMk id="12" creationId="{C8A9ACB4-C95B-4EC6-8BE6-96CC2E84A916}"/>
          </ac:spMkLst>
        </pc:spChg>
        <pc:spChg chg="add del">
          <ac:chgData name="Tomáš Weissar" userId="a8246f16-88e2-45d5-ab01-04bf394fdcbc" providerId="ADAL" clId="{457570CB-AB49-4F99-BED4-2ACC680B21BF}" dt="2020-10-18T16:13:51.965" v="445" actId="26606"/>
          <ac:spMkLst>
            <pc:docMk/>
            <pc:sldMk cId="89140841" sldId="263"/>
            <ac:spMk id="15" creationId="{49CD2D09-B1BB-4DF5-9E1C-3D21B21EDEFD}"/>
          </ac:spMkLst>
        </pc:spChg>
        <pc:spChg chg="add del">
          <ac:chgData name="Tomáš Weissar" userId="a8246f16-88e2-45d5-ab01-04bf394fdcbc" providerId="ADAL" clId="{457570CB-AB49-4F99-BED4-2ACC680B21BF}" dt="2020-10-18T16:13:51.965" v="445" actId="26606"/>
          <ac:spMkLst>
            <pc:docMk/>
            <pc:sldMk cId="89140841" sldId="263"/>
            <ac:spMk id="19" creationId="{967C29FE-FD32-4AFB-AD20-DBDF5864B2D8}"/>
          </ac:spMkLst>
        </pc:spChg>
        <pc:spChg chg="add">
          <ac:chgData name="Tomáš Weissar" userId="a8246f16-88e2-45d5-ab01-04bf394fdcbc" providerId="ADAL" clId="{457570CB-AB49-4F99-BED4-2ACC680B21BF}" dt="2020-10-18T16:13:52.018" v="446" actId="26606"/>
          <ac:spMkLst>
            <pc:docMk/>
            <pc:sldMk cId="89140841" sldId="263"/>
            <ac:spMk id="21" creationId="{F56F5174-31D9-4DBB-AAB7-A1FD7BDB1352}"/>
          </ac:spMkLst>
        </pc:spChg>
        <pc:spChg chg="add">
          <ac:chgData name="Tomáš Weissar" userId="a8246f16-88e2-45d5-ab01-04bf394fdcbc" providerId="ADAL" clId="{457570CB-AB49-4F99-BED4-2ACC680B21BF}" dt="2020-10-18T16:13:52.018" v="446" actId="26606"/>
          <ac:spMkLst>
            <pc:docMk/>
            <pc:sldMk cId="89140841" sldId="263"/>
            <ac:spMk id="23" creationId="{F9A95BEE-6BB1-4A28-A8E6-A34B2E42EF87}"/>
          </ac:spMkLst>
        </pc:spChg>
        <pc:picChg chg="del">
          <ac:chgData name="Tomáš Weissar" userId="a8246f16-88e2-45d5-ab01-04bf394fdcbc" providerId="ADAL" clId="{457570CB-AB49-4F99-BED4-2ACC680B21BF}" dt="2020-10-18T16:10:31.799" v="385" actId="478"/>
          <ac:picMkLst>
            <pc:docMk/>
            <pc:sldMk cId="89140841" sldId="263"/>
            <ac:picMk id="5" creationId="{2C195E52-2732-47F7-96F3-4DE887CB5898}"/>
          </ac:picMkLst>
        </pc:picChg>
        <pc:picChg chg="add mod">
          <ac:chgData name="Tomáš Weissar" userId="a8246f16-88e2-45d5-ab01-04bf394fdcbc" providerId="ADAL" clId="{457570CB-AB49-4F99-BED4-2ACC680B21BF}" dt="2020-10-18T16:13:52.018" v="446" actId="26606"/>
          <ac:picMkLst>
            <pc:docMk/>
            <pc:sldMk cId="89140841" sldId="263"/>
            <ac:picMk id="9" creationId="{0F0097F7-97F2-4491-9F69-6AD5E728F044}"/>
          </ac:picMkLst>
        </pc:picChg>
        <pc:picChg chg="add del">
          <ac:chgData name="Tomáš Weissar" userId="a8246f16-88e2-45d5-ab01-04bf394fdcbc" providerId="ADAL" clId="{457570CB-AB49-4F99-BED4-2ACC680B21BF}" dt="2020-10-18T16:13:51.965" v="445" actId="26606"/>
          <ac:picMkLst>
            <pc:docMk/>
            <pc:sldMk cId="89140841" sldId="263"/>
            <ac:picMk id="17" creationId="{83355637-BA71-4F63-94C9-E77BF81BDFC0}"/>
          </ac:picMkLst>
        </pc:picChg>
        <pc:picChg chg="add">
          <ac:chgData name="Tomáš Weissar" userId="a8246f16-88e2-45d5-ab01-04bf394fdcbc" providerId="ADAL" clId="{457570CB-AB49-4F99-BED4-2ACC680B21BF}" dt="2020-10-18T16:13:52.018" v="446" actId="26606"/>
          <ac:picMkLst>
            <pc:docMk/>
            <pc:sldMk cId="89140841" sldId="263"/>
            <ac:picMk id="22" creationId="{AE113210-7872-481A-ADE6-3A05CCAF5EB2}"/>
          </ac:picMkLst>
        </pc:picChg>
      </pc:sldChg>
      <pc:sldChg chg="addSp modSp new mod setBg modAnim">
        <pc:chgData name="Tomáš Weissar" userId="a8246f16-88e2-45d5-ab01-04bf394fdcbc" providerId="ADAL" clId="{457570CB-AB49-4F99-BED4-2ACC680B21BF}" dt="2020-10-18T16:32:10.892" v="669"/>
        <pc:sldMkLst>
          <pc:docMk/>
          <pc:sldMk cId="3018310690" sldId="264"/>
        </pc:sldMkLst>
        <pc:spChg chg="add mod">
          <ac:chgData name="Tomáš Weissar" userId="a8246f16-88e2-45d5-ab01-04bf394fdcbc" providerId="ADAL" clId="{457570CB-AB49-4F99-BED4-2ACC680B21BF}" dt="2020-10-18T16:31:06.613" v="657" actId="14100"/>
          <ac:spMkLst>
            <pc:docMk/>
            <pc:sldMk cId="3018310690" sldId="264"/>
            <ac:spMk id="4" creationId="{602F0AAF-2B72-410B-9105-15ADDD96AC26}"/>
          </ac:spMkLst>
        </pc:spChg>
        <pc:spChg chg="add mod">
          <ac:chgData name="Tomáš Weissar" userId="a8246f16-88e2-45d5-ab01-04bf394fdcbc" providerId="ADAL" clId="{457570CB-AB49-4F99-BED4-2ACC680B21BF}" dt="2020-10-18T16:31:31.868" v="666" actId="14100"/>
          <ac:spMkLst>
            <pc:docMk/>
            <pc:sldMk cId="3018310690" sldId="264"/>
            <ac:spMk id="5" creationId="{EF068E8D-E581-412D-B8E2-F8AC6AEDE48D}"/>
          </ac:spMkLst>
        </pc:spChg>
        <pc:spChg chg="add mod">
          <ac:chgData name="Tomáš Weissar" userId="a8246f16-88e2-45d5-ab01-04bf394fdcbc" providerId="ADAL" clId="{457570CB-AB49-4F99-BED4-2ACC680B21BF}" dt="2020-10-18T16:31:25.160" v="664" actId="14100"/>
          <ac:spMkLst>
            <pc:docMk/>
            <pc:sldMk cId="3018310690" sldId="264"/>
            <ac:spMk id="6" creationId="{E8BFECDD-2CF6-4DE8-8FA6-33E74D08E86D}"/>
          </ac:spMkLst>
        </pc:spChg>
        <pc:picChg chg="add mod">
          <ac:chgData name="Tomáš Weissar" userId="a8246f16-88e2-45d5-ab01-04bf394fdcbc" providerId="ADAL" clId="{457570CB-AB49-4F99-BED4-2ACC680B21BF}" dt="2020-10-18T16:31:15.205" v="662" actId="1076"/>
          <ac:picMkLst>
            <pc:docMk/>
            <pc:sldMk cId="3018310690" sldId="264"/>
            <ac:picMk id="3" creationId="{832C6943-C451-42DA-BEC3-9AC37888D43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DFBDEE-50C2-4A3D-95ED-4E0A9BD57B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7358EC7-261C-4F64-9F03-EFBB3036C4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E03CD62-5DE7-4107-9F02-C1106CFB0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D3FB1-7677-4402-968D-EA2402938A5A}" type="datetimeFigureOut">
              <a:rPr lang="cs-CZ" smtClean="0"/>
              <a:t>18.10.2020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EDA6BDA-10A8-40FF-AD91-0C3514CFF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152D543-4F35-4B3D-A7BE-52EC86537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AE852-45B7-4E0F-B18C-3AEDD7A3BA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3661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848F6C-01DA-4781-BBA8-4AF228DCB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D63CC7B-05A6-40BA-8A97-1EFB601E60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F7BB556-C1FF-40CB-9ACC-1CEE2A271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D3FB1-7677-4402-968D-EA2402938A5A}" type="datetimeFigureOut">
              <a:rPr lang="cs-CZ" smtClean="0"/>
              <a:t>18.10.2020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923E952-B1E0-485D-9955-B18FBA3CF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D827054-459D-4CF8-AA22-89DBE45D8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AE852-45B7-4E0F-B18C-3AEDD7A3BA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4227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83DE363-6DC2-4A27-9A39-43F44D373F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E2706DD-13E6-48E3-AE2C-9ABD63CF00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17BBD15-DED6-4A32-8AB2-19262F039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D3FB1-7677-4402-968D-EA2402938A5A}" type="datetimeFigureOut">
              <a:rPr lang="cs-CZ" smtClean="0"/>
              <a:t>18.10.2020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92256A0-F12A-4892-A988-D6837A7C7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2AF8A4-9CE0-480B-AC28-E892FEA8D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AE852-45B7-4E0F-B18C-3AEDD7A3BA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678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A47971-610D-452E-91F4-9B16C488A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D9BE4B-80A3-49F5-9993-3C58B74065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DC205FF-9A89-4315-BCC9-2142387C5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D3FB1-7677-4402-968D-EA2402938A5A}" type="datetimeFigureOut">
              <a:rPr lang="cs-CZ" smtClean="0"/>
              <a:t>18.10.2020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99719E0-FDB1-47C0-BA40-CCBFBEFC0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BB94BAE-815D-4C9C-9953-29F54176C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AE852-45B7-4E0F-B18C-3AEDD7A3BA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060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5A8039-1DA1-4ED6-82AF-4DFCDF7E4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2B85D3D-7EBD-4215-BBDB-92C1D16783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62F4DAF-16B2-4BF2-9B67-C8CC21B11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D3FB1-7677-4402-968D-EA2402938A5A}" type="datetimeFigureOut">
              <a:rPr lang="cs-CZ" smtClean="0"/>
              <a:t>18.10.2020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CD29B63-91AF-4AE0-BC27-BBE9A1E82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354DB6-0FE7-4F63-ACB0-48C5D5A4C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AE852-45B7-4E0F-B18C-3AEDD7A3BA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378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DCDE2F-293C-4443-9629-6235EFB7A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D50C96-86CE-4AD9-94DA-D5C67D15A9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3B5C64D-933C-4908-9695-1F7AF8B91A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9975B0A-4F1C-46E3-92F3-8D4D127DB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D3FB1-7677-4402-968D-EA2402938A5A}" type="datetimeFigureOut">
              <a:rPr lang="cs-CZ" smtClean="0"/>
              <a:t>18.10.2020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385EE24-F4D0-4B6D-9366-CD18C36DE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C4994D9-C5FB-4026-9900-33CB3C4F9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AE852-45B7-4E0F-B18C-3AEDD7A3BA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6923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1ABAED-4137-48F8-A526-914CD3C29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E17CEA8-63C9-4AF2-9826-05CC29DC3A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F9CF334-5FEC-4DA0-AEE1-7CC89B871A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D7ABBA5-F7C3-4FDC-BEC9-E940B8FE77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6040AB1-1D64-41E9-A631-F5DD4300DF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AADCDB9-65B7-4B09-97BE-75160D1E1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D3FB1-7677-4402-968D-EA2402938A5A}" type="datetimeFigureOut">
              <a:rPr lang="cs-CZ" smtClean="0"/>
              <a:t>18.10.2020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E9E6013-7AD1-4559-BC57-C1CF1BDE0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118E4F2-D514-484C-97E7-21644BA62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AE852-45B7-4E0F-B18C-3AEDD7A3BA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5590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9B1740-DE2D-4D44-B7A6-47D604603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7D5492A-D4B4-4E5D-8894-B7685C35C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D3FB1-7677-4402-968D-EA2402938A5A}" type="datetimeFigureOut">
              <a:rPr lang="cs-CZ" smtClean="0"/>
              <a:t>18.10.2020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E68E17C-BE75-4DEC-8DB9-1D8FDD446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F74F565-6399-4621-BDD6-6D6B259F2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AE852-45B7-4E0F-B18C-3AEDD7A3BA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2214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AC319F6-09DD-43E3-A27C-36065A2E9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D3FB1-7677-4402-968D-EA2402938A5A}" type="datetimeFigureOut">
              <a:rPr lang="cs-CZ" smtClean="0"/>
              <a:t>18.10.2020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720EBDB-3448-4F34-9DB7-4A04E6F0F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5AA571B-5967-41B5-8FA2-0B6EFCA8E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AE852-45B7-4E0F-B18C-3AEDD7A3BA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2936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1F6F76-BF3F-473D-AAF9-C416EB67A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C9E965-3D56-42EE-AEA4-9024D6A3E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704467B-D2A5-4315-93E7-DD42032B62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74EF533-6C2D-42F3-B5D7-FDEA21E10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D3FB1-7677-4402-968D-EA2402938A5A}" type="datetimeFigureOut">
              <a:rPr lang="cs-CZ" smtClean="0"/>
              <a:t>18.10.2020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79B5C48-A593-4A1C-8E87-C5D1CE744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A272E4B-446F-45CF-9BED-A7C4F60A3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AE852-45B7-4E0F-B18C-3AEDD7A3BA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8919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F42CB6-7B27-4422-ABEF-115690E42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A48E0F6-F7A6-4B5A-8265-2A042AE053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A152225-19BE-42E9-8DA8-876B7FBF01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46165F6-AAC9-430A-9E70-67125B026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D3FB1-7677-4402-968D-EA2402938A5A}" type="datetimeFigureOut">
              <a:rPr lang="cs-CZ" smtClean="0"/>
              <a:t>18.10.2020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C7B8CCF-8E88-4C72-81C8-40B83644F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27D0D98-9310-43AE-9962-079A59022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AE852-45B7-4E0F-B18C-3AEDD7A3BA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71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341CC02-EDE3-4787-BE04-580E11630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7962745-56EC-426E-837E-A13936989E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33689DB-7F48-4C6F-B1E0-F2A6DBDD42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D3FB1-7677-4402-968D-EA2402938A5A}" type="datetimeFigureOut">
              <a:rPr lang="cs-CZ" smtClean="0"/>
              <a:t>18.10.2020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F34B5AA-D7D3-4752-8716-94D0A008B8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7ACB98F-8078-4A7C-9F17-1DBAA1C042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AE852-45B7-4E0F-B18C-3AEDD7A3BA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9825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0C857D94-FA1E-4BDC-81BE-ADB80AA865F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91" r="1" b="1"/>
          <a:stretch/>
        </p:blipFill>
        <p:spPr bwMode="auto">
          <a:xfrm>
            <a:off x="20" y="206071"/>
            <a:ext cx="12191980" cy="4801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D266A5D8-E184-4E8F-9001-D6F41E3974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9122"/>
          <a:stretch/>
        </p:blipFill>
        <p:spPr>
          <a:xfrm flipV="1">
            <a:off x="0" y="0"/>
            <a:ext cx="12191999" cy="1713062"/>
          </a:xfrm>
          <a:custGeom>
            <a:avLst/>
            <a:gdLst>
              <a:gd name="connsiteX0" fmla="*/ 0 w 12191999"/>
              <a:gd name="connsiteY0" fmla="*/ 1713062 h 1713062"/>
              <a:gd name="connsiteX1" fmla="*/ 12191999 w 12191999"/>
              <a:gd name="connsiteY1" fmla="*/ 1713062 h 1713062"/>
              <a:gd name="connsiteX2" fmla="*/ 12191999 w 12191999"/>
              <a:gd name="connsiteY2" fmla="*/ 0 h 1713062"/>
              <a:gd name="connsiteX3" fmla="*/ 0 w 12191999"/>
              <a:gd name="connsiteY3" fmla="*/ 0 h 1713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713062">
                <a:moveTo>
                  <a:pt x="0" y="1713062"/>
                </a:moveTo>
                <a:lnTo>
                  <a:pt x="12191999" y="1713062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4EB1D02B-BBFA-4A97-A021-7816ECC349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3840845"/>
            <a:ext cx="12195047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77" name="Rectangle 76">
            <a:extLst>
              <a:ext uri="{FF2B5EF4-FFF2-40B4-BE49-F238E27FC236}">
                <a16:creationId xmlns:a16="http://schemas.microsoft.com/office/drawing/2014/main" id="{BDD7BED2-CC5E-4866-AC0C-DCF928AF8A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5390368"/>
            <a:ext cx="12188952" cy="146763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61D775D-E7B5-479B-B437-7DFDD3C047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1397" y="5171490"/>
            <a:ext cx="5164603" cy="944480"/>
          </a:xfrm>
        </p:spPr>
        <p:txBody>
          <a:bodyPr anchor="t">
            <a:normAutofit/>
          </a:bodyPr>
          <a:lstStyle/>
          <a:p>
            <a:pPr algn="l"/>
            <a:r>
              <a:rPr lang="cs-CZ" dirty="0">
                <a:solidFill>
                  <a:srgbClr val="000000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2. lekce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8537F2F-F864-4144-848C-C03F0E5636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7667" y="5731841"/>
            <a:ext cx="2979421" cy="737207"/>
          </a:xfrm>
        </p:spPr>
        <p:txBody>
          <a:bodyPr anchor="b">
            <a:normAutofit/>
          </a:bodyPr>
          <a:lstStyle/>
          <a:p>
            <a:pPr algn="l"/>
            <a:r>
              <a:rPr lang="cs-CZ" sz="2000" dirty="0">
                <a:solidFill>
                  <a:srgbClr val="0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Slovesa 1. konjugace</a:t>
            </a:r>
          </a:p>
        </p:txBody>
      </p:sp>
      <p:sp>
        <p:nvSpPr>
          <p:cNvPr id="4" name="Řečová bublina: oválný bublinový popisek 3">
            <a:extLst>
              <a:ext uri="{FF2B5EF4-FFF2-40B4-BE49-F238E27FC236}">
                <a16:creationId xmlns:a16="http://schemas.microsoft.com/office/drawing/2014/main" id="{F98EC059-AE83-425C-B51A-9E5054B16D89}"/>
              </a:ext>
            </a:extLst>
          </p:cNvPr>
          <p:cNvSpPr/>
          <p:nvPr/>
        </p:nvSpPr>
        <p:spPr>
          <a:xfrm>
            <a:off x="3404382" y="2017486"/>
            <a:ext cx="3896304" cy="1970701"/>
          </a:xfrm>
          <a:prstGeom prst="wedgeEllipseCallout">
            <a:avLst>
              <a:gd name="adj1" fmla="val -49742"/>
              <a:gd name="adj2" fmla="val -7255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i="1" dirty="0">
                <a:latin typeface="Segoe UI" panose="020B0502040204020203" pitchFamily="34" charset="0"/>
                <a:cs typeface="Segoe UI" panose="020B0502040204020203" pitchFamily="34" charset="0"/>
              </a:rPr>
              <a:t>Laudo, </a:t>
            </a:r>
            <a:r>
              <a:rPr lang="cs-CZ" sz="2800" i="1" dirty="0" err="1">
                <a:latin typeface="Segoe UI" panose="020B0502040204020203" pitchFamily="34" charset="0"/>
                <a:cs typeface="Segoe UI" panose="020B0502040204020203" pitchFamily="34" charset="0"/>
              </a:rPr>
              <a:t>laudare</a:t>
            </a:r>
            <a:r>
              <a:rPr lang="cs-CZ" sz="2800" i="1" dirty="0">
                <a:latin typeface="Segoe UI" panose="020B0502040204020203" pitchFamily="34" charset="0"/>
                <a:cs typeface="Segoe UI" panose="020B0502040204020203" pitchFamily="34" charset="0"/>
              </a:rPr>
              <a:t>… </a:t>
            </a:r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Co s tím ve šroubárně?</a:t>
            </a:r>
          </a:p>
        </p:txBody>
      </p:sp>
    </p:spTree>
    <p:extLst>
      <p:ext uri="{BB962C8B-B14F-4D97-AF65-F5344CB8AC3E}">
        <p14:creationId xmlns:p14="http://schemas.microsoft.com/office/powerpoint/2010/main" val="1961587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B5E2835-4E47-45B3-9CFE-732FF7B054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47B8DB1A-A852-449E-A4E4-7AA7D62477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045" r="6155"/>
          <a:stretch/>
        </p:blipFill>
        <p:spPr>
          <a:xfrm>
            <a:off x="3242695" y="10"/>
            <a:ext cx="8949307" cy="6857990"/>
          </a:xfrm>
          <a:custGeom>
            <a:avLst/>
            <a:gdLst/>
            <a:ahLst/>
            <a:cxnLst/>
            <a:rect l="l" t="t" r="r" b="b"/>
            <a:pathLst>
              <a:path w="8949307" h="6858000">
                <a:moveTo>
                  <a:pt x="0" y="0"/>
                </a:moveTo>
                <a:lnTo>
                  <a:pt x="8949307" y="0"/>
                </a:lnTo>
                <a:lnTo>
                  <a:pt x="8949307" y="6858000"/>
                </a:lnTo>
                <a:lnTo>
                  <a:pt x="0" y="6858000"/>
                </a:lnTo>
                <a:lnTo>
                  <a:pt x="62983" y="6788730"/>
                </a:lnTo>
                <a:cubicBezTo>
                  <a:pt x="773509" y="5928900"/>
                  <a:pt x="1212979" y="4741056"/>
                  <a:pt x="1212979" y="3429000"/>
                </a:cubicBezTo>
                <a:cubicBezTo>
                  <a:pt x="1212979" y="2116944"/>
                  <a:pt x="773509" y="929100"/>
                  <a:pt x="62983" y="69271"/>
                </a:cubicBezTo>
                <a:close/>
              </a:path>
            </a:pathLst>
          </a:custGeom>
        </p:spPr>
      </p:pic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5B45AD5D-AA52-4F7B-9362-576A39AD9E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455673" cy="6858000"/>
          </a:xfrm>
          <a:custGeom>
            <a:avLst/>
            <a:gdLst>
              <a:gd name="connsiteX0" fmla="*/ 0 w 4455673"/>
              <a:gd name="connsiteY0" fmla="*/ 0 h 6858000"/>
              <a:gd name="connsiteX1" fmla="*/ 3242695 w 4455673"/>
              <a:gd name="connsiteY1" fmla="*/ 0 h 6858000"/>
              <a:gd name="connsiteX2" fmla="*/ 3305678 w 4455673"/>
              <a:gd name="connsiteY2" fmla="*/ 69271 h 6858000"/>
              <a:gd name="connsiteX3" fmla="*/ 4455673 w 4455673"/>
              <a:gd name="connsiteY3" fmla="*/ 3429000 h 6858000"/>
              <a:gd name="connsiteX4" fmla="*/ 3305678 w 4455673"/>
              <a:gd name="connsiteY4" fmla="*/ 6788730 h 6858000"/>
              <a:gd name="connsiteX5" fmla="*/ 3242695 w 4455673"/>
              <a:gd name="connsiteY5" fmla="*/ 6858000 h 6858000"/>
              <a:gd name="connsiteX6" fmla="*/ 0 w 4455673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5673" h="6858000">
                <a:moveTo>
                  <a:pt x="0" y="0"/>
                </a:moveTo>
                <a:lnTo>
                  <a:pt x="3242695" y="0"/>
                </a:lnTo>
                <a:lnTo>
                  <a:pt x="3305678" y="69271"/>
                </a:lnTo>
                <a:cubicBezTo>
                  <a:pt x="4016204" y="929100"/>
                  <a:pt x="4455673" y="2116944"/>
                  <a:pt x="4455673" y="3429000"/>
                </a:cubicBezTo>
                <a:cubicBezTo>
                  <a:pt x="4455673" y="4741056"/>
                  <a:pt x="4016204" y="5928900"/>
                  <a:pt x="3305678" y="6788730"/>
                </a:cubicBezTo>
                <a:lnTo>
                  <a:pt x="3242695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D5D5D5"/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AEDD7960-4866-4399-BEF6-DD1431AB4E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46529" cy="6858000"/>
          </a:xfrm>
          <a:custGeom>
            <a:avLst/>
            <a:gdLst>
              <a:gd name="connsiteX0" fmla="*/ 0 w 4446529"/>
              <a:gd name="connsiteY0" fmla="*/ 0 h 6858000"/>
              <a:gd name="connsiteX1" fmla="*/ 3233551 w 4446529"/>
              <a:gd name="connsiteY1" fmla="*/ 0 h 6858000"/>
              <a:gd name="connsiteX2" fmla="*/ 3296534 w 4446529"/>
              <a:gd name="connsiteY2" fmla="*/ 69271 h 6858000"/>
              <a:gd name="connsiteX3" fmla="*/ 4446529 w 4446529"/>
              <a:gd name="connsiteY3" fmla="*/ 3429000 h 6858000"/>
              <a:gd name="connsiteX4" fmla="*/ 3296534 w 4446529"/>
              <a:gd name="connsiteY4" fmla="*/ 6788730 h 6858000"/>
              <a:gd name="connsiteX5" fmla="*/ 3233551 w 4446529"/>
              <a:gd name="connsiteY5" fmla="*/ 6858000 h 6858000"/>
              <a:gd name="connsiteX6" fmla="*/ 0 w 444652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46529" h="6858000">
                <a:moveTo>
                  <a:pt x="0" y="0"/>
                </a:moveTo>
                <a:lnTo>
                  <a:pt x="3233551" y="0"/>
                </a:lnTo>
                <a:lnTo>
                  <a:pt x="3296534" y="69271"/>
                </a:lnTo>
                <a:cubicBezTo>
                  <a:pt x="4007060" y="929100"/>
                  <a:pt x="4446529" y="2116944"/>
                  <a:pt x="4446529" y="3429000"/>
                </a:cubicBezTo>
                <a:cubicBezTo>
                  <a:pt x="4446529" y="4741056"/>
                  <a:pt x="4007060" y="5928900"/>
                  <a:pt x="3296534" y="6788730"/>
                </a:cubicBezTo>
                <a:lnTo>
                  <a:pt x="3233551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93D886C-9F10-4416-A2B7-0706030E3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3438144" cy="1125728"/>
          </a:xfrm>
        </p:spPr>
        <p:txBody>
          <a:bodyPr anchor="b">
            <a:normAutofit/>
          </a:bodyPr>
          <a:lstStyle/>
          <a:p>
            <a:r>
              <a:rPr lang="cs-CZ" sz="28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1. konjugace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375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33B709-FFCB-4EF9-B528-486CC05437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4" y="2718054"/>
            <a:ext cx="3438906" cy="49149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cs-CZ" sz="24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laudō</a:t>
            </a:r>
            <a:r>
              <a:rPr lang="cs-CZ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cs-CZ" sz="24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āre</a:t>
            </a:r>
            <a:r>
              <a:rPr lang="cs-CZ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cs-CZ" sz="24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āvī</a:t>
            </a:r>
            <a:r>
              <a:rPr lang="cs-CZ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cs-CZ" sz="24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ātum</a:t>
            </a:r>
            <a:endParaRPr lang="cs-CZ" sz="24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56E73206-039E-482C-B4AC-8D8FE2FA536E}"/>
              </a:ext>
            </a:extLst>
          </p:cNvPr>
          <p:cNvCxnSpPr>
            <a:cxnSpLocks/>
          </p:cNvCxnSpPr>
          <p:nvPr/>
        </p:nvCxnSpPr>
        <p:spPr>
          <a:xfrm flipV="1">
            <a:off x="772685" y="3254816"/>
            <a:ext cx="86513" cy="42518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ovéPole 6">
            <a:extLst>
              <a:ext uri="{FF2B5EF4-FFF2-40B4-BE49-F238E27FC236}">
                <a16:creationId xmlns:a16="http://schemas.microsoft.com/office/drawing/2014/main" id="{A2166FFF-D427-4131-8057-68A727D4730D}"/>
              </a:ext>
            </a:extLst>
          </p:cNvPr>
          <p:cNvSpPr txBox="1"/>
          <p:nvPr/>
        </p:nvSpPr>
        <p:spPr>
          <a:xfrm>
            <a:off x="272362" y="3709196"/>
            <a:ext cx="14105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Segoe UI" panose="020B0502040204020203" pitchFamily="34" charset="0"/>
                <a:cs typeface="Segoe UI" panose="020B0502040204020203" pitchFamily="34" charset="0"/>
              </a:rPr>
              <a:t>1. osoba singuláru prézentu</a:t>
            </a:r>
          </a:p>
        </p:txBody>
      </p:sp>
      <p:cxnSp>
        <p:nvCxnSpPr>
          <p:cNvPr id="14" name="Přímá spojnice se šipkou 13">
            <a:extLst>
              <a:ext uri="{FF2B5EF4-FFF2-40B4-BE49-F238E27FC236}">
                <a16:creationId xmlns:a16="http://schemas.microsoft.com/office/drawing/2014/main" id="{E7F5BDE3-7DF4-4C66-B453-5472FCAEDD0A}"/>
              </a:ext>
            </a:extLst>
          </p:cNvPr>
          <p:cNvCxnSpPr>
            <a:cxnSpLocks/>
          </p:cNvCxnSpPr>
          <p:nvPr/>
        </p:nvCxnSpPr>
        <p:spPr>
          <a:xfrm flipV="1">
            <a:off x="1280160" y="3254816"/>
            <a:ext cx="296132" cy="187736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028D952D-62C6-41A0-BA30-1454DD368318}"/>
              </a:ext>
            </a:extLst>
          </p:cNvPr>
          <p:cNvSpPr txBox="1"/>
          <p:nvPr/>
        </p:nvSpPr>
        <p:spPr>
          <a:xfrm>
            <a:off x="822974" y="5204113"/>
            <a:ext cx="11784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Segoe UI" panose="020B0502040204020203" pitchFamily="34" charset="0"/>
                <a:cs typeface="Segoe UI" panose="020B0502040204020203" pitchFamily="34" charset="0"/>
              </a:rPr>
              <a:t>infinitiv prézentu</a:t>
            </a:r>
          </a:p>
        </p:txBody>
      </p:sp>
      <p:cxnSp>
        <p:nvCxnSpPr>
          <p:cNvPr id="19" name="Přímá spojnice se šipkou 18">
            <a:extLst>
              <a:ext uri="{FF2B5EF4-FFF2-40B4-BE49-F238E27FC236}">
                <a16:creationId xmlns:a16="http://schemas.microsoft.com/office/drawing/2014/main" id="{06B256F2-F166-40AC-A19E-35F49CAD4888}"/>
              </a:ext>
            </a:extLst>
          </p:cNvPr>
          <p:cNvCxnSpPr>
            <a:cxnSpLocks/>
          </p:cNvCxnSpPr>
          <p:nvPr/>
        </p:nvCxnSpPr>
        <p:spPr>
          <a:xfrm flipV="1">
            <a:off x="2223167" y="3254816"/>
            <a:ext cx="10223" cy="52631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F94BA515-7F6F-448A-8B63-6CA90A1D5858}"/>
              </a:ext>
            </a:extLst>
          </p:cNvPr>
          <p:cNvSpPr txBox="1"/>
          <p:nvPr/>
        </p:nvSpPr>
        <p:spPr>
          <a:xfrm>
            <a:off x="1659906" y="3881748"/>
            <a:ext cx="1201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Segoe UI" panose="020B0502040204020203" pitchFamily="34" charset="0"/>
                <a:cs typeface="Segoe UI" panose="020B0502040204020203" pitchFamily="34" charset="0"/>
              </a:rPr>
              <a:t>1. osoba singuláru perfekta</a:t>
            </a:r>
          </a:p>
        </p:txBody>
      </p:sp>
      <p:cxnSp>
        <p:nvCxnSpPr>
          <p:cNvPr id="23" name="Přímá spojnice se šipkou 22">
            <a:extLst>
              <a:ext uri="{FF2B5EF4-FFF2-40B4-BE49-F238E27FC236}">
                <a16:creationId xmlns:a16="http://schemas.microsoft.com/office/drawing/2014/main" id="{B2A4EB26-CF08-4762-82CD-5FA858BF4011}"/>
              </a:ext>
            </a:extLst>
          </p:cNvPr>
          <p:cNvCxnSpPr>
            <a:cxnSpLocks/>
          </p:cNvCxnSpPr>
          <p:nvPr/>
        </p:nvCxnSpPr>
        <p:spPr>
          <a:xfrm flipH="1" flipV="1">
            <a:off x="2964426" y="3254816"/>
            <a:ext cx="125739" cy="78600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4B0BD08A-736D-4800-AAC4-31C4DC329698}"/>
              </a:ext>
            </a:extLst>
          </p:cNvPr>
          <p:cNvSpPr txBox="1"/>
          <p:nvPr/>
        </p:nvSpPr>
        <p:spPr>
          <a:xfrm>
            <a:off x="2824537" y="4101330"/>
            <a:ext cx="1135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Segoe UI" panose="020B0502040204020203" pitchFamily="34" charset="0"/>
                <a:cs typeface="Segoe UI" panose="020B0502040204020203" pitchFamily="34" charset="0"/>
              </a:rPr>
              <a:t>supinum</a:t>
            </a:r>
          </a:p>
        </p:txBody>
      </p:sp>
      <p:sp>
        <p:nvSpPr>
          <p:cNvPr id="29" name="Obdélník 28">
            <a:extLst>
              <a:ext uri="{FF2B5EF4-FFF2-40B4-BE49-F238E27FC236}">
                <a16:creationId xmlns:a16="http://schemas.microsoft.com/office/drawing/2014/main" id="{A2E1BD12-520B-4E3E-A3E8-78EED8391368}"/>
              </a:ext>
            </a:extLst>
          </p:cNvPr>
          <p:cNvSpPr/>
          <p:nvPr/>
        </p:nvSpPr>
        <p:spPr>
          <a:xfrm>
            <a:off x="361950" y="2680366"/>
            <a:ext cx="1639476" cy="46654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Mrak 29">
            <a:extLst>
              <a:ext uri="{FF2B5EF4-FFF2-40B4-BE49-F238E27FC236}">
                <a16:creationId xmlns:a16="http://schemas.microsoft.com/office/drawing/2014/main" id="{72F75236-CFB6-40BB-B443-CBACB4BEB661}"/>
              </a:ext>
            </a:extLst>
          </p:cNvPr>
          <p:cNvSpPr/>
          <p:nvPr/>
        </p:nvSpPr>
        <p:spPr>
          <a:xfrm>
            <a:off x="4315461" y="5204113"/>
            <a:ext cx="2429681" cy="1498587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800" b="1">
                <a:latin typeface="Segoe UI" panose="020B0502040204020203" pitchFamily="34" charset="0"/>
                <a:cs typeface="Segoe UI" panose="020B0502040204020203" pitchFamily="34" charset="0"/>
              </a:rPr>
              <a:t>laudō, āre</a:t>
            </a:r>
            <a:endParaRPr lang="cs-CZ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848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6" grpId="0"/>
      <p:bldP spid="22" grpId="0"/>
      <p:bldP spid="27" grpId="0"/>
      <p:bldP spid="2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9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832C6943-C451-42DA-BEC3-9AC37888D4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958" y="2595716"/>
            <a:ext cx="10307361" cy="1666568"/>
          </a:xfrm>
          <a:prstGeom prst="rect">
            <a:avLst/>
          </a:prstGeom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602F0AAF-2B72-410B-9105-15ADDD96AC26}"/>
              </a:ext>
            </a:extLst>
          </p:cNvPr>
          <p:cNvSpPr/>
          <p:nvPr/>
        </p:nvSpPr>
        <p:spPr>
          <a:xfrm>
            <a:off x="2894134" y="2736637"/>
            <a:ext cx="2043625" cy="46654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EF068E8D-E581-412D-B8E2-F8AC6AEDE48D}"/>
              </a:ext>
            </a:extLst>
          </p:cNvPr>
          <p:cNvSpPr/>
          <p:nvPr/>
        </p:nvSpPr>
        <p:spPr>
          <a:xfrm>
            <a:off x="6203852" y="2736637"/>
            <a:ext cx="1716259" cy="46654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E8BFECDD-2CF6-4DE8-8FA6-33E74D08E86D}"/>
              </a:ext>
            </a:extLst>
          </p:cNvPr>
          <p:cNvSpPr/>
          <p:nvPr/>
        </p:nvSpPr>
        <p:spPr>
          <a:xfrm>
            <a:off x="9059695" y="2736637"/>
            <a:ext cx="1462940" cy="46654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8310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0DB076D0-BF88-41ED-B91A-83C16310F88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81" t="14653" r="2738" b="15469"/>
          <a:stretch/>
        </p:blipFill>
        <p:spPr>
          <a:xfrm>
            <a:off x="304800" y="522514"/>
            <a:ext cx="6052457" cy="187171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4" name="Mrak 3">
            <a:extLst>
              <a:ext uri="{FF2B5EF4-FFF2-40B4-BE49-F238E27FC236}">
                <a16:creationId xmlns:a16="http://schemas.microsoft.com/office/drawing/2014/main" id="{6F0BFBDF-590E-4150-8EDF-806C505ED63E}"/>
              </a:ext>
            </a:extLst>
          </p:cNvPr>
          <p:cNvSpPr/>
          <p:nvPr/>
        </p:nvSpPr>
        <p:spPr>
          <a:xfrm>
            <a:off x="1974166" y="-220353"/>
            <a:ext cx="2429681" cy="1498587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8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adiuvō</a:t>
            </a:r>
            <a:r>
              <a:rPr lang="cs-CZ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cs-CZ" sz="18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āre</a:t>
            </a:r>
            <a:endParaRPr lang="cs-CZ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BE2F5589-5AA9-478D-80F5-6D63480135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2713698"/>
              </p:ext>
            </p:extLst>
          </p:nvPr>
        </p:nvGraphicFramePr>
        <p:xfrm>
          <a:off x="1056836" y="3137095"/>
          <a:ext cx="10078328" cy="3038622"/>
        </p:xfrm>
        <a:graphic>
          <a:graphicData uri="http://schemas.openxmlformats.org/drawingml/2006/table">
            <a:tbl>
              <a:tblPr firstRow="1" firstCol="1" lastCol="1" bandRow="1" bandCol="1">
                <a:tableStyleId>{B301B821-A1FF-4177-AEE7-76D212191A09}</a:tableStyleId>
              </a:tblPr>
              <a:tblGrid>
                <a:gridCol w="506865">
                  <a:extLst>
                    <a:ext uri="{9D8B030D-6E8A-4147-A177-3AD203B41FA5}">
                      <a16:colId xmlns:a16="http://schemas.microsoft.com/office/drawing/2014/main" val="172239599"/>
                    </a:ext>
                  </a:extLst>
                </a:gridCol>
                <a:gridCol w="849411">
                  <a:extLst>
                    <a:ext uri="{9D8B030D-6E8A-4147-A177-3AD203B41FA5}">
                      <a16:colId xmlns:a16="http://schemas.microsoft.com/office/drawing/2014/main" val="981947038"/>
                    </a:ext>
                  </a:extLst>
                </a:gridCol>
                <a:gridCol w="1653318">
                  <a:extLst>
                    <a:ext uri="{9D8B030D-6E8A-4147-A177-3AD203B41FA5}">
                      <a16:colId xmlns:a16="http://schemas.microsoft.com/office/drawing/2014/main" val="703837640"/>
                    </a:ext>
                  </a:extLst>
                </a:gridCol>
                <a:gridCol w="1774662">
                  <a:extLst>
                    <a:ext uri="{9D8B030D-6E8A-4147-A177-3AD203B41FA5}">
                      <a16:colId xmlns:a16="http://schemas.microsoft.com/office/drawing/2014/main" val="561278164"/>
                    </a:ext>
                  </a:extLst>
                </a:gridCol>
                <a:gridCol w="546050">
                  <a:extLst>
                    <a:ext uri="{9D8B030D-6E8A-4147-A177-3AD203B41FA5}">
                      <a16:colId xmlns:a16="http://schemas.microsoft.com/office/drawing/2014/main" val="3527254649"/>
                    </a:ext>
                  </a:extLst>
                </a:gridCol>
                <a:gridCol w="864579">
                  <a:extLst>
                    <a:ext uri="{9D8B030D-6E8A-4147-A177-3AD203B41FA5}">
                      <a16:colId xmlns:a16="http://schemas.microsoft.com/office/drawing/2014/main" val="744508256"/>
                    </a:ext>
                  </a:extLst>
                </a:gridCol>
                <a:gridCol w="1987015">
                  <a:extLst>
                    <a:ext uri="{9D8B030D-6E8A-4147-A177-3AD203B41FA5}">
                      <a16:colId xmlns:a16="http://schemas.microsoft.com/office/drawing/2014/main" val="2843888645"/>
                    </a:ext>
                  </a:extLst>
                </a:gridCol>
                <a:gridCol w="1896428">
                  <a:extLst>
                    <a:ext uri="{9D8B030D-6E8A-4147-A177-3AD203B41FA5}">
                      <a16:colId xmlns:a16="http://schemas.microsoft.com/office/drawing/2014/main" val="675856973"/>
                    </a:ext>
                  </a:extLst>
                </a:gridCol>
              </a:tblGrid>
              <a:tr h="496102">
                <a:tc gridSpan="4">
                  <a:txBody>
                    <a:bodyPr/>
                    <a:lstStyle/>
                    <a:p>
                      <a:pPr algn="just"/>
                      <a:r>
                        <a:rPr lang="cs-CZ" sz="200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Aktivum prézentu</a:t>
                      </a:r>
                      <a:endParaRPr lang="cs-CZ" sz="20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17780" marB="1778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/>
                      <a:r>
                        <a:rPr lang="cs-CZ" sz="200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Pasivum prézentu</a:t>
                      </a:r>
                      <a:endParaRPr lang="cs-CZ" sz="20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17780" marB="1778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1295204"/>
                  </a:ext>
                </a:extLst>
              </a:tr>
              <a:tr h="452692">
                <a:tc>
                  <a:txBody>
                    <a:bodyPr/>
                    <a:lstStyle/>
                    <a:p>
                      <a:pPr algn="just"/>
                      <a:r>
                        <a:rPr lang="cs-CZ" sz="2000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sg</a:t>
                      </a:r>
                      <a:r>
                        <a:rPr lang="cs-CZ" sz="200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.</a:t>
                      </a:r>
                      <a:endParaRPr lang="cs-CZ" sz="20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1778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200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1. os.</a:t>
                      </a:r>
                      <a:endParaRPr lang="cs-CZ" sz="20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1778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2000" b="1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laud</a:t>
                      </a:r>
                      <a:r>
                        <a:rPr lang="cs-CZ" sz="2000" b="1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cs-CZ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ō</a:t>
                      </a:r>
                      <a:r>
                        <a:rPr lang="cs-CZ" sz="2000" b="1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endParaRPr lang="cs-CZ" sz="2000" b="1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1778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200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chválím</a:t>
                      </a:r>
                      <a:endParaRPr lang="cs-CZ" sz="28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1778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2000" b="1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sg</a:t>
                      </a:r>
                      <a:r>
                        <a:rPr lang="cs-CZ" sz="2000" b="1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.</a:t>
                      </a:r>
                      <a:endParaRPr lang="cs-CZ" sz="2000" b="1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1778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200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1. os.</a:t>
                      </a:r>
                      <a:endParaRPr lang="cs-CZ" sz="20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1778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2000" b="1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laud-</a:t>
                      </a:r>
                      <a:r>
                        <a:rPr lang="cs-CZ" sz="20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or</a:t>
                      </a:r>
                      <a:r>
                        <a:rPr lang="cs-CZ" sz="2000" b="1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endParaRPr lang="cs-CZ" sz="2000" b="1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1778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2000" b="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jsem chválen/a</a:t>
                      </a:r>
                      <a:endParaRPr lang="cs-CZ" sz="2000" b="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17780" marB="0" anchor="ctr"/>
                </a:tc>
                <a:extLst>
                  <a:ext uri="{0D108BD9-81ED-4DB2-BD59-A6C34878D82A}">
                    <a16:rowId xmlns:a16="http://schemas.microsoft.com/office/drawing/2014/main" val="1252867195"/>
                  </a:ext>
                </a:extLst>
              </a:tr>
              <a:tr h="409284">
                <a:tc>
                  <a:txBody>
                    <a:bodyPr/>
                    <a:lstStyle/>
                    <a:p>
                      <a:pPr algn="just"/>
                      <a:r>
                        <a:rPr lang="cs-CZ" sz="200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cs-CZ" sz="20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200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2. os.</a:t>
                      </a:r>
                      <a:endParaRPr lang="cs-CZ" sz="20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2000" b="1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laud</a:t>
                      </a:r>
                      <a:r>
                        <a:rPr lang="cs-CZ" sz="2000" b="1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cs-CZ" sz="2000" b="1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ā</a:t>
                      </a:r>
                      <a:r>
                        <a:rPr lang="cs-CZ" sz="2000" b="1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cs-CZ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</a:t>
                      </a:r>
                      <a:endParaRPr lang="cs-CZ" sz="20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200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chválíš</a:t>
                      </a:r>
                      <a:endParaRPr lang="cs-CZ" sz="20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2000" b="1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cs-CZ" sz="2000" b="1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200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2. os.</a:t>
                      </a:r>
                      <a:endParaRPr lang="cs-CZ" sz="20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2000" b="1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laud</a:t>
                      </a:r>
                      <a:r>
                        <a:rPr lang="cs-CZ" sz="2000" b="1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cs-CZ" sz="2000" b="1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ā</a:t>
                      </a:r>
                      <a:r>
                        <a:rPr lang="cs-CZ" sz="2000" b="1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cs-CZ" sz="20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ris</a:t>
                      </a:r>
                      <a:endParaRPr lang="cs-CZ" sz="20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2000" b="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jsi chválen/a</a:t>
                      </a:r>
                      <a:endParaRPr lang="cs-CZ" sz="2000" b="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13489361"/>
                  </a:ext>
                </a:extLst>
              </a:tr>
              <a:tr h="409284">
                <a:tc>
                  <a:txBody>
                    <a:bodyPr/>
                    <a:lstStyle/>
                    <a:p>
                      <a:pPr algn="just"/>
                      <a:r>
                        <a:rPr lang="cs-CZ" sz="200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cs-CZ" sz="20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200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3. os.</a:t>
                      </a:r>
                      <a:endParaRPr lang="cs-CZ" sz="20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2000" b="1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laud</a:t>
                      </a:r>
                      <a:r>
                        <a:rPr lang="cs-CZ" sz="2000" b="1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cs-CZ" sz="2000" b="1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</a:t>
                      </a:r>
                      <a:r>
                        <a:rPr lang="cs-CZ" sz="2000" b="1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cs-CZ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</a:t>
                      </a:r>
                      <a:endParaRPr lang="cs-CZ" sz="20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200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chválí</a:t>
                      </a:r>
                      <a:endParaRPr lang="cs-CZ" sz="20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2000" b="1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cs-CZ" sz="2000" b="1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200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3. os.</a:t>
                      </a:r>
                      <a:endParaRPr lang="cs-CZ" sz="20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2000" b="1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laud</a:t>
                      </a:r>
                      <a:r>
                        <a:rPr lang="cs-CZ" sz="2000" b="1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cs-CZ" sz="2000" b="1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ā</a:t>
                      </a:r>
                      <a:r>
                        <a:rPr lang="cs-CZ" sz="2000" b="1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cs-CZ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tur</a:t>
                      </a:r>
                      <a:endParaRPr lang="cs-CZ" sz="20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2000" b="0" dirty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je chválen/a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66376313"/>
                  </a:ext>
                </a:extLst>
              </a:tr>
              <a:tr h="409284">
                <a:tc>
                  <a:txBody>
                    <a:bodyPr/>
                    <a:lstStyle/>
                    <a:p>
                      <a:pPr algn="just"/>
                      <a:r>
                        <a:rPr lang="cs-CZ" sz="200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pl.</a:t>
                      </a:r>
                      <a:endParaRPr lang="cs-CZ" sz="20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200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1. os.</a:t>
                      </a:r>
                      <a:endParaRPr lang="cs-CZ" sz="20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2000" b="1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laud</a:t>
                      </a:r>
                      <a:r>
                        <a:rPr lang="cs-CZ" sz="2000" b="1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cs-CZ" sz="2000" b="1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ā</a:t>
                      </a:r>
                      <a:r>
                        <a:rPr lang="cs-CZ" sz="2000" b="1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cs-CZ" sz="20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mus</a:t>
                      </a:r>
                      <a:endParaRPr lang="cs-CZ" sz="20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200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chválíme</a:t>
                      </a:r>
                      <a:endParaRPr lang="cs-CZ" sz="20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2000" b="1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pl</a:t>
                      </a:r>
                      <a:r>
                        <a:rPr lang="cs-CZ" sz="2000" b="1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.</a:t>
                      </a:r>
                      <a:endParaRPr lang="cs-CZ" sz="2000" b="1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200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1. os.</a:t>
                      </a:r>
                      <a:endParaRPr lang="cs-CZ" sz="20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2000" b="1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laud</a:t>
                      </a:r>
                      <a:r>
                        <a:rPr lang="cs-CZ" sz="2000" b="1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cs-CZ" sz="2000" b="1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ā</a:t>
                      </a:r>
                      <a:r>
                        <a:rPr lang="cs-CZ" sz="2000" b="1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cs-CZ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mur</a:t>
                      </a:r>
                      <a:endParaRPr lang="cs-CZ" sz="20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2000" b="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jsme chváleni </a:t>
                      </a:r>
                      <a:endParaRPr lang="cs-CZ" sz="2000" b="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72188780"/>
                  </a:ext>
                </a:extLst>
              </a:tr>
              <a:tr h="409284">
                <a:tc>
                  <a:txBody>
                    <a:bodyPr/>
                    <a:lstStyle/>
                    <a:p>
                      <a:pPr algn="just"/>
                      <a:r>
                        <a:rPr lang="cs-CZ" sz="200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cs-CZ" sz="20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200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2. os.</a:t>
                      </a:r>
                      <a:endParaRPr lang="cs-CZ" sz="20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2000" b="1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laud</a:t>
                      </a:r>
                      <a:r>
                        <a:rPr lang="cs-CZ" sz="2000" b="1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cs-CZ" sz="2000" b="1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ā</a:t>
                      </a:r>
                      <a:r>
                        <a:rPr lang="cs-CZ" sz="2000" b="1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cs-CZ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tis</a:t>
                      </a:r>
                      <a:endParaRPr lang="cs-CZ" sz="20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200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chválíte </a:t>
                      </a:r>
                      <a:endParaRPr lang="cs-CZ" sz="20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200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cs-CZ" sz="20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200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2. os.</a:t>
                      </a:r>
                      <a:endParaRPr lang="cs-CZ" sz="20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2000" b="1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laud</a:t>
                      </a:r>
                      <a:r>
                        <a:rPr lang="cs-CZ" sz="2000" b="1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cs-CZ" sz="2000" b="1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ā</a:t>
                      </a:r>
                      <a:r>
                        <a:rPr lang="cs-CZ" sz="2000" b="1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cs-CZ" sz="20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minī</a:t>
                      </a:r>
                      <a:endParaRPr lang="cs-CZ" sz="20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2000" b="0" dirty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jste chváleni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31864515"/>
                  </a:ext>
                </a:extLst>
              </a:tr>
              <a:tr h="452692">
                <a:tc>
                  <a:txBody>
                    <a:bodyPr/>
                    <a:lstStyle/>
                    <a:p>
                      <a:pPr algn="just"/>
                      <a:r>
                        <a:rPr lang="cs-CZ" sz="200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cs-CZ" sz="20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1778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200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3. os.</a:t>
                      </a:r>
                      <a:endParaRPr lang="cs-CZ" sz="20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1778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2000" b="1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laud</a:t>
                      </a:r>
                      <a:r>
                        <a:rPr lang="cs-CZ" sz="2000" b="1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cs-CZ" sz="2000" b="1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</a:t>
                      </a:r>
                      <a:r>
                        <a:rPr lang="cs-CZ" sz="2000" b="1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cs-CZ" sz="20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nt</a:t>
                      </a:r>
                      <a:endParaRPr lang="cs-CZ" sz="20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1778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200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chválí</a:t>
                      </a:r>
                      <a:endParaRPr lang="cs-CZ" sz="20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1778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200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cs-CZ" sz="20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1778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200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3. os.</a:t>
                      </a:r>
                      <a:endParaRPr lang="cs-CZ" sz="20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1778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2000" b="1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laud</a:t>
                      </a:r>
                      <a:r>
                        <a:rPr lang="cs-CZ" sz="2000" b="1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cs-CZ" sz="2000" b="1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</a:t>
                      </a:r>
                      <a:r>
                        <a:rPr lang="cs-CZ" sz="2000" b="1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cs-CZ" sz="20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ntur</a:t>
                      </a:r>
                      <a:endParaRPr lang="cs-CZ" sz="20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1778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2000" b="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jsou chváleni</a:t>
                      </a:r>
                      <a:endParaRPr lang="cs-CZ" sz="2000" b="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17780" anchor="ctr"/>
                </a:tc>
                <a:extLst>
                  <a:ext uri="{0D108BD9-81ED-4DB2-BD59-A6C34878D82A}">
                    <a16:rowId xmlns:a16="http://schemas.microsoft.com/office/drawing/2014/main" val="2714356713"/>
                  </a:ext>
                </a:extLst>
              </a:tr>
            </a:tbl>
          </a:graphicData>
        </a:graphic>
      </p:graphicFrame>
      <p:sp>
        <p:nvSpPr>
          <p:cNvPr id="7" name="Mrak 6">
            <a:extLst>
              <a:ext uri="{FF2B5EF4-FFF2-40B4-BE49-F238E27FC236}">
                <a16:creationId xmlns:a16="http://schemas.microsoft.com/office/drawing/2014/main" id="{23950353-A4D4-4B27-9C3A-5569F72EF33F}"/>
              </a:ext>
            </a:extLst>
          </p:cNvPr>
          <p:cNvSpPr/>
          <p:nvPr/>
        </p:nvSpPr>
        <p:spPr>
          <a:xfrm>
            <a:off x="6073213" y="223333"/>
            <a:ext cx="2429681" cy="1498587"/>
          </a:xfrm>
          <a:prstGeom prst="cloud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err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defend</a:t>
            </a:r>
            <a:r>
              <a:rPr lang="cs-CZ" sz="1800" b="1" dirty="0" err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ō</a:t>
            </a:r>
            <a:r>
              <a:rPr lang="cs-CZ" sz="18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cs-CZ" sz="1800" b="1" dirty="0" err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ere</a:t>
            </a:r>
            <a:endParaRPr lang="cs-CZ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558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A0E4E09-FC02-4ADC-951A-3FFA90B6FE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4F266AD-725B-4A9D-B448-4C000F95CB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Zástupný obsah 4" descr="Obsah obrázku fotka, různé, stojící, pták&#10;&#10;Popis byl vytvořen automaticky">
            <a:extLst>
              <a:ext uri="{FF2B5EF4-FFF2-40B4-BE49-F238E27FC236}">
                <a16:creationId xmlns:a16="http://schemas.microsoft.com/office/drawing/2014/main" id="{3ADE6A45-0421-4BCB-9067-9C7DD8BB62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4" r="3698"/>
          <a:stretch/>
        </p:blipFill>
        <p:spPr>
          <a:xfrm>
            <a:off x="-305" y="-1"/>
            <a:ext cx="6423053" cy="6858001"/>
          </a:xfrm>
          <a:prstGeom prst="rect">
            <a:avLst/>
          </a:prstGeom>
        </p:spPr>
      </p:pic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2CBA0C46-9CA0-43FE-B393-BD44E62BE7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9556"/>
              </p:ext>
            </p:extLst>
          </p:nvPr>
        </p:nvGraphicFramePr>
        <p:xfrm>
          <a:off x="6915093" y="2013148"/>
          <a:ext cx="4784256" cy="1358078"/>
        </p:xfrm>
        <a:graphic>
          <a:graphicData uri="http://schemas.openxmlformats.org/drawingml/2006/table">
            <a:tbl>
              <a:tblPr firstRow="1" firstCol="1" lastCol="1" bandRow="1" bandCol="1">
                <a:tableStyleId>{10A1B5D5-9B99-4C35-A422-299274C87663}</a:tableStyleId>
              </a:tblPr>
              <a:tblGrid>
                <a:gridCol w="506865">
                  <a:extLst>
                    <a:ext uri="{9D8B030D-6E8A-4147-A177-3AD203B41FA5}">
                      <a16:colId xmlns:a16="http://schemas.microsoft.com/office/drawing/2014/main" val="172239599"/>
                    </a:ext>
                  </a:extLst>
                </a:gridCol>
                <a:gridCol w="849411">
                  <a:extLst>
                    <a:ext uri="{9D8B030D-6E8A-4147-A177-3AD203B41FA5}">
                      <a16:colId xmlns:a16="http://schemas.microsoft.com/office/drawing/2014/main" val="981947038"/>
                    </a:ext>
                  </a:extLst>
                </a:gridCol>
                <a:gridCol w="1653318">
                  <a:extLst>
                    <a:ext uri="{9D8B030D-6E8A-4147-A177-3AD203B41FA5}">
                      <a16:colId xmlns:a16="http://schemas.microsoft.com/office/drawing/2014/main" val="703837640"/>
                    </a:ext>
                  </a:extLst>
                </a:gridCol>
                <a:gridCol w="1774662">
                  <a:extLst>
                    <a:ext uri="{9D8B030D-6E8A-4147-A177-3AD203B41FA5}">
                      <a16:colId xmlns:a16="http://schemas.microsoft.com/office/drawing/2014/main" val="561278164"/>
                    </a:ext>
                  </a:extLst>
                </a:gridCol>
              </a:tblGrid>
              <a:tr h="496102">
                <a:tc gridSpan="4">
                  <a:txBody>
                    <a:bodyPr/>
                    <a:lstStyle/>
                    <a:p>
                      <a:pPr algn="just"/>
                      <a:r>
                        <a:rPr lang="cs-CZ" sz="200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Imperativ</a:t>
                      </a:r>
                      <a:endParaRPr lang="cs-CZ" sz="20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17780" marB="1778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1295204"/>
                  </a:ext>
                </a:extLst>
              </a:tr>
              <a:tr h="452692">
                <a:tc>
                  <a:txBody>
                    <a:bodyPr/>
                    <a:lstStyle/>
                    <a:p>
                      <a:pPr algn="just"/>
                      <a:r>
                        <a:rPr lang="cs-CZ" sz="2000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sg</a:t>
                      </a:r>
                      <a:r>
                        <a:rPr lang="cs-CZ" sz="200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.</a:t>
                      </a:r>
                      <a:endParaRPr lang="cs-CZ" sz="20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1778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200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2. os.</a:t>
                      </a:r>
                      <a:endParaRPr lang="cs-CZ" sz="20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1778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2000" b="1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laud</a:t>
                      </a:r>
                      <a:r>
                        <a:rPr lang="cs-CZ" sz="2000" b="1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cs-CZ" sz="2000" b="1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ā</a:t>
                      </a:r>
                      <a:r>
                        <a:rPr lang="cs-CZ" sz="2000" b="1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endParaRPr lang="cs-CZ" sz="2000" b="1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1778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2000" b="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chval</a:t>
                      </a:r>
                      <a:endParaRPr lang="cs-CZ" sz="2800" b="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17780" marB="0" anchor="ctr"/>
                </a:tc>
                <a:extLst>
                  <a:ext uri="{0D108BD9-81ED-4DB2-BD59-A6C34878D82A}">
                    <a16:rowId xmlns:a16="http://schemas.microsoft.com/office/drawing/2014/main" val="1252867195"/>
                  </a:ext>
                </a:extLst>
              </a:tr>
              <a:tr h="409284">
                <a:tc>
                  <a:txBody>
                    <a:bodyPr/>
                    <a:lstStyle/>
                    <a:p>
                      <a:pPr algn="just"/>
                      <a:r>
                        <a:rPr lang="cs-CZ" sz="2000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pl</a:t>
                      </a:r>
                      <a:r>
                        <a:rPr lang="cs-CZ" sz="200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.</a:t>
                      </a:r>
                      <a:endParaRPr lang="cs-CZ" sz="20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200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2. os.</a:t>
                      </a:r>
                      <a:endParaRPr lang="cs-CZ" sz="20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2000" b="1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laud</a:t>
                      </a:r>
                      <a:r>
                        <a:rPr lang="cs-CZ" sz="2000" b="1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cs-CZ" sz="2000" b="1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ā</a:t>
                      </a:r>
                      <a:r>
                        <a:rPr lang="cs-CZ" sz="2000" b="1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cs-CZ" sz="20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te</a:t>
                      </a:r>
                      <a:endParaRPr lang="cs-CZ" sz="20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2000" b="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chvalte</a:t>
                      </a:r>
                      <a:endParaRPr lang="cs-CZ" sz="2000" b="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13489361"/>
                  </a:ext>
                </a:extLst>
              </a:tr>
            </a:tbl>
          </a:graphicData>
        </a:graphic>
      </p:graphicFrame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157F2B55-1E27-4A31-8736-6F7F6DE1F6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0914307"/>
              </p:ext>
            </p:extLst>
          </p:nvPr>
        </p:nvGraphicFramePr>
        <p:xfrm>
          <a:off x="6915093" y="3607587"/>
          <a:ext cx="4784256" cy="1358078"/>
        </p:xfrm>
        <a:graphic>
          <a:graphicData uri="http://schemas.openxmlformats.org/drawingml/2006/table">
            <a:tbl>
              <a:tblPr firstRow="1" firstCol="1" lastCol="1" bandRow="1" bandCol="1">
                <a:tableStyleId>{10A1B5D5-9B99-4C35-A422-299274C87663}</a:tableStyleId>
              </a:tblPr>
              <a:tblGrid>
                <a:gridCol w="1356276">
                  <a:extLst>
                    <a:ext uri="{9D8B030D-6E8A-4147-A177-3AD203B41FA5}">
                      <a16:colId xmlns:a16="http://schemas.microsoft.com/office/drawing/2014/main" val="172239599"/>
                    </a:ext>
                  </a:extLst>
                </a:gridCol>
                <a:gridCol w="1653318">
                  <a:extLst>
                    <a:ext uri="{9D8B030D-6E8A-4147-A177-3AD203B41FA5}">
                      <a16:colId xmlns:a16="http://schemas.microsoft.com/office/drawing/2014/main" val="703837640"/>
                    </a:ext>
                  </a:extLst>
                </a:gridCol>
                <a:gridCol w="1774662">
                  <a:extLst>
                    <a:ext uri="{9D8B030D-6E8A-4147-A177-3AD203B41FA5}">
                      <a16:colId xmlns:a16="http://schemas.microsoft.com/office/drawing/2014/main" val="561278164"/>
                    </a:ext>
                  </a:extLst>
                </a:gridCol>
              </a:tblGrid>
              <a:tr h="496102">
                <a:tc gridSpan="3">
                  <a:txBody>
                    <a:bodyPr/>
                    <a:lstStyle/>
                    <a:p>
                      <a:pPr algn="just"/>
                      <a:r>
                        <a:rPr lang="cs-CZ" sz="200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Infinitiv</a:t>
                      </a:r>
                      <a:endParaRPr lang="cs-CZ" sz="20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17780" marB="1778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1295204"/>
                  </a:ext>
                </a:extLst>
              </a:tr>
              <a:tr h="452692">
                <a:tc>
                  <a:txBody>
                    <a:bodyPr/>
                    <a:lstStyle/>
                    <a:p>
                      <a:pPr algn="just"/>
                      <a:r>
                        <a:rPr lang="cs-CZ" sz="200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aktivum</a:t>
                      </a:r>
                      <a:endParaRPr lang="cs-CZ" sz="20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1778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2000" b="1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laud</a:t>
                      </a:r>
                      <a:r>
                        <a:rPr lang="cs-CZ" sz="2000" b="1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cs-CZ" sz="2000" b="1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ā</a:t>
                      </a:r>
                      <a:r>
                        <a:rPr lang="cs-CZ" sz="2000" b="1" dirty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cs-CZ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re</a:t>
                      </a:r>
                      <a:r>
                        <a:rPr lang="cs-CZ" sz="2000" b="1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endParaRPr lang="cs-CZ" sz="2000" b="1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1778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2000" b="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chválit</a:t>
                      </a:r>
                      <a:endParaRPr lang="cs-CZ" sz="2800" b="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17780" marB="0" anchor="ctr"/>
                </a:tc>
                <a:extLst>
                  <a:ext uri="{0D108BD9-81ED-4DB2-BD59-A6C34878D82A}">
                    <a16:rowId xmlns:a16="http://schemas.microsoft.com/office/drawing/2014/main" val="1252867195"/>
                  </a:ext>
                </a:extLst>
              </a:tr>
              <a:tr h="409284">
                <a:tc>
                  <a:txBody>
                    <a:bodyPr/>
                    <a:lstStyle/>
                    <a:p>
                      <a:pPr algn="just"/>
                      <a:r>
                        <a:rPr lang="cs-CZ" sz="200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pasivum</a:t>
                      </a:r>
                      <a:endParaRPr lang="cs-CZ" sz="20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2000" b="1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laud</a:t>
                      </a:r>
                      <a:r>
                        <a:rPr lang="cs-CZ" sz="2000" b="1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cs-CZ" sz="2000" b="1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ā</a:t>
                      </a:r>
                      <a:r>
                        <a:rPr lang="cs-CZ" sz="2000" b="1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cs-CZ" sz="20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rī</a:t>
                      </a:r>
                      <a:endParaRPr lang="cs-CZ" sz="20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2000" b="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být chválen</a:t>
                      </a:r>
                      <a:endParaRPr lang="cs-CZ" sz="2000" b="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13489361"/>
                  </a:ext>
                </a:extLst>
              </a:tr>
            </a:tbl>
          </a:graphicData>
        </a:graphic>
      </p:graphicFrame>
      <p:sp>
        <p:nvSpPr>
          <p:cNvPr id="9" name="Mrak 8">
            <a:extLst>
              <a:ext uri="{FF2B5EF4-FFF2-40B4-BE49-F238E27FC236}">
                <a16:creationId xmlns:a16="http://schemas.microsoft.com/office/drawing/2014/main" id="{269AB398-E4D7-46E5-9CDB-AA9433B36500}"/>
              </a:ext>
            </a:extLst>
          </p:cNvPr>
          <p:cNvSpPr/>
          <p:nvPr/>
        </p:nvSpPr>
        <p:spPr>
          <a:xfrm>
            <a:off x="6095847" y="278200"/>
            <a:ext cx="2429681" cy="1498587"/>
          </a:xfrm>
          <a:prstGeom prst="clou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err="1">
                <a:latin typeface="Segoe UI" panose="020B0502040204020203" pitchFamily="34" charset="0"/>
                <a:cs typeface="Segoe UI" panose="020B0502040204020203" pitchFamily="34" charset="0"/>
              </a:rPr>
              <a:t>cant</a:t>
            </a:r>
            <a:r>
              <a:rPr lang="cs-CZ" sz="18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ō</a:t>
            </a:r>
            <a:r>
              <a:rPr lang="cs-CZ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cs-CZ" sz="18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āre</a:t>
            </a:r>
            <a:endParaRPr lang="cs-CZ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5" name="Mrak 14">
            <a:extLst>
              <a:ext uri="{FF2B5EF4-FFF2-40B4-BE49-F238E27FC236}">
                <a16:creationId xmlns:a16="http://schemas.microsoft.com/office/drawing/2014/main" id="{2E553C7B-25B6-4231-9612-ECAC4B483D64}"/>
              </a:ext>
            </a:extLst>
          </p:cNvPr>
          <p:cNvSpPr/>
          <p:nvPr/>
        </p:nvSpPr>
        <p:spPr>
          <a:xfrm>
            <a:off x="6231788" y="5315169"/>
            <a:ext cx="2429681" cy="1498587"/>
          </a:xfrm>
          <a:prstGeom prst="clou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8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labōrō</a:t>
            </a:r>
            <a:r>
              <a:rPr lang="cs-CZ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cs-CZ" sz="18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āre</a:t>
            </a:r>
            <a:endParaRPr lang="cs-CZ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194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4BFBD125-2141-4FD9-A838-07D133DB99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5403" y="0"/>
            <a:ext cx="7941713" cy="6858000"/>
          </a:xfrm>
          <a:prstGeom prst="rect">
            <a:avLst/>
          </a:prstGeom>
        </p:spPr>
      </p:pic>
      <p:sp>
        <p:nvSpPr>
          <p:cNvPr id="5" name="Mrak 4">
            <a:extLst>
              <a:ext uri="{FF2B5EF4-FFF2-40B4-BE49-F238E27FC236}">
                <a16:creationId xmlns:a16="http://schemas.microsoft.com/office/drawing/2014/main" id="{FA4E95AD-6F56-42CB-B587-4CE6D8385FA7}"/>
              </a:ext>
            </a:extLst>
          </p:cNvPr>
          <p:cNvSpPr/>
          <p:nvPr/>
        </p:nvSpPr>
        <p:spPr>
          <a:xfrm>
            <a:off x="224884" y="2405198"/>
            <a:ext cx="3615596" cy="2307479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lavō</a:t>
            </a:r>
            <a:r>
              <a:rPr lang="cs-CZ" sz="2800" b="1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cs-CZ" sz="28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āre</a:t>
            </a:r>
            <a:endParaRPr lang="cs-CZ" sz="2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42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id="{087865F9-F261-41E1-B9DF-FE1AFC5B41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5861872"/>
              </p:ext>
            </p:extLst>
          </p:nvPr>
        </p:nvGraphicFramePr>
        <p:xfrm>
          <a:off x="279010" y="3452447"/>
          <a:ext cx="10902461" cy="3152350"/>
        </p:xfrm>
        <a:graphic>
          <a:graphicData uri="http://schemas.openxmlformats.org/drawingml/2006/table">
            <a:tbl>
              <a:tblPr firstRow="1" firstCol="1" lastCol="1" bandRow="1" bandCol="1">
                <a:tableStyleId>{9DCAF9ED-07DC-4A11-8D7F-57B35C25682E}</a:tableStyleId>
              </a:tblPr>
              <a:tblGrid>
                <a:gridCol w="548312">
                  <a:extLst>
                    <a:ext uri="{9D8B030D-6E8A-4147-A177-3AD203B41FA5}">
                      <a16:colId xmlns:a16="http://schemas.microsoft.com/office/drawing/2014/main" val="172239599"/>
                    </a:ext>
                  </a:extLst>
                </a:gridCol>
                <a:gridCol w="758536">
                  <a:extLst>
                    <a:ext uri="{9D8B030D-6E8A-4147-A177-3AD203B41FA5}">
                      <a16:colId xmlns:a16="http://schemas.microsoft.com/office/drawing/2014/main" val="981947038"/>
                    </a:ext>
                  </a:extLst>
                </a:gridCol>
                <a:gridCol w="1826167">
                  <a:extLst>
                    <a:ext uri="{9D8B030D-6E8A-4147-A177-3AD203B41FA5}">
                      <a16:colId xmlns:a16="http://schemas.microsoft.com/office/drawing/2014/main" val="703837640"/>
                    </a:ext>
                  </a:extLst>
                </a:gridCol>
                <a:gridCol w="1790677">
                  <a:extLst>
                    <a:ext uri="{9D8B030D-6E8A-4147-A177-3AD203B41FA5}">
                      <a16:colId xmlns:a16="http://schemas.microsoft.com/office/drawing/2014/main" val="561278164"/>
                    </a:ext>
                  </a:extLst>
                </a:gridCol>
                <a:gridCol w="520505">
                  <a:extLst>
                    <a:ext uri="{9D8B030D-6E8A-4147-A177-3AD203B41FA5}">
                      <a16:colId xmlns:a16="http://schemas.microsoft.com/office/drawing/2014/main" val="3527254649"/>
                    </a:ext>
                  </a:extLst>
                </a:gridCol>
                <a:gridCol w="815926">
                  <a:extLst>
                    <a:ext uri="{9D8B030D-6E8A-4147-A177-3AD203B41FA5}">
                      <a16:colId xmlns:a16="http://schemas.microsoft.com/office/drawing/2014/main" val="744508256"/>
                    </a:ext>
                  </a:extLst>
                </a:gridCol>
                <a:gridCol w="1856935">
                  <a:extLst>
                    <a:ext uri="{9D8B030D-6E8A-4147-A177-3AD203B41FA5}">
                      <a16:colId xmlns:a16="http://schemas.microsoft.com/office/drawing/2014/main" val="2843888645"/>
                    </a:ext>
                  </a:extLst>
                </a:gridCol>
                <a:gridCol w="2785403">
                  <a:extLst>
                    <a:ext uri="{9D8B030D-6E8A-4147-A177-3AD203B41FA5}">
                      <a16:colId xmlns:a16="http://schemas.microsoft.com/office/drawing/2014/main" val="675856973"/>
                    </a:ext>
                  </a:extLst>
                </a:gridCol>
              </a:tblGrid>
              <a:tr h="496102">
                <a:tc gridSpan="4">
                  <a:txBody>
                    <a:bodyPr/>
                    <a:lstStyle/>
                    <a:p>
                      <a:pPr algn="just"/>
                      <a:r>
                        <a:rPr lang="cs-CZ" sz="180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Aktivum futura I</a:t>
                      </a:r>
                      <a:endParaRPr lang="cs-CZ" sz="18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17780" marB="1778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/>
                      <a:r>
                        <a:rPr lang="cs-CZ" sz="180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Pasivum futura I</a:t>
                      </a:r>
                      <a:endParaRPr lang="cs-CZ" sz="18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17780" marB="1778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1295204"/>
                  </a:ext>
                </a:extLst>
              </a:tr>
              <a:tr h="452692">
                <a:tc>
                  <a:txBody>
                    <a:bodyPr/>
                    <a:lstStyle/>
                    <a:p>
                      <a:pPr algn="just"/>
                      <a:r>
                        <a:rPr lang="cs-CZ" sz="1800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sg</a:t>
                      </a:r>
                      <a:r>
                        <a:rPr lang="cs-CZ" sz="180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.</a:t>
                      </a:r>
                      <a:endParaRPr lang="cs-CZ" sz="18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1778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1. os.</a:t>
                      </a:r>
                      <a:endParaRPr lang="cs-CZ" sz="18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1778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 b="1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laud</a:t>
                      </a:r>
                      <a:r>
                        <a:rPr lang="cs-CZ" sz="1800" b="1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cs-CZ" sz="1800" b="1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ā</a:t>
                      </a: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cs-CZ" sz="18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bō</a:t>
                      </a:r>
                      <a:r>
                        <a:rPr lang="cs-CZ" sz="1800" b="1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endParaRPr lang="cs-CZ" sz="1800" b="1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1778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80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budu chválit, pochválím</a:t>
                      </a:r>
                      <a:endParaRPr lang="cs-CZ" sz="24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1778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 b="1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sg</a:t>
                      </a:r>
                      <a:r>
                        <a:rPr lang="cs-CZ" sz="1800" b="1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.</a:t>
                      </a:r>
                      <a:endParaRPr lang="cs-CZ" sz="1800" b="1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1778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1. os.</a:t>
                      </a:r>
                      <a:endParaRPr lang="cs-CZ" sz="18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1778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 b="1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laud</a:t>
                      </a:r>
                      <a:r>
                        <a:rPr lang="cs-CZ" sz="1800" b="1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cs-CZ" sz="1800" b="1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ā</a:t>
                      </a: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cs-CZ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bor</a:t>
                      </a:r>
                      <a:r>
                        <a:rPr lang="cs-CZ" sz="1800" b="1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endParaRPr lang="cs-CZ" sz="1800" b="1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1778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800" b="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budu chválen/a/o</a:t>
                      </a:r>
                      <a:endParaRPr lang="cs-CZ" sz="2400" b="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17780" marB="0" anchor="ctr"/>
                </a:tc>
                <a:extLst>
                  <a:ext uri="{0D108BD9-81ED-4DB2-BD59-A6C34878D82A}">
                    <a16:rowId xmlns:a16="http://schemas.microsoft.com/office/drawing/2014/main" val="1252867195"/>
                  </a:ext>
                </a:extLst>
              </a:tr>
              <a:tr h="409284">
                <a:tc>
                  <a:txBody>
                    <a:bodyPr/>
                    <a:lstStyle/>
                    <a:p>
                      <a:pPr algn="just"/>
                      <a:r>
                        <a:rPr lang="cs-CZ" sz="180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cs-CZ" sz="18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2. os.</a:t>
                      </a:r>
                      <a:endParaRPr lang="cs-CZ" sz="18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 b="1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laud</a:t>
                      </a:r>
                      <a:r>
                        <a:rPr lang="cs-CZ" sz="1800" b="1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cs-CZ" sz="1800" b="1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ā</a:t>
                      </a:r>
                      <a:r>
                        <a:rPr lang="cs-CZ" sz="1800" b="1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cs-CZ" sz="1800" b="1" dirty="0" err="1">
                          <a:solidFill>
                            <a:srgbClr val="00206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bi</a:t>
                      </a: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cs-CZ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</a:t>
                      </a:r>
                      <a:endParaRPr lang="cs-CZ" sz="18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budeš chválit</a:t>
                      </a:r>
                      <a:endParaRPr lang="cs-CZ" sz="18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 b="1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cs-CZ" sz="1800" b="1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2. os.</a:t>
                      </a:r>
                      <a:endParaRPr lang="cs-CZ" sz="18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 b="1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laud</a:t>
                      </a:r>
                      <a:r>
                        <a:rPr lang="cs-CZ" sz="1800" b="1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cs-CZ" sz="1800" b="1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ā</a:t>
                      </a:r>
                      <a:r>
                        <a:rPr lang="cs-CZ" sz="1800" b="1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cs-CZ" sz="1800" b="1" dirty="0" err="1">
                          <a:solidFill>
                            <a:srgbClr val="00206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be</a:t>
                      </a: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cs-CZ" sz="18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ris</a:t>
                      </a:r>
                      <a:endParaRPr lang="cs-CZ" sz="18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 b="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budeš chválen</a:t>
                      </a:r>
                      <a:endParaRPr lang="cs-CZ" sz="1800" b="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13489361"/>
                  </a:ext>
                </a:extLst>
              </a:tr>
              <a:tr h="409284">
                <a:tc>
                  <a:txBody>
                    <a:bodyPr/>
                    <a:lstStyle/>
                    <a:p>
                      <a:pPr algn="just"/>
                      <a:r>
                        <a:rPr lang="cs-CZ" sz="180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cs-CZ" sz="18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3. os.</a:t>
                      </a:r>
                      <a:endParaRPr lang="cs-CZ" sz="18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 b="1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laud</a:t>
                      </a:r>
                      <a:r>
                        <a:rPr lang="cs-CZ" sz="1800" b="1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cs-CZ" sz="1800" b="1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ā</a:t>
                      </a:r>
                      <a:r>
                        <a:rPr lang="cs-CZ" sz="1800" b="1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cs-CZ" sz="1800" b="1" dirty="0" err="1">
                          <a:solidFill>
                            <a:srgbClr val="00206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bi</a:t>
                      </a: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cs-CZ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</a:t>
                      </a:r>
                      <a:endParaRPr lang="cs-CZ" sz="18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bude chválit</a:t>
                      </a:r>
                      <a:endParaRPr lang="cs-CZ" sz="18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 b="1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cs-CZ" sz="1800" b="1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3. os.</a:t>
                      </a:r>
                      <a:endParaRPr lang="cs-CZ" sz="18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 b="1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laud</a:t>
                      </a:r>
                      <a:r>
                        <a:rPr lang="cs-CZ" sz="1800" b="1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cs-CZ" sz="1800" b="1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ā</a:t>
                      </a:r>
                      <a:r>
                        <a:rPr lang="cs-CZ" sz="1800" b="1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cs-CZ" sz="1800" b="1" dirty="0" err="1">
                          <a:solidFill>
                            <a:srgbClr val="00206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bi</a:t>
                      </a: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cs-CZ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tur</a:t>
                      </a:r>
                      <a:endParaRPr lang="cs-CZ" sz="18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 b="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bude chválen</a:t>
                      </a:r>
                      <a:endParaRPr lang="cs-CZ" sz="1800" b="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66376313"/>
                  </a:ext>
                </a:extLst>
              </a:tr>
              <a:tr h="409284">
                <a:tc>
                  <a:txBody>
                    <a:bodyPr/>
                    <a:lstStyle/>
                    <a:p>
                      <a:pPr algn="just"/>
                      <a:r>
                        <a:rPr lang="cs-CZ" sz="180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pl.</a:t>
                      </a:r>
                      <a:endParaRPr lang="cs-CZ" sz="18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1. os.</a:t>
                      </a:r>
                      <a:endParaRPr lang="cs-CZ" sz="18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 b="1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laud</a:t>
                      </a:r>
                      <a:r>
                        <a:rPr lang="cs-CZ" sz="1800" b="1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cs-CZ" sz="1800" b="1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ā</a:t>
                      </a:r>
                      <a:r>
                        <a:rPr lang="cs-CZ" sz="1800" b="1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cs-CZ" sz="1800" b="1" dirty="0" err="1">
                          <a:solidFill>
                            <a:srgbClr val="00206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bi</a:t>
                      </a: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cs-CZ" sz="18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mus</a:t>
                      </a:r>
                      <a:endParaRPr lang="cs-CZ" sz="18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budeme chválit</a:t>
                      </a:r>
                      <a:endParaRPr lang="cs-CZ" sz="18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 b="1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pl</a:t>
                      </a:r>
                      <a:r>
                        <a:rPr lang="cs-CZ" sz="1800" b="1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.</a:t>
                      </a:r>
                      <a:endParaRPr lang="cs-CZ" sz="1800" b="1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1. os.</a:t>
                      </a:r>
                      <a:endParaRPr lang="cs-CZ" sz="18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 b="1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laud</a:t>
                      </a:r>
                      <a:r>
                        <a:rPr lang="cs-CZ" sz="1800" b="1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cs-CZ" sz="1800" b="1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ā</a:t>
                      </a:r>
                      <a:r>
                        <a:rPr lang="cs-CZ" sz="1800" b="1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cs-CZ" sz="1800" b="1" dirty="0" err="1">
                          <a:solidFill>
                            <a:srgbClr val="00206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bi</a:t>
                      </a: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cs-CZ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mur</a:t>
                      </a:r>
                      <a:endParaRPr lang="cs-CZ" sz="18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 b="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budeme chváleni</a:t>
                      </a:r>
                      <a:endParaRPr lang="cs-CZ" sz="1800" b="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72188780"/>
                  </a:ext>
                </a:extLst>
              </a:tr>
              <a:tr h="409284">
                <a:tc>
                  <a:txBody>
                    <a:bodyPr/>
                    <a:lstStyle/>
                    <a:p>
                      <a:pPr algn="just"/>
                      <a:r>
                        <a:rPr lang="cs-CZ" sz="180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cs-CZ" sz="18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2. os.</a:t>
                      </a:r>
                      <a:endParaRPr lang="cs-CZ" sz="18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 b="1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laud</a:t>
                      </a:r>
                      <a:r>
                        <a:rPr lang="cs-CZ" sz="1800" b="1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cs-CZ" sz="1800" b="1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ā</a:t>
                      </a:r>
                      <a:r>
                        <a:rPr lang="cs-CZ" sz="1800" b="1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cs-CZ" sz="1800" b="1" dirty="0" err="1">
                          <a:solidFill>
                            <a:srgbClr val="00206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bi</a:t>
                      </a: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cs-CZ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tis</a:t>
                      </a:r>
                      <a:endParaRPr lang="cs-CZ" sz="18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budete chválit</a:t>
                      </a:r>
                      <a:endParaRPr lang="cs-CZ" sz="18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cs-CZ" sz="18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2. os.</a:t>
                      </a:r>
                      <a:endParaRPr lang="cs-CZ" sz="18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 b="1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laud</a:t>
                      </a:r>
                      <a:r>
                        <a:rPr lang="cs-CZ" sz="1800" b="1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cs-CZ" sz="1800" b="1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ā</a:t>
                      </a:r>
                      <a:r>
                        <a:rPr lang="cs-CZ" sz="1800" b="1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cs-CZ" sz="1800" b="1" dirty="0" err="1">
                          <a:solidFill>
                            <a:srgbClr val="00206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bi</a:t>
                      </a: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cs-CZ" sz="18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minī</a:t>
                      </a:r>
                      <a:endParaRPr lang="cs-CZ" sz="18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 b="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budete chváleni</a:t>
                      </a:r>
                      <a:endParaRPr lang="cs-CZ" sz="1800" b="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31864515"/>
                  </a:ext>
                </a:extLst>
              </a:tr>
              <a:tr h="452692">
                <a:tc>
                  <a:txBody>
                    <a:bodyPr/>
                    <a:lstStyle/>
                    <a:p>
                      <a:pPr algn="just"/>
                      <a:r>
                        <a:rPr lang="cs-CZ" sz="180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cs-CZ" sz="18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1778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3. os.</a:t>
                      </a:r>
                      <a:endParaRPr lang="cs-CZ" sz="18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1778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 b="1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laud</a:t>
                      </a:r>
                      <a:r>
                        <a:rPr lang="cs-CZ" sz="1800" b="1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cs-CZ" sz="1800" b="1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ā</a:t>
                      </a:r>
                      <a:r>
                        <a:rPr lang="cs-CZ" sz="1800" b="1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cs-CZ" sz="1800" b="1" dirty="0" err="1">
                          <a:solidFill>
                            <a:srgbClr val="00206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bu</a:t>
                      </a: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cs-CZ" sz="18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nt</a:t>
                      </a:r>
                      <a:endParaRPr lang="cs-CZ" sz="18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1778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budou chválit</a:t>
                      </a:r>
                      <a:endParaRPr lang="cs-CZ" sz="18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1778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cs-CZ" sz="18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1778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3. os.</a:t>
                      </a:r>
                      <a:endParaRPr lang="cs-CZ" sz="18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1778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 b="1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laud</a:t>
                      </a:r>
                      <a:r>
                        <a:rPr lang="cs-CZ" sz="1800" b="1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cs-CZ" sz="1800" b="1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ā</a:t>
                      </a:r>
                      <a:r>
                        <a:rPr lang="cs-CZ" sz="1800" b="1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cs-CZ" sz="1800" b="1" dirty="0" err="1">
                          <a:solidFill>
                            <a:srgbClr val="00206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bu</a:t>
                      </a: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cs-CZ" sz="18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ntur</a:t>
                      </a:r>
                      <a:endParaRPr lang="cs-CZ" sz="18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1778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 b="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budou chváleni</a:t>
                      </a:r>
                      <a:endParaRPr lang="cs-CZ" sz="1800" b="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17780" anchor="ctr"/>
                </a:tc>
                <a:extLst>
                  <a:ext uri="{0D108BD9-81ED-4DB2-BD59-A6C34878D82A}">
                    <a16:rowId xmlns:a16="http://schemas.microsoft.com/office/drawing/2014/main" val="2714356713"/>
                  </a:ext>
                </a:extLst>
              </a:tr>
            </a:tbl>
          </a:graphicData>
        </a:graphic>
      </p:graphicFrame>
      <p:graphicFrame>
        <p:nvGraphicFramePr>
          <p:cNvPr id="10" name="Tabulka 9">
            <a:extLst>
              <a:ext uri="{FF2B5EF4-FFF2-40B4-BE49-F238E27FC236}">
                <a16:creationId xmlns:a16="http://schemas.microsoft.com/office/drawing/2014/main" id="{4716F81D-D08C-4FD6-92D9-9D5108FBCF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061795"/>
              </p:ext>
            </p:extLst>
          </p:nvPr>
        </p:nvGraphicFramePr>
        <p:xfrm>
          <a:off x="279010" y="250874"/>
          <a:ext cx="10902461" cy="3038622"/>
        </p:xfrm>
        <a:graphic>
          <a:graphicData uri="http://schemas.openxmlformats.org/drawingml/2006/table">
            <a:tbl>
              <a:tblPr firstRow="1" firstCol="1" lastCol="1" bandRow="1" bandCol="1">
                <a:tableStyleId>{9DCAF9ED-07DC-4A11-8D7F-57B35C25682E}</a:tableStyleId>
              </a:tblPr>
              <a:tblGrid>
                <a:gridCol w="548312">
                  <a:extLst>
                    <a:ext uri="{9D8B030D-6E8A-4147-A177-3AD203B41FA5}">
                      <a16:colId xmlns:a16="http://schemas.microsoft.com/office/drawing/2014/main" val="172239599"/>
                    </a:ext>
                  </a:extLst>
                </a:gridCol>
                <a:gridCol w="758536">
                  <a:extLst>
                    <a:ext uri="{9D8B030D-6E8A-4147-A177-3AD203B41FA5}">
                      <a16:colId xmlns:a16="http://schemas.microsoft.com/office/drawing/2014/main" val="981947038"/>
                    </a:ext>
                  </a:extLst>
                </a:gridCol>
                <a:gridCol w="1826167">
                  <a:extLst>
                    <a:ext uri="{9D8B030D-6E8A-4147-A177-3AD203B41FA5}">
                      <a16:colId xmlns:a16="http://schemas.microsoft.com/office/drawing/2014/main" val="703837640"/>
                    </a:ext>
                  </a:extLst>
                </a:gridCol>
                <a:gridCol w="1790677">
                  <a:extLst>
                    <a:ext uri="{9D8B030D-6E8A-4147-A177-3AD203B41FA5}">
                      <a16:colId xmlns:a16="http://schemas.microsoft.com/office/drawing/2014/main" val="561278164"/>
                    </a:ext>
                  </a:extLst>
                </a:gridCol>
                <a:gridCol w="520505">
                  <a:extLst>
                    <a:ext uri="{9D8B030D-6E8A-4147-A177-3AD203B41FA5}">
                      <a16:colId xmlns:a16="http://schemas.microsoft.com/office/drawing/2014/main" val="3527254649"/>
                    </a:ext>
                  </a:extLst>
                </a:gridCol>
                <a:gridCol w="815926">
                  <a:extLst>
                    <a:ext uri="{9D8B030D-6E8A-4147-A177-3AD203B41FA5}">
                      <a16:colId xmlns:a16="http://schemas.microsoft.com/office/drawing/2014/main" val="744508256"/>
                    </a:ext>
                  </a:extLst>
                </a:gridCol>
                <a:gridCol w="1856935">
                  <a:extLst>
                    <a:ext uri="{9D8B030D-6E8A-4147-A177-3AD203B41FA5}">
                      <a16:colId xmlns:a16="http://schemas.microsoft.com/office/drawing/2014/main" val="2843888645"/>
                    </a:ext>
                  </a:extLst>
                </a:gridCol>
                <a:gridCol w="2785403">
                  <a:extLst>
                    <a:ext uri="{9D8B030D-6E8A-4147-A177-3AD203B41FA5}">
                      <a16:colId xmlns:a16="http://schemas.microsoft.com/office/drawing/2014/main" val="675856973"/>
                    </a:ext>
                  </a:extLst>
                </a:gridCol>
              </a:tblGrid>
              <a:tr h="496102">
                <a:tc gridSpan="4">
                  <a:txBody>
                    <a:bodyPr/>
                    <a:lstStyle/>
                    <a:p>
                      <a:pPr algn="just"/>
                      <a:r>
                        <a:rPr lang="cs-CZ" sz="180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Aktivum imperfekta</a:t>
                      </a:r>
                      <a:endParaRPr lang="cs-CZ" sz="18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17780" marB="1778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/>
                      <a:r>
                        <a:rPr lang="cs-CZ" sz="180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Pasivum imperfekta</a:t>
                      </a:r>
                      <a:endParaRPr lang="cs-CZ" sz="18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17780" marB="1778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1295204"/>
                  </a:ext>
                </a:extLst>
              </a:tr>
              <a:tr h="452692">
                <a:tc>
                  <a:txBody>
                    <a:bodyPr/>
                    <a:lstStyle/>
                    <a:p>
                      <a:pPr algn="just"/>
                      <a:r>
                        <a:rPr lang="cs-CZ" sz="1800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sg</a:t>
                      </a:r>
                      <a:r>
                        <a:rPr lang="cs-CZ" sz="180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.</a:t>
                      </a:r>
                      <a:endParaRPr lang="cs-CZ" sz="18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1778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1. os.</a:t>
                      </a:r>
                      <a:endParaRPr lang="cs-CZ" sz="18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1778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 b="1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laud</a:t>
                      </a:r>
                      <a:r>
                        <a:rPr lang="cs-CZ" sz="1800" b="1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cs-CZ" sz="1800" b="1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ā</a:t>
                      </a: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cs-CZ" sz="1800" b="1" dirty="0">
                          <a:solidFill>
                            <a:srgbClr val="00206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ba</a:t>
                      </a: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cs-CZ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</a:t>
                      </a:r>
                      <a:r>
                        <a:rPr lang="cs-CZ" sz="1800" b="1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endParaRPr lang="cs-CZ" sz="1800" b="1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1778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chválil/a/o jsem</a:t>
                      </a:r>
                      <a:endParaRPr lang="cs-CZ" sz="24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1778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 b="1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sg</a:t>
                      </a:r>
                      <a:r>
                        <a:rPr lang="cs-CZ" sz="1800" b="1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.</a:t>
                      </a:r>
                      <a:endParaRPr lang="cs-CZ" sz="1800" b="1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1778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1. os.</a:t>
                      </a:r>
                      <a:endParaRPr lang="cs-CZ" sz="18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1778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 b="1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laud</a:t>
                      </a:r>
                      <a:r>
                        <a:rPr lang="cs-CZ" sz="1800" b="1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cs-CZ" sz="1800" b="1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ā</a:t>
                      </a: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cs-CZ" sz="1800" b="1" dirty="0">
                          <a:solidFill>
                            <a:srgbClr val="00206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ba</a:t>
                      </a: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cs-CZ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</a:t>
                      </a:r>
                      <a:r>
                        <a:rPr lang="cs-CZ" sz="1800" b="1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endParaRPr lang="cs-CZ" sz="1800" b="1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1778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800" b="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byl/a/o jsem chválen/a/o</a:t>
                      </a:r>
                      <a:endParaRPr lang="cs-CZ" sz="1800" b="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17780" marB="0" anchor="ctr"/>
                </a:tc>
                <a:extLst>
                  <a:ext uri="{0D108BD9-81ED-4DB2-BD59-A6C34878D82A}">
                    <a16:rowId xmlns:a16="http://schemas.microsoft.com/office/drawing/2014/main" val="1252867195"/>
                  </a:ext>
                </a:extLst>
              </a:tr>
              <a:tr h="409284">
                <a:tc>
                  <a:txBody>
                    <a:bodyPr/>
                    <a:lstStyle/>
                    <a:p>
                      <a:pPr algn="just"/>
                      <a:r>
                        <a:rPr lang="cs-CZ" sz="180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cs-CZ" sz="18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2. os.</a:t>
                      </a:r>
                      <a:endParaRPr lang="cs-CZ" sz="18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 b="1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laud</a:t>
                      </a:r>
                      <a:r>
                        <a:rPr lang="cs-CZ" sz="1800" b="1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cs-CZ" sz="1800" b="1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ā</a:t>
                      </a:r>
                      <a:r>
                        <a:rPr lang="cs-CZ" sz="1800" b="1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cs-CZ" sz="1800" b="1" dirty="0" err="1">
                          <a:solidFill>
                            <a:srgbClr val="00206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bā</a:t>
                      </a: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cs-CZ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</a:t>
                      </a:r>
                      <a:endParaRPr lang="cs-CZ" sz="18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chválil jsi</a:t>
                      </a:r>
                      <a:endParaRPr lang="cs-CZ" sz="18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 b="1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cs-CZ" sz="1800" b="1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2. os.</a:t>
                      </a:r>
                      <a:endParaRPr lang="cs-CZ" sz="18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 b="1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laud</a:t>
                      </a:r>
                      <a:r>
                        <a:rPr lang="cs-CZ" sz="1800" b="1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cs-CZ" sz="1800" b="1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ā</a:t>
                      </a:r>
                      <a:r>
                        <a:rPr lang="cs-CZ" sz="1800" b="1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cs-CZ" sz="1800" b="1" dirty="0" err="1">
                          <a:solidFill>
                            <a:srgbClr val="00206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bā</a:t>
                      </a: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cs-CZ" sz="18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ris</a:t>
                      </a:r>
                      <a:endParaRPr lang="cs-CZ" sz="18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 b="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byl jsi chválen</a:t>
                      </a:r>
                      <a:endParaRPr lang="cs-CZ" sz="1800" b="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13489361"/>
                  </a:ext>
                </a:extLst>
              </a:tr>
              <a:tr h="409284">
                <a:tc>
                  <a:txBody>
                    <a:bodyPr/>
                    <a:lstStyle/>
                    <a:p>
                      <a:pPr algn="just"/>
                      <a:r>
                        <a:rPr lang="cs-CZ" sz="180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cs-CZ" sz="18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3. os.</a:t>
                      </a:r>
                      <a:endParaRPr lang="cs-CZ" sz="18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 b="1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laud</a:t>
                      </a:r>
                      <a:r>
                        <a:rPr lang="cs-CZ" sz="1800" b="1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cs-CZ" sz="1800" b="1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ā</a:t>
                      </a:r>
                      <a:r>
                        <a:rPr lang="cs-CZ" sz="1800" b="1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cs-CZ" sz="1800" b="1" dirty="0">
                          <a:solidFill>
                            <a:srgbClr val="00206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ba</a:t>
                      </a: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cs-CZ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</a:t>
                      </a:r>
                      <a:endParaRPr lang="cs-CZ" sz="18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chválil</a:t>
                      </a:r>
                      <a:endParaRPr lang="cs-CZ" sz="18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 b="1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cs-CZ" sz="1800" b="1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3. os.</a:t>
                      </a:r>
                      <a:endParaRPr lang="cs-CZ" sz="18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 b="1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laud</a:t>
                      </a:r>
                      <a:r>
                        <a:rPr lang="cs-CZ" sz="1800" b="1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cs-CZ" sz="1800" b="1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ā</a:t>
                      </a:r>
                      <a:r>
                        <a:rPr lang="cs-CZ" sz="1800" b="1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cs-CZ" sz="1800" b="1" dirty="0" err="1">
                          <a:solidFill>
                            <a:srgbClr val="00206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bā</a:t>
                      </a: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cs-CZ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tur</a:t>
                      </a:r>
                      <a:endParaRPr lang="cs-CZ" sz="18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 b="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byl chválen</a:t>
                      </a:r>
                      <a:endParaRPr lang="cs-CZ" sz="1800" b="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66376313"/>
                  </a:ext>
                </a:extLst>
              </a:tr>
              <a:tr h="409284">
                <a:tc>
                  <a:txBody>
                    <a:bodyPr/>
                    <a:lstStyle/>
                    <a:p>
                      <a:pPr algn="just"/>
                      <a:r>
                        <a:rPr lang="cs-CZ" sz="180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pl.</a:t>
                      </a:r>
                      <a:endParaRPr lang="cs-CZ" sz="18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1. os.</a:t>
                      </a:r>
                      <a:endParaRPr lang="cs-CZ" sz="18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 b="1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laud</a:t>
                      </a:r>
                      <a:r>
                        <a:rPr lang="cs-CZ" sz="1800" b="1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cs-CZ" sz="1800" b="1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ā</a:t>
                      </a:r>
                      <a:r>
                        <a:rPr lang="cs-CZ" sz="1800" b="1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cs-CZ" sz="1800" b="1" dirty="0" err="1">
                          <a:solidFill>
                            <a:srgbClr val="00206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bā</a:t>
                      </a: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cs-CZ" sz="18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mus</a:t>
                      </a:r>
                      <a:endParaRPr lang="cs-CZ" sz="18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chválili jsme</a:t>
                      </a:r>
                      <a:endParaRPr lang="cs-CZ" sz="18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 b="1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pl</a:t>
                      </a:r>
                      <a:r>
                        <a:rPr lang="cs-CZ" sz="1800" b="1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.</a:t>
                      </a:r>
                      <a:endParaRPr lang="cs-CZ" sz="1800" b="1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1. os.</a:t>
                      </a:r>
                      <a:endParaRPr lang="cs-CZ" sz="18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 b="1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laud</a:t>
                      </a:r>
                      <a:r>
                        <a:rPr lang="cs-CZ" sz="1800" b="1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cs-CZ" sz="1800" b="1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ā</a:t>
                      </a:r>
                      <a:r>
                        <a:rPr lang="cs-CZ" sz="1800" b="1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cs-CZ" sz="1800" b="1" dirty="0" err="1">
                          <a:solidFill>
                            <a:srgbClr val="00206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bā</a:t>
                      </a: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cs-CZ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mur</a:t>
                      </a:r>
                      <a:endParaRPr lang="cs-CZ" sz="18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 b="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byli jsme chváleni </a:t>
                      </a:r>
                      <a:endParaRPr lang="cs-CZ" sz="1800" b="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72188780"/>
                  </a:ext>
                </a:extLst>
              </a:tr>
              <a:tr h="409284">
                <a:tc>
                  <a:txBody>
                    <a:bodyPr/>
                    <a:lstStyle/>
                    <a:p>
                      <a:pPr algn="just"/>
                      <a:r>
                        <a:rPr lang="cs-CZ" sz="180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cs-CZ" sz="18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2. os.</a:t>
                      </a:r>
                      <a:endParaRPr lang="cs-CZ" sz="18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 b="1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laud</a:t>
                      </a:r>
                      <a:r>
                        <a:rPr lang="cs-CZ" sz="1800" b="1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cs-CZ" sz="1800" b="1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ā</a:t>
                      </a:r>
                      <a:r>
                        <a:rPr lang="cs-CZ" sz="1800" b="1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cs-CZ" sz="1800" b="1" dirty="0" err="1">
                          <a:solidFill>
                            <a:srgbClr val="00206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bā</a:t>
                      </a: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cs-CZ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tis</a:t>
                      </a:r>
                      <a:endParaRPr lang="cs-CZ" sz="18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chválili jste</a:t>
                      </a:r>
                      <a:endParaRPr lang="cs-CZ" sz="18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cs-CZ" sz="18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2. os.</a:t>
                      </a:r>
                      <a:endParaRPr lang="cs-CZ" sz="18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 b="1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laud</a:t>
                      </a:r>
                      <a:r>
                        <a:rPr lang="cs-CZ" sz="1800" b="1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cs-CZ" sz="1800" b="1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ā</a:t>
                      </a:r>
                      <a:r>
                        <a:rPr lang="cs-CZ" sz="1800" b="1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cs-CZ" sz="1800" b="1" dirty="0" err="1">
                          <a:solidFill>
                            <a:srgbClr val="00206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bā</a:t>
                      </a: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cs-CZ" sz="18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minī</a:t>
                      </a:r>
                      <a:endParaRPr lang="cs-CZ" sz="18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 b="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byli jste chváleni</a:t>
                      </a:r>
                      <a:endParaRPr lang="cs-CZ" sz="1800" b="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31864515"/>
                  </a:ext>
                </a:extLst>
              </a:tr>
              <a:tr h="452692">
                <a:tc>
                  <a:txBody>
                    <a:bodyPr/>
                    <a:lstStyle/>
                    <a:p>
                      <a:pPr algn="just"/>
                      <a:r>
                        <a:rPr lang="cs-CZ" sz="180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cs-CZ" sz="18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1778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3. os.</a:t>
                      </a:r>
                      <a:endParaRPr lang="cs-CZ" sz="18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1778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 b="1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laud</a:t>
                      </a:r>
                      <a:r>
                        <a:rPr lang="cs-CZ" sz="1800" b="1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cs-CZ" sz="1800" b="1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ā</a:t>
                      </a:r>
                      <a:r>
                        <a:rPr lang="cs-CZ" sz="1800" b="1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cs-CZ" sz="1800" b="1" dirty="0">
                          <a:solidFill>
                            <a:srgbClr val="00206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ba</a:t>
                      </a: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cs-CZ" sz="18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nt</a:t>
                      </a:r>
                      <a:endParaRPr lang="cs-CZ" sz="18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1778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chválili</a:t>
                      </a:r>
                      <a:endParaRPr lang="cs-CZ" sz="18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1778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cs-CZ" sz="18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1778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3. os.</a:t>
                      </a:r>
                      <a:endParaRPr lang="cs-CZ" sz="18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1778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 b="1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laud</a:t>
                      </a:r>
                      <a:r>
                        <a:rPr lang="cs-CZ" sz="1800" b="1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cs-CZ" sz="1800" b="1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ā</a:t>
                      </a:r>
                      <a:r>
                        <a:rPr lang="cs-CZ" sz="1800" b="1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cs-CZ" sz="1800" b="1" dirty="0">
                          <a:solidFill>
                            <a:srgbClr val="00206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ba</a:t>
                      </a: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cs-CZ" sz="18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ntur</a:t>
                      </a:r>
                      <a:endParaRPr lang="cs-CZ" sz="18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1778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 b="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byli chváleni</a:t>
                      </a:r>
                      <a:endParaRPr lang="cs-CZ" sz="1800" b="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17780" anchor="ctr"/>
                </a:tc>
                <a:extLst>
                  <a:ext uri="{0D108BD9-81ED-4DB2-BD59-A6C34878D82A}">
                    <a16:rowId xmlns:a16="http://schemas.microsoft.com/office/drawing/2014/main" val="2714356713"/>
                  </a:ext>
                </a:extLst>
              </a:tr>
            </a:tbl>
          </a:graphicData>
        </a:graphic>
      </p:graphicFrame>
      <p:pic>
        <p:nvPicPr>
          <p:cNvPr id="6" name="Zástupný obsah 5" descr="Obsah obrázku kočka, interiér, savci, vsedě&#10;&#10;Popis byl vytvořen automaticky">
            <a:extLst>
              <a:ext uri="{FF2B5EF4-FFF2-40B4-BE49-F238E27FC236}">
                <a16:creationId xmlns:a16="http://schemas.microsoft.com/office/drawing/2014/main" id="{472FD722-D86E-41D2-9651-1302E853C0A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660" y="2325781"/>
            <a:ext cx="2003621" cy="200362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2" name="Mrak 11">
            <a:extLst>
              <a:ext uri="{FF2B5EF4-FFF2-40B4-BE49-F238E27FC236}">
                <a16:creationId xmlns:a16="http://schemas.microsoft.com/office/drawing/2014/main" id="{31576DEC-3FFF-4118-A0D3-032AD37597F4}"/>
              </a:ext>
            </a:extLst>
          </p:cNvPr>
          <p:cNvSpPr/>
          <p:nvPr/>
        </p:nvSpPr>
        <p:spPr>
          <a:xfrm>
            <a:off x="10179660" y="4120394"/>
            <a:ext cx="2429681" cy="1498587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err="1">
                <a:latin typeface="Segoe UI" panose="020B0502040204020203" pitchFamily="34" charset="0"/>
                <a:cs typeface="Segoe UI" panose="020B0502040204020203" pitchFamily="34" charset="0"/>
              </a:rPr>
              <a:t>sacrific</a:t>
            </a:r>
            <a:r>
              <a:rPr lang="cs-CZ" sz="18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ō</a:t>
            </a:r>
            <a:r>
              <a:rPr lang="cs-CZ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cs-CZ" sz="18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āre</a:t>
            </a:r>
            <a:endParaRPr lang="cs-CZ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43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D9D36D6-2AC5-46A1-A849-4C82D5264A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A5F35D5-25E9-4E01-BD7E-77F63660C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4955" y="552183"/>
            <a:ext cx="5998840" cy="826452"/>
          </a:xfrm>
          <a:noFill/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z="52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Pasivum</a:t>
            </a:r>
            <a:endParaRPr lang="en-US" sz="52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5" name="Zástupný obsah 4" descr="Obsah obrázku hračka, panenka, oranžová, hledání&#10;&#10;Popis byl vytvořen automaticky">
            <a:extLst>
              <a:ext uri="{FF2B5EF4-FFF2-40B4-BE49-F238E27FC236}">
                <a16:creationId xmlns:a16="http://schemas.microsoft.com/office/drawing/2014/main" id="{2C195E52-2732-47F7-96F3-4DE887CB58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3169"/>
          <a:stretch/>
        </p:blipFill>
        <p:spPr>
          <a:xfrm>
            <a:off x="20" y="10"/>
            <a:ext cx="4992985" cy="6857990"/>
          </a:xfrm>
          <a:prstGeom prst="rect">
            <a:avLst/>
          </a:prstGeom>
        </p:spPr>
      </p:pic>
      <p:sp>
        <p:nvSpPr>
          <p:cNvPr id="6" name="Mrak 5">
            <a:extLst>
              <a:ext uri="{FF2B5EF4-FFF2-40B4-BE49-F238E27FC236}">
                <a16:creationId xmlns:a16="http://schemas.microsoft.com/office/drawing/2014/main" id="{2F6F5BCF-A63B-487F-85A6-D4DEE59AAA1D}"/>
              </a:ext>
            </a:extLst>
          </p:cNvPr>
          <p:cNvSpPr/>
          <p:nvPr/>
        </p:nvSpPr>
        <p:spPr>
          <a:xfrm>
            <a:off x="336449" y="4923693"/>
            <a:ext cx="3166406" cy="1698864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aedificō</a:t>
            </a:r>
            <a:r>
              <a:rPr lang="cs-CZ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cs-CZ" sz="24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āre</a:t>
            </a:r>
            <a:endParaRPr lang="cs-CZ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4EAACE32-E109-41F1-B057-854CDFAFF47F}"/>
              </a:ext>
            </a:extLst>
          </p:cNvPr>
          <p:cNvSpPr txBox="1"/>
          <p:nvPr/>
        </p:nvSpPr>
        <p:spPr>
          <a:xfrm>
            <a:off x="5570806" y="1533378"/>
            <a:ext cx="599884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>
                <a:latin typeface="Segoe UI" panose="020B0502040204020203" pitchFamily="34" charset="0"/>
                <a:cs typeface="Segoe UI" panose="020B0502040204020203" pitchFamily="34" charset="0"/>
              </a:rPr>
              <a:t>původce děje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životný</a:t>
            </a:r>
            <a:r>
              <a:rPr lang="cs-CZ" sz="2400" dirty="0">
                <a:latin typeface="Segoe UI" panose="020B0502040204020203" pitchFamily="34" charset="0"/>
                <a:cs typeface="Segoe UI" panose="020B0502040204020203" pitchFamily="34" charset="0"/>
              </a:rPr>
              <a:t> s předložkou </a:t>
            </a:r>
            <a:r>
              <a:rPr lang="cs-CZ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ā/ab + ablativ</a:t>
            </a:r>
            <a:br>
              <a:rPr lang="cs-CZ" sz="24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cs-CZ" sz="2400" i="1" dirty="0" err="1">
                <a:latin typeface="Segoe UI" panose="020B0502040204020203" pitchFamily="34" charset="0"/>
                <a:cs typeface="Segoe UI" panose="020B0502040204020203" pitchFamily="34" charset="0"/>
              </a:rPr>
              <a:t>Puella</a:t>
            </a:r>
            <a:r>
              <a:rPr lang="cs-CZ" sz="2400" i="1" dirty="0">
                <a:latin typeface="Segoe UI" panose="020B0502040204020203" pitchFamily="34" charset="0"/>
                <a:cs typeface="Segoe UI" panose="020B0502040204020203" pitchFamily="34" charset="0"/>
              </a:rPr>
              <a:t> ā </a:t>
            </a:r>
            <a:r>
              <a:rPr lang="cs-CZ" sz="2400" i="1" dirty="0" err="1">
                <a:latin typeface="Segoe UI" panose="020B0502040204020203" pitchFamily="34" charset="0"/>
                <a:cs typeface="Segoe UI" panose="020B0502040204020203" pitchFamily="34" charset="0"/>
              </a:rPr>
              <a:t>magistrā</a:t>
            </a:r>
            <a:r>
              <a:rPr lang="cs-CZ" sz="2400" i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cs-CZ" sz="2400" i="1" dirty="0" err="1">
                <a:latin typeface="Segoe UI" panose="020B0502040204020203" pitchFamily="34" charset="0"/>
                <a:cs typeface="Segoe UI" panose="020B0502040204020203" pitchFamily="34" charset="0"/>
              </a:rPr>
              <a:t>laudātur</a:t>
            </a:r>
            <a:r>
              <a:rPr lang="cs-CZ" sz="2400" i="1" dirty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br>
              <a:rPr lang="cs-CZ" sz="2400" i="1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cs-CZ" sz="2400" i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neživotný</a:t>
            </a:r>
            <a:r>
              <a:rPr lang="cs-CZ" sz="2400" dirty="0">
                <a:latin typeface="Segoe UI" panose="020B0502040204020203" pitchFamily="34" charset="0"/>
                <a:cs typeface="Segoe UI" panose="020B0502040204020203" pitchFamily="34" charset="0"/>
              </a:rPr>
              <a:t> jen v ablativu</a:t>
            </a:r>
            <a:br>
              <a:rPr lang="cs-CZ" sz="24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cs-CZ" sz="2400" i="1" dirty="0" err="1">
                <a:latin typeface="Segoe UI" panose="020B0502040204020203" pitchFamily="34" charset="0"/>
                <a:cs typeface="Segoe UI" panose="020B0502040204020203" pitchFamily="34" charset="0"/>
              </a:rPr>
              <a:t>Puella</a:t>
            </a:r>
            <a:r>
              <a:rPr lang="cs-CZ" sz="2400" i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cs-CZ" sz="2400" i="1" dirty="0" err="1">
                <a:latin typeface="Segoe UI" panose="020B0502040204020203" pitchFamily="34" charset="0"/>
                <a:cs typeface="Segoe UI" panose="020B0502040204020203" pitchFamily="34" charset="0"/>
              </a:rPr>
              <a:t>aquā</a:t>
            </a:r>
            <a:r>
              <a:rPr lang="cs-CZ" sz="2400" i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cs-CZ" sz="2400" i="1" dirty="0" err="1">
                <a:latin typeface="Segoe UI" panose="020B0502040204020203" pitchFamily="34" charset="0"/>
                <a:cs typeface="Segoe UI" panose="020B0502040204020203" pitchFamily="34" charset="0"/>
              </a:rPr>
              <a:t>lavātur</a:t>
            </a:r>
            <a:r>
              <a:rPr lang="cs-CZ" sz="2400" i="1" dirty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br>
              <a:rPr lang="cs-CZ" sz="2400" i="1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cs-CZ" sz="2400" i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>
                <a:latin typeface="Segoe UI" panose="020B0502040204020203" pitchFamily="34" charset="0"/>
                <a:cs typeface="Segoe UI" panose="020B0502040204020203" pitchFamily="34" charset="0"/>
              </a:rPr>
              <a:t>překládáme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>
                <a:latin typeface="Segoe UI" panose="020B0502040204020203" pitchFamily="34" charset="0"/>
                <a:cs typeface="Segoe UI" panose="020B0502040204020203" pitchFamily="34" charset="0"/>
              </a:rPr>
              <a:t>slovesem v pasivu</a:t>
            </a:r>
            <a:br>
              <a:rPr lang="cs-CZ" sz="24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cs-CZ" sz="2400" i="1" dirty="0">
                <a:latin typeface="Segoe UI" panose="020B0502040204020203" pitchFamily="34" charset="0"/>
                <a:cs typeface="Segoe UI" panose="020B0502040204020203" pitchFamily="34" charset="0"/>
              </a:rPr>
              <a:t>Dívka je myta.</a:t>
            </a:r>
            <a:br>
              <a:rPr lang="cs-CZ" sz="2400" i="1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cs-CZ" sz="2400" i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>
                <a:latin typeface="Segoe UI" panose="020B0502040204020203" pitchFamily="34" charset="0"/>
                <a:cs typeface="Segoe UI" panose="020B0502040204020203" pitchFamily="34" charset="0"/>
              </a:rPr>
              <a:t>zvratným slovesem</a:t>
            </a:r>
            <a:br>
              <a:rPr lang="cs-CZ" sz="24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cs-CZ" sz="2400" i="1" dirty="0">
                <a:latin typeface="Segoe UI" panose="020B0502040204020203" pitchFamily="34" charset="0"/>
                <a:cs typeface="Segoe UI" panose="020B0502040204020203" pitchFamily="34" charset="0"/>
              </a:rPr>
              <a:t>Dívka se myje.</a:t>
            </a:r>
            <a:endParaRPr lang="cs-CZ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036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4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16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FA5F35D5-25E9-4E01-BD7E-77F63660C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6"/>
            <a:ext cx="4977976" cy="82397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Slovesné</a:t>
            </a:r>
            <a:r>
              <a:rPr lang="en-US" dirty="0">
                <a:solidFill>
                  <a:srgbClr val="0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vazby</a:t>
            </a:r>
            <a:endParaRPr lang="en-US" dirty="0">
              <a:solidFill>
                <a:srgbClr val="000000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23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9" name="Obrázek 8" descr="Obsah obrázku hvězda, pták&#10;&#10;Popis byl vytvořen automaticky">
            <a:extLst>
              <a:ext uri="{FF2B5EF4-FFF2-40B4-BE49-F238E27FC236}">
                <a16:creationId xmlns:a16="http://schemas.microsoft.com/office/drawing/2014/main" id="{0F0097F7-97F2-4491-9F69-6AD5E728F04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48"/>
          <a:stretch/>
        </p:blipFill>
        <p:spPr>
          <a:xfrm>
            <a:off x="20" y="907231"/>
            <a:ext cx="4838021" cy="5063738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4EAACE32-E109-41F1-B057-854CDFAFF47F}"/>
              </a:ext>
            </a:extLst>
          </p:cNvPr>
          <p:cNvSpPr txBox="1"/>
          <p:nvPr/>
        </p:nvSpPr>
        <p:spPr>
          <a:xfrm>
            <a:off x="6094104" y="1644543"/>
            <a:ext cx="4977578" cy="19707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mohou</a:t>
            </a:r>
            <a:r>
              <a:rPr lang="en-US" sz="20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být</a:t>
            </a:r>
            <a:r>
              <a:rPr lang="en-US" sz="20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rozdílné</a:t>
            </a:r>
            <a:r>
              <a:rPr lang="en-US" sz="20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od </a:t>
            </a:r>
            <a:r>
              <a:rPr lang="en-US" sz="2000" dirty="0" err="1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češtiny</a:t>
            </a:r>
            <a:r>
              <a:rPr lang="en-US" sz="20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– </a:t>
            </a:r>
            <a:r>
              <a:rPr lang="en-US" sz="2000" dirty="0" err="1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uvedeny</a:t>
            </a:r>
            <a:r>
              <a:rPr lang="en-US" sz="20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ve</a:t>
            </a:r>
            <a:r>
              <a:rPr lang="en-US" sz="20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slovníku</a:t>
            </a:r>
            <a:endParaRPr lang="en-US" sz="2000" dirty="0">
              <a:solidFill>
                <a:srgbClr val="0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např</a:t>
            </a:r>
            <a:r>
              <a:rPr lang="en-US" sz="20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r>
              <a:rPr lang="en-US" sz="2000" b="1" dirty="0" err="1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adiuvō</a:t>
            </a:r>
            <a:r>
              <a:rPr lang="en-US" sz="2000" b="1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sz="2000" b="1" dirty="0" err="1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āre</a:t>
            </a:r>
            <a:r>
              <a:rPr lang="en-US" sz="2000" b="1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+ </a:t>
            </a:r>
            <a:r>
              <a:rPr lang="en-US" sz="2000" b="1" dirty="0" err="1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akuzativ</a:t>
            </a:r>
            <a:r>
              <a:rPr lang="en-US" sz="2000" b="1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„</a:t>
            </a:r>
            <a:r>
              <a:rPr lang="en-US" sz="2000" dirty="0" err="1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pomáhat</a:t>
            </a:r>
            <a:r>
              <a:rPr lang="en-US" sz="20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“</a:t>
            </a: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 </a:t>
            </a:r>
            <a:r>
              <a:rPr lang="en-US" sz="2000" dirty="0" err="1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latině</a:t>
            </a:r>
            <a:r>
              <a:rPr lang="en-US" sz="20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doslova</a:t>
            </a:r>
            <a:r>
              <a:rPr lang="en-US" sz="20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pomáhat</a:t>
            </a:r>
            <a:r>
              <a:rPr lang="en-US" sz="2000" i="1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koho</a:t>
            </a:r>
            <a:r>
              <a:rPr lang="en-US" sz="2000" i="1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co</a:t>
            </a:r>
            <a:endParaRPr lang="en-US" sz="2000" dirty="0">
              <a:solidFill>
                <a:srgbClr val="0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Řečová bublina: oválný bublinový popisek 10">
            <a:extLst>
              <a:ext uri="{FF2B5EF4-FFF2-40B4-BE49-F238E27FC236}">
                <a16:creationId xmlns:a16="http://schemas.microsoft.com/office/drawing/2014/main" id="{8A5CA96D-9668-45C8-9226-C3A3A102F98C}"/>
              </a:ext>
            </a:extLst>
          </p:cNvPr>
          <p:cNvSpPr/>
          <p:nvPr/>
        </p:nvSpPr>
        <p:spPr>
          <a:xfrm>
            <a:off x="3453600" y="3964394"/>
            <a:ext cx="4495781" cy="1831495"/>
          </a:xfrm>
          <a:prstGeom prst="wedgeEllipseCallout">
            <a:avLst>
              <a:gd name="adj1" fmla="val -54791"/>
              <a:gd name="adj2" fmla="val -8942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Milujeme vám </a:t>
            </a:r>
            <a:b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a pomáháme vás!*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C8A9ACB4-C95B-4EC6-8BE6-96CC2E84A916}"/>
              </a:ext>
            </a:extLst>
          </p:cNvPr>
          <p:cNvSpPr txBox="1"/>
          <p:nvPr/>
        </p:nvSpPr>
        <p:spPr>
          <a:xfrm>
            <a:off x="9445359" y="6139581"/>
            <a:ext cx="2746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Segoe UI" panose="020B0502040204020203" pitchFamily="34" charset="0"/>
                <a:cs typeface="Segoe UI" panose="020B0502040204020203" pitchFamily="34" charset="0"/>
              </a:rPr>
              <a:t>* © Vesmírná drůbež</a:t>
            </a:r>
          </a:p>
        </p:txBody>
      </p:sp>
    </p:spTree>
    <p:extLst>
      <p:ext uri="{BB962C8B-B14F-4D97-AF65-F5344CB8AC3E}">
        <p14:creationId xmlns:p14="http://schemas.microsoft.com/office/powerpoint/2010/main" val="8914084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506</Words>
  <Application>Microsoft Office PowerPoint</Application>
  <PresentationFormat>Širokoúhlá obrazovka</PresentationFormat>
  <Paragraphs>196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Segoe UI</vt:lpstr>
      <vt:lpstr>Segoe UI Black</vt:lpstr>
      <vt:lpstr>Segoe UI Semibold</vt:lpstr>
      <vt:lpstr>Motiv Office</vt:lpstr>
      <vt:lpstr>2. lekce</vt:lpstr>
      <vt:lpstr>1. konjugace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Pasivum</vt:lpstr>
      <vt:lpstr>Slovesné vazby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lekce</dc:title>
  <dc:creator>Tomáš Weissar</dc:creator>
  <cp:lastModifiedBy>Tomáš Weissar</cp:lastModifiedBy>
  <cp:revision>2</cp:revision>
  <dcterms:created xsi:type="dcterms:W3CDTF">2020-10-18T16:13:51Z</dcterms:created>
  <dcterms:modified xsi:type="dcterms:W3CDTF">2020-10-18T16:37:32Z</dcterms:modified>
</cp:coreProperties>
</file>