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Weissar" userId="a8246f16-88e2-45d5-ab01-04bf394fdcbc" providerId="ADAL" clId="{ED0C5E57-3B56-4400-8F68-677EC2B2D4B6}"/>
    <pc:docChg chg="undo custSel mod addSld modSld">
      <pc:chgData name="Tomáš Weissar" userId="a8246f16-88e2-45d5-ab01-04bf394fdcbc" providerId="ADAL" clId="{ED0C5E57-3B56-4400-8F68-677EC2B2D4B6}" dt="2020-11-01T20:21:29.340" v="741" actId="27636"/>
      <pc:docMkLst>
        <pc:docMk/>
      </pc:docMkLst>
      <pc:sldChg chg="addSp delSp modSp new mod setBg setClrOvrMap">
        <pc:chgData name="Tomáš Weissar" userId="a8246f16-88e2-45d5-ab01-04bf394fdcbc" providerId="ADAL" clId="{ED0C5E57-3B56-4400-8F68-677EC2B2D4B6}" dt="2020-11-01T17:02:32.746" v="74" actId="20577"/>
        <pc:sldMkLst>
          <pc:docMk/>
          <pc:sldMk cId="1333460384" sldId="256"/>
        </pc:sldMkLst>
        <pc:spChg chg="mod">
          <ac:chgData name="Tomáš Weissar" userId="a8246f16-88e2-45d5-ab01-04bf394fdcbc" providerId="ADAL" clId="{ED0C5E57-3B56-4400-8F68-677EC2B2D4B6}" dt="2020-11-01T17:01:17.606" v="41" actId="2711"/>
          <ac:spMkLst>
            <pc:docMk/>
            <pc:sldMk cId="1333460384" sldId="256"/>
            <ac:spMk id="2" creationId="{138899A3-8315-499F-BED4-E8B88BC1D8EA}"/>
          </ac:spMkLst>
        </pc:spChg>
        <pc:spChg chg="mod">
          <ac:chgData name="Tomáš Weissar" userId="a8246f16-88e2-45d5-ab01-04bf394fdcbc" providerId="ADAL" clId="{ED0C5E57-3B56-4400-8F68-677EC2B2D4B6}" dt="2020-11-01T17:01:22.904" v="42" actId="2711"/>
          <ac:spMkLst>
            <pc:docMk/>
            <pc:sldMk cId="1333460384" sldId="256"/>
            <ac:spMk id="3" creationId="{93AA700F-1FCC-4E7A-81BC-D4E1266B79B2}"/>
          </ac:spMkLst>
        </pc:spChg>
        <pc:spChg chg="add mod">
          <ac:chgData name="Tomáš Weissar" userId="a8246f16-88e2-45d5-ab01-04bf394fdcbc" providerId="ADAL" clId="{ED0C5E57-3B56-4400-8F68-677EC2B2D4B6}" dt="2020-11-01T17:02:32.746" v="74" actId="20577"/>
          <ac:spMkLst>
            <pc:docMk/>
            <pc:sldMk cId="1333460384" sldId="256"/>
            <ac:spMk id="4" creationId="{55A57F29-8645-4024-8F48-3D7C5F3E8C0D}"/>
          </ac:spMkLst>
        </pc:spChg>
        <pc:spChg chg="add del">
          <ac:chgData name="Tomáš Weissar" userId="a8246f16-88e2-45d5-ab01-04bf394fdcbc" providerId="ADAL" clId="{ED0C5E57-3B56-4400-8F68-677EC2B2D4B6}" dt="2020-11-01T17:00:24.889" v="33" actId="26606"/>
          <ac:spMkLst>
            <pc:docMk/>
            <pc:sldMk cId="1333460384" sldId="256"/>
            <ac:spMk id="71" creationId="{0671A8AE-40A1-4631-A6B8-581AFF065482}"/>
          </ac:spMkLst>
        </pc:spChg>
        <pc:spChg chg="add del">
          <ac:chgData name="Tomáš Weissar" userId="a8246f16-88e2-45d5-ab01-04bf394fdcbc" providerId="ADAL" clId="{ED0C5E57-3B56-4400-8F68-677EC2B2D4B6}" dt="2020-11-01T17:00:24.889" v="33" actId="26606"/>
          <ac:spMkLst>
            <pc:docMk/>
            <pc:sldMk cId="1333460384" sldId="256"/>
            <ac:spMk id="73" creationId="{AB58EF07-17C2-48CF-ABB0-EEF1F17CB8F0}"/>
          </ac:spMkLst>
        </pc:spChg>
        <pc:spChg chg="add del">
          <ac:chgData name="Tomáš Weissar" userId="a8246f16-88e2-45d5-ab01-04bf394fdcbc" providerId="ADAL" clId="{ED0C5E57-3B56-4400-8F68-677EC2B2D4B6}" dt="2020-11-01T17:00:24.889" v="33" actId="26606"/>
          <ac:spMkLst>
            <pc:docMk/>
            <pc:sldMk cId="1333460384" sldId="256"/>
            <ac:spMk id="75" creationId="{AF2F604E-43BE-4DC3-B983-E071523364F8}"/>
          </ac:spMkLst>
        </pc:spChg>
        <pc:spChg chg="add del">
          <ac:chgData name="Tomáš Weissar" userId="a8246f16-88e2-45d5-ab01-04bf394fdcbc" providerId="ADAL" clId="{ED0C5E57-3B56-4400-8F68-677EC2B2D4B6}" dt="2020-11-01T17:00:24.889" v="33" actId="26606"/>
          <ac:spMkLst>
            <pc:docMk/>
            <pc:sldMk cId="1333460384" sldId="256"/>
            <ac:spMk id="77" creationId="{08C9B587-E65E-4B52-B37C-ABEBB6E87928}"/>
          </ac:spMkLst>
        </pc:spChg>
        <pc:spChg chg="add del">
          <ac:chgData name="Tomáš Weissar" userId="a8246f16-88e2-45d5-ab01-04bf394fdcbc" providerId="ADAL" clId="{ED0C5E57-3B56-4400-8F68-677EC2B2D4B6}" dt="2020-11-01T17:00:27.404" v="35" actId="26606"/>
          <ac:spMkLst>
            <pc:docMk/>
            <pc:sldMk cId="1333460384" sldId="256"/>
            <ac:spMk id="1028" creationId="{71B2258F-86CA-4D4D-8270-BC05FCDEBFB3}"/>
          </ac:spMkLst>
        </pc:spChg>
        <pc:spChg chg="add del">
          <ac:chgData name="Tomáš Weissar" userId="a8246f16-88e2-45d5-ab01-04bf394fdcbc" providerId="ADAL" clId="{ED0C5E57-3B56-4400-8F68-677EC2B2D4B6}" dt="2020-11-01T17:00:35.728" v="37" actId="26606"/>
          <ac:spMkLst>
            <pc:docMk/>
            <pc:sldMk cId="1333460384" sldId="256"/>
            <ac:spMk id="1030" creationId="{5A59F003-E00A-43F9-91DC-CC54E3B87466}"/>
          </ac:spMkLst>
        </pc:spChg>
        <pc:spChg chg="add del">
          <ac:chgData name="Tomáš Weissar" userId="a8246f16-88e2-45d5-ab01-04bf394fdcbc" providerId="ADAL" clId="{ED0C5E57-3B56-4400-8F68-677EC2B2D4B6}" dt="2020-11-01T17:00:35.728" v="37" actId="26606"/>
          <ac:spMkLst>
            <pc:docMk/>
            <pc:sldMk cId="1333460384" sldId="256"/>
            <ac:spMk id="1031" creationId="{D74A4382-E3AD-430A-9A1F-DFA3E0E77A7D}"/>
          </ac:spMkLst>
        </pc:spChg>
        <pc:spChg chg="add del">
          <ac:chgData name="Tomáš Weissar" userId="a8246f16-88e2-45d5-ab01-04bf394fdcbc" providerId="ADAL" clId="{ED0C5E57-3B56-4400-8F68-677EC2B2D4B6}" dt="2020-11-01T17:00:35.728" v="37" actId="26606"/>
          <ac:spMkLst>
            <pc:docMk/>
            <pc:sldMk cId="1333460384" sldId="256"/>
            <ac:spMk id="1032" creationId="{79F40191-0F44-4FD1-82CC-ACB507C14BE6}"/>
          </ac:spMkLst>
        </pc:spChg>
        <pc:spChg chg="add del">
          <ac:chgData name="Tomáš Weissar" userId="a8246f16-88e2-45d5-ab01-04bf394fdcbc" providerId="ADAL" clId="{ED0C5E57-3B56-4400-8F68-677EC2B2D4B6}" dt="2020-11-01T17:01:04.264" v="39" actId="26606"/>
          <ac:spMkLst>
            <pc:docMk/>
            <pc:sldMk cId="1333460384" sldId="256"/>
            <ac:spMk id="1034" creationId="{E49CC64F-7275-4E33-961B-0C5CDC439875}"/>
          </ac:spMkLst>
        </pc:spChg>
        <pc:spChg chg="add">
          <ac:chgData name="Tomáš Weissar" userId="a8246f16-88e2-45d5-ab01-04bf394fdcbc" providerId="ADAL" clId="{ED0C5E57-3B56-4400-8F68-677EC2B2D4B6}" dt="2020-11-01T17:01:04.264" v="40" actId="26606"/>
          <ac:spMkLst>
            <pc:docMk/>
            <pc:sldMk cId="1333460384" sldId="256"/>
            <ac:spMk id="1036" creationId="{0671A8AE-40A1-4631-A6B8-581AFF065482}"/>
          </ac:spMkLst>
        </pc:spChg>
        <pc:spChg chg="add">
          <ac:chgData name="Tomáš Weissar" userId="a8246f16-88e2-45d5-ab01-04bf394fdcbc" providerId="ADAL" clId="{ED0C5E57-3B56-4400-8F68-677EC2B2D4B6}" dt="2020-11-01T17:01:04.264" v="40" actId="26606"/>
          <ac:spMkLst>
            <pc:docMk/>
            <pc:sldMk cId="1333460384" sldId="256"/>
            <ac:spMk id="1037" creationId="{AB58EF07-17C2-48CF-ABB0-EEF1F17CB8F0}"/>
          </ac:spMkLst>
        </pc:spChg>
        <pc:spChg chg="add">
          <ac:chgData name="Tomáš Weissar" userId="a8246f16-88e2-45d5-ab01-04bf394fdcbc" providerId="ADAL" clId="{ED0C5E57-3B56-4400-8F68-677EC2B2D4B6}" dt="2020-11-01T17:01:04.264" v="40" actId="26606"/>
          <ac:spMkLst>
            <pc:docMk/>
            <pc:sldMk cId="1333460384" sldId="256"/>
            <ac:spMk id="1038" creationId="{AF2F604E-43BE-4DC3-B983-E071523364F8}"/>
          </ac:spMkLst>
        </pc:spChg>
        <pc:spChg chg="add">
          <ac:chgData name="Tomáš Weissar" userId="a8246f16-88e2-45d5-ab01-04bf394fdcbc" providerId="ADAL" clId="{ED0C5E57-3B56-4400-8F68-677EC2B2D4B6}" dt="2020-11-01T17:01:04.264" v="40" actId="26606"/>
          <ac:spMkLst>
            <pc:docMk/>
            <pc:sldMk cId="1333460384" sldId="256"/>
            <ac:spMk id="1039" creationId="{08C9B587-E65E-4B52-B37C-ABEBB6E87928}"/>
          </ac:spMkLst>
        </pc:spChg>
        <pc:picChg chg="add mod ord">
          <ac:chgData name="Tomáš Weissar" userId="a8246f16-88e2-45d5-ab01-04bf394fdcbc" providerId="ADAL" clId="{ED0C5E57-3B56-4400-8F68-677EC2B2D4B6}" dt="2020-11-01T17:01:04.264" v="40" actId="26606"/>
          <ac:picMkLst>
            <pc:docMk/>
            <pc:sldMk cId="1333460384" sldId="256"/>
            <ac:picMk id="1026" creationId="{266C1BF8-ED88-4033-84DA-1F024E6455DB}"/>
          </ac:picMkLst>
        </pc:picChg>
      </pc:sldChg>
      <pc:sldChg chg="addSp modSp new mod">
        <pc:chgData name="Tomáš Weissar" userId="a8246f16-88e2-45d5-ab01-04bf394fdcbc" providerId="ADAL" clId="{ED0C5E57-3B56-4400-8F68-677EC2B2D4B6}" dt="2020-11-01T17:21:21.369" v="366" actId="14100"/>
        <pc:sldMkLst>
          <pc:docMk/>
          <pc:sldMk cId="3475010839" sldId="257"/>
        </pc:sldMkLst>
        <pc:spChg chg="mod">
          <ac:chgData name="Tomáš Weissar" userId="a8246f16-88e2-45d5-ab01-04bf394fdcbc" providerId="ADAL" clId="{ED0C5E57-3B56-4400-8F68-677EC2B2D4B6}" dt="2020-11-01T17:21:21.369" v="366" actId="14100"/>
          <ac:spMkLst>
            <pc:docMk/>
            <pc:sldMk cId="3475010839" sldId="257"/>
            <ac:spMk id="2" creationId="{9205AAF4-FF89-4797-90AF-39817E89D1DE}"/>
          </ac:spMkLst>
        </pc:spChg>
        <pc:graphicFrameChg chg="add mod modGraphic">
          <ac:chgData name="Tomáš Weissar" userId="a8246f16-88e2-45d5-ab01-04bf394fdcbc" providerId="ADAL" clId="{ED0C5E57-3B56-4400-8F68-677EC2B2D4B6}" dt="2020-11-01T17:10:27.313" v="202" actId="1036"/>
          <ac:graphicFrameMkLst>
            <pc:docMk/>
            <pc:sldMk cId="3475010839" sldId="257"/>
            <ac:graphicFrameMk id="3" creationId="{8BFAB605-6B7B-4AAB-8D23-C32CB1BC5E55}"/>
          </ac:graphicFrameMkLst>
        </pc:graphicFrameChg>
        <pc:picChg chg="add mod">
          <ac:chgData name="Tomáš Weissar" userId="a8246f16-88e2-45d5-ab01-04bf394fdcbc" providerId="ADAL" clId="{ED0C5E57-3B56-4400-8F68-677EC2B2D4B6}" dt="2020-11-01T17:08:15.485" v="143" actId="14100"/>
          <ac:picMkLst>
            <pc:docMk/>
            <pc:sldMk cId="3475010839" sldId="257"/>
            <ac:picMk id="2050" creationId="{39903409-893E-4C86-9E46-CF349EF762AC}"/>
          </ac:picMkLst>
        </pc:picChg>
      </pc:sldChg>
      <pc:sldChg chg="addSp delSp modSp new mod setBg">
        <pc:chgData name="Tomáš Weissar" userId="a8246f16-88e2-45d5-ab01-04bf394fdcbc" providerId="ADAL" clId="{ED0C5E57-3B56-4400-8F68-677EC2B2D4B6}" dt="2020-11-01T17:22:40.374" v="371" actId="113"/>
        <pc:sldMkLst>
          <pc:docMk/>
          <pc:sldMk cId="1766831527" sldId="258"/>
        </pc:sldMkLst>
        <pc:spChg chg="mod">
          <ac:chgData name="Tomáš Weissar" userId="a8246f16-88e2-45d5-ab01-04bf394fdcbc" providerId="ADAL" clId="{ED0C5E57-3B56-4400-8F68-677EC2B2D4B6}" dt="2020-11-01T17:21:15.282" v="365" actId="14100"/>
          <ac:spMkLst>
            <pc:docMk/>
            <pc:sldMk cId="1766831527" sldId="258"/>
            <ac:spMk id="2" creationId="{646E087F-6131-4AC0-ACC5-3263A1BAFC7A}"/>
          </ac:spMkLst>
        </pc:spChg>
        <pc:graphicFrameChg chg="add mod modGraphic">
          <ac:chgData name="Tomáš Weissar" userId="a8246f16-88e2-45d5-ab01-04bf394fdcbc" providerId="ADAL" clId="{ED0C5E57-3B56-4400-8F68-677EC2B2D4B6}" dt="2020-11-01T17:22:40.374" v="371" actId="113"/>
          <ac:graphicFrameMkLst>
            <pc:docMk/>
            <pc:sldMk cId="1766831527" sldId="258"/>
            <ac:graphicFrameMk id="3" creationId="{D8AE2669-BCB7-417F-87C1-8B32DC4595C8}"/>
          </ac:graphicFrameMkLst>
        </pc:graphicFrameChg>
        <pc:picChg chg="add del mod">
          <ac:chgData name="Tomáš Weissar" userId="a8246f16-88e2-45d5-ab01-04bf394fdcbc" providerId="ADAL" clId="{ED0C5E57-3B56-4400-8F68-677EC2B2D4B6}" dt="2020-11-01T17:18:37.367" v="326"/>
          <ac:picMkLst>
            <pc:docMk/>
            <pc:sldMk cId="1766831527" sldId="258"/>
            <ac:picMk id="4098" creationId="{A444E1DD-69BD-4F91-A547-4214F9FF071D}"/>
          </ac:picMkLst>
        </pc:picChg>
        <pc:picChg chg="add mod">
          <ac:chgData name="Tomáš Weissar" userId="a8246f16-88e2-45d5-ab01-04bf394fdcbc" providerId="ADAL" clId="{ED0C5E57-3B56-4400-8F68-677EC2B2D4B6}" dt="2020-11-01T17:19:55.184" v="357" actId="1037"/>
          <ac:picMkLst>
            <pc:docMk/>
            <pc:sldMk cId="1766831527" sldId="258"/>
            <ac:picMk id="4100" creationId="{BF5B9AFB-13C1-4311-8237-C7867863DACC}"/>
          </ac:picMkLst>
        </pc:picChg>
      </pc:sldChg>
      <pc:sldChg chg="addSp delSp modSp add mod">
        <pc:chgData name="Tomáš Weissar" userId="a8246f16-88e2-45d5-ab01-04bf394fdcbc" providerId="ADAL" clId="{ED0C5E57-3B56-4400-8F68-677EC2B2D4B6}" dt="2020-11-01T17:21:42.746" v="368" actId="2711"/>
        <pc:sldMkLst>
          <pc:docMk/>
          <pc:sldMk cId="1821896913" sldId="259"/>
        </pc:sldMkLst>
        <pc:spChg chg="mod">
          <ac:chgData name="Tomáš Weissar" userId="a8246f16-88e2-45d5-ab01-04bf394fdcbc" providerId="ADAL" clId="{ED0C5E57-3B56-4400-8F68-677EC2B2D4B6}" dt="2020-11-01T17:21:26.686" v="367" actId="14100"/>
          <ac:spMkLst>
            <pc:docMk/>
            <pc:sldMk cId="1821896913" sldId="259"/>
            <ac:spMk id="2" creationId="{9205AAF4-FF89-4797-90AF-39817E89D1DE}"/>
          </ac:spMkLst>
        </pc:spChg>
        <pc:graphicFrameChg chg="del">
          <ac:chgData name="Tomáš Weissar" userId="a8246f16-88e2-45d5-ab01-04bf394fdcbc" providerId="ADAL" clId="{ED0C5E57-3B56-4400-8F68-677EC2B2D4B6}" dt="2020-11-01T17:11:22.441" v="205" actId="478"/>
          <ac:graphicFrameMkLst>
            <pc:docMk/>
            <pc:sldMk cId="1821896913" sldId="259"/>
            <ac:graphicFrameMk id="3" creationId="{8BFAB605-6B7B-4AAB-8D23-C32CB1BC5E55}"/>
          </ac:graphicFrameMkLst>
        </pc:graphicFrameChg>
        <pc:graphicFrameChg chg="add mod modGraphic">
          <ac:chgData name="Tomáš Weissar" userId="a8246f16-88e2-45d5-ab01-04bf394fdcbc" providerId="ADAL" clId="{ED0C5E57-3B56-4400-8F68-677EC2B2D4B6}" dt="2020-11-01T17:21:42.746" v="368" actId="2711"/>
          <ac:graphicFrameMkLst>
            <pc:docMk/>
            <pc:sldMk cId="1821896913" sldId="259"/>
            <ac:graphicFrameMk id="4" creationId="{9FCCBBAD-B1A4-48BB-B88A-381CAE26FF88}"/>
          </ac:graphicFrameMkLst>
        </pc:graphicFrameChg>
        <pc:graphicFrameChg chg="add del mod modGraphic">
          <ac:chgData name="Tomáš Weissar" userId="a8246f16-88e2-45d5-ab01-04bf394fdcbc" providerId="ADAL" clId="{ED0C5E57-3B56-4400-8F68-677EC2B2D4B6}" dt="2020-11-01T17:14:08.156" v="261" actId="478"/>
          <ac:graphicFrameMkLst>
            <pc:docMk/>
            <pc:sldMk cId="1821896913" sldId="259"/>
            <ac:graphicFrameMk id="5" creationId="{B631B6BB-032A-4017-AF76-14AD207F3529}"/>
          </ac:graphicFrameMkLst>
        </pc:graphicFrameChg>
      </pc:sldChg>
      <pc:sldChg chg="addSp delSp modSp add mod setBg">
        <pc:chgData name="Tomáš Weissar" userId="a8246f16-88e2-45d5-ab01-04bf394fdcbc" providerId="ADAL" clId="{ED0C5E57-3B56-4400-8F68-677EC2B2D4B6}" dt="2020-11-01T17:25:41.824" v="468"/>
        <pc:sldMkLst>
          <pc:docMk/>
          <pc:sldMk cId="3293276738" sldId="260"/>
        </pc:sldMkLst>
        <pc:spChg chg="mod">
          <ac:chgData name="Tomáš Weissar" userId="a8246f16-88e2-45d5-ab01-04bf394fdcbc" providerId="ADAL" clId="{ED0C5E57-3B56-4400-8F68-677EC2B2D4B6}" dt="2020-11-01T17:23:27.773" v="376" actId="114"/>
          <ac:spMkLst>
            <pc:docMk/>
            <pc:sldMk cId="3293276738" sldId="260"/>
            <ac:spMk id="2" creationId="{9205AAF4-FF89-4797-90AF-39817E89D1DE}"/>
          </ac:spMkLst>
        </pc:spChg>
        <pc:graphicFrameChg chg="mod modGraphic">
          <ac:chgData name="Tomáš Weissar" userId="a8246f16-88e2-45d5-ab01-04bf394fdcbc" providerId="ADAL" clId="{ED0C5E57-3B56-4400-8F68-677EC2B2D4B6}" dt="2020-11-01T17:24:27.898" v="429" actId="14734"/>
          <ac:graphicFrameMkLst>
            <pc:docMk/>
            <pc:sldMk cId="3293276738" sldId="260"/>
            <ac:graphicFrameMk id="3" creationId="{8BFAB605-6B7B-4AAB-8D23-C32CB1BC5E55}"/>
          </ac:graphicFrameMkLst>
        </pc:graphicFrameChg>
        <pc:picChg chg="del">
          <ac:chgData name="Tomáš Weissar" userId="a8246f16-88e2-45d5-ab01-04bf394fdcbc" providerId="ADAL" clId="{ED0C5E57-3B56-4400-8F68-677EC2B2D4B6}" dt="2020-11-01T17:25:13.760" v="430" actId="478"/>
          <ac:picMkLst>
            <pc:docMk/>
            <pc:sldMk cId="3293276738" sldId="260"/>
            <ac:picMk id="2050" creationId="{39903409-893E-4C86-9E46-CF349EF762AC}"/>
          </ac:picMkLst>
        </pc:picChg>
        <pc:picChg chg="add mod">
          <ac:chgData name="Tomáš Weissar" userId="a8246f16-88e2-45d5-ab01-04bf394fdcbc" providerId="ADAL" clId="{ED0C5E57-3B56-4400-8F68-677EC2B2D4B6}" dt="2020-11-01T17:25:35.999" v="467" actId="1038"/>
          <ac:picMkLst>
            <pc:docMk/>
            <pc:sldMk cId="3293276738" sldId="260"/>
            <ac:picMk id="5122" creationId="{4D7656CC-E767-42C9-B4C4-CF45FC19F992}"/>
          </ac:picMkLst>
        </pc:picChg>
      </pc:sldChg>
      <pc:sldChg chg="addSp modSp new mod setBg setClrOvrMap">
        <pc:chgData name="Tomáš Weissar" userId="a8246f16-88e2-45d5-ab01-04bf394fdcbc" providerId="ADAL" clId="{ED0C5E57-3B56-4400-8F68-677EC2B2D4B6}" dt="2020-11-01T20:21:29.340" v="741" actId="27636"/>
        <pc:sldMkLst>
          <pc:docMk/>
          <pc:sldMk cId="3327129883" sldId="261"/>
        </pc:sldMkLst>
        <pc:spChg chg="mod">
          <ac:chgData name="Tomáš Weissar" userId="a8246f16-88e2-45d5-ab01-04bf394fdcbc" providerId="ADAL" clId="{ED0C5E57-3B56-4400-8F68-677EC2B2D4B6}" dt="2020-11-01T20:17:00.551" v="729" actId="403"/>
          <ac:spMkLst>
            <pc:docMk/>
            <pc:sldMk cId="3327129883" sldId="261"/>
            <ac:spMk id="2" creationId="{13EBBB67-E16B-4BDB-BE04-5225DE17A70B}"/>
          </ac:spMkLst>
        </pc:spChg>
        <pc:spChg chg="mod">
          <ac:chgData name="Tomáš Weissar" userId="a8246f16-88e2-45d5-ab01-04bf394fdcbc" providerId="ADAL" clId="{ED0C5E57-3B56-4400-8F68-677EC2B2D4B6}" dt="2020-11-01T20:21:29.340" v="741" actId="27636"/>
          <ac:spMkLst>
            <pc:docMk/>
            <pc:sldMk cId="3327129883" sldId="261"/>
            <ac:spMk id="3" creationId="{4C8532CC-4806-43DF-A9A0-273C34B775DF}"/>
          </ac:spMkLst>
        </pc:spChg>
        <pc:spChg chg="add">
          <ac:chgData name="Tomáš Weissar" userId="a8246f16-88e2-45d5-ab01-04bf394fdcbc" providerId="ADAL" clId="{ED0C5E57-3B56-4400-8F68-677EC2B2D4B6}" dt="2020-11-01T20:16:39.541" v="727" actId="26606"/>
          <ac:spMkLst>
            <pc:docMk/>
            <pc:sldMk cId="3327129883" sldId="261"/>
            <ac:spMk id="10" creationId="{9AA72BD9-2C5A-4EDC-931F-5AA08EACA0F3}"/>
          </ac:spMkLst>
        </pc:spChg>
        <pc:spChg chg="add">
          <ac:chgData name="Tomáš Weissar" userId="a8246f16-88e2-45d5-ab01-04bf394fdcbc" providerId="ADAL" clId="{ED0C5E57-3B56-4400-8F68-677EC2B2D4B6}" dt="2020-11-01T20:16:39.541" v="727" actId="26606"/>
          <ac:spMkLst>
            <pc:docMk/>
            <pc:sldMk cId="3327129883" sldId="261"/>
            <ac:spMk id="12" creationId="{DD3981AC-7B61-4947-BCF3-F7AA7FA385B9}"/>
          </ac:spMkLst>
        </pc:spChg>
        <pc:spChg chg="add">
          <ac:chgData name="Tomáš Weissar" userId="a8246f16-88e2-45d5-ab01-04bf394fdcbc" providerId="ADAL" clId="{ED0C5E57-3B56-4400-8F68-677EC2B2D4B6}" dt="2020-11-01T20:16:39.541" v="727" actId="26606"/>
          <ac:spMkLst>
            <pc:docMk/>
            <pc:sldMk cId="3327129883" sldId="261"/>
            <ac:spMk id="14" creationId="{55D4142C-5077-457F-A6AD-3FECFDB39685}"/>
          </ac:spMkLst>
        </pc:spChg>
        <pc:spChg chg="add">
          <ac:chgData name="Tomáš Weissar" userId="a8246f16-88e2-45d5-ab01-04bf394fdcbc" providerId="ADAL" clId="{ED0C5E57-3B56-4400-8F68-677EC2B2D4B6}" dt="2020-11-01T20:16:39.541" v="727" actId="26606"/>
          <ac:spMkLst>
            <pc:docMk/>
            <pc:sldMk cId="3327129883" sldId="261"/>
            <ac:spMk id="16" creationId="{7A5F0580-5EE9-419F-96EE-B6529EF6E7D0}"/>
          </ac:spMkLst>
        </pc:spChg>
        <pc:picChg chg="add mod ord">
          <ac:chgData name="Tomáš Weissar" userId="a8246f16-88e2-45d5-ab01-04bf394fdcbc" providerId="ADAL" clId="{ED0C5E57-3B56-4400-8F68-677EC2B2D4B6}" dt="2020-11-01T20:16:39.541" v="727" actId="26606"/>
          <ac:picMkLst>
            <pc:docMk/>
            <pc:sldMk cId="3327129883" sldId="261"/>
            <ac:picMk id="5" creationId="{CE2FD8E4-DF2A-437C-AA36-541CA429C169}"/>
          </ac:picMkLst>
        </pc:picChg>
      </pc:sldChg>
      <pc:sldChg chg="addSp modSp new">
        <pc:chgData name="Tomáš Weissar" userId="a8246f16-88e2-45d5-ab01-04bf394fdcbc" providerId="ADAL" clId="{ED0C5E57-3B56-4400-8F68-677EC2B2D4B6}" dt="2020-11-01T20:17:57.712" v="738" actId="931"/>
        <pc:sldMkLst>
          <pc:docMk/>
          <pc:sldMk cId="3034388269" sldId="262"/>
        </pc:sldMkLst>
        <pc:picChg chg="add mod">
          <ac:chgData name="Tomáš Weissar" userId="a8246f16-88e2-45d5-ab01-04bf394fdcbc" providerId="ADAL" clId="{ED0C5E57-3B56-4400-8F68-677EC2B2D4B6}" dt="2020-11-01T20:17:57.712" v="738" actId="931"/>
          <ac:picMkLst>
            <pc:docMk/>
            <pc:sldMk cId="3034388269" sldId="262"/>
            <ac:picMk id="3" creationId="{6543305F-BD24-4146-9B70-A545C9E3B5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89529-2AE0-491A-BBC0-5189CF685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CF19BF-BBD3-4F8C-8725-14C7F3F73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54C14E-1909-43E4-ACE0-433FD344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A5D1F1-B661-41C4-8386-95A8C6EB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5EAE26-526B-41F7-8200-0DF849E7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61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293CB-3181-46EA-B15E-8C787912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4C17A8-0F54-4EA9-ADC2-10902B8FD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FD33D3-AEE7-45A1-AA02-2EC4AA99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6FABDE-0189-48FD-A859-C6BDA54C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83523E-F42C-4EA8-8A09-21D78E78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5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C8D952-4A7F-4BCA-923A-4E3DCFD74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46D72C-CCCF-40FE-B0FD-CC54FB763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1EF2E8-97BA-437A-958D-212DBD82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6F006E-266D-4B8E-913A-DDAF4525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4AF7FC-04DA-4F18-A5C6-52756782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91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A46D9-CA1A-4442-9D07-1BB36DCB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B23A2-384D-4966-A7FE-AD27F779C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7640E8-ABCD-4725-AC8B-DBFA4A3E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576AFB-2E8A-4448-86D7-4D30EE65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9D1350-4E02-4F2E-B9F8-862F3A27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80F1E-8F48-4803-9037-E15BE8D8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489AF3-97B4-4380-B670-DB820888B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D971A0-82C8-43C1-B5F8-D8FD7646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167DAC-379C-41C9-B73F-EB0A09E1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A6166B-AE56-43E7-90D8-F876D57A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2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4C850-5C09-4CF3-9DBF-E435646F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BA76F-8235-48FB-B5EB-A83ED64F2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B2E056-9469-40D0-9B9F-BC0CE4DE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DCD7A5-DC8F-44DB-8F0B-31EA30F4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068729-1676-452F-91A1-115F44F1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6516D6-EC55-4082-93AC-226FF07D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9BF47-1E1C-4587-B4A6-2685923C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732E39-6447-4783-B211-C36EFAC4E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F5C17E-2DCB-4556-8781-BE2A323F2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92EDBC-AFC5-437F-9F06-982FB0829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9A8A88-199B-48E7-B3C1-C67E39AD8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3687A2-A3BC-4024-A7F9-1E4C3B1D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14D3F7-33BE-43E4-8C08-EBBF5E08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B9842C-E45E-4ECC-937F-9FB1180A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88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D40F7-D122-466A-884C-0DCED4D2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E894D8-5B1A-4868-8563-5709C43D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01F1A5-7BAF-4D0F-944F-59738EC2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30C7DD-D460-42CB-AE19-275B1F03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58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537FA5-BF00-4FA9-9E76-9298E841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6CE19E-7B04-4ED0-A5B2-CE8AF831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B7A9B4-FF8E-4911-BF1F-1AAED5ED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00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6D54D-E5EB-490F-A579-EC15B554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EACC2-5611-4060-AE72-82AEB440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7DBDCE-5EB8-4EA4-9C4D-C70470A27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ADB087-C279-46AD-B0B6-F5519BFD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B7ED54-16E2-4E08-B319-444B3E0A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8C3B7E-48F2-4572-BC32-AE262634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24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9D01A-8F56-493D-B266-3426996A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930C53-66BD-49A7-AEB2-CC2B0B968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9172EA-EEB7-4DA5-82CD-73054D40D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720A4B-227E-489A-B05B-929C6B63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9F2F3-8CD8-4F67-8793-D6BFD04B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E3A1D4-AAB9-4B5F-820E-852D7C7D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03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299BE0-D610-47F7-8ADB-E24F1D73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8816E2-F1C3-4A90-BB16-376E7956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9790BA-6A88-4F58-BAC9-D40FEE4C3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8AE3-6A13-4731-ADBA-BEF7711F0775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89E893-9C8E-48CC-95A0-717AA8BEC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B7A459-3176-4B95-B6D8-63FA24D93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688B-D151-488B-85FE-204758FC61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9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MLET | Východočeské divadlo Pardubice">
            <a:extLst>
              <a:ext uri="{FF2B5EF4-FFF2-40B4-BE49-F238E27FC236}">
                <a16:creationId xmlns:a16="http://schemas.microsoft.com/office/drawing/2014/main" id="{266C1BF8-ED88-4033-84DA-1F024E645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23112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8899A3-8315-499F-BED4-E8B88BC1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latin typeface="Book Antiqua" panose="02040602050305030304" pitchFamily="18" charset="0"/>
              </a:rPr>
              <a:t>4. lekce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AA700F-1FCC-4E7A-81BC-D4E1266B7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Book Antiqua" panose="02040602050305030304" pitchFamily="18" charset="0"/>
              </a:rPr>
              <a:t>Sloveso </a:t>
            </a:r>
            <a:r>
              <a:rPr lang="cs-CZ" sz="2000" i="1" dirty="0" err="1">
                <a:latin typeface="Book Antiqua" panose="02040602050305030304" pitchFamily="18" charset="0"/>
              </a:rPr>
              <a:t>esse</a:t>
            </a:r>
            <a:r>
              <a:rPr lang="cs-CZ" sz="2000" dirty="0">
                <a:latin typeface="Book Antiqua" panose="02040602050305030304" pitchFamily="18" charset="0"/>
              </a:rPr>
              <a:t>, adverbia</a:t>
            </a:r>
          </a:p>
        </p:txBody>
      </p:sp>
      <p:sp>
        <p:nvSpPr>
          <p:cNvPr id="1038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55A57F29-8645-4024-8F48-3D7C5F3E8C0D}"/>
              </a:ext>
            </a:extLst>
          </p:cNvPr>
          <p:cNvSpPr/>
          <p:nvPr/>
        </p:nvSpPr>
        <p:spPr>
          <a:xfrm>
            <a:off x="4233903" y="625684"/>
            <a:ext cx="3456758" cy="1912648"/>
          </a:xfrm>
          <a:prstGeom prst="wedgeEllipseCallout">
            <a:avLst>
              <a:gd name="adj1" fmla="val 72983"/>
              <a:gd name="adj2" fmla="val 819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>
                <a:latin typeface="Book Antiqua" panose="02040602050305030304" pitchFamily="18" charset="0"/>
              </a:rPr>
              <a:t>Esse</a:t>
            </a:r>
            <a:r>
              <a:rPr lang="cs-CZ" sz="3200" dirty="0">
                <a:latin typeface="Book Antiqua" panose="02040602050305030304" pitchFamily="18" charset="0"/>
              </a:rPr>
              <a:t>, </a:t>
            </a:r>
            <a:r>
              <a:rPr lang="cs-CZ" sz="3200" dirty="0" err="1">
                <a:latin typeface="Book Antiqua" panose="02040602050305030304" pitchFamily="18" charset="0"/>
              </a:rPr>
              <a:t>an</a:t>
            </a:r>
            <a:r>
              <a:rPr lang="cs-CZ" sz="3200" dirty="0">
                <a:latin typeface="Book Antiqua" panose="02040602050305030304" pitchFamily="18" charset="0"/>
              </a:rPr>
              <a:t> </a:t>
            </a:r>
            <a:br>
              <a:rPr lang="cs-CZ" sz="3200" dirty="0">
                <a:latin typeface="Book Antiqua" panose="02040602050305030304" pitchFamily="18" charset="0"/>
              </a:rPr>
            </a:br>
            <a:r>
              <a:rPr lang="cs-CZ" sz="3200" dirty="0">
                <a:latin typeface="Book Antiqua" panose="02040602050305030304" pitchFamily="18" charset="0"/>
              </a:rPr>
              <a:t>non </a:t>
            </a:r>
            <a:r>
              <a:rPr lang="cs-CZ" sz="3200" dirty="0" err="1">
                <a:latin typeface="Book Antiqua" panose="02040602050305030304" pitchFamily="18" charset="0"/>
              </a:rPr>
              <a:t>esse</a:t>
            </a:r>
            <a:r>
              <a:rPr lang="cs-CZ" sz="3200" dirty="0">
                <a:latin typeface="Book Antiqua" panose="020406020503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346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ěstské divadlo Zlín uvede Shakespearovu klasiku. Hamlet omládne — ČT24 —  Česká televize">
            <a:extLst>
              <a:ext uri="{FF2B5EF4-FFF2-40B4-BE49-F238E27FC236}">
                <a16:creationId xmlns:a16="http://schemas.microsoft.com/office/drawing/2014/main" id="{39903409-893E-4C86-9E46-CF349EF7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425" y="-1218614"/>
            <a:ext cx="14358425" cy="80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05AAF4-FF89-4797-90AF-39817E89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6121" cy="1325563"/>
          </a:xfrm>
        </p:spPr>
        <p:txBody>
          <a:bodyPr/>
          <a:lstStyle/>
          <a:p>
            <a:pPr algn="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Sloveso </a:t>
            </a:r>
            <a:r>
              <a:rPr lang="cs-CZ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esse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BFAB605-6B7B-4AAB-8D23-C32CB1BC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72219"/>
              </p:ext>
            </p:extLst>
          </p:nvPr>
        </p:nvGraphicFramePr>
        <p:xfrm>
          <a:off x="2526321" y="2786400"/>
          <a:ext cx="9178000" cy="3481395"/>
        </p:xfrm>
        <a:graphic>
          <a:graphicData uri="http://schemas.openxmlformats.org/drawingml/2006/table">
            <a:tbl>
              <a:tblPr firstRow="1" firstCol="1" bandRow="1" bandCol="1">
                <a:tableStyleId>{EB344D84-9AFB-497E-A393-DC336BA19D2E}</a:tableStyleId>
              </a:tblPr>
              <a:tblGrid>
                <a:gridCol w="582638">
                  <a:extLst>
                    <a:ext uri="{9D8B030D-6E8A-4147-A177-3AD203B41FA5}">
                      <a16:colId xmlns:a16="http://schemas.microsoft.com/office/drawing/2014/main" val="231635563"/>
                    </a:ext>
                  </a:extLst>
                </a:gridCol>
                <a:gridCol w="998806">
                  <a:extLst>
                    <a:ext uri="{9D8B030D-6E8A-4147-A177-3AD203B41FA5}">
                      <a16:colId xmlns:a16="http://schemas.microsoft.com/office/drawing/2014/main" val="815069868"/>
                    </a:ext>
                  </a:extLst>
                </a:gridCol>
                <a:gridCol w="1051711">
                  <a:extLst>
                    <a:ext uri="{9D8B030D-6E8A-4147-A177-3AD203B41FA5}">
                      <a16:colId xmlns:a16="http://schemas.microsoft.com/office/drawing/2014/main" val="3317403174"/>
                    </a:ext>
                  </a:extLst>
                </a:gridCol>
                <a:gridCol w="1308969">
                  <a:extLst>
                    <a:ext uri="{9D8B030D-6E8A-4147-A177-3AD203B41FA5}">
                      <a16:colId xmlns:a16="http://schemas.microsoft.com/office/drawing/2014/main" val="1207461621"/>
                    </a:ext>
                  </a:extLst>
                </a:gridCol>
                <a:gridCol w="1308969">
                  <a:extLst>
                    <a:ext uri="{9D8B030D-6E8A-4147-A177-3AD203B41FA5}">
                      <a16:colId xmlns:a16="http://schemas.microsoft.com/office/drawing/2014/main" val="2783757684"/>
                    </a:ext>
                  </a:extLst>
                </a:gridCol>
                <a:gridCol w="1308969">
                  <a:extLst>
                    <a:ext uri="{9D8B030D-6E8A-4147-A177-3AD203B41FA5}">
                      <a16:colId xmlns:a16="http://schemas.microsoft.com/office/drawing/2014/main" val="2574293001"/>
                    </a:ext>
                  </a:extLst>
                </a:gridCol>
                <a:gridCol w="1308969">
                  <a:extLst>
                    <a:ext uri="{9D8B030D-6E8A-4147-A177-3AD203B41FA5}">
                      <a16:colId xmlns:a16="http://schemas.microsoft.com/office/drawing/2014/main" val="3552630385"/>
                    </a:ext>
                  </a:extLst>
                </a:gridCol>
                <a:gridCol w="1308969">
                  <a:extLst>
                    <a:ext uri="{9D8B030D-6E8A-4147-A177-3AD203B41FA5}">
                      <a16:colId xmlns:a16="http://schemas.microsoft.com/office/drawing/2014/main" val="3177724658"/>
                    </a:ext>
                  </a:extLst>
                </a:gridCol>
              </a:tblGrid>
              <a:tr h="297762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prézens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imperfektum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futurum I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87694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sg.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1. os.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su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-m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jsem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era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m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byl jsem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ō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budu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399149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2. os.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e-s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erā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eri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95223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3. os.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es-t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era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t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eri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t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36944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pl.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1. os.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su-mus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erā-</a:t>
                      </a:r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mus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eri-</a:t>
                      </a:r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mus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81346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2. os.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es-tis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erā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tis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eri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tis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09988"/>
                  </a:ext>
                </a:extLst>
              </a:tr>
              <a:tr h="517361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3. os.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su-nt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era-</a:t>
                      </a:r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nt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eru-</a:t>
                      </a:r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nt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2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01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ěstské divadlo Zlín uvede Shakespearovu klasiku. Hamlet omládne — ČT24 —  Česká televize">
            <a:extLst>
              <a:ext uri="{FF2B5EF4-FFF2-40B4-BE49-F238E27FC236}">
                <a16:creationId xmlns:a16="http://schemas.microsoft.com/office/drawing/2014/main" id="{39903409-893E-4C86-9E46-CF349EF7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425" y="-1218614"/>
            <a:ext cx="14358425" cy="80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05AAF4-FF89-4797-90AF-39817E89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Sloveso </a:t>
            </a:r>
            <a:r>
              <a:rPr lang="cs-CZ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esse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FCCBBAD-B1A4-48BB-B88A-381CAE26F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82651"/>
              </p:ext>
            </p:extLst>
          </p:nvPr>
        </p:nvGraphicFramePr>
        <p:xfrm>
          <a:off x="5784605" y="4515546"/>
          <a:ext cx="5569195" cy="1605280"/>
        </p:xfrm>
        <a:graphic>
          <a:graphicData uri="http://schemas.openxmlformats.org/drawingml/2006/table">
            <a:tbl>
              <a:tblPr firstCol="1" bandCol="1">
                <a:tableStyleId>{EB344D84-9AFB-497E-A393-DC336BA19D2E}</a:tableStyleId>
              </a:tblPr>
              <a:tblGrid>
                <a:gridCol w="1693934">
                  <a:extLst>
                    <a:ext uri="{9D8B030D-6E8A-4147-A177-3AD203B41FA5}">
                      <a16:colId xmlns:a16="http://schemas.microsoft.com/office/drawing/2014/main" val="1513712542"/>
                    </a:ext>
                  </a:extLst>
                </a:gridCol>
                <a:gridCol w="1361836">
                  <a:extLst>
                    <a:ext uri="{9D8B030D-6E8A-4147-A177-3AD203B41FA5}">
                      <a16:colId xmlns:a16="http://schemas.microsoft.com/office/drawing/2014/main" val="2977491111"/>
                    </a:ext>
                  </a:extLst>
                </a:gridCol>
                <a:gridCol w="1361836">
                  <a:extLst>
                    <a:ext uri="{9D8B030D-6E8A-4147-A177-3AD203B41FA5}">
                      <a16:colId xmlns:a16="http://schemas.microsoft.com/office/drawing/2014/main" val="4148805717"/>
                    </a:ext>
                  </a:extLst>
                </a:gridCol>
                <a:gridCol w="1151589">
                  <a:extLst>
                    <a:ext uri="{9D8B030D-6E8A-4147-A177-3AD203B41FA5}">
                      <a16:colId xmlns:a16="http://schemas.microsoft.com/office/drawing/2014/main" val="670290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imperativ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2. os. </a:t>
                      </a:r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sg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.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es!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buď!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717956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2. os. pl.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este</a:t>
                      </a:r>
                      <a:r>
                        <a:rPr lang="cs-CZ" sz="2400" b="1" dirty="0">
                          <a:effectLst/>
                          <a:latin typeface="Book Antiqua" panose="02040602050305030304" pitchFamily="18" charset="0"/>
                        </a:rPr>
                        <a:t>!</a:t>
                      </a:r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buďte!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2395423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endParaRPr lang="cs-CZ" sz="24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89987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infinitiv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esse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být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44985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89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othing Either Good or Bad: A Review of Hamlet at Chicago Shakespeare  Theater | Newcity Stage">
            <a:extLst>
              <a:ext uri="{FF2B5EF4-FFF2-40B4-BE49-F238E27FC236}">
                <a16:creationId xmlns:a16="http://schemas.microsoft.com/office/drawing/2014/main" id="{BF5B9AFB-13C1-4311-8237-C7867863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772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6E087F-6131-4AC0-ACC5-3263A1BA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123" cy="1325563"/>
          </a:xfrm>
        </p:spPr>
        <p:txBody>
          <a:bodyPr/>
          <a:lstStyle/>
          <a:p>
            <a:pPr algn="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Složeniny slovesa </a:t>
            </a:r>
            <a:r>
              <a:rPr lang="cs-CZ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esse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8AE2669-BCB7-417F-87C1-8B32DC459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76348"/>
              </p:ext>
            </p:extLst>
          </p:nvPr>
        </p:nvGraphicFramePr>
        <p:xfrm>
          <a:off x="3787877" y="2055813"/>
          <a:ext cx="8024446" cy="4428099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4057357">
                  <a:extLst>
                    <a:ext uri="{9D8B030D-6E8A-4147-A177-3AD203B41FA5}">
                      <a16:colId xmlns:a16="http://schemas.microsoft.com/office/drawing/2014/main" val="4053528522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val="3464211251"/>
                    </a:ext>
                  </a:extLst>
                </a:gridCol>
              </a:tblGrid>
              <a:tr h="492011">
                <a:tc>
                  <a:txBody>
                    <a:bodyPr/>
                    <a:lstStyle/>
                    <a:p>
                      <a:pPr algn="l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absum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abesse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být nepřítomen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475937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adsum, adesse +dat.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být přítomen, pomáhat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1003420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dēsum, dēesse +dat.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chybět, scházet, nepomáhat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1418632"/>
                  </a:ext>
                </a:extLst>
              </a:tr>
              <a:tr h="984022">
                <a:tc>
                  <a:txBody>
                    <a:bodyPr/>
                    <a:lstStyle/>
                    <a:p>
                      <a:pPr algn="l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intersum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interesse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 +dat.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být při něčem, </a:t>
                      </a:r>
                      <a:b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účastnit se něčeho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838129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obsum, obesse +dat.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škodit, překážet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497983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praesum, praeesse +dat.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být v čele (něčeho)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481562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possum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posse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effectLst/>
                          <a:latin typeface="Book Antiqua" panose="02040602050305030304" pitchFamily="18" charset="0"/>
                        </a:rPr>
                        <a:t>moci</a:t>
                      </a:r>
                      <a:endParaRPr lang="cs-CZ" sz="24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264644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algn="l"/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prōsum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prō</a:t>
                      </a:r>
                      <a:r>
                        <a:rPr lang="cs-CZ" sz="2400" b="1" dirty="0" err="1">
                          <a:effectLst/>
                          <a:latin typeface="Book Antiqua" panose="02040602050305030304" pitchFamily="18" charset="0"/>
                        </a:rPr>
                        <a:t>d</a:t>
                      </a:r>
                      <a:r>
                        <a:rPr lang="cs-CZ" sz="2400" dirty="0" err="1">
                          <a:effectLst/>
                          <a:latin typeface="Book Antiqua" panose="02040602050305030304" pitchFamily="18" charset="0"/>
                        </a:rPr>
                        <a:t>esse</a:t>
                      </a:r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 +dat.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effectLst/>
                          <a:latin typeface="Book Antiqua" panose="02040602050305030304" pitchFamily="18" charset="0"/>
                        </a:rPr>
                        <a:t>prospívat</a:t>
                      </a:r>
                      <a:endParaRPr lang="cs-CZ" sz="2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587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83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mlet: A Mirror for Shakespeare's Creative Process">
            <a:extLst>
              <a:ext uri="{FF2B5EF4-FFF2-40B4-BE49-F238E27FC236}">
                <a16:creationId xmlns:a16="http://schemas.microsoft.com/office/drawing/2014/main" id="{4D7656CC-E767-42C9-B4C4-CF45FC19F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874" y="0"/>
            <a:ext cx="125642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05AAF4-FF89-4797-90AF-39817E89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6121" cy="1325563"/>
          </a:xfrm>
        </p:spPr>
        <p:txBody>
          <a:bodyPr/>
          <a:lstStyle/>
          <a:p>
            <a:pPr algn="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Sloveso </a:t>
            </a:r>
            <a:r>
              <a:rPr lang="cs-CZ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posse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BFAB605-6B7B-4AAB-8D23-C32CB1BC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09047"/>
              </p:ext>
            </p:extLst>
          </p:nvPr>
        </p:nvGraphicFramePr>
        <p:xfrm>
          <a:off x="2256503" y="2786400"/>
          <a:ext cx="9447821" cy="3542355"/>
        </p:xfrm>
        <a:graphic>
          <a:graphicData uri="http://schemas.openxmlformats.org/drawingml/2006/table">
            <a:tbl>
              <a:tblPr firstRow="1" firstCol="1" bandRow="1" bandCol="1">
                <a:tableStyleId>{EB344D84-9AFB-497E-A393-DC336BA19D2E}</a:tableStyleId>
              </a:tblPr>
              <a:tblGrid>
                <a:gridCol w="599767">
                  <a:extLst>
                    <a:ext uri="{9D8B030D-6E8A-4147-A177-3AD203B41FA5}">
                      <a16:colId xmlns:a16="http://schemas.microsoft.com/office/drawing/2014/main" val="231635563"/>
                    </a:ext>
                  </a:extLst>
                </a:gridCol>
                <a:gridCol w="1028169">
                  <a:extLst>
                    <a:ext uri="{9D8B030D-6E8A-4147-A177-3AD203B41FA5}">
                      <a16:colId xmlns:a16="http://schemas.microsoft.com/office/drawing/2014/main" val="815069868"/>
                    </a:ext>
                  </a:extLst>
                </a:gridCol>
                <a:gridCol w="1351238">
                  <a:extLst>
                    <a:ext uri="{9D8B030D-6E8A-4147-A177-3AD203B41FA5}">
                      <a16:colId xmlns:a16="http://schemas.microsoft.com/office/drawing/2014/main" val="3317403174"/>
                    </a:ext>
                  </a:extLst>
                </a:gridCol>
                <a:gridCol w="1078843">
                  <a:extLst>
                    <a:ext uri="{9D8B030D-6E8A-4147-A177-3AD203B41FA5}">
                      <a16:colId xmlns:a16="http://schemas.microsoft.com/office/drawing/2014/main" val="1207461621"/>
                    </a:ext>
                  </a:extLst>
                </a:gridCol>
                <a:gridCol w="1457880">
                  <a:extLst>
                    <a:ext uri="{9D8B030D-6E8A-4147-A177-3AD203B41FA5}">
                      <a16:colId xmlns:a16="http://schemas.microsoft.com/office/drawing/2014/main" val="2783757684"/>
                    </a:ext>
                  </a:extLst>
                </a:gridCol>
                <a:gridCol w="1237022">
                  <a:extLst>
                    <a:ext uri="{9D8B030D-6E8A-4147-A177-3AD203B41FA5}">
                      <a16:colId xmlns:a16="http://schemas.microsoft.com/office/drawing/2014/main" val="2574293001"/>
                    </a:ext>
                  </a:extLst>
                </a:gridCol>
                <a:gridCol w="1347451">
                  <a:extLst>
                    <a:ext uri="{9D8B030D-6E8A-4147-A177-3AD203B41FA5}">
                      <a16:colId xmlns:a16="http://schemas.microsoft.com/office/drawing/2014/main" val="3552630385"/>
                    </a:ext>
                  </a:extLst>
                </a:gridCol>
                <a:gridCol w="1347451">
                  <a:extLst>
                    <a:ext uri="{9D8B030D-6E8A-4147-A177-3AD203B41FA5}">
                      <a16:colId xmlns:a16="http://schemas.microsoft.com/office/drawing/2014/main" val="3177724658"/>
                    </a:ext>
                  </a:extLst>
                </a:gridCol>
              </a:tblGrid>
              <a:tr h="29776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17780" marB="1778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prézens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imperfektum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futurum I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87694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sg.</a:t>
                      </a: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os.</a:t>
                      </a: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-sum </a:t>
                      </a: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mohu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-eram </a:t>
                      </a: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mohl jsem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-erō </a:t>
                      </a:r>
                    </a:p>
                  </a:txBody>
                  <a:tcPr marL="68580" marR="68580" marT="1778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budu moci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399149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os.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-erās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-eris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95223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os.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-est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-erat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-erit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36944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os.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-sumus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-erāmus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-erimus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81346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os.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-estis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-erātis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-eritis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09988"/>
                  </a:ext>
                </a:extLst>
              </a:tr>
              <a:tr h="517361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1778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os.</a:t>
                      </a:r>
                    </a:p>
                  </a:txBody>
                  <a:tcPr marL="68580" marR="68580" marT="0" marB="1778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-sunt</a:t>
                      </a:r>
                    </a:p>
                  </a:txBody>
                  <a:tcPr marL="68580" marR="68580" marT="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-erant</a:t>
                      </a:r>
                    </a:p>
                  </a:txBody>
                  <a:tcPr marL="68580" marR="68580" marT="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r>
                        <a:rPr lang="cs-C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cs-CZ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cs-CZ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erunt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2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27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exteriér, žena, držení&#10;&#10;Popis byl vytvořen automaticky">
            <a:extLst>
              <a:ext uri="{FF2B5EF4-FFF2-40B4-BE49-F238E27FC236}">
                <a16:creationId xmlns:a16="http://schemas.microsoft.com/office/drawing/2014/main" id="{CE2FD8E4-DF2A-437C-AA36-541CA429C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" b="1010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EBBB67-E16B-4BDB-BE04-5225DE17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600" dirty="0">
                <a:latin typeface="Book Antiqua" panose="02040602050305030304" pitchFamily="18" charset="0"/>
              </a:rPr>
              <a:t>Adverbia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532CC-4806-43DF-A9A0-273C34B7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476678" cy="3863884"/>
          </a:xfrm>
        </p:spPr>
        <p:txBody>
          <a:bodyPr anchor="t">
            <a:normAutofit/>
          </a:bodyPr>
          <a:lstStyle/>
          <a:p>
            <a:r>
              <a:rPr lang="cs-CZ" sz="2400" dirty="0">
                <a:latin typeface="Book Antiqua" panose="02040602050305030304" pitchFamily="18" charset="0"/>
              </a:rPr>
              <a:t>od adjektiv 1. a 2. deklinace – koncovka </a:t>
            </a:r>
            <a:r>
              <a:rPr lang="cs-CZ" sz="2400" b="1" dirty="0">
                <a:latin typeface="Book Antiqua" panose="02040602050305030304" pitchFamily="18" charset="0"/>
              </a:rPr>
              <a:t>-ē</a:t>
            </a:r>
            <a:r>
              <a:rPr lang="cs-CZ" sz="2400" dirty="0">
                <a:latin typeface="Book Antiqua" panose="02040602050305030304" pitchFamily="18" charset="0"/>
              </a:rPr>
              <a:t> (ke kmenu slova)</a:t>
            </a:r>
          </a:p>
          <a:p>
            <a:pPr lvl="1"/>
            <a:r>
              <a:rPr lang="cs-CZ" sz="2000" dirty="0" err="1">
                <a:latin typeface="Book Antiqua" panose="02040602050305030304" pitchFamily="18" charset="0"/>
              </a:rPr>
              <a:t>clārus</a:t>
            </a:r>
            <a:r>
              <a:rPr lang="cs-CZ" sz="2000" dirty="0">
                <a:latin typeface="Book Antiqua" panose="02040602050305030304" pitchFamily="18" charset="0"/>
              </a:rPr>
              <a:t> &gt; </a:t>
            </a:r>
            <a:r>
              <a:rPr lang="cs-CZ" sz="2000" dirty="0" err="1">
                <a:latin typeface="Book Antiqua" panose="02040602050305030304" pitchFamily="18" charset="0"/>
              </a:rPr>
              <a:t>clār</a:t>
            </a:r>
            <a:r>
              <a:rPr lang="cs-CZ" sz="2000" dirty="0">
                <a:latin typeface="Book Antiqua" panose="02040602050305030304" pitchFamily="18" charset="0"/>
              </a:rPr>
              <a:t>-</a:t>
            </a:r>
            <a:r>
              <a:rPr lang="cs-CZ" sz="2000" b="1" dirty="0">
                <a:latin typeface="Book Antiqua" panose="02040602050305030304" pitchFamily="18" charset="0"/>
              </a:rPr>
              <a:t>ē</a:t>
            </a:r>
            <a:r>
              <a:rPr lang="cs-CZ" sz="2000" dirty="0">
                <a:latin typeface="Book Antiqua" panose="02040602050305030304" pitchFamily="18" charset="0"/>
              </a:rPr>
              <a:t> „slavně“</a:t>
            </a:r>
          </a:p>
          <a:p>
            <a:pPr lvl="1"/>
            <a:r>
              <a:rPr lang="cs-CZ" sz="2000" dirty="0" err="1">
                <a:latin typeface="Book Antiqua" panose="02040602050305030304" pitchFamily="18" charset="0"/>
              </a:rPr>
              <a:t>pulcher</a:t>
            </a:r>
            <a:r>
              <a:rPr lang="cs-CZ" sz="2000" dirty="0">
                <a:latin typeface="Book Antiqua" panose="02040602050305030304" pitchFamily="18" charset="0"/>
              </a:rPr>
              <a:t> &gt; </a:t>
            </a:r>
            <a:r>
              <a:rPr lang="cs-CZ" sz="2000" dirty="0" err="1">
                <a:latin typeface="Book Antiqua" panose="02040602050305030304" pitchFamily="18" charset="0"/>
              </a:rPr>
              <a:t>pulchr</a:t>
            </a:r>
            <a:r>
              <a:rPr lang="cs-CZ" sz="2000" dirty="0">
                <a:latin typeface="Book Antiqua" panose="02040602050305030304" pitchFamily="18" charset="0"/>
              </a:rPr>
              <a:t>-</a:t>
            </a:r>
            <a:r>
              <a:rPr lang="cs-CZ" sz="2000" b="1" dirty="0">
                <a:latin typeface="Book Antiqua" panose="02040602050305030304" pitchFamily="18" charset="0"/>
              </a:rPr>
              <a:t>ē </a:t>
            </a:r>
            <a:r>
              <a:rPr lang="cs-CZ" sz="2000" dirty="0">
                <a:latin typeface="Book Antiqua" panose="02040602050305030304" pitchFamily="18" charset="0"/>
              </a:rPr>
              <a:t>„krásně“</a:t>
            </a:r>
            <a:endParaRPr lang="cs-CZ" sz="2000" b="1" dirty="0">
              <a:latin typeface="Book Antiqua" panose="02040602050305030304" pitchFamily="18" charset="0"/>
            </a:endParaRPr>
          </a:p>
          <a:p>
            <a:pPr lvl="1"/>
            <a:r>
              <a:rPr lang="cs-CZ" sz="2000" dirty="0" err="1">
                <a:latin typeface="Book Antiqua" panose="02040602050305030304" pitchFamily="18" charset="0"/>
              </a:rPr>
              <a:t>līber</a:t>
            </a:r>
            <a:r>
              <a:rPr lang="cs-CZ" sz="2000" dirty="0">
                <a:latin typeface="Book Antiqua" panose="02040602050305030304" pitchFamily="18" charset="0"/>
              </a:rPr>
              <a:t> &gt; </a:t>
            </a:r>
            <a:r>
              <a:rPr lang="cs-CZ" sz="2000" dirty="0" err="1">
                <a:latin typeface="Book Antiqua" panose="02040602050305030304" pitchFamily="18" charset="0"/>
              </a:rPr>
              <a:t>līber</a:t>
            </a:r>
            <a:r>
              <a:rPr lang="cs-CZ" sz="2000" dirty="0">
                <a:latin typeface="Book Antiqua" panose="02040602050305030304" pitchFamily="18" charset="0"/>
              </a:rPr>
              <a:t>-</a:t>
            </a:r>
            <a:r>
              <a:rPr lang="cs-CZ" sz="2000" b="1" dirty="0">
                <a:latin typeface="Book Antiqua" panose="02040602050305030304" pitchFamily="18" charset="0"/>
              </a:rPr>
              <a:t>ē</a:t>
            </a:r>
            <a:r>
              <a:rPr lang="cs-CZ" sz="2000" dirty="0">
                <a:latin typeface="Book Antiqua" panose="02040602050305030304" pitchFamily="18" charset="0"/>
              </a:rPr>
              <a:t> „svobodně“</a:t>
            </a:r>
            <a:br>
              <a:rPr lang="cs-CZ" sz="2000" dirty="0">
                <a:latin typeface="Book Antiqua" panose="02040602050305030304" pitchFamily="18" charset="0"/>
              </a:rPr>
            </a:br>
            <a:endParaRPr lang="cs-CZ" sz="2000" dirty="0">
              <a:latin typeface="Book Antiqua" panose="02040602050305030304" pitchFamily="18" charset="0"/>
            </a:endParaRPr>
          </a:p>
          <a:p>
            <a:r>
              <a:rPr lang="cs-CZ" sz="2400" dirty="0">
                <a:latin typeface="Book Antiqua" panose="02040602050305030304" pitchFamily="18" charset="0"/>
              </a:rPr>
              <a:t>nepravidelná</a:t>
            </a:r>
          </a:p>
          <a:p>
            <a:pPr lvl="1"/>
            <a:r>
              <a:rPr lang="cs-CZ" i="1" dirty="0">
                <a:latin typeface="Book Antiqua" panose="02040602050305030304" pitchFamily="18" charset="0"/>
              </a:rPr>
              <a:t>bene </a:t>
            </a:r>
            <a:r>
              <a:rPr lang="cs-CZ" dirty="0">
                <a:latin typeface="Book Antiqua" panose="02040602050305030304" pitchFamily="18" charset="0"/>
              </a:rPr>
              <a:t>„dobře“, </a:t>
            </a:r>
            <a:r>
              <a:rPr lang="cs-CZ" i="1" dirty="0">
                <a:latin typeface="Book Antiqua" panose="02040602050305030304" pitchFamily="18" charset="0"/>
              </a:rPr>
              <a:t>male </a:t>
            </a:r>
            <a:r>
              <a:rPr lang="cs-CZ" dirty="0">
                <a:latin typeface="Book Antiqua" panose="02040602050305030304" pitchFamily="18" charset="0"/>
              </a:rPr>
              <a:t>„špatně“</a:t>
            </a:r>
            <a:r>
              <a:rPr lang="cs-CZ" i="1" dirty="0">
                <a:latin typeface="Book Antiqua" panose="02040602050305030304" pitchFamily="18" charset="0"/>
              </a:rPr>
              <a:t>, </a:t>
            </a:r>
            <a:r>
              <a:rPr lang="cs-CZ" i="1" dirty="0" err="1">
                <a:latin typeface="Book Antiqua" panose="02040602050305030304" pitchFamily="18" charset="0"/>
              </a:rPr>
              <a:t>multum</a:t>
            </a:r>
            <a:r>
              <a:rPr lang="cs-CZ" i="1" dirty="0">
                <a:latin typeface="Book Antiqua" panose="02040602050305030304" pitchFamily="18" charset="0"/>
              </a:rPr>
              <a:t> </a:t>
            </a:r>
            <a:r>
              <a:rPr lang="cs-CZ" dirty="0">
                <a:latin typeface="Book Antiqua" panose="02040602050305030304" pitchFamily="18" charset="0"/>
              </a:rPr>
              <a:t>„mnoho“</a:t>
            </a:r>
            <a:endParaRPr lang="cs-CZ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2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43305F-BD24-4146-9B70-A545C9E3B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882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292</Words>
  <Application>Microsoft Office PowerPoint</Application>
  <PresentationFormat>Širokoúhlá obrazovka</PresentationFormat>
  <Paragraphs>118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Times New Roman</vt:lpstr>
      <vt:lpstr>Motiv Office</vt:lpstr>
      <vt:lpstr>4. lekce</vt:lpstr>
      <vt:lpstr>Sloveso esse </vt:lpstr>
      <vt:lpstr>Sloveso esse </vt:lpstr>
      <vt:lpstr>Složeniny slovesa esse</vt:lpstr>
      <vt:lpstr>Sloveso posse </vt:lpstr>
      <vt:lpstr>Adverbia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lekce</dc:title>
  <dc:creator>Tomáš Weissar</dc:creator>
  <cp:lastModifiedBy>Tomáš Weissar</cp:lastModifiedBy>
  <cp:revision>1</cp:revision>
  <dcterms:created xsi:type="dcterms:W3CDTF">2020-11-01T20:16:39Z</dcterms:created>
  <dcterms:modified xsi:type="dcterms:W3CDTF">2020-11-01T20:21:48Z</dcterms:modified>
</cp:coreProperties>
</file>