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3" r:id="rId8"/>
    <p:sldId id="266" r:id="rId9"/>
    <p:sldId id="267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áš Weissar" userId="a8246f16-88e2-45d5-ab01-04bf394fdcbc" providerId="ADAL" clId="{9B5F09A8-4DD2-4A4F-9EA6-207B5E6AEF5D}"/>
    <pc:docChg chg="undo custSel mod addSld delSld modSld modMainMaster">
      <pc:chgData name="Tomáš Weissar" userId="a8246f16-88e2-45d5-ab01-04bf394fdcbc" providerId="ADAL" clId="{9B5F09A8-4DD2-4A4F-9EA6-207B5E6AEF5D}" dt="2020-11-30T09:16:34.239" v="1139" actId="732"/>
      <pc:docMkLst>
        <pc:docMk/>
      </pc:docMkLst>
      <pc:sldChg chg="addSp modSp mod setBg">
        <pc:chgData name="Tomáš Weissar" userId="a8246f16-88e2-45d5-ab01-04bf394fdcbc" providerId="ADAL" clId="{9B5F09A8-4DD2-4A4F-9EA6-207B5E6AEF5D}" dt="2020-11-30T09:14:36.386" v="1132" actId="962"/>
        <pc:sldMkLst>
          <pc:docMk/>
          <pc:sldMk cId="1360657335" sldId="256"/>
        </pc:sldMkLst>
        <pc:spChg chg="mod">
          <ac:chgData name="Tomáš Weissar" userId="a8246f16-88e2-45d5-ab01-04bf394fdcbc" providerId="ADAL" clId="{9B5F09A8-4DD2-4A4F-9EA6-207B5E6AEF5D}" dt="2020-11-30T09:14:30.573" v="1130" actId="26606"/>
          <ac:spMkLst>
            <pc:docMk/>
            <pc:sldMk cId="1360657335" sldId="256"/>
            <ac:spMk id="2" creationId="{4AE2B88D-E754-4DC3-B0DF-1DDD86D40880}"/>
          </ac:spMkLst>
        </pc:spChg>
        <pc:spChg chg="mod">
          <ac:chgData name="Tomáš Weissar" userId="a8246f16-88e2-45d5-ab01-04bf394fdcbc" providerId="ADAL" clId="{9B5F09A8-4DD2-4A4F-9EA6-207B5E6AEF5D}" dt="2020-11-30T09:14:30.573" v="1130" actId="26606"/>
          <ac:spMkLst>
            <pc:docMk/>
            <pc:sldMk cId="1360657335" sldId="256"/>
            <ac:spMk id="3" creationId="{2EEF27B5-D258-4587-8ED2-A40D0202C5DD}"/>
          </ac:spMkLst>
        </pc:spChg>
        <pc:spChg chg="add">
          <ac:chgData name="Tomáš Weissar" userId="a8246f16-88e2-45d5-ab01-04bf394fdcbc" providerId="ADAL" clId="{9B5F09A8-4DD2-4A4F-9EA6-207B5E6AEF5D}" dt="2020-11-30T09:14:30.573" v="1130" actId="26606"/>
          <ac:spMkLst>
            <pc:docMk/>
            <pc:sldMk cId="1360657335" sldId="256"/>
            <ac:spMk id="71" creationId="{7CA0DAA6-33B8-4A25-810D-2F4D816FB40E}"/>
          </ac:spMkLst>
        </pc:spChg>
        <pc:picChg chg="add mod">
          <ac:chgData name="Tomáš Weissar" userId="a8246f16-88e2-45d5-ab01-04bf394fdcbc" providerId="ADAL" clId="{9B5F09A8-4DD2-4A4F-9EA6-207B5E6AEF5D}" dt="2020-11-30T09:14:36.386" v="1132" actId="962"/>
          <ac:picMkLst>
            <pc:docMk/>
            <pc:sldMk cId="1360657335" sldId="256"/>
            <ac:picMk id="3074" creationId="{7F5EC483-B89A-430A-8B0D-6376DD8FA740}"/>
          </ac:picMkLst>
        </pc:picChg>
      </pc:sldChg>
      <pc:sldChg chg="addSp modSp mod">
        <pc:chgData name="Tomáš Weissar" userId="a8246f16-88e2-45d5-ab01-04bf394fdcbc" providerId="ADAL" clId="{9B5F09A8-4DD2-4A4F-9EA6-207B5E6AEF5D}" dt="2020-11-30T09:14:54.391" v="1133" actId="732"/>
        <pc:sldMkLst>
          <pc:docMk/>
          <pc:sldMk cId="3627629785" sldId="257"/>
        </pc:sldMkLst>
        <pc:spChg chg="mod">
          <ac:chgData name="Tomáš Weissar" userId="a8246f16-88e2-45d5-ab01-04bf394fdcbc" providerId="ADAL" clId="{9B5F09A8-4DD2-4A4F-9EA6-207B5E6AEF5D}" dt="2020-11-30T09:10:32.931" v="1049" actId="207"/>
          <ac:spMkLst>
            <pc:docMk/>
            <pc:sldMk cId="3627629785" sldId="257"/>
            <ac:spMk id="2" creationId="{BA79C0FB-1ED7-4247-85D1-E4DF7B6C4C45}"/>
          </ac:spMkLst>
        </pc:spChg>
        <pc:spChg chg="mod">
          <ac:chgData name="Tomáš Weissar" userId="a8246f16-88e2-45d5-ab01-04bf394fdcbc" providerId="ADAL" clId="{9B5F09A8-4DD2-4A4F-9EA6-207B5E6AEF5D}" dt="2020-11-30T09:04:21.200" v="866" actId="1076"/>
          <ac:spMkLst>
            <pc:docMk/>
            <pc:sldMk cId="3627629785" sldId="257"/>
            <ac:spMk id="6" creationId="{C207D26D-3430-4914-B5E4-FDC85635F989}"/>
          </ac:spMkLst>
        </pc:spChg>
        <pc:picChg chg="add mod">
          <ac:chgData name="Tomáš Weissar" userId="a8246f16-88e2-45d5-ab01-04bf394fdcbc" providerId="ADAL" clId="{9B5F09A8-4DD2-4A4F-9EA6-207B5E6AEF5D}" dt="2020-11-30T09:14:54.391" v="1133" actId="732"/>
          <ac:picMkLst>
            <pc:docMk/>
            <pc:sldMk cId="3627629785" sldId="257"/>
            <ac:picMk id="1026" creationId="{93148D2E-ED27-47C3-BAAE-C641A80B4E6D}"/>
          </ac:picMkLst>
        </pc:picChg>
      </pc:sldChg>
      <pc:sldChg chg="addSp modSp mod">
        <pc:chgData name="Tomáš Weissar" userId="a8246f16-88e2-45d5-ab01-04bf394fdcbc" providerId="ADAL" clId="{9B5F09A8-4DD2-4A4F-9EA6-207B5E6AEF5D}" dt="2020-11-30T09:12:16.163" v="1089" actId="1076"/>
        <pc:sldMkLst>
          <pc:docMk/>
          <pc:sldMk cId="2393805990" sldId="258"/>
        </pc:sldMkLst>
        <pc:spChg chg="mod">
          <ac:chgData name="Tomáš Weissar" userId="a8246f16-88e2-45d5-ab01-04bf394fdcbc" providerId="ADAL" clId="{9B5F09A8-4DD2-4A4F-9EA6-207B5E6AEF5D}" dt="2020-11-30T09:10:26.303" v="1048" actId="207"/>
          <ac:spMkLst>
            <pc:docMk/>
            <pc:sldMk cId="2393805990" sldId="258"/>
            <ac:spMk id="4" creationId="{CD354EBC-1176-4AF5-ABB5-D7F1810D1192}"/>
          </ac:spMkLst>
        </pc:spChg>
        <pc:spChg chg="add mod">
          <ac:chgData name="Tomáš Weissar" userId="a8246f16-88e2-45d5-ab01-04bf394fdcbc" providerId="ADAL" clId="{9B5F09A8-4DD2-4A4F-9EA6-207B5E6AEF5D}" dt="2020-11-30T09:12:16.163" v="1089" actId="1076"/>
          <ac:spMkLst>
            <pc:docMk/>
            <pc:sldMk cId="2393805990" sldId="258"/>
            <ac:spMk id="12" creationId="{550116C9-16EB-42B3-9362-FAA9EDFFFB02}"/>
          </ac:spMkLst>
        </pc:spChg>
      </pc:sldChg>
      <pc:sldChg chg="addSp modSp add mod setBg">
        <pc:chgData name="Tomáš Weissar" userId="a8246f16-88e2-45d5-ab01-04bf394fdcbc" providerId="ADAL" clId="{9B5F09A8-4DD2-4A4F-9EA6-207B5E6AEF5D}" dt="2020-11-30T09:10:21.548" v="1047" actId="207"/>
        <pc:sldMkLst>
          <pc:docMk/>
          <pc:sldMk cId="1565109017" sldId="261"/>
        </pc:sldMkLst>
        <pc:spChg chg="mod">
          <ac:chgData name="Tomáš Weissar" userId="a8246f16-88e2-45d5-ab01-04bf394fdcbc" providerId="ADAL" clId="{9B5F09A8-4DD2-4A4F-9EA6-207B5E6AEF5D}" dt="2020-11-30T09:10:21.548" v="1047" actId="207"/>
          <ac:spMkLst>
            <pc:docMk/>
            <pc:sldMk cId="1565109017" sldId="261"/>
            <ac:spMk id="4" creationId="{CD354EBC-1176-4AF5-ABB5-D7F1810D1192}"/>
          </ac:spMkLst>
        </pc:spChg>
        <pc:spChg chg="add mod">
          <ac:chgData name="Tomáš Weissar" userId="a8246f16-88e2-45d5-ab01-04bf394fdcbc" providerId="ADAL" clId="{9B5F09A8-4DD2-4A4F-9EA6-207B5E6AEF5D}" dt="2020-11-30T08:28:35.694" v="156" actId="14100"/>
          <ac:spMkLst>
            <pc:docMk/>
            <pc:sldMk cId="1565109017" sldId="261"/>
            <ac:spMk id="5" creationId="{87F20D01-1867-41F1-911C-F8241D723D8A}"/>
          </ac:spMkLst>
        </pc:spChg>
        <pc:spChg chg="add mod">
          <ac:chgData name="Tomáš Weissar" userId="a8246f16-88e2-45d5-ab01-04bf394fdcbc" providerId="ADAL" clId="{9B5F09A8-4DD2-4A4F-9EA6-207B5E6AEF5D}" dt="2020-11-30T08:28:43.586" v="158" actId="1076"/>
          <ac:spMkLst>
            <pc:docMk/>
            <pc:sldMk cId="1565109017" sldId="261"/>
            <ac:spMk id="7" creationId="{D8A4511D-7FB2-439F-BC1C-FBE273036E8A}"/>
          </ac:spMkLst>
        </pc:spChg>
        <pc:spChg chg="add mod">
          <ac:chgData name="Tomáš Weissar" userId="a8246f16-88e2-45d5-ab01-04bf394fdcbc" providerId="ADAL" clId="{9B5F09A8-4DD2-4A4F-9EA6-207B5E6AEF5D}" dt="2020-11-30T08:28:49.118" v="160" actId="1076"/>
          <ac:spMkLst>
            <pc:docMk/>
            <pc:sldMk cId="1565109017" sldId="261"/>
            <ac:spMk id="8" creationId="{10FB8F38-9FDB-45B8-B0EF-A008A8D564E6}"/>
          </ac:spMkLst>
        </pc:spChg>
        <pc:spChg chg="add mod">
          <ac:chgData name="Tomáš Weissar" userId="a8246f16-88e2-45d5-ab01-04bf394fdcbc" providerId="ADAL" clId="{9B5F09A8-4DD2-4A4F-9EA6-207B5E6AEF5D}" dt="2020-11-30T08:28:54.554" v="162" actId="1076"/>
          <ac:spMkLst>
            <pc:docMk/>
            <pc:sldMk cId="1565109017" sldId="261"/>
            <ac:spMk id="9" creationId="{6DEE201B-344F-4509-9050-87A4AA5048FD}"/>
          </ac:spMkLst>
        </pc:spChg>
        <pc:graphicFrameChg chg="mod modGraphic">
          <ac:chgData name="Tomáš Weissar" userId="a8246f16-88e2-45d5-ab01-04bf394fdcbc" providerId="ADAL" clId="{9B5F09A8-4DD2-4A4F-9EA6-207B5E6AEF5D}" dt="2020-11-30T08:30:54.853" v="182" actId="1035"/>
          <ac:graphicFrameMkLst>
            <pc:docMk/>
            <pc:sldMk cId="1565109017" sldId="261"/>
            <ac:graphicFrameMk id="6" creationId="{0570D3B5-7312-4A20-8264-A535FCE7B651}"/>
          </ac:graphicFrameMkLst>
        </pc:graphicFrameChg>
        <pc:graphicFrameChg chg="mod modGraphic">
          <ac:chgData name="Tomáš Weissar" userId="a8246f16-88e2-45d5-ab01-04bf394fdcbc" providerId="ADAL" clId="{9B5F09A8-4DD2-4A4F-9EA6-207B5E6AEF5D}" dt="2020-11-30T08:28:08.786" v="151" actId="20577"/>
          <ac:graphicFrameMkLst>
            <pc:docMk/>
            <pc:sldMk cId="1565109017" sldId="261"/>
            <ac:graphicFrameMk id="10" creationId="{CFA85430-446C-46EF-8A74-CBBC667C56FA}"/>
          </ac:graphicFrameMkLst>
        </pc:graphicFrameChg>
      </pc:sldChg>
      <pc:sldChg chg="addSp modSp add mod setBg">
        <pc:chgData name="Tomáš Weissar" userId="a8246f16-88e2-45d5-ab01-04bf394fdcbc" providerId="ADAL" clId="{9B5F09A8-4DD2-4A4F-9EA6-207B5E6AEF5D}" dt="2020-11-30T09:10:17.409" v="1046" actId="207"/>
        <pc:sldMkLst>
          <pc:docMk/>
          <pc:sldMk cId="2033237009" sldId="262"/>
        </pc:sldMkLst>
        <pc:spChg chg="mod">
          <ac:chgData name="Tomáš Weissar" userId="a8246f16-88e2-45d5-ab01-04bf394fdcbc" providerId="ADAL" clId="{9B5F09A8-4DD2-4A4F-9EA6-207B5E6AEF5D}" dt="2020-11-30T09:10:17.409" v="1046" actId="207"/>
          <ac:spMkLst>
            <pc:docMk/>
            <pc:sldMk cId="2033237009" sldId="262"/>
            <ac:spMk id="4" creationId="{CD354EBC-1176-4AF5-ABB5-D7F1810D1192}"/>
          </ac:spMkLst>
        </pc:spChg>
        <pc:spChg chg="add mod">
          <ac:chgData name="Tomáš Weissar" userId="a8246f16-88e2-45d5-ab01-04bf394fdcbc" providerId="ADAL" clId="{9B5F09A8-4DD2-4A4F-9EA6-207B5E6AEF5D}" dt="2020-11-30T09:01:35.326" v="852" actId="1076"/>
          <ac:spMkLst>
            <pc:docMk/>
            <pc:sldMk cId="2033237009" sldId="262"/>
            <ac:spMk id="5" creationId="{43599533-8B30-46ED-9D74-3C11F1FDDD4E}"/>
          </ac:spMkLst>
        </pc:spChg>
        <pc:spChg chg="add mod">
          <ac:chgData name="Tomáš Weissar" userId="a8246f16-88e2-45d5-ab01-04bf394fdcbc" providerId="ADAL" clId="{9B5F09A8-4DD2-4A4F-9EA6-207B5E6AEF5D}" dt="2020-11-30T09:01:33.065" v="851" actId="1076"/>
          <ac:spMkLst>
            <pc:docMk/>
            <pc:sldMk cId="2033237009" sldId="262"/>
            <ac:spMk id="7" creationId="{3158BFCB-E8F6-49F0-89C5-134A09946271}"/>
          </ac:spMkLst>
        </pc:spChg>
        <pc:spChg chg="add mod">
          <ac:chgData name="Tomáš Weissar" userId="a8246f16-88e2-45d5-ab01-04bf394fdcbc" providerId="ADAL" clId="{9B5F09A8-4DD2-4A4F-9EA6-207B5E6AEF5D}" dt="2020-11-30T09:01:41.728" v="854" actId="1076"/>
          <ac:spMkLst>
            <pc:docMk/>
            <pc:sldMk cId="2033237009" sldId="262"/>
            <ac:spMk id="8" creationId="{8F671E78-F365-4A0D-B815-EE0866F9A729}"/>
          </ac:spMkLst>
        </pc:spChg>
        <pc:spChg chg="add mod">
          <ac:chgData name="Tomáš Weissar" userId="a8246f16-88e2-45d5-ab01-04bf394fdcbc" providerId="ADAL" clId="{9B5F09A8-4DD2-4A4F-9EA6-207B5E6AEF5D}" dt="2020-11-30T09:01:47.446" v="856" actId="1076"/>
          <ac:spMkLst>
            <pc:docMk/>
            <pc:sldMk cId="2033237009" sldId="262"/>
            <ac:spMk id="9" creationId="{0350BB21-87BE-47CF-8812-B7355F6A8E42}"/>
          </ac:spMkLst>
        </pc:spChg>
        <pc:graphicFrameChg chg="mod modGraphic">
          <ac:chgData name="Tomáš Weissar" userId="a8246f16-88e2-45d5-ab01-04bf394fdcbc" providerId="ADAL" clId="{9B5F09A8-4DD2-4A4F-9EA6-207B5E6AEF5D}" dt="2020-11-30T08:32:34.398" v="235" actId="20577"/>
          <ac:graphicFrameMkLst>
            <pc:docMk/>
            <pc:sldMk cId="2033237009" sldId="262"/>
            <ac:graphicFrameMk id="6" creationId="{0570D3B5-7312-4A20-8264-A535FCE7B651}"/>
          </ac:graphicFrameMkLst>
        </pc:graphicFrameChg>
        <pc:graphicFrameChg chg="mod modGraphic">
          <ac:chgData name="Tomáš Weissar" userId="a8246f16-88e2-45d5-ab01-04bf394fdcbc" providerId="ADAL" clId="{9B5F09A8-4DD2-4A4F-9EA6-207B5E6AEF5D}" dt="2020-11-30T08:33:37.303" v="283" actId="20577"/>
          <ac:graphicFrameMkLst>
            <pc:docMk/>
            <pc:sldMk cId="2033237009" sldId="262"/>
            <ac:graphicFrameMk id="10" creationId="{CFA85430-446C-46EF-8A74-CBBC667C56FA}"/>
          </ac:graphicFrameMkLst>
        </pc:graphicFrameChg>
      </pc:sldChg>
      <pc:sldChg chg="addSp delSp modSp add mod setBg delDesignElem">
        <pc:chgData name="Tomáš Weissar" userId="a8246f16-88e2-45d5-ab01-04bf394fdcbc" providerId="ADAL" clId="{9B5F09A8-4DD2-4A4F-9EA6-207B5E6AEF5D}" dt="2020-11-30T09:16:34.239" v="1139" actId="732"/>
        <pc:sldMkLst>
          <pc:docMk/>
          <pc:sldMk cId="1097696212" sldId="263"/>
        </pc:sldMkLst>
        <pc:spChg chg="mod">
          <ac:chgData name="Tomáš Weissar" userId="a8246f16-88e2-45d5-ab01-04bf394fdcbc" providerId="ADAL" clId="{9B5F09A8-4DD2-4A4F-9EA6-207B5E6AEF5D}" dt="2020-11-30T09:10:03.501" v="1044" actId="20577"/>
          <ac:spMkLst>
            <pc:docMk/>
            <pc:sldMk cId="1097696212" sldId="263"/>
            <ac:spMk id="2" creationId="{7586A76D-FD6F-4B20-8091-736E60713742}"/>
          </ac:spMkLst>
        </pc:spChg>
        <pc:spChg chg="add del mod">
          <ac:chgData name="Tomáš Weissar" userId="a8246f16-88e2-45d5-ab01-04bf394fdcbc" providerId="ADAL" clId="{9B5F09A8-4DD2-4A4F-9EA6-207B5E6AEF5D}" dt="2020-11-30T08:34:34.330" v="285" actId="478"/>
          <ac:spMkLst>
            <pc:docMk/>
            <pc:sldMk cId="1097696212" sldId="263"/>
            <ac:spMk id="4" creationId="{1CDB89AB-B578-47BF-A959-FDC3F412CD03}"/>
          </ac:spMkLst>
        </pc:spChg>
        <pc:spChg chg="del">
          <ac:chgData name="Tomáš Weissar" userId="a8246f16-88e2-45d5-ab01-04bf394fdcbc" providerId="ADAL" clId="{9B5F09A8-4DD2-4A4F-9EA6-207B5E6AEF5D}" dt="2020-11-30T08:37:23.420" v="377" actId="478"/>
          <ac:spMkLst>
            <pc:docMk/>
            <pc:sldMk cId="1097696212" sldId="263"/>
            <ac:spMk id="9" creationId="{D5F98B0D-B34A-4EC1-83D8-5BEA54BA6EB8}"/>
          </ac:spMkLst>
        </pc:spChg>
        <pc:spChg chg="del">
          <ac:chgData name="Tomáš Weissar" userId="a8246f16-88e2-45d5-ab01-04bf394fdcbc" providerId="ADAL" clId="{9B5F09A8-4DD2-4A4F-9EA6-207B5E6AEF5D}" dt="2020-11-30T08:24:16.792" v="1"/>
          <ac:spMkLst>
            <pc:docMk/>
            <pc:sldMk cId="1097696212" sldId="263"/>
            <ac:spMk id="10" creationId="{58153EC8-8E01-4D70-B575-24ABD35A1125}"/>
          </ac:spMkLst>
        </pc:spChg>
        <pc:graphicFrameChg chg="mod modGraphic">
          <ac:chgData name="Tomáš Weissar" userId="a8246f16-88e2-45d5-ab01-04bf394fdcbc" providerId="ADAL" clId="{9B5F09A8-4DD2-4A4F-9EA6-207B5E6AEF5D}" dt="2020-11-30T09:09:44.811" v="1009" actId="1038"/>
          <ac:graphicFrameMkLst>
            <pc:docMk/>
            <pc:sldMk cId="1097696212" sldId="263"/>
            <ac:graphicFrameMk id="6" creationId="{1FC01007-49F5-480A-897B-59DD44F4F2B7}"/>
          </ac:graphicFrameMkLst>
        </pc:graphicFrameChg>
        <pc:graphicFrameChg chg="mod modGraphic">
          <ac:chgData name="Tomáš Weissar" userId="a8246f16-88e2-45d5-ab01-04bf394fdcbc" providerId="ADAL" clId="{9B5F09A8-4DD2-4A4F-9EA6-207B5E6AEF5D}" dt="2020-11-30T09:09:44.811" v="1009" actId="1038"/>
          <ac:graphicFrameMkLst>
            <pc:docMk/>
            <pc:sldMk cId="1097696212" sldId="263"/>
            <ac:graphicFrameMk id="7" creationId="{D4DE3FE5-9A64-440D-A2F3-FF6C30253AF8}"/>
          </ac:graphicFrameMkLst>
        </pc:graphicFrameChg>
        <pc:picChg chg="del">
          <ac:chgData name="Tomáš Weissar" userId="a8246f16-88e2-45d5-ab01-04bf394fdcbc" providerId="ADAL" clId="{9B5F09A8-4DD2-4A4F-9EA6-207B5E6AEF5D}" dt="2020-11-30T08:34:31.895" v="284" actId="478"/>
          <ac:picMkLst>
            <pc:docMk/>
            <pc:sldMk cId="1097696212" sldId="263"/>
            <ac:picMk id="5" creationId="{C4385EF0-BE1A-45C9-B163-2E07B4349776}"/>
          </ac:picMkLst>
        </pc:picChg>
        <pc:picChg chg="add mod">
          <ac:chgData name="Tomáš Weissar" userId="a8246f16-88e2-45d5-ab01-04bf394fdcbc" providerId="ADAL" clId="{9B5F09A8-4DD2-4A4F-9EA6-207B5E6AEF5D}" dt="2020-11-30T09:16:34.239" v="1139" actId="732"/>
          <ac:picMkLst>
            <pc:docMk/>
            <pc:sldMk cId="1097696212" sldId="263"/>
            <ac:picMk id="2050" creationId="{686064F4-E3C3-4739-8F01-79B45FE0F96E}"/>
          </ac:picMkLst>
        </pc:picChg>
      </pc:sldChg>
      <pc:sldChg chg="addSp modSp new mod">
        <pc:chgData name="Tomáš Weissar" userId="a8246f16-88e2-45d5-ab01-04bf394fdcbc" providerId="ADAL" clId="{9B5F09A8-4DD2-4A4F-9EA6-207B5E6AEF5D}" dt="2020-11-30T09:15:25.704" v="1138" actId="1076"/>
        <pc:sldMkLst>
          <pc:docMk/>
          <pc:sldMk cId="553155644" sldId="264"/>
        </pc:sldMkLst>
        <pc:spChg chg="add mod">
          <ac:chgData name="Tomáš Weissar" userId="a8246f16-88e2-45d5-ab01-04bf394fdcbc" providerId="ADAL" clId="{9B5F09A8-4DD2-4A4F-9EA6-207B5E6AEF5D}" dt="2020-11-30T09:13:04.471" v="1128" actId="1076"/>
          <ac:spMkLst>
            <pc:docMk/>
            <pc:sldMk cId="553155644" sldId="264"/>
            <ac:spMk id="3" creationId="{12E36074-1646-41AC-A6A2-D6CA310A49B9}"/>
          </ac:spMkLst>
        </pc:spChg>
        <pc:picChg chg="add mod">
          <ac:chgData name="Tomáš Weissar" userId="a8246f16-88e2-45d5-ab01-04bf394fdcbc" providerId="ADAL" clId="{9B5F09A8-4DD2-4A4F-9EA6-207B5E6AEF5D}" dt="2020-11-30T09:15:25.704" v="1138" actId="1076"/>
          <ac:picMkLst>
            <pc:docMk/>
            <pc:sldMk cId="553155644" sldId="264"/>
            <ac:picMk id="5122" creationId="{7576A29E-E48D-439C-8EC0-C1C43804D63C}"/>
          </ac:picMkLst>
        </pc:picChg>
      </pc:sldChg>
      <pc:sldChg chg="modSp add del mod">
        <pc:chgData name="Tomáš Weissar" userId="a8246f16-88e2-45d5-ab01-04bf394fdcbc" providerId="ADAL" clId="{9B5F09A8-4DD2-4A4F-9EA6-207B5E6AEF5D}" dt="2020-11-30T08:45:41.835" v="398" actId="47"/>
        <pc:sldMkLst>
          <pc:docMk/>
          <pc:sldMk cId="1488867144" sldId="264"/>
        </pc:sldMkLst>
        <pc:graphicFrameChg chg="mod modGraphic">
          <ac:chgData name="Tomáš Weissar" userId="a8246f16-88e2-45d5-ab01-04bf394fdcbc" providerId="ADAL" clId="{9B5F09A8-4DD2-4A4F-9EA6-207B5E6AEF5D}" dt="2020-11-30T08:43:40.170" v="397" actId="404"/>
          <ac:graphicFrameMkLst>
            <pc:docMk/>
            <pc:sldMk cId="1488867144" sldId="264"/>
            <ac:graphicFrameMk id="6" creationId="{0570D3B5-7312-4A20-8264-A535FCE7B651}"/>
          </ac:graphicFrameMkLst>
        </pc:graphicFrameChg>
      </pc:sldChg>
      <pc:sldChg chg="modSp add mod setBg">
        <pc:chgData name="Tomáš Weissar" userId="a8246f16-88e2-45d5-ab01-04bf394fdcbc" providerId="ADAL" clId="{9B5F09A8-4DD2-4A4F-9EA6-207B5E6AEF5D}" dt="2020-11-30T09:10:11.632" v="1045" actId="207"/>
        <pc:sldMkLst>
          <pc:docMk/>
          <pc:sldMk cId="1964037004" sldId="265"/>
        </pc:sldMkLst>
        <pc:spChg chg="mod">
          <ac:chgData name="Tomáš Weissar" userId="a8246f16-88e2-45d5-ab01-04bf394fdcbc" providerId="ADAL" clId="{9B5F09A8-4DD2-4A4F-9EA6-207B5E6AEF5D}" dt="2020-11-30T09:10:11.632" v="1045" actId="207"/>
          <ac:spMkLst>
            <pc:docMk/>
            <pc:sldMk cId="1964037004" sldId="265"/>
            <ac:spMk id="4" creationId="{CD354EBC-1176-4AF5-ABB5-D7F1810D1192}"/>
          </ac:spMkLst>
        </pc:spChg>
      </pc:sldChg>
      <pc:sldChg chg="addSp delSp modSp add mod setBg">
        <pc:chgData name="Tomáš Weissar" userId="a8246f16-88e2-45d5-ab01-04bf394fdcbc" providerId="ADAL" clId="{9B5F09A8-4DD2-4A4F-9EA6-207B5E6AEF5D}" dt="2020-11-30T09:08:36.868" v="991" actId="207"/>
        <pc:sldMkLst>
          <pc:docMk/>
          <pc:sldMk cId="1117236269" sldId="266"/>
        </pc:sldMkLst>
        <pc:spChg chg="mod">
          <ac:chgData name="Tomáš Weissar" userId="a8246f16-88e2-45d5-ab01-04bf394fdcbc" providerId="ADAL" clId="{9B5F09A8-4DD2-4A4F-9EA6-207B5E6AEF5D}" dt="2020-11-30T09:07:44.762" v="969" actId="1035"/>
          <ac:spMkLst>
            <pc:docMk/>
            <pc:sldMk cId="1117236269" sldId="266"/>
            <ac:spMk id="2" creationId="{C1373BE6-6382-4D49-ACCC-D0458E896E19}"/>
          </ac:spMkLst>
        </pc:spChg>
        <pc:spChg chg="mod">
          <ac:chgData name="Tomáš Weissar" userId="a8246f16-88e2-45d5-ab01-04bf394fdcbc" providerId="ADAL" clId="{9B5F09A8-4DD2-4A4F-9EA6-207B5E6AEF5D}" dt="2020-11-30T09:08:36.868" v="991" actId="207"/>
          <ac:spMkLst>
            <pc:docMk/>
            <pc:sldMk cId="1117236269" sldId="266"/>
            <ac:spMk id="4" creationId="{CD354EBC-1176-4AF5-ABB5-D7F1810D1192}"/>
          </ac:spMkLst>
        </pc:spChg>
        <pc:spChg chg="del">
          <ac:chgData name="Tomáš Weissar" userId="a8246f16-88e2-45d5-ab01-04bf394fdcbc" providerId="ADAL" clId="{9B5F09A8-4DD2-4A4F-9EA6-207B5E6AEF5D}" dt="2020-11-30T08:53:02.716" v="556" actId="478"/>
          <ac:spMkLst>
            <pc:docMk/>
            <pc:sldMk cId="1117236269" sldId="266"/>
            <ac:spMk id="7" creationId="{1944E79D-B6C5-4C28-9478-A1B03C3AD740}"/>
          </ac:spMkLst>
        </pc:spChg>
        <pc:spChg chg="mod ord">
          <ac:chgData name="Tomáš Weissar" userId="a8246f16-88e2-45d5-ab01-04bf394fdcbc" providerId="ADAL" clId="{9B5F09A8-4DD2-4A4F-9EA6-207B5E6AEF5D}" dt="2020-11-30T09:07:44.762" v="969" actId="1035"/>
          <ac:spMkLst>
            <pc:docMk/>
            <pc:sldMk cId="1117236269" sldId="266"/>
            <ac:spMk id="8" creationId="{8394FA4B-85B3-4EBA-BF87-6D9DA9D75854}"/>
          </ac:spMkLst>
        </pc:spChg>
        <pc:spChg chg="del mod">
          <ac:chgData name="Tomáš Weissar" userId="a8246f16-88e2-45d5-ab01-04bf394fdcbc" providerId="ADAL" clId="{9B5F09A8-4DD2-4A4F-9EA6-207B5E6AEF5D}" dt="2020-11-30T09:07:22.363" v="947" actId="478"/>
          <ac:spMkLst>
            <pc:docMk/>
            <pc:sldMk cId="1117236269" sldId="266"/>
            <ac:spMk id="9" creationId="{DB31AEAB-0E5F-4671-BF7C-5B4CFF137F54}"/>
          </ac:spMkLst>
        </pc:spChg>
        <pc:spChg chg="mod ord">
          <ac:chgData name="Tomáš Weissar" userId="a8246f16-88e2-45d5-ab01-04bf394fdcbc" providerId="ADAL" clId="{9B5F09A8-4DD2-4A4F-9EA6-207B5E6AEF5D}" dt="2020-11-30T09:07:44.762" v="969" actId="1035"/>
          <ac:spMkLst>
            <pc:docMk/>
            <pc:sldMk cId="1117236269" sldId="266"/>
            <ac:spMk id="11" creationId="{E74DCE0B-A935-435F-8B4B-462EDAB9C307}"/>
          </ac:spMkLst>
        </pc:spChg>
        <pc:graphicFrameChg chg="mod modGraphic">
          <ac:chgData name="Tomáš Weissar" userId="a8246f16-88e2-45d5-ab01-04bf394fdcbc" providerId="ADAL" clId="{9B5F09A8-4DD2-4A4F-9EA6-207B5E6AEF5D}" dt="2020-11-30T09:07:44.762" v="969" actId="1035"/>
          <ac:graphicFrameMkLst>
            <pc:docMk/>
            <pc:sldMk cId="1117236269" sldId="266"/>
            <ac:graphicFrameMk id="6" creationId="{0570D3B5-7312-4A20-8264-A535FCE7B651}"/>
          </ac:graphicFrameMkLst>
        </pc:graphicFrameChg>
        <pc:graphicFrameChg chg="del">
          <ac:chgData name="Tomáš Weissar" userId="a8246f16-88e2-45d5-ab01-04bf394fdcbc" providerId="ADAL" clId="{9B5F09A8-4DD2-4A4F-9EA6-207B5E6AEF5D}" dt="2020-11-30T08:53:21.989" v="557" actId="478"/>
          <ac:graphicFrameMkLst>
            <pc:docMk/>
            <pc:sldMk cId="1117236269" sldId="266"/>
            <ac:graphicFrameMk id="10" creationId="{CFA85430-446C-46EF-8A74-CBBC667C56FA}"/>
          </ac:graphicFrameMkLst>
        </pc:graphicFrameChg>
        <pc:graphicFrameChg chg="add mod modGraphic">
          <ac:chgData name="Tomáš Weissar" userId="a8246f16-88e2-45d5-ab01-04bf394fdcbc" providerId="ADAL" clId="{9B5F09A8-4DD2-4A4F-9EA6-207B5E6AEF5D}" dt="2020-11-30T09:07:44.762" v="969" actId="1035"/>
          <ac:graphicFrameMkLst>
            <pc:docMk/>
            <pc:sldMk cId="1117236269" sldId="266"/>
            <ac:graphicFrameMk id="12" creationId="{2BDDD5CC-105E-4C06-BCFA-C12A2C4E05AD}"/>
          </ac:graphicFrameMkLst>
        </pc:graphicFrameChg>
        <pc:graphicFrameChg chg="add mod modGraphic">
          <ac:chgData name="Tomáš Weissar" userId="a8246f16-88e2-45d5-ab01-04bf394fdcbc" providerId="ADAL" clId="{9B5F09A8-4DD2-4A4F-9EA6-207B5E6AEF5D}" dt="2020-11-30T09:07:44.762" v="969" actId="1035"/>
          <ac:graphicFrameMkLst>
            <pc:docMk/>
            <pc:sldMk cId="1117236269" sldId="266"/>
            <ac:graphicFrameMk id="13" creationId="{9D157448-3D33-459B-86B6-37A71894DEC6}"/>
          </ac:graphicFrameMkLst>
        </pc:graphicFrameChg>
        <pc:picChg chg="add mod">
          <ac:chgData name="Tomáš Weissar" userId="a8246f16-88e2-45d5-ab01-04bf394fdcbc" providerId="ADAL" clId="{9B5F09A8-4DD2-4A4F-9EA6-207B5E6AEF5D}" dt="2020-11-30T09:07:58.995" v="987" actId="14100"/>
          <ac:picMkLst>
            <pc:docMk/>
            <pc:sldMk cId="1117236269" sldId="266"/>
            <ac:picMk id="5" creationId="{88EB75C6-031B-4A2A-AF87-12AA2406AF2C}"/>
          </ac:picMkLst>
        </pc:picChg>
      </pc:sldChg>
      <pc:sldChg chg="delSp modSp add mod">
        <pc:chgData name="Tomáš Weissar" userId="a8246f16-88e2-45d5-ab01-04bf394fdcbc" providerId="ADAL" clId="{9B5F09A8-4DD2-4A4F-9EA6-207B5E6AEF5D}" dt="2020-11-30T09:08:43.195" v="992" actId="207"/>
        <pc:sldMkLst>
          <pc:docMk/>
          <pc:sldMk cId="1910247905" sldId="267"/>
        </pc:sldMkLst>
        <pc:spChg chg="mod">
          <ac:chgData name="Tomáš Weissar" userId="a8246f16-88e2-45d5-ab01-04bf394fdcbc" providerId="ADAL" clId="{9B5F09A8-4DD2-4A4F-9EA6-207B5E6AEF5D}" dt="2020-11-30T09:08:43.195" v="992" actId="207"/>
          <ac:spMkLst>
            <pc:docMk/>
            <pc:sldMk cId="1910247905" sldId="267"/>
            <ac:spMk id="4" creationId="{CD354EBC-1176-4AF5-ABB5-D7F1810D1192}"/>
          </ac:spMkLst>
        </pc:spChg>
        <pc:spChg chg="del">
          <ac:chgData name="Tomáš Weissar" userId="a8246f16-88e2-45d5-ab01-04bf394fdcbc" providerId="ADAL" clId="{9B5F09A8-4DD2-4A4F-9EA6-207B5E6AEF5D}" dt="2020-11-30T08:56:42.612" v="653" actId="478"/>
          <ac:spMkLst>
            <pc:docMk/>
            <pc:sldMk cId="1910247905" sldId="267"/>
            <ac:spMk id="5" creationId="{87F20D01-1867-41F1-911C-F8241D723D8A}"/>
          </ac:spMkLst>
        </pc:spChg>
        <pc:spChg chg="del">
          <ac:chgData name="Tomáš Weissar" userId="a8246f16-88e2-45d5-ab01-04bf394fdcbc" providerId="ADAL" clId="{9B5F09A8-4DD2-4A4F-9EA6-207B5E6AEF5D}" dt="2020-11-30T08:56:44.226" v="654" actId="478"/>
          <ac:spMkLst>
            <pc:docMk/>
            <pc:sldMk cId="1910247905" sldId="267"/>
            <ac:spMk id="7" creationId="{D8A4511D-7FB2-439F-BC1C-FBE273036E8A}"/>
          </ac:spMkLst>
        </pc:spChg>
        <pc:spChg chg="del">
          <ac:chgData name="Tomáš Weissar" userId="a8246f16-88e2-45d5-ab01-04bf394fdcbc" providerId="ADAL" clId="{9B5F09A8-4DD2-4A4F-9EA6-207B5E6AEF5D}" dt="2020-11-30T08:56:45.532" v="655" actId="478"/>
          <ac:spMkLst>
            <pc:docMk/>
            <pc:sldMk cId="1910247905" sldId="267"/>
            <ac:spMk id="8" creationId="{10FB8F38-9FDB-45B8-B0EF-A008A8D564E6}"/>
          </ac:spMkLst>
        </pc:spChg>
        <pc:spChg chg="del">
          <ac:chgData name="Tomáš Weissar" userId="a8246f16-88e2-45d5-ab01-04bf394fdcbc" providerId="ADAL" clId="{9B5F09A8-4DD2-4A4F-9EA6-207B5E6AEF5D}" dt="2020-11-30T08:56:46.710" v="656" actId="478"/>
          <ac:spMkLst>
            <pc:docMk/>
            <pc:sldMk cId="1910247905" sldId="267"/>
            <ac:spMk id="9" creationId="{6DEE201B-344F-4509-9050-87A4AA5048FD}"/>
          </ac:spMkLst>
        </pc:spChg>
        <pc:graphicFrameChg chg="mod modGraphic">
          <ac:chgData name="Tomáš Weissar" userId="a8246f16-88e2-45d5-ab01-04bf394fdcbc" providerId="ADAL" clId="{9B5F09A8-4DD2-4A4F-9EA6-207B5E6AEF5D}" dt="2020-11-30T09:00:40.858" v="848" actId="113"/>
          <ac:graphicFrameMkLst>
            <pc:docMk/>
            <pc:sldMk cId="1910247905" sldId="267"/>
            <ac:graphicFrameMk id="6" creationId="{0570D3B5-7312-4A20-8264-A535FCE7B651}"/>
          </ac:graphicFrameMkLst>
        </pc:graphicFrameChg>
        <pc:graphicFrameChg chg="mod modGraphic">
          <ac:chgData name="Tomáš Weissar" userId="a8246f16-88e2-45d5-ab01-04bf394fdcbc" providerId="ADAL" clId="{9B5F09A8-4DD2-4A4F-9EA6-207B5E6AEF5D}" dt="2020-11-30T09:00:39.577" v="846" actId="113"/>
          <ac:graphicFrameMkLst>
            <pc:docMk/>
            <pc:sldMk cId="1910247905" sldId="267"/>
            <ac:graphicFrameMk id="10" creationId="{CFA85430-446C-46EF-8A74-CBBC667C56FA}"/>
          </ac:graphicFrameMkLst>
        </pc:graphicFrameChg>
      </pc:sldChg>
      <pc:sldMasterChg chg="setBg modSldLayout">
        <pc:chgData name="Tomáš Weissar" userId="a8246f16-88e2-45d5-ab01-04bf394fdcbc" providerId="ADAL" clId="{9B5F09A8-4DD2-4A4F-9EA6-207B5E6AEF5D}" dt="2020-11-30T09:08:30.480" v="990"/>
        <pc:sldMasterMkLst>
          <pc:docMk/>
          <pc:sldMasterMk cId="1632833511" sldId="2147483648"/>
        </pc:sldMasterMkLst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531259563" sldId="2147483649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429870318" sldId="2147483650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828682011" sldId="2147483651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3614693121" sldId="2147483652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144820753" sldId="2147483653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642722108" sldId="2147483654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3961317462" sldId="2147483655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1609907685" sldId="2147483656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770162973" sldId="2147483657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64284788" sldId="2147483658"/>
          </pc:sldLayoutMkLst>
        </pc:sldLayoutChg>
        <pc:sldLayoutChg chg="setBg">
          <pc:chgData name="Tomáš Weissar" userId="a8246f16-88e2-45d5-ab01-04bf394fdcbc" providerId="ADAL" clId="{9B5F09A8-4DD2-4A4F-9EA6-207B5E6AEF5D}" dt="2020-11-30T09:08:30.480" v="990"/>
          <pc:sldLayoutMkLst>
            <pc:docMk/>
            <pc:sldMasterMk cId="1632833511" sldId="2147483648"/>
            <pc:sldLayoutMk cId="29886580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971BF-F3A3-4CED-957E-6730633BA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99D350-E3A8-4412-ABEA-2113018F2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635DAC-08FE-4DCC-A13D-DBD1E7583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9373C8-44DB-4596-85EC-0A96BE73E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5F9DA4-9930-43BF-A2A0-3B0047B3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25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131E3-61CE-4CFA-8F1C-B427D2E97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4C52B77-C634-4524-8133-48612991E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D30FDDF-799B-4EE6-8C91-AEA2760F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A7C52E-1992-4937-9592-312136591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BB6752-A7A4-47A7-B97B-E4A6F09D7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8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336829A-0B4C-42CB-A351-0DDA46CE58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173C22-FB3E-4252-9787-37DE19923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90CBCC-1AB3-49F6-BC35-346F9BFA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87463E-98A5-46E0-85B8-F5E8F4EA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EE5421-7BE8-4150-AA48-402AA3A6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65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5A5D8-EAA0-4AE4-9B37-811BF5145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9D658E-070A-4E05-906B-D1CAA48CD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3DB1D0-A6FC-4B44-981A-7B534F17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72ED3B-B0CD-49DE-8175-28A236AA1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AFF5-E3CE-41DD-B67B-F4A20943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70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40F181-62DE-48CF-8333-15AEDEEA2A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1B3F8A-BB65-49FA-8393-2D5892060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53DF32-6CAC-4FFF-95F0-D9D989D10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BD88FD-D658-478C-8469-99B74257E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177FAF-3FBD-4262-A411-32C5B695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682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75189C-0A37-47F4-85E0-944C9269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8FB6B2-1528-418C-98BA-C8147C936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07E883-872F-4015-BE39-FA7112150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415D36-C43C-4163-A044-53B58C18F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769505-C34C-4326-B4C2-90A3EC687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39AFB10-91FE-4AE4-B101-19D7E38EA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69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6B009-C0FE-4450-88CC-77EFA0C7B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43CF20-0B05-43C0-9F9E-319C66159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B17B91-0E84-41F0-9F68-46104A8C2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1725722-9E86-47AC-9142-6009F82559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D93CEF-5739-4B7B-8F02-796211196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6768575-235A-40E6-93E6-46A2E5B9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F9D74F-DFF8-4010-8C3E-BCF1DBEB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0D5A7FC-C462-44EE-A07B-82B25F9B5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82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1F99A6-CE21-416A-B614-0FA51B9B5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A80DF1D-6522-45DD-845A-A0828B89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FD8B85-0686-4E14-ACBC-67376392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3AFAE1-61D7-4CEE-A6B2-7737E12B8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722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4FA94D0-2553-495C-9CF7-D6E82E036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A65AC6-BC0A-44AE-9209-A28ED37C1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C76A3E-F817-43E7-B60C-636DC7CED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31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210E64-2CE5-4DB7-B4F4-0E8DF20B7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392FB-E681-43BE-8095-B673B728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EE32ECF-8146-4524-A172-F332E4FE1E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F0CF5E-7A1D-45DC-BD53-840CF559D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286001-BF4E-4F13-85A0-D53F44BD5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77E386-04C2-494E-9146-7F9692242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07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94CA2-B360-4119-9EA7-CD3CBD411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52746B-E762-42E7-8F1E-43BF3E6301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78D93-7F4C-4C27-B56C-CA7EAA9242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324CC63-BC16-4127-ABE5-A4021599B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E20A02-7D3C-4C78-A7C3-CBD54532E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AB2F3C-40BC-4054-B1C2-52F41269D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16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55D55D8-A3B1-4672-AF3E-4B434F96C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0943DB-B3EC-414B-99C0-2DBEB0AF5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AEC677-3EA5-4113-8DFC-D504DDBE2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1F6F-A306-45D2-9EED-83A5F964D530}" type="datetimeFigureOut">
              <a:rPr lang="cs-CZ" smtClean="0"/>
              <a:t>30.11.2020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532BA-538C-4170-A49D-D7284195E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FABAA9-2FF2-43B2-BC4F-AF2F0CFC3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128EE-CB5F-496E-A408-A65A6937B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83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is.muni.cz/auth/el/phil/podzim2020/LJ601/um/prehledy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CA0DAA6-33B8-4A25-810D-2F4D816FB4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97259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E2B88D-E754-4DC3-B0DF-1DDD86D40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307" y="640081"/>
            <a:ext cx="3377183" cy="3681976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4400">
                <a:solidFill>
                  <a:schemeClr val="bg1"/>
                </a:solidFill>
              </a:rPr>
              <a:t>Slovesa 3. a 4. konjugace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EF27B5-D258-4587-8ED2-A40D0202C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1307" y="4460487"/>
            <a:ext cx="3377184" cy="1757433"/>
          </a:xfrm>
          <a:noFill/>
        </p:spPr>
        <p:txBody>
          <a:bodyPr>
            <a:normAutofit/>
          </a:bodyPr>
          <a:lstStyle/>
          <a:p>
            <a:pPr algn="l"/>
            <a:r>
              <a:rPr lang="cs-CZ" sz="2200">
                <a:solidFill>
                  <a:schemeClr val="bg1"/>
                </a:solidFill>
              </a:rPr>
              <a:t>7. lekce</a:t>
            </a:r>
          </a:p>
        </p:txBody>
      </p:sp>
      <p:pic>
        <p:nvPicPr>
          <p:cNvPr id="3074" name="Picture 2" descr="Obsah obrázku osoba, fotka, muž, lidé&#10;&#10;Popis byl vytvořen automaticky">
            <a:extLst>
              <a:ext uri="{FF2B5EF4-FFF2-40B4-BE49-F238E27FC236}">
                <a16:creationId xmlns:a16="http://schemas.microsoft.com/office/drawing/2014/main" id="{7F5EC483-B89A-430A-8B0D-6376DD8FA7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4" b="-1"/>
          <a:stretch/>
        </p:blipFill>
        <p:spPr bwMode="auto">
          <a:xfrm>
            <a:off x="4654297" y="10"/>
            <a:ext cx="753770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657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2E36074-1646-41AC-A6A2-D6CA310A49B9}"/>
              </a:ext>
            </a:extLst>
          </p:cNvPr>
          <p:cNvSpPr txBox="1"/>
          <p:nvPr/>
        </p:nvSpPr>
        <p:spPr>
          <a:xfrm>
            <a:off x="433387" y="582377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Tady</a:t>
            </a:r>
            <a:r>
              <a:rPr lang="cs-CZ" sz="3200" dirty="0">
                <a:solidFill>
                  <a:schemeClr val="bg1"/>
                </a:solidFill>
              </a:rPr>
              <a:t> to máte všechno přehledně. 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7576A29E-E48D-439C-8EC0-C1C43804D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354" y="595226"/>
            <a:ext cx="6607037" cy="438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315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79C0FB-1ED7-4247-85D1-E4DF7B6C4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695" y="297705"/>
            <a:ext cx="4806184" cy="1577278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5000" dirty="0">
                <a:solidFill>
                  <a:schemeClr val="bg1"/>
                </a:solidFill>
              </a:rPr>
              <a:t>Indikativ prézentu 3. konjugace</a:t>
            </a:r>
            <a:endParaRPr lang="en-US" sz="5000" dirty="0">
              <a:solidFill>
                <a:schemeClr val="bg1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207D26D-3430-4914-B5E4-FDC85635F989}"/>
              </a:ext>
            </a:extLst>
          </p:cNvPr>
          <p:cNvSpPr/>
          <p:nvPr/>
        </p:nvSpPr>
        <p:spPr>
          <a:xfrm>
            <a:off x="8621864" y="5251920"/>
            <a:ext cx="2979293" cy="135774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/>
              <a:t>leg</a:t>
            </a:r>
            <a:r>
              <a:rPr lang="cs-CZ" sz="2400" b="1" u="sng" dirty="0" err="1">
                <a:solidFill>
                  <a:srgbClr val="FFFFFF"/>
                </a:solidFill>
              </a:rPr>
              <a:t>ō</a:t>
            </a:r>
            <a:r>
              <a:rPr lang="cs-CZ" sz="2400" dirty="0"/>
              <a:t>, </a:t>
            </a:r>
            <a:r>
              <a:rPr lang="cs-CZ" sz="2400" b="1" u="sng" dirty="0" err="1"/>
              <a:t>e</a:t>
            </a:r>
            <a:r>
              <a:rPr lang="cs-CZ" sz="2400" b="1" u="sng" dirty="0" err="1">
                <a:solidFill>
                  <a:srgbClr val="FFFFFF"/>
                </a:solidFill>
              </a:rPr>
              <a:t>re</a:t>
            </a:r>
            <a:endParaRPr lang="cs-CZ" sz="2400" dirty="0"/>
          </a:p>
          <a:p>
            <a:pPr algn="ctr"/>
            <a:r>
              <a:rPr lang="cs-CZ" sz="2400" dirty="0"/>
              <a:t>„číst“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8D37CF3E-89D5-472F-B529-0E261AF079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556357"/>
              </p:ext>
            </p:extLst>
          </p:nvPr>
        </p:nvGraphicFramePr>
        <p:xfrm>
          <a:off x="590843" y="1967346"/>
          <a:ext cx="5009668" cy="2300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8806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506028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504834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/>
                        <a:t>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3CF1CB45-F300-44D2-90A4-DBC340254F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227852"/>
              </p:ext>
            </p:extLst>
          </p:nvPr>
        </p:nvGraphicFramePr>
        <p:xfrm>
          <a:off x="590843" y="4308764"/>
          <a:ext cx="5009668" cy="23009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468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576366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504834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 err="1"/>
                        <a:t>or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pic>
        <p:nvPicPr>
          <p:cNvPr id="1026" name="Picture 2" descr="Comics, Memes, and Lulz - Rossview Latin">
            <a:extLst>
              <a:ext uri="{FF2B5EF4-FFF2-40B4-BE49-F238E27FC236}">
                <a16:creationId xmlns:a16="http://schemas.microsoft.com/office/drawing/2014/main" id="{93148D2E-ED27-47C3-BAAE-C641A80B4E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"/>
          <a:stretch/>
        </p:blipFill>
        <p:spPr bwMode="auto">
          <a:xfrm>
            <a:off x="5961000" y="528922"/>
            <a:ext cx="5965957" cy="449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629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Indikativ prézentu – porovnání 3.a 4. konjugace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82902"/>
              </p:ext>
            </p:extLst>
          </p:nvPr>
        </p:nvGraphicFramePr>
        <p:xfrm>
          <a:off x="1138738" y="1152928"/>
          <a:ext cx="9914523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3280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535350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/>
                        <a:t>3.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/>
                        <a:t>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aud-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iu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FA85430-446C-46EF-8A74-CBBC667C5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13321"/>
              </p:ext>
            </p:extLst>
          </p:nvPr>
        </p:nvGraphicFramePr>
        <p:xfrm>
          <a:off x="1138738" y="4184636"/>
          <a:ext cx="9914523" cy="2322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9551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479079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545086162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853061406"/>
                    </a:ext>
                  </a:extLst>
                </a:gridCol>
              </a:tblGrid>
              <a:tr h="21191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 err="1"/>
                        <a:t>or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or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83570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err="1"/>
                        <a:t>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err="1"/>
                        <a:t>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aud-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iu</a:t>
                      </a:r>
                      <a:r>
                        <a:rPr lang="cs-CZ" sz="2400" dirty="0" err="1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1373BE6-6382-4D49-ACCC-D0458E896E19}"/>
              </a:ext>
            </a:extLst>
          </p:cNvPr>
          <p:cNvSpPr/>
          <p:nvPr/>
        </p:nvSpPr>
        <p:spPr>
          <a:xfrm>
            <a:off x="6096000" y="2531165"/>
            <a:ext cx="1113183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1944E79D-B6C5-4C28-9478-A1B03C3AD740}"/>
              </a:ext>
            </a:extLst>
          </p:cNvPr>
          <p:cNvSpPr/>
          <p:nvPr/>
        </p:nvSpPr>
        <p:spPr>
          <a:xfrm>
            <a:off x="8541034" y="3465445"/>
            <a:ext cx="1437853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394FA4B-85B3-4EBA-BF87-6D9DA9D75854}"/>
              </a:ext>
            </a:extLst>
          </p:cNvPr>
          <p:cNvSpPr/>
          <p:nvPr/>
        </p:nvSpPr>
        <p:spPr>
          <a:xfrm>
            <a:off x="8560912" y="6069497"/>
            <a:ext cx="1643262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B31AEAB-0E5F-4671-BF7C-5B4CFF137F54}"/>
              </a:ext>
            </a:extLst>
          </p:cNvPr>
          <p:cNvSpPr/>
          <p:nvPr/>
        </p:nvSpPr>
        <p:spPr>
          <a:xfrm>
            <a:off x="6039682" y="5113874"/>
            <a:ext cx="1275519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74DCE0B-A935-435F-8B4B-462EDAB9C307}"/>
              </a:ext>
            </a:extLst>
          </p:cNvPr>
          <p:cNvSpPr/>
          <p:nvPr/>
        </p:nvSpPr>
        <p:spPr>
          <a:xfrm>
            <a:off x="6039682" y="5604205"/>
            <a:ext cx="1275519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550116C9-16EB-42B3-9362-FAA9EDFFFB02}"/>
              </a:ext>
            </a:extLst>
          </p:cNvPr>
          <p:cNvSpPr/>
          <p:nvPr/>
        </p:nvSpPr>
        <p:spPr>
          <a:xfrm>
            <a:off x="9864153" y="3896076"/>
            <a:ext cx="2979293" cy="135774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/>
              <a:t>aud</a:t>
            </a:r>
            <a:r>
              <a:rPr lang="cs-CZ" sz="2400" b="1" u="sng" dirty="0" err="1"/>
              <a:t>i</a:t>
            </a:r>
            <a:r>
              <a:rPr lang="cs-CZ" sz="2400" b="1" u="sng" dirty="0" err="1">
                <a:solidFill>
                  <a:srgbClr val="FFFFFF"/>
                </a:solidFill>
              </a:rPr>
              <a:t>ō</a:t>
            </a:r>
            <a:r>
              <a:rPr lang="cs-CZ" sz="2400" dirty="0"/>
              <a:t>, </a:t>
            </a:r>
            <a:r>
              <a:rPr lang="cs-CZ" sz="2400" b="1" u="sng" dirty="0" err="1">
                <a:solidFill>
                  <a:schemeClr val="bg1"/>
                </a:solidFill>
              </a:rPr>
              <a:t>ī</a:t>
            </a:r>
            <a:r>
              <a:rPr lang="cs-CZ" sz="2400" b="1" u="sng" dirty="0" err="1">
                <a:solidFill>
                  <a:srgbClr val="FFFFFF"/>
                </a:solidFill>
              </a:rPr>
              <a:t>re</a:t>
            </a:r>
            <a:endParaRPr lang="cs-CZ" sz="2400" b="1" u="sng" dirty="0"/>
          </a:p>
          <a:p>
            <a:pPr algn="ctr"/>
            <a:r>
              <a:rPr lang="cs-CZ" sz="2400" dirty="0"/>
              <a:t>„slyšet“</a:t>
            </a:r>
          </a:p>
        </p:txBody>
      </p:sp>
    </p:spTree>
    <p:extLst>
      <p:ext uri="{BB962C8B-B14F-4D97-AF65-F5344CB8AC3E}">
        <p14:creationId xmlns:p14="http://schemas.microsoft.com/office/powerpoint/2010/main" val="239380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3724"/>
            <a:ext cx="10515600" cy="817286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Indikativ imperfekta  – porovnání 3.a 4. konjugace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61507"/>
              </p:ext>
            </p:extLst>
          </p:nvPr>
        </p:nvGraphicFramePr>
        <p:xfrm>
          <a:off x="1138738" y="1123158"/>
          <a:ext cx="9914523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5145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758462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283654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/>
                        <a:t>3.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FA85430-446C-46EF-8A74-CBBC667C5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693480"/>
              </p:ext>
            </p:extLst>
          </p:nvPr>
        </p:nvGraphicFramePr>
        <p:xfrm>
          <a:off x="1138738" y="4156499"/>
          <a:ext cx="9914523" cy="2322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15145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086707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545086162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853061406"/>
                    </a:ext>
                  </a:extLst>
                </a:gridCol>
              </a:tblGrid>
              <a:tr h="21191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83570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87F20D01-1867-41F1-911C-F8241D723D8A}"/>
              </a:ext>
            </a:extLst>
          </p:cNvPr>
          <p:cNvSpPr/>
          <p:nvPr/>
        </p:nvSpPr>
        <p:spPr>
          <a:xfrm>
            <a:off x="6652591" y="2531165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D8A4511D-7FB2-439F-BC1C-FBE273036E8A}"/>
              </a:ext>
            </a:extLst>
          </p:cNvPr>
          <p:cNvSpPr/>
          <p:nvPr/>
        </p:nvSpPr>
        <p:spPr>
          <a:xfrm>
            <a:off x="9124121" y="2531165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0FB8F38-9FDB-45B8-B0EF-A008A8D564E6}"/>
              </a:ext>
            </a:extLst>
          </p:cNvPr>
          <p:cNvSpPr/>
          <p:nvPr/>
        </p:nvSpPr>
        <p:spPr>
          <a:xfrm>
            <a:off x="6652591" y="5099551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DEE201B-344F-4509-9050-87A4AA5048FD}"/>
              </a:ext>
            </a:extLst>
          </p:cNvPr>
          <p:cNvSpPr/>
          <p:nvPr/>
        </p:nvSpPr>
        <p:spPr>
          <a:xfrm>
            <a:off x="9124121" y="5099551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109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3723"/>
            <a:ext cx="10515600" cy="887625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cs-CZ" sz="5000" dirty="0">
                <a:solidFill>
                  <a:schemeClr val="bg1"/>
                </a:solidFill>
              </a:rPr>
              <a:t>Indikativ futura– porovnání 3.a 4. konjugace</a:t>
            </a:r>
            <a:endParaRPr lang="en-US" sz="5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609880"/>
              </p:ext>
            </p:extLst>
          </p:nvPr>
        </p:nvGraphicFramePr>
        <p:xfrm>
          <a:off x="1138738" y="1195128"/>
          <a:ext cx="9914523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5484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325857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/>
                        <a:t>3.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am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am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FA85430-446C-46EF-8A74-CBBC667C5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626563"/>
              </p:ext>
            </p:extLst>
          </p:nvPr>
        </p:nvGraphicFramePr>
        <p:xfrm>
          <a:off x="1138738" y="4226839"/>
          <a:ext cx="9914523" cy="2322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9213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24145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545086162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853061406"/>
                    </a:ext>
                  </a:extLst>
                </a:gridCol>
              </a:tblGrid>
              <a:tr h="21191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83570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leg-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aud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sp>
        <p:nvSpPr>
          <p:cNvPr id="5" name="Obdélník 4">
            <a:extLst>
              <a:ext uri="{FF2B5EF4-FFF2-40B4-BE49-F238E27FC236}">
                <a16:creationId xmlns:a16="http://schemas.microsoft.com/office/drawing/2014/main" id="{43599533-8B30-46ED-9D74-3C11F1FDDD4E}"/>
              </a:ext>
            </a:extLst>
          </p:cNvPr>
          <p:cNvSpPr/>
          <p:nvPr/>
        </p:nvSpPr>
        <p:spPr>
          <a:xfrm>
            <a:off x="6652591" y="2574178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158BFCB-E8F6-49F0-89C5-134A09946271}"/>
              </a:ext>
            </a:extLst>
          </p:cNvPr>
          <p:cNvSpPr/>
          <p:nvPr/>
        </p:nvSpPr>
        <p:spPr>
          <a:xfrm>
            <a:off x="9110869" y="2574178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F671E78-F365-4A0D-B815-EE0866F9A729}"/>
              </a:ext>
            </a:extLst>
          </p:cNvPr>
          <p:cNvSpPr/>
          <p:nvPr/>
        </p:nvSpPr>
        <p:spPr>
          <a:xfrm>
            <a:off x="6652591" y="5225553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350BB21-87BE-47CF-8812-B7355F6A8E42}"/>
              </a:ext>
            </a:extLst>
          </p:cNvPr>
          <p:cNvSpPr/>
          <p:nvPr/>
        </p:nvSpPr>
        <p:spPr>
          <a:xfrm>
            <a:off x="9110869" y="5181722"/>
            <a:ext cx="265044" cy="132359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23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3723"/>
            <a:ext cx="10515600" cy="887625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cs-CZ" sz="5000" dirty="0">
                <a:solidFill>
                  <a:schemeClr val="bg1"/>
                </a:solidFill>
              </a:rPr>
              <a:t>Indikativ futura– porovnání 1.a 2. konjugace</a:t>
            </a:r>
            <a:endParaRPr lang="en-US" sz="5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/>
        </p:nvGraphicFramePr>
        <p:xfrm>
          <a:off x="1138738" y="1195128"/>
          <a:ext cx="9914523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5484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325857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marL="342900" indent="-342900" algn="ctr">
                        <a:buAutoNum type="arabicPeriod"/>
                      </a:pPr>
                      <a:r>
                        <a:rPr lang="cs-CZ" sz="2400" dirty="0"/>
                        <a:t>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bō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 err="1"/>
                        <a:t>bi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bō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 err="1"/>
                        <a:t>bi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 err="1"/>
                        <a:t>bi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 err="1"/>
                        <a:t>bi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laud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0" dirty="0" err="1"/>
                        <a:t>bu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FA85430-446C-46EF-8A74-CBBC667C56FA}"/>
              </a:ext>
            </a:extLst>
          </p:cNvPr>
          <p:cNvGraphicFramePr>
            <a:graphicFrameLocks noGrp="1"/>
          </p:cNvGraphicFramePr>
          <p:nvPr/>
        </p:nvGraphicFramePr>
        <p:xfrm>
          <a:off x="1138738" y="4226839"/>
          <a:ext cx="9914523" cy="2322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9213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786597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24145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3545086162"/>
                    </a:ext>
                  </a:extLst>
                </a:gridCol>
                <a:gridCol w="2478631">
                  <a:extLst>
                    <a:ext uri="{9D8B030D-6E8A-4147-A177-3AD203B41FA5}">
                      <a16:colId xmlns:a16="http://schemas.microsoft.com/office/drawing/2014/main" val="853061406"/>
                    </a:ext>
                  </a:extLst>
                </a:gridCol>
              </a:tblGrid>
              <a:tr h="21191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i="0" dirty="0" err="1"/>
                        <a:t>bo</a:t>
                      </a:r>
                      <a:r>
                        <a:rPr lang="cs-CZ" sz="2400" b="1" i="0" dirty="0"/>
                        <a:t>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i="0" dirty="0"/>
                        <a:t>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bo</a:t>
                      </a:r>
                      <a:r>
                        <a:rPr lang="cs-CZ" sz="2400" b="1" dirty="0"/>
                        <a:t>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83570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dirty="0" err="1"/>
                        <a:t>be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i="0" dirty="0" err="1"/>
                        <a:t>ris</a:t>
                      </a:r>
                      <a:endParaRPr lang="cs-CZ" sz="2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i="0" dirty="0" err="1"/>
                        <a:t>minī</a:t>
                      </a:r>
                      <a:endParaRPr lang="cs-CZ" sz="2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</a:rPr>
                        <a:t>ā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i="0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0" i="0" dirty="0" err="1"/>
                        <a:t>laud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0" i="0" dirty="0" err="1"/>
                        <a:t>bu</a:t>
                      </a:r>
                      <a:r>
                        <a:rPr lang="cs-CZ" sz="2400" b="0" i="0" dirty="0"/>
                        <a:t>-</a:t>
                      </a:r>
                      <a:r>
                        <a:rPr lang="cs-CZ" sz="2400" b="1" i="0" dirty="0" err="1"/>
                        <a:t>ntur</a:t>
                      </a:r>
                      <a:endParaRPr lang="cs-CZ" sz="2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/>
                        <a:t>mon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037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86A76D-FD6F-4B20-8091-736E60713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78" y="239249"/>
            <a:ext cx="5764191" cy="1909824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cs-CZ" sz="4600" b="1" dirty="0">
                <a:solidFill>
                  <a:schemeClr val="bg1"/>
                </a:solidFill>
              </a:rPr>
              <a:t>Imperativ a infinitiv </a:t>
            </a:r>
            <a:r>
              <a:rPr lang="cs-CZ" sz="4600" dirty="0">
                <a:solidFill>
                  <a:schemeClr val="bg1"/>
                </a:solidFill>
              </a:rPr>
              <a:t>– porovnání 3. a 4. konjugace</a:t>
            </a:r>
            <a:endParaRPr lang="en-US" sz="46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1FC01007-49F5-480A-897B-59DD44F4F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87608"/>
              </p:ext>
            </p:extLst>
          </p:nvPr>
        </p:nvGraphicFramePr>
        <p:xfrm>
          <a:off x="486826" y="2361055"/>
          <a:ext cx="56564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021">
                  <a:extLst>
                    <a:ext uri="{9D8B030D-6E8A-4147-A177-3AD203B41FA5}">
                      <a16:colId xmlns:a16="http://schemas.microsoft.com/office/drawing/2014/main" val="4102725043"/>
                    </a:ext>
                  </a:extLst>
                </a:gridCol>
                <a:gridCol w="1581199">
                  <a:extLst>
                    <a:ext uri="{9D8B030D-6E8A-4147-A177-3AD203B41FA5}">
                      <a16:colId xmlns:a16="http://schemas.microsoft.com/office/drawing/2014/main" val="1301511796"/>
                    </a:ext>
                  </a:extLst>
                </a:gridCol>
                <a:gridCol w="1330813">
                  <a:extLst>
                    <a:ext uri="{9D8B030D-6E8A-4147-A177-3AD203B41FA5}">
                      <a16:colId xmlns:a16="http://schemas.microsoft.com/office/drawing/2014/main" val="3882070777"/>
                    </a:ext>
                  </a:extLst>
                </a:gridCol>
                <a:gridCol w="1497407">
                  <a:extLst>
                    <a:ext uri="{9D8B030D-6E8A-4147-A177-3AD203B41FA5}">
                      <a16:colId xmlns:a16="http://schemas.microsoft.com/office/drawing/2014/main" val="3342197874"/>
                    </a:ext>
                  </a:extLst>
                </a:gridCol>
              </a:tblGrid>
              <a:tr h="331612">
                <a:tc gridSpan="4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Imperativ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33375"/>
                  </a:ext>
                </a:extLst>
              </a:tr>
              <a:tr h="331612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3. konjugace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659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leg-</a:t>
                      </a:r>
                      <a:r>
                        <a:rPr lang="cs-CZ" sz="2400" b="1" i="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aud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2435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pl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leg-</a:t>
                      </a:r>
                      <a:r>
                        <a:rPr lang="cs-CZ" sz="2400" b="1" i="0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pl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dirty="0" err="1"/>
                        <a:t>aud-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īte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70268"/>
                  </a:ext>
                </a:extLst>
              </a:tr>
            </a:tbl>
          </a:graphicData>
        </a:graphic>
      </p:graphicFrame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4DE3FE5-9A64-440D-A2F3-FF6C30253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34438"/>
              </p:ext>
            </p:extLst>
          </p:nvPr>
        </p:nvGraphicFramePr>
        <p:xfrm>
          <a:off x="486826" y="4539678"/>
          <a:ext cx="565644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74">
                  <a:extLst>
                    <a:ext uri="{9D8B030D-6E8A-4147-A177-3AD203B41FA5}">
                      <a16:colId xmlns:a16="http://schemas.microsoft.com/office/drawing/2014/main" val="4102725043"/>
                    </a:ext>
                  </a:extLst>
                </a:gridCol>
                <a:gridCol w="1696646">
                  <a:extLst>
                    <a:ext uri="{9D8B030D-6E8A-4147-A177-3AD203B41FA5}">
                      <a16:colId xmlns:a16="http://schemas.microsoft.com/office/drawing/2014/main" val="1301511796"/>
                    </a:ext>
                  </a:extLst>
                </a:gridCol>
                <a:gridCol w="1225664">
                  <a:extLst>
                    <a:ext uri="{9D8B030D-6E8A-4147-A177-3AD203B41FA5}">
                      <a16:colId xmlns:a16="http://schemas.microsoft.com/office/drawing/2014/main" val="3882070777"/>
                    </a:ext>
                  </a:extLst>
                </a:gridCol>
                <a:gridCol w="1602556">
                  <a:extLst>
                    <a:ext uri="{9D8B030D-6E8A-4147-A177-3AD203B41FA5}">
                      <a16:colId xmlns:a16="http://schemas.microsoft.com/office/drawing/2014/main" val="3342197874"/>
                    </a:ext>
                  </a:extLst>
                </a:gridCol>
              </a:tblGrid>
              <a:tr h="331612">
                <a:tc gridSpan="4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Infinitiv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33375"/>
                  </a:ext>
                </a:extLst>
              </a:tr>
              <a:tr h="331612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3. konjugace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659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Aktivní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leg-</a:t>
                      </a:r>
                      <a:r>
                        <a:rPr lang="cs-CZ" sz="2400" b="1" i="0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re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Aktivní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aud-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īre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2435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Pasivní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leg-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Pasivní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aud-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īrī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70268"/>
                  </a:ext>
                </a:extLst>
              </a:tr>
            </a:tbl>
          </a:graphicData>
        </a:graphic>
      </p:graphicFrame>
      <p:pic>
        <p:nvPicPr>
          <p:cNvPr id="2050" name="Picture 2">
            <a:extLst>
              <a:ext uri="{FF2B5EF4-FFF2-40B4-BE49-F238E27FC236}">
                <a16:creationId xmlns:a16="http://schemas.microsoft.com/office/drawing/2014/main" id="{686064F4-E3C3-4739-8F01-79B45FE0F9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94"/>
          <a:stretch/>
        </p:blipFill>
        <p:spPr bwMode="auto">
          <a:xfrm>
            <a:off x="6888782" y="560209"/>
            <a:ext cx="4614105" cy="3349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69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877" y="444638"/>
            <a:ext cx="10515600" cy="689952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z="4000" dirty="0">
                <a:solidFill>
                  <a:schemeClr val="bg1"/>
                </a:solidFill>
              </a:rPr>
              <a:t>Přechodný typ „</a:t>
            </a:r>
            <a:r>
              <a:rPr lang="cs-CZ" sz="4000" dirty="0" err="1">
                <a:solidFill>
                  <a:schemeClr val="bg1"/>
                </a:solidFill>
              </a:rPr>
              <a:t>capio</a:t>
            </a:r>
            <a:r>
              <a:rPr lang="cs-CZ" sz="4000" dirty="0">
                <a:solidFill>
                  <a:schemeClr val="bg1"/>
                </a:solidFill>
              </a:rPr>
              <a:t>“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84361"/>
              </p:ext>
            </p:extLst>
          </p:nvPr>
        </p:nvGraphicFramePr>
        <p:xfrm>
          <a:off x="502643" y="1417968"/>
          <a:ext cx="7276382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0881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294999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173059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1659955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1659956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5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/>
                        <a:t>Prézens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4. konjugace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or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/>
                        <a:t>cap-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cap-</a:t>
                      </a:r>
                      <a:r>
                        <a:rPr lang="cs-CZ" sz="2400" b="0" dirty="0" err="1">
                          <a:solidFill>
                            <a:srgbClr val="FF0000"/>
                          </a:solidFill>
                        </a:rPr>
                        <a:t>iu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b="0" dirty="0"/>
                        <a:t>cap-</a:t>
                      </a:r>
                      <a:r>
                        <a:rPr lang="cs-CZ" sz="2400" b="0" dirty="0" err="1">
                          <a:solidFill>
                            <a:srgbClr val="FF0000"/>
                          </a:solidFill>
                        </a:rPr>
                        <a:t>iu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1373BE6-6382-4D49-ACCC-D0458E896E19}"/>
              </a:ext>
            </a:extLst>
          </p:cNvPr>
          <p:cNvSpPr/>
          <p:nvPr/>
        </p:nvSpPr>
        <p:spPr>
          <a:xfrm>
            <a:off x="4449421" y="3262814"/>
            <a:ext cx="1275519" cy="4903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2" name="Tabulka 6">
            <a:extLst>
              <a:ext uri="{FF2B5EF4-FFF2-40B4-BE49-F238E27FC236}">
                <a16:creationId xmlns:a16="http://schemas.microsoft.com/office/drawing/2014/main" id="{2BDDD5CC-105E-4C06-BCFA-C12A2C4E05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60194"/>
              </p:ext>
            </p:extLst>
          </p:nvPr>
        </p:nvGraphicFramePr>
        <p:xfrm>
          <a:off x="502643" y="4693114"/>
          <a:ext cx="282822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021">
                  <a:extLst>
                    <a:ext uri="{9D8B030D-6E8A-4147-A177-3AD203B41FA5}">
                      <a16:colId xmlns:a16="http://schemas.microsoft.com/office/drawing/2014/main" val="4102725043"/>
                    </a:ext>
                  </a:extLst>
                </a:gridCol>
                <a:gridCol w="1581199">
                  <a:extLst>
                    <a:ext uri="{9D8B030D-6E8A-4147-A177-3AD203B41FA5}">
                      <a16:colId xmlns:a16="http://schemas.microsoft.com/office/drawing/2014/main" val="1301511796"/>
                    </a:ext>
                  </a:extLst>
                </a:gridCol>
              </a:tblGrid>
              <a:tr h="331612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Imperativ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33375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sg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cap-</a:t>
                      </a:r>
                      <a:r>
                        <a:rPr lang="cs-CZ" sz="2400" b="1" i="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2435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2. os. </a:t>
                      </a:r>
                      <a:r>
                        <a:rPr lang="cs-CZ" sz="2400" dirty="0" err="1"/>
                        <a:t>pl</a:t>
                      </a:r>
                      <a:r>
                        <a:rPr lang="cs-CZ" sz="2400" dirty="0"/>
                        <a:t>.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cap-</a:t>
                      </a:r>
                      <a:r>
                        <a:rPr lang="cs-CZ" sz="2400" b="1" i="0" dirty="0" err="1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te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!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70268"/>
                  </a:ext>
                </a:extLst>
              </a:tr>
            </a:tbl>
          </a:graphicData>
        </a:graphic>
      </p:graphicFrame>
      <p:graphicFrame>
        <p:nvGraphicFramePr>
          <p:cNvPr id="13" name="Tabulka 12">
            <a:extLst>
              <a:ext uri="{FF2B5EF4-FFF2-40B4-BE49-F238E27FC236}">
                <a16:creationId xmlns:a16="http://schemas.microsoft.com/office/drawing/2014/main" id="{9D157448-3D33-459B-86B6-37A71894D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116181"/>
              </p:ext>
            </p:extLst>
          </p:nvPr>
        </p:nvGraphicFramePr>
        <p:xfrm>
          <a:off x="3650040" y="4693114"/>
          <a:ext cx="282822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574">
                  <a:extLst>
                    <a:ext uri="{9D8B030D-6E8A-4147-A177-3AD203B41FA5}">
                      <a16:colId xmlns:a16="http://schemas.microsoft.com/office/drawing/2014/main" val="4102725043"/>
                    </a:ext>
                  </a:extLst>
                </a:gridCol>
                <a:gridCol w="1696646">
                  <a:extLst>
                    <a:ext uri="{9D8B030D-6E8A-4147-A177-3AD203B41FA5}">
                      <a16:colId xmlns:a16="http://schemas.microsoft.com/office/drawing/2014/main" val="1301511796"/>
                    </a:ext>
                  </a:extLst>
                </a:gridCol>
              </a:tblGrid>
              <a:tr h="331612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Infinitiv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33375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Aktivní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cap-</a:t>
                      </a:r>
                      <a:r>
                        <a:rPr lang="cs-CZ" sz="2400" b="1" i="0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re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924350"/>
                  </a:ext>
                </a:extLst>
              </a:tr>
              <a:tr h="331612">
                <a:tc>
                  <a:txBody>
                    <a:bodyPr/>
                    <a:lstStyle/>
                    <a:p>
                      <a:r>
                        <a:rPr lang="cs-CZ" sz="2400" dirty="0"/>
                        <a:t>Pasivní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b="0" i="0" dirty="0"/>
                        <a:t>cap-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ī</a:t>
                      </a:r>
                      <a:endParaRPr lang="cs-CZ" sz="2400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670268"/>
                  </a:ext>
                </a:extLst>
              </a:tr>
            </a:tbl>
          </a:graphicData>
        </a:graphic>
      </p:graphicFrame>
      <p:sp>
        <p:nvSpPr>
          <p:cNvPr id="11" name="Obdélník 10">
            <a:extLst>
              <a:ext uri="{FF2B5EF4-FFF2-40B4-BE49-F238E27FC236}">
                <a16:creationId xmlns:a16="http://schemas.microsoft.com/office/drawing/2014/main" id="{E74DCE0B-A935-435F-8B4B-462EDAB9C307}"/>
              </a:ext>
            </a:extLst>
          </p:cNvPr>
          <p:cNvSpPr/>
          <p:nvPr/>
        </p:nvSpPr>
        <p:spPr>
          <a:xfrm>
            <a:off x="1719629" y="5133748"/>
            <a:ext cx="1257857" cy="97218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8394FA4B-85B3-4EBA-BF87-6D9DA9D75854}"/>
              </a:ext>
            </a:extLst>
          </p:cNvPr>
          <p:cNvSpPr/>
          <p:nvPr/>
        </p:nvSpPr>
        <p:spPr>
          <a:xfrm>
            <a:off x="4740035" y="5149581"/>
            <a:ext cx="1258949" cy="91513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, kniha, osoba, noviny&#10;&#10;Popis byl vytvořen automaticky">
            <a:extLst>
              <a:ext uri="{FF2B5EF4-FFF2-40B4-BE49-F238E27FC236}">
                <a16:creationId xmlns:a16="http://schemas.microsoft.com/office/drawing/2014/main" id="{88EB75C6-031B-4A2A-AF87-12AA2406AF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484" y="1429468"/>
            <a:ext cx="3805394" cy="4070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3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D354EBC-1176-4AF5-ABB5-D7F1810D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3724"/>
            <a:ext cx="10515600" cy="817286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cs-CZ" sz="4000" dirty="0">
                <a:solidFill>
                  <a:schemeClr val="bg1"/>
                </a:solidFill>
              </a:rPr>
              <a:t>Indikativ imperfekta a futura  – typ „</a:t>
            </a:r>
            <a:r>
              <a:rPr lang="cs-CZ" sz="4000" dirty="0" err="1">
                <a:solidFill>
                  <a:schemeClr val="bg1"/>
                </a:solidFill>
              </a:rPr>
              <a:t>capio</a:t>
            </a:r>
            <a:r>
              <a:rPr lang="cs-CZ" sz="4000" dirty="0">
                <a:solidFill>
                  <a:schemeClr val="bg1"/>
                </a:solidFill>
              </a:rPr>
              <a:t>“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6" name="Tabulka 7">
            <a:extLst>
              <a:ext uri="{FF2B5EF4-FFF2-40B4-BE49-F238E27FC236}">
                <a16:creationId xmlns:a16="http://schemas.microsoft.com/office/drawing/2014/main" id="{0570D3B5-7312-4A20-8264-A535FCE7B6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454898"/>
              </p:ext>
            </p:extLst>
          </p:nvPr>
        </p:nvGraphicFramePr>
        <p:xfrm>
          <a:off x="838200" y="1123158"/>
          <a:ext cx="10215062" cy="27581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2886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1811766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352878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553766">
                  <a:extLst>
                    <a:ext uri="{9D8B030D-6E8A-4147-A177-3AD203B41FA5}">
                      <a16:colId xmlns:a16="http://schemas.microsoft.com/office/drawing/2014/main" val="3393929416"/>
                    </a:ext>
                  </a:extLst>
                </a:gridCol>
                <a:gridCol w="2553766">
                  <a:extLst>
                    <a:ext uri="{9D8B030D-6E8A-4147-A177-3AD203B41FA5}">
                      <a16:colId xmlns:a16="http://schemas.microsoft.com/office/drawing/2014/main" val="3825896624"/>
                    </a:ext>
                  </a:extLst>
                </a:gridCol>
              </a:tblGrid>
              <a:tr h="267763">
                <a:tc gridSpan="3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cs-CZ" sz="2400" dirty="0"/>
                        <a:t>Imperfektum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Futurum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aktivum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72724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Sg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/>
                        <a:t>Pl</a:t>
                      </a:r>
                      <a:r>
                        <a:rPr lang="cs-CZ" sz="2400" b="1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b="1" dirty="0" err="1">
                          <a:solidFill>
                            <a:srgbClr val="FF0000"/>
                          </a:solidFill>
                        </a:rPr>
                        <a:t>am</a:t>
                      </a:r>
                      <a:endParaRPr lang="cs-CZ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mus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CFA85430-446C-46EF-8A74-CBBC667C56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341215"/>
              </p:ext>
            </p:extLst>
          </p:nvPr>
        </p:nvGraphicFramePr>
        <p:xfrm>
          <a:off x="838200" y="4156499"/>
          <a:ext cx="10215062" cy="23223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42886">
                  <a:extLst>
                    <a:ext uri="{9D8B030D-6E8A-4147-A177-3AD203B41FA5}">
                      <a16:colId xmlns:a16="http://schemas.microsoft.com/office/drawing/2014/main" val="1741035676"/>
                    </a:ext>
                  </a:extLst>
                </a:gridCol>
                <a:gridCol w="2014683">
                  <a:extLst>
                    <a:ext uri="{9D8B030D-6E8A-4147-A177-3AD203B41FA5}">
                      <a16:colId xmlns:a16="http://schemas.microsoft.com/office/drawing/2014/main" val="1405050591"/>
                    </a:ext>
                  </a:extLst>
                </a:gridCol>
                <a:gridCol w="2149961">
                  <a:extLst>
                    <a:ext uri="{9D8B030D-6E8A-4147-A177-3AD203B41FA5}">
                      <a16:colId xmlns:a16="http://schemas.microsoft.com/office/drawing/2014/main" val="4107793818"/>
                    </a:ext>
                  </a:extLst>
                </a:gridCol>
                <a:gridCol w="2553766">
                  <a:extLst>
                    <a:ext uri="{9D8B030D-6E8A-4147-A177-3AD203B41FA5}">
                      <a16:colId xmlns:a16="http://schemas.microsoft.com/office/drawing/2014/main" val="3545086162"/>
                    </a:ext>
                  </a:extLst>
                </a:gridCol>
                <a:gridCol w="2553766">
                  <a:extLst>
                    <a:ext uri="{9D8B030D-6E8A-4147-A177-3AD203B41FA5}">
                      <a16:colId xmlns:a16="http://schemas.microsoft.com/office/drawing/2014/main" val="853061406"/>
                    </a:ext>
                  </a:extLst>
                </a:gridCol>
              </a:tblGrid>
              <a:tr h="211917">
                <a:tc gridSpan="3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pasivum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105771"/>
                  </a:ext>
                </a:extLst>
              </a:tr>
              <a:tr h="267763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Sg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i="0" dirty="0" err="1"/>
                        <a:t>Pl</a:t>
                      </a:r>
                      <a:r>
                        <a:rPr lang="cs-CZ" sz="2400" b="1" i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233215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400" b="1" dirty="0"/>
                        <a:t>1.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ba-r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b="1" dirty="0">
                          <a:solidFill>
                            <a:srgbClr val="FF0000"/>
                          </a:solidFill>
                        </a:rPr>
                        <a:t>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mur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80841"/>
                  </a:ext>
                </a:extLst>
              </a:tr>
              <a:tr h="483570">
                <a:tc>
                  <a:txBody>
                    <a:bodyPr/>
                    <a:lstStyle/>
                    <a:p>
                      <a:r>
                        <a:rPr lang="cs-CZ" sz="2400" b="1" dirty="0"/>
                        <a:t>2. 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dirty="0" err="1"/>
                        <a:t>bā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ris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minī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701142"/>
                  </a:ext>
                </a:extLst>
              </a:tr>
              <a:tr h="462167">
                <a:tc>
                  <a:txBody>
                    <a:bodyPr/>
                    <a:lstStyle/>
                    <a:p>
                      <a:r>
                        <a:rPr lang="cs-CZ" sz="2400" b="1" dirty="0"/>
                        <a:t>3.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ē</a:t>
                      </a:r>
                      <a:r>
                        <a:rPr lang="cs-CZ" sz="2400" dirty="0"/>
                        <a:t>-ba-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/>
                        <a:t>tur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cap-</a:t>
                      </a:r>
                      <a:r>
                        <a:rPr lang="cs-CZ" sz="2400" b="0" dirty="0">
                          <a:solidFill>
                            <a:srgbClr val="FF0000"/>
                          </a:solidFill>
                        </a:rPr>
                        <a:t>i-</a:t>
                      </a:r>
                      <a:r>
                        <a:rPr lang="cs-CZ" sz="2400" dirty="0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cs-CZ" sz="2400" dirty="0"/>
                        <a:t>-</a:t>
                      </a:r>
                      <a:r>
                        <a:rPr lang="cs-CZ" sz="2400" b="1" dirty="0" err="1"/>
                        <a:t>ntur</a:t>
                      </a:r>
                      <a:endParaRPr lang="cs-CZ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80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79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606</Words>
  <Application>Microsoft Office PowerPoint</Application>
  <PresentationFormat>Širokoúhlá obrazovka</PresentationFormat>
  <Paragraphs>313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Slovesa 3. a 4. konjugace</vt:lpstr>
      <vt:lpstr>Indikativ prézentu 3. konjugace</vt:lpstr>
      <vt:lpstr>Indikativ prézentu – porovnání 3.a 4. konjugace</vt:lpstr>
      <vt:lpstr>Indikativ imperfekta  – porovnání 3.a 4. konjugace</vt:lpstr>
      <vt:lpstr>Indikativ futura– porovnání 3.a 4. konjugace</vt:lpstr>
      <vt:lpstr>Indikativ futura– porovnání 1.a 2. konjugace</vt:lpstr>
      <vt:lpstr>Imperativ a infinitiv – porovnání 3. a 4. konjugace</vt:lpstr>
      <vt:lpstr>Přechodný typ „capio“</vt:lpstr>
      <vt:lpstr>Indikativ imperfekta a futura  – typ „capio“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3. a 4. konjugace</dc:title>
  <dc:creator>Tomáš Weissar</dc:creator>
  <cp:lastModifiedBy>Tomáš Weissar</cp:lastModifiedBy>
  <cp:revision>1</cp:revision>
  <dcterms:created xsi:type="dcterms:W3CDTF">2020-11-30T09:14:30Z</dcterms:created>
  <dcterms:modified xsi:type="dcterms:W3CDTF">2020-11-30T09:17:09Z</dcterms:modified>
</cp:coreProperties>
</file>