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Weissar" userId="a8246f16-88e2-45d5-ab01-04bf394fdcbc" providerId="ADAL" clId="{BE4586E8-9040-4913-B2FE-8C66F0E3206B}"/>
    <pc:docChg chg="undo custSel mod addSld modSld">
      <pc:chgData name="Tomáš Weissar" userId="a8246f16-88e2-45d5-ab01-04bf394fdcbc" providerId="ADAL" clId="{BE4586E8-9040-4913-B2FE-8C66F0E3206B}" dt="2020-12-13T19:48:41.382" v="1056"/>
      <pc:docMkLst>
        <pc:docMk/>
      </pc:docMkLst>
      <pc:sldChg chg="addSp modSp new mod setBg">
        <pc:chgData name="Tomáš Weissar" userId="a8246f16-88e2-45d5-ab01-04bf394fdcbc" providerId="ADAL" clId="{BE4586E8-9040-4913-B2FE-8C66F0E3206B}" dt="2020-12-13T19:44:11.380" v="1011" actId="20577"/>
        <pc:sldMkLst>
          <pc:docMk/>
          <pc:sldMk cId="356735976" sldId="256"/>
        </pc:sldMkLst>
        <pc:spChg chg="mod">
          <ac:chgData name="Tomáš Weissar" userId="a8246f16-88e2-45d5-ab01-04bf394fdcbc" providerId="ADAL" clId="{BE4586E8-9040-4913-B2FE-8C66F0E3206B}" dt="2020-12-13T19:44:11.380" v="1011" actId="20577"/>
          <ac:spMkLst>
            <pc:docMk/>
            <pc:sldMk cId="356735976" sldId="256"/>
            <ac:spMk id="2" creationId="{CFF844F1-A827-49EF-8684-3E78B95798AE}"/>
          </ac:spMkLst>
        </pc:spChg>
        <pc:spChg chg="mod">
          <ac:chgData name="Tomáš Weissar" userId="a8246f16-88e2-45d5-ab01-04bf394fdcbc" providerId="ADAL" clId="{BE4586E8-9040-4913-B2FE-8C66F0E3206B}" dt="2020-12-13T19:44:02.114" v="1010" actId="26606"/>
          <ac:spMkLst>
            <pc:docMk/>
            <pc:sldMk cId="356735976" sldId="256"/>
            <ac:spMk id="3" creationId="{7C32EDAE-090C-4BD8-9C01-D61C10C5C946}"/>
          </ac:spMkLst>
        </pc:spChg>
        <pc:spChg chg="add">
          <ac:chgData name="Tomáš Weissar" userId="a8246f16-88e2-45d5-ab01-04bf394fdcbc" providerId="ADAL" clId="{BE4586E8-9040-4913-B2FE-8C66F0E3206B}" dt="2020-12-13T19:44:02.114" v="1010" actId="26606"/>
          <ac:spMkLst>
            <pc:docMk/>
            <pc:sldMk cId="356735976" sldId="256"/>
            <ac:spMk id="71" creationId="{87CC2527-562A-4F69-B487-4371E5B243E7}"/>
          </ac:spMkLst>
        </pc:spChg>
        <pc:picChg chg="add mod ord">
          <ac:chgData name="Tomáš Weissar" userId="a8246f16-88e2-45d5-ab01-04bf394fdcbc" providerId="ADAL" clId="{BE4586E8-9040-4913-B2FE-8C66F0E3206B}" dt="2020-12-13T19:44:02.114" v="1010" actId="26606"/>
          <ac:picMkLst>
            <pc:docMk/>
            <pc:sldMk cId="356735976" sldId="256"/>
            <ac:picMk id="7170" creationId="{0FB6BB30-17E9-490E-9CC6-41F633288134}"/>
          </ac:picMkLst>
        </pc:picChg>
        <pc:cxnChg chg="add">
          <ac:chgData name="Tomáš Weissar" userId="a8246f16-88e2-45d5-ab01-04bf394fdcbc" providerId="ADAL" clId="{BE4586E8-9040-4913-B2FE-8C66F0E3206B}" dt="2020-12-13T19:44:02.114" v="1010" actId="26606"/>
          <ac:cxnSpMkLst>
            <pc:docMk/>
            <pc:sldMk cId="356735976" sldId="256"/>
            <ac:cxnSpMk id="73" creationId="{BCDAEC91-5BCE-4B55-9CC0-43EF94CB734B}"/>
          </ac:cxnSpMkLst>
        </pc:cxnChg>
      </pc:sldChg>
      <pc:sldChg chg="addSp modSp new mod setBg">
        <pc:chgData name="Tomáš Weissar" userId="a8246f16-88e2-45d5-ab01-04bf394fdcbc" providerId="ADAL" clId="{BE4586E8-9040-4913-B2FE-8C66F0E3206B}" dt="2020-12-13T19:44:59.256" v="1017" actId="1038"/>
        <pc:sldMkLst>
          <pc:docMk/>
          <pc:sldMk cId="695534794" sldId="257"/>
        </pc:sldMkLst>
        <pc:spChg chg="mod">
          <ac:chgData name="Tomáš Weissar" userId="a8246f16-88e2-45d5-ab01-04bf394fdcbc" providerId="ADAL" clId="{BE4586E8-9040-4913-B2FE-8C66F0E3206B}" dt="2020-12-13T19:24:50.536" v="678" actId="20577"/>
          <ac:spMkLst>
            <pc:docMk/>
            <pc:sldMk cId="695534794" sldId="257"/>
            <ac:spMk id="2" creationId="{D1BD7099-9B89-4AC5-81D5-64136DB08EE6}"/>
          </ac:spMkLst>
        </pc:spChg>
        <pc:spChg chg="mod">
          <ac:chgData name="Tomáš Weissar" userId="a8246f16-88e2-45d5-ab01-04bf394fdcbc" providerId="ADAL" clId="{BE4586E8-9040-4913-B2FE-8C66F0E3206B}" dt="2020-12-13T19:44:46.645" v="1012" actId="14100"/>
          <ac:spMkLst>
            <pc:docMk/>
            <pc:sldMk cId="695534794" sldId="257"/>
            <ac:spMk id="3" creationId="{1A5DCF9D-9901-4350-A5B2-4F1B45456159}"/>
          </ac:spMkLst>
        </pc:spChg>
        <pc:spChg chg="add mod">
          <ac:chgData name="Tomáš Weissar" userId="a8246f16-88e2-45d5-ab01-04bf394fdcbc" providerId="ADAL" clId="{BE4586E8-9040-4913-B2FE-8C66F0E3206B}" dt="2020-12-13T19:26:08.767" v="704" actId="1076"/>
          <ac:spMkLst>
            <pc:docMk/>
            <pc:sldMk cId="695534794" sldId="257"/>
            <ac:spMk id="4" creationId="{1F0C0915-C820-4C32-84D8-C6BF8A48F0A7}"/>
          </ac:spMkLst>
        </pc:spChg>
        <pc:spChg chg="add mod">
          <ac:chgData name="Tomáš Weissar" userId="a8246f16-88e2-45d5-ab01-04bf394fdcbc" providerId="ADAL" clId="{BE4586E8-9040-4913-B2FE-8C66F0E3206B}" dt="2020-12-13T19:26:19.953" v="712" actId="1038"/>
          <ac:spMkLst>
            <pc:docMk/>
            <pc:sldMk cId="695534794" sldId="257"/>
            <ac:spMk id="8" creationId="{6BDAFAAD-E19A-4844-98A5-641648AEDE2E}"/>
          </ac:spMkLst>
        </pc:spChg>
        <pc:spChg chg="add mod">
          <ac:chgData name="Tomáš Weissar" userId="a8246f16-88e2-45d5-ab01-04bf394fdcbc" providerId="ADAL" clId="{BE4586E8-9040-4913-B2FE-8C66F0E3206B}" dt="2020-12-13T19:26:30.712" v="716" actId="20577"/>
          <ac:spMkLst>
            <pc:docMk/>
            <pc:sldMk cId="695534794" sldId="257"/>
            <ac:spMk id="9" creationId="{A937318E-B4DD-442E-A7B4-FF15DCDC24C0}"/>
          </ac:spMkLst>
        </pc:spChg>
        <pc:spChg chg="add">
          <ac:chgData name="Tomáš Weissar" userId="a8246f16-88e2-45d5-ab01-04bf394fdcbc" providerId="ADAL" clId="{BE4586E8-9040-4913-B2FE-8C66F0E3206B}" dt="2020-12-13T19:24:44.496" v="677" actId="26606"/>
          <ac:spMkLst>
            <pc:docMk/>
            <pc:sldMk cId="695534794" sldId="257"/>
            <ac:spMk id="71" creationId="{F13C74B1-5B17-4795-BED0-7140497B445A}"/>
          </ac:spMkLst>
        </pc:spChg>
        <pc:spChg chg="add">
          <ac:chgData name="Tomáš Weissar" userId="a8246f16-88e2-45d5-ab01-04bf394fdcbc" providerId="ADAL" clId="{BE4586E8-9040-4913-B2FE-8C66F0E3206B}" dt="2020-12-13T19:24:44.496" v="677" actId="26606"/>
          <ac:spMkLst>
            <pc:docMk/>
            <pc:sldMk cId="695534794" sldId="257"/>
            <ac:spMk id="73" creationId="{D4974D33-8DC5-464E-8C6D-BE58F0669C17}"/>
          </ac:spMkLst>
        </pc:spChg>
        <pc:picChg chg="add mod">
          <ac:chgData name="Tomáš Weissar" userId="a8246f16-88e2-45d5-ab01-04bf394fdcbc" providerId="ADAL" clId="{BE4586E8-9040-4913-B2FE-8C66F0E3206B}" dt="2020-12-13T19:44:59.256" v="1017" actId="1038"/>
          <ac:picMkLst>
            <pc:docMk/>
            <pc:sldMk cId="695534794" sldId="257"/>
            <ac:picMk id="5122" creationId="{9224A682-B9EA-4E51-8432-93ED068FAF51}"/>
          </ac:picMkLst>
        </pc:picChg>
      </pc:sldChg>
      <pc:sldChg chg="addSp modSp new mod setBg">
        <pc:chgData name="Tomáš Weissar" userId="a8246f16-88e2-45d5-ab01-04bf394fdcbc" providerId="ADAL" clId="{BE4586E8-9040-4913-B2FE-8C66F0E3206B}" dt="2020-12-13T19:48:10.728" v="1055"/>
        <pc:sldMkLst>
          <pc:docMk/>
          <pc:sldMk cId="1815677373" sldId="258"/>
        </pc:sldMkLst>
        <pc:graphicFrameChg chg="add mod modGraphic">
          <ac:chgData name="Tomáš Weissar" userId="a8246f16-88e2-45d5-ab01-04bf394fdcbc" providerId="ADAL" clId="{BE4586E8-9040-4913-B2FE-8C66F0E3206B}" dt="2020-12-13T19:48:10.728" v="1055"/>
          <ac:graphicFrameMkLst>
            <pc:docMk/>
            <pc:sldMk cId="1815677373" sldId="258"/>
            <ac:graphicFrameMk id="2" creationId="{D6754CF9-8465-43B2-B4DE-228F8BF3E6C0}"/>
          </ac:graphicFrameMkLst>
        </pc:graphicFrameChg>
      </pc:sldChg>
      <pc:sldChg chg="addSp modSp new mod">
        <pc:chgData name="Tomáš Weissar" userId="a8246f16-88e2-45d5-ab01-04bf394fdcbc" providerId="ADAL" clId="{BE4586E8-9040-4913-B2FE-8C66F0E3206B}" dt="2020-12-13T19:48:41.382" v="1056"/>
        <pc:sldMkLst>
          <pc:docMk/>
          <pc:sldMk cId="201126462" sldId="259"/>
        </pc:sldMkLst>
        <pc:spChg chg="add mod ord">
          <ac:chgData name="Tomáš Weissar" userId="a8246f16-88e2-45d5-ab01-04bf394fdcbc" providerId="ADAL" clId="{BE4586E8-9040-4913-B2FE-8C66F0E3206B}" dt="2020-12-13T19:40:35.693" v="972" actId="207"/>
          <ac:spMkLst>
            <pc:docMk/>
            <pc:sldMk cId="201126462" sldId="259"/>
            <ac:spMk id="3" creationId="{EB2A7399-3DB7-4CA3-89EA-B7C204242502}"/>
          </ac:spMkLst>
        </pc:spChg>
        <pc:graphicFrameChg chg="add mod modGraphic">
          <ac:chgData name="Tomáš Weissar" userId="a8246f16-88e2-45d5-ab01-04bf394fdcbc" providerId="ADAL" clId="{BE4586E8-9040-4913-B2FE-8C66F0E3206B}" dt="2020-12-13T19:48:41.382" v="1056"/>
          <ac:graphicFrameMkLst>
            <pc:docMk/>
            <pc:sldMk cId="201126462" sldId="259"/>
            <ac:graphicFrameMk id="2" creationId="{A5D460BC-E55A-4BC8-A69E-BBFB6EF4EDF6}"/>
          </ac:graphicFrameMkLst>
        </pc:graphicFrameChg>
        <pc:picChg chg="add mod">
          <ac:chgData name="Tomáš Weissar" userId="a8246f16-88e2-45d5-ab01-04bf394fdcbc" providerId="ADAL" clId="{BE4586E8-9040-4913-B2FE-8C66F0E3206B}" dt="2020-12-13T19:38:21.015" v="922" actId="1036"/>
          <ac:picMkLst>
            <pc:docMk/>
            <pc:sldMk cId="201126462" sldId="259"/>
            <ac:picMk id="2050" creationId="{770A5BD5-F293-403E-A81B-89D852725AA4}"/>
          </ac:picMkLst>
        </pc:picChg>
      </pc:sldChg>
      <pc:sldChg chg="addSp delSp modSp add mod setBg">
        <pc:chgData name="Tomáš Weissar" userId="a8246f16-88e2-45d5-ab01-04bf394fdcbc" providerId="ADAL" clId="{BE4586E8-9040-4913-B2FE-8C66F0E3206B}" dt="2020-12-13T19:45:48.928" v="1033" actId="20577"/>
        <pc:sldMkLst>
          <pc:docMk/>
          <pc:sldMk cId="1842181696" sldId="260"/>
        </pc:sldMkLst>
        <pc:spChg chg="mod">
          <ac:chgData name="Tomáš Weissar" userId="a8246f16-88e2-45d5-ab01-04bf394fdcbc" providerId="ADAL" clId="{BE4586E8-9040-4913-B2FE-8C66F0E3206B}" dt="2020-12-13T19:25:15.828" v="688" actId="20577"/>
          <ac:spMkLst>
            <pc:docMk/>
            <pc:sldMk cId="1842181696" sldId="260"/>
            <ac:spMk id="2" creationId="{D1BD7099-9B89-4AC5-81D5-64136DB08EE6}"/>
          </ac:spMkLst>
        </pc:spChg>
        <pc:spChg chg="mod">
          <ac:chgData name="Tomáš Weissar" userId="a8246f16-88e2-45d5-ab01-04bf394fdcbc" providerId="ADAL" clId="{BE4586E8-9040-4913-B2FE-8C66F0E3206B}" dt="2020-12-13T19:45:48.928" v="1033" actId="20577"/>
          <ac:spMkLst>
            <pc:docMk/>
            <pc:sldMk cId="1842181696" sldId="260"/>
            <ac:spMk id="3" creationId="{1A5DCF9D-9901-4350-A5B2-4F1B45456159}"/>
          </ac:spMkLst>
        </pc:spChg>
        <pc:spChg chg="add mod">
          <ac:chgData name="Tomáš Weissar" userId="a8246f16-88e2-45d5-ab01-04bf394fdcbc" providerId="ADAL" clId="{BE4586E8-9040-4913-B2FE-8C66F0E3206B}" dt="2020-12-13T19:27:15.903" v="734" actId="14100"/>
          <ac:spMkLst>
            <pc:docMk/>
            <pc:sldMk cId="1842181696" sldId="260"/>
            <ac:spMk id="10" creationId="{496AF581-6F5F-4E15-98D4-F8CD64C097C6}"/>
          </ac:spMkLst>
        </pc:spChg>
        <pc:spChg chg="add mod">
          <ac:chgData name="Tomáš Weissar" userId="a8246f16-88e2-45d5-ab01-04bf394fdcbc" providerId="ADAL" clId="{BE4586E8-9040-4913-B2FE-8C66F0E3206B}" dt="2020-12-13T19:27:30.602" v="739" actId="1076"/>
          <ac:spMkLst>
            <pc:docMk/>
            <pc:sldMk cId="1842181696" sldId="260"/>
            <ac:spMk id="11" creationId="{1054F0D8-CCA5-4230-8992-79E7172414EE}"/>
          </ac:spMkLst>
        </pc:spChg>
        <pc:spChg chg="add del">
          <ac:chgData name="Tomáš Weissar" userId="a8246f16-88e2-45d5-ab01-04bf394fdcbc" providerId="ADAL" clId="{BE4586E8-9040-4913-B2FE-8C66F0E3206B}" dt="2020-12-13T19:22:20.420" v="638" actId="26606"/>
          <ac:spMkLst>
            <pc:docMk/>
            <pc:sldMk cId="1842181696" sldId="260"/>
            <ac:spMk id="71" creationId="{C0DB9C61-90E0-484F-8602-02F49EDC1B70}"/>
          </ac:spMkLst>
        </pc:spChg>
        <pc:spChg chg="add del">
          <ac:chgData name="Tomáš Weissar" userId="a8246f16-88e2-45d5-ab01-04bf394fdcbc" providerId="ADAL" clId="{BE4586E8-9040-4913-B2FE-8C66F0E3206B}" dt="2020-12-13T19:22:20.420" v="638" actId="26606"/>
          <ac:spMkLst>
            <pc:docMk/>
            <pc:sldMk cId="1842181696" sldId="260"/>
            <ac:spMk id="73" creationId="{3F7ED563-E5DB-4937-BF78-7893C4DC92A0}"/>
          </ac:spMkLst>
        </pc:spChg>
        <pc:spChg chg="add del">
          <ac:chgData name="Tomáš Weissar" userId="a8246f16-88e2-45d5-ab01-04bf394fdcbc" providerId="ADAL" clId="{BE4586E8-9040-4913-B2FE-8C66F0E3206B}" dt="2020-12-13T19:22:20.420" v="638" actId="26606"/>
          <ac:spMkLst>
            <pc:docMk/>
            <pc:sldMk cId="1842181696" sldId="260"/>
            <ac:spMk id="75" creationId="{2306B647-FE95-4550-8350-3D2180C62211}"/>
          </ac:spMkLst>
        </pc:spChg>
        <pc:spChg chg="add">
          <ac:chgData name="Tomáš Weissar" userId="a8246f16-88e2-45d5-ab01-04bf394fdcbc" providerId="ADAL" clId="{BE4586E8-9040-4913-B2FE-8C66F0E3206B}" dt="2020-12-13T19:22:20.448" v="639" actId="26606"/>
          <ac:spMkLst>
            <pc:docMk/>
            <pc:sldMk cId="1842181696" sldId="260"/>
            <ac:spMk id="3076" creationId="{F13C74B1-5B17-4795-BED0-7140497B445A}"/>
          </ac:spMkLst>
        </pc:spChg>
        <pc:spChg chg="add">
          <ac:chgData name="Tomáš Weissar" userId="a8246f16-88e2-45d5-ab01-04bf394fdcbc" providerId="ADAL" clId="{BE4586E8-9040-4913-B2FE-8C66F0E3206B}" dt="2020-12-13T19:22:20.448" v="639" actId="26606"/>
          <ac:spMkLst>
            <pc:docMk/>
            <pc:sldMk cId="1842181696" sldId="260"/>
            <ac:spMk id="3077" creationId="{D4974D33-8DC5-464E-8C6D-BE58F0669C17}"/>
          </ac:spMkLst>
        </pc:spChg>
        <pc:picChg chg="add mod">
          <ac:chgData name="Tomáš Weissar" userId="a8246f16-88e2-45d5-ab01-04bf394fdcbc" providerId="ADAL" clId="{BE4586E8-9040-4913-B2FE-8C66F0E3206B}" dt="2020-12-13T19:26:58.156" v="728" actId="1076"/>
          <ac:picMkLst>
            <pc:docMk/>
            <pc:sldMk cId="1842181696" sldId="260"/>
            <ac:picMk id="3074" creationId="{5A4F9648-48A2-4CB8-A0A9-B474A10BF844}"/>
          </ac:picMkLst>
        </pc:picChg>
      </pc:sldChg>
      <pc:sldChg chg="addSp modSp add mod setBg">
        <pc:chgData name="Tomáš Weissar" userId="a8246f16-88e2-45d5-ab01-04bf394fdcbc" providerId="ADAL" clId="{BE4586E8-9040-4913-B2FE-8C66F0E3206B}" dt="2020-12-13T19:47:01.045" v="1051" actId="1038"/>
        <pc:sldMkLst>
          <pc:docMk/>
          <pc:sldMk cId="1394562027" sldId="261"/>
        </pc:sldMkLst>
        <pc:spChg chg="mod">
          <ac:chgData name="Tomáš Weissar" userId="a8246f16-88e2-45d5-ab01-04bf394fdcbc" providerId="ADAL" clId="{BE4586E8-9040-4913-B2FE-8C66F0E3206B}" dt="2020-12-13T19:29:34.913" v="837" actId="20577"/>
          <ac:spMkLst>
            <pc:docMk/>
            <pc:sldMk cId="1394562027" sldId="261"/>
            <ac:spMk id="2" creationId="{D1BD7099-9B89-4AC5-81D5-64136DB08EE6}"/>
          </ac:spMkLst>
        </pc:spChg>
        <pc:spChg chg="mod">
          <ac:chgData name="Tomáš Weissar" userId="a8246f16-88e2-45d5-ab01-04bf394fdcbc" providerId="ADAL" clId="{BE4586E8-9040-4913-B2FE-8C66F0E3206B}" dt="2020-12-13T19:46:40.292" v="1041" actId="113"/>
          <ac:spMkLst>
            <pc:docMk/>
            <pc:sldMk cId="1394562027" sldId="261"/>
            <ac:spMk id="3" creationId="{1A5DCF9D-9901-4350-A5B2-4F1B45456159}"/>
          </ac:spMkLst>
        </pc:spChg>
        <pc:spChg chg="add mod">
          <ac:chgData name="Tomáš Weissar" userId="a8246f16-88e2-45d5-ab01-04bf394fdcbc" providerId="ADAL" clId="{BE4586E8-9040-4913-B2FE-8C66F0E3206B}" dt="2020-12-13T19:28:18.341" v="794" actId="1076"/>
          <ac:spMkLst>
            <pc:docMk/>
            <pc:sldMk cId="1394562027" sldId="261"/>
            <ac:spMk id="7" creationId="{8CC9DC53-9676-48A3-BDC3-D9467CEE5C8B}"/>
          </ac:spMkLst>
        </pc:spChg>
        <pc:spChg chg="add">
          <ac:chgData name="Tomáš Weissar" userId="a8246f16-88e2-45d5-ab01-04bf394fdcbc" providerId="ADAL" clId="{BE4586E8-9040-4913-B2FE-8C66F0E3206B}" dt="2020-12-13T19:23:31.578" v="646" actId="26606"/>
          <ac:spMkLst>
            <pc:docMk/>
            <pc:sldMk cId="1394562027" sldId="261"/>
            <ac:spMk id="71" creationId="{F13C74B1-5B17-4795-BED0-7140497B445A}"/>
          </ac:spMkLst>
        </pc:spChg>
        <pc:spChg chg="add">
          <ac:chgData name="Tomáš Weissar" userId="a8246f16-88e2-45d5-ab01-04bf394fdcbc" providerId="ADAL" clId="{BE4586E8-9040-4913-B2FE-8C66F0E3206B}" dt="2020-12-13T19:23:31.578" v="646" actId="26606"/>
          <ac:spMkLst>
            <pc:docMk/>
            <pc:sldMk cId="1394562027" sldId="261"/>
            <ac:spMk id="73" creationId="{D4974D33-8DC5-464E-8C6D-BE58F0669C17}"/>
          </ac:spMkLst>
        </pc:spChg>
        <pc:picChg chg="add mod">
          <ac:chgData name="Tomáš Weissar" userId="a8246f16-88e2-45d5-ab01-04bf394fdcbc" providerId="ADAL" clId="{BE4586E8-9040-4913-B2FE-8C66F0E3206B}" dt="2020-12-13T19:47:01.045" v="1051" actId="1038"/>
          <ac:picMkLst>
            <pc:docMk/>
            <pc:sldMk cId="1394562027" sldId="261"/>
            <ac:picMk id="4098" creationId="{DF464252-AA61-486B-BF6F-49247D85C7A3}"/>
          </ac:picMkLst>
        </pc:picChg>
      </pc:sldChg>
      <pc:sldChg chg="addSp delSp modSp new mod setBg">
        <pc:chgData name="Tomáš Weissar" userId="a8246f16-88e2-45d5-ab01-04bf394fdcbc" providerId="ADAL" clId="{BE4586E8-9040-4913-B2FE-8C66F0E3206B}" dt="2020-12-13T19:42:54.687" v="1008" actId="1037"/>
        <pc:sldMkLst>
          <pc:docMk/>
          <pc:sldMk cId="452059873" sldId="262"/>
        </pc:sldMkLst>
        <pc:spChg chg="add mod">
          <ac:chgData name="Tomáš Weissar" userId="a8246f16-88e2-45d5-ab01-04bf394fdcbc" providerId="ADAL" clId="{BE4586E8-9040-4913-B2FE-8C66F0E3206B}" dt="2020-12-13T19:42:54.687" v="1008" actId="1037"/>
          <ac:spMkLst>
            <pc:docMk/>
            <pc:sldMk cId="452059873" sldId="262"/>
            <ac:spMk id="4" creationId="{1C8BCA06-639E-42C4-8174-0751D06ADD68}"/>
          </ac:spMkLst>
        </pc:spChg>
        <pc:spChg chg="add del">
          <ac:chgData name="Tomáš Weissar" userId="a8246f16-88e2-45d5-ab01-04bf394fdcbc" providerId="ADAL" clId="{BE4586E8-9040-4913-B2FE-8C66F0E3206B}" dt="2020-12-13T19:42:12.116" v="978" actId="26606"/>
          <ac:spMkLst>
            <pc:docMk/>
            <pc:sldMk cId="452059873" sldId="262"/>
            <ac:spMk id="71" creationId="{42A4FC2C-047E-45A5-965D-8E1E3BF09BC6}"/>
          </ac:spMkLst>
        </pc:spChg>
        <pc:picChg chg="add mod">
          <ac:chgData name="Tomáš Weissar" userId="a8246f16-88e2-45d5-ab01-04bf394fdcbc" providerId="ADAL" clId="{BE4586E8-9040-4913-B2FE-8C66F0E3206B}" dt="2020-12-13T19:42:12.116" v="978" actId="26606"/>
          <ac:picMkLst>
            <pc:docMk/>
            <pc:sldMk cId="452059873" sldId="262"/>
            <ac:picMk id="6146" creationId="{A17A3BF1-3AB3-46E9-8759-52C752A1AD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A50A2-D2E8-4582-8F27-D7E33658E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35748F-0054-4BCF-8DDA-E88C2AD5F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821FCD-AF98-4358-86B3-95B439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F509AB-8CA9-44AB-AB42-BB05DD0C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CADE7-4512-45FC-816F-F0CB12C0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82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704B6-61BF-48CD-9E1B-0D7D828A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AD38FF-ABC2-4228-B6D6-6B9E0830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6FD913-572C-4DE3-866A-EA7F9B0F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FCB313-BCD3-4F4B-868E-70443568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143530-DD6C-4790-86C1-037C6EF2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6C9996D-4787-4E51-9D0E-62BE45452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0EDA89-6E93-4927-869E-7CBFBCE7D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32F961-9E3C-4CC6-9E1F-61A635F9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3A5C71-7275-4E10-9F02-D0DF74F6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05376C-BED5-4BD1-8018-BB43B2BA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327E6-FAE5-44B4-BDD7-A42572BE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6A71F-09AB-4942-B048-740DAEF4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B4F31D-09E9-47F1-98B4-8AD16E76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1754A-8ECA-4C82-9D6D-CC0683F3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9621B9-0B5A-462D-95D9-94E5E915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7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2026D-9722-41D9-9400-00C81C22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5E9588-7363-47FB-9B6D-BB11DED09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CACA2-5C10-48BA-9CBE-0677424A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798826-73A5-49B5-9D2C-13A05CA9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57E210-F627-4193-92AA-04D64893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88418-20D7-423F-9791-5101E663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FC1D5-EBCF-4355-B564-97CC97BEB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B3B07A-AD35-4B3F-9168-5AB81B585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30CBA6-8DC2-4E03-AFB6-3CD3DD28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DD3BF6-02B3-4A70-8049-B966E3C3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7A5725-3DA2-4E2E-8A3C-0DA4F853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880F2-5E36-4105-94CD-AF0A298A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9BE02-DC66-47D7-A899-80272673A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06BEE0-AA06-4204-891E-EA93A9DD2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591971-1161-4AFA-8EFB-E1DFCD364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3B0729-E68D-4829-9759-74DA82434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82145A0-2D78-4AC5-B0A2-AD0589BE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0CD39-6213-4705-A879-4A0318F8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D65D7E-E1E8-4FD8-B75F-C9D21C33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27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CA7E9-9A6F-4447-8791-B58E36FB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33A4D1-C2F1-4ECF-99A9-74010944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3AA3C3-744F-440B-B4C9-E944EF9D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BE14C0-852B-4DFC-B182-32AA5768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0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9E2B1D-D176-4999-A2E5-DBDE2CDD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948BCE-B610-492E-A10F-6983E186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5D6F1-E952-4D86-970B-5B47C4B4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81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E94BD-BF45-456B-8283-20A08B1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E3A55F-0FAE-461C-B94A-C664A62C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1CA043-A94C-44DF-B6DE-495A03E3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6853D5-16D5-4B77-990E-B656A0AF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6F29F-4802-4601-A081-AFA68B77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B60BC3-40EB-44F5-BA85-50B06BC4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02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31548-40F3-42A5-93D0-D1FA6526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ED02D8-1EAD-462E-BB9C-E765B97D4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6AA031-C823-43E9-AD40-DF00373A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B2AEC4-430F-46DA-852F-C453C155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EA98E0-E4D8-433A-976F-8738B7F5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C3C5A1-1A7E-42F6-BCBC-338DEFBB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7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4CE013-EE1B-410A-B4D6-9E971D3D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945FB8-3E5F-4F3E-BEF1-AC017C45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B5C9B4-A953-40E3-8296-CE80B4FC2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2EE1-5634-4DAC-BA5F-5C25DE99B9B6}" type="datetimeFigureOut">
              <a:rPr lang="cs-CZ" smtClean="0"/>
              <a:t>13.12.2020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F05CA-FBAE-4199-AA56-84B945D81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147CD8-B8AE-435A-883B-001954CE5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9F41-4AA1-4306-AAF9-5FB66DE7CD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9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FB6BB30-17E9-490E-9CC6-41F633288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F844F1-A827-49EF-8684-3E78B9579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Garamond" panose="02020404030301010803" pitchFamily="18" charset="0"/>
              </a:rPr>
              <a:t>Adjektiva </a:t>
            </a:r>
            <a:br>
              <a:rPr lang="cs-CZ" sz="4000" dirty="0">
                <a:latin typeface="Garamond" panose="02020404030301010803" pitchFamily="18" charset="0"/>
              </a:rPr>
            </a:br>
            <a:r>
              <a:rPr lang="cs-CZ" sz="4000" dirty="0">
                <a:latin typeface="Garamond" panose="02020404030301010803" pitchFamily="18" charset="0"/>
              </a:rPr>
              <a:t>3. deklinace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32EDAE-090C-4BD8-9C01-D61C10C5C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cs-CZ" sz="2000">
                <a:latin typeface="Garamond" panose="02020404030301010803" pitchFamily="18" charset="0"/>
              </a:rPr>
              <a:t>9. lekce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D7099-9B89-4AC5-81D5-64136DB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Garamond" panose="02020404030301010803" pitchFamily="18" charset="0"/>
              </a:rPr>
              <a:t>Adjektiva </a:t>
            </a:r>
            <a:br>
              <a:rPr lang="cs-CZ" sz="5400" dirty="0">
                <a:latin typeface="Garamond" panose="02020404030301010803" pitchFamily="18" charset="0"/>
              </a:rPr>
            </a:br>
            <a:r>
              <a:rPr lang="cs-CZ" sz="5400" dirty="0">
                <a:latin typeface="Garamond" panose="02020404030301010803" pitchFamily="18" charset="0"/>
              </a:rPr>
              <a:t>3. deklinace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DCF9D-9901-4350-A5B2-4F1B4545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5180149" cy="3320668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trojvýchodná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pro každý rod v nominativu jiný tvar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např. </a:t>
            </a:r>
            <a:r>
              <a:rPr lang="cs-CZ" sz="2800" i="1" dirty="0" err="1">
                <a:latin typeface="Garamond" panose="02020404030301010803" pitchFamily="18" charset="0"/>
              </a:rPr>
              <a:t>ācer</a:t>
            </a:r>
            <a:r>
              <a:rPr lang="cs-CZ" sz="2800" dirty="0">
                <a:latin typeface="Garamond" panose="02020404030301010803" pitchFamily="18" charset="0"/>
              </a:rPr>
              <a:t> (m.), </a:t>
            </a:r>
            <a:r>
              <a:rPr lang="cs-CZ" sz="2800" i="1" dirty="0" err="1">
                <a:latin typeface="Garamond" panose="02020404030301010803" pitchFamily="18" charset="0"/>
              </a:rPr>
              <a:t>ācris</a:t>
            </a:r>
            <a:r>
              <a:rPr lang="cs-CZ" sz="2800" dirty="0">
                <a:latin typeface="Garamond" panose="02020404030301010803" pitchFamily="18" charset="0"/>
              </a:rPr>
              <a:t> (f.), </a:t>
            </a:r>
            <a:r>
              <a:rPr lang="cs-CZ" sz="2800" i="1" dirty="0" err="1">
                <a:latin typeface="Garamond" panose="02020404030301010803" pitchFamily="18" charset="0"/>
              </a:rPr>
              <a:t>ācre</a:t>
            </a:r>
            <a:r>
              <a:rPr lang="cs-CZ" sz="2800" dirty="0">
                <a:latin typeface="Garamond" panose="02020404030301010803" pitchFamily="18" charset="0"/>
              </a:rPr>
              <a:t> (n.) „ostrý, ostrá, ostré“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ve slovníku mají tři tvary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224A682-B9EA-4E51-8432-93ED068FA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b="303"/>
          <a:stretch/>
        </p:blipFill>
        <p:spPr bwMode="auto">
          <a:xfrm>
            <a:off x="5706818" y="10"/>
            <a:ext cx="654171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F0C0915-C820-4C32-84D8-C6BF8A48F0A7}"/>
              </a:ext>
            </a:extLst>
          </p:cNvPr>
          <p:cNvSpPr txBox="1"/>
          <p:nvPr/>
        </p:nvSpPr>
        <p:spPr>
          <a:xfrm>
            <a:off x="6541477" y="325369"/>
            <a:ext cx="80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DAFAAD-E19A-4844-98A5-641648AEDE2E}"/>
              </a:ext>
            </a:extLst>
          </p:cNvPr>
          <p:cNvSpPr txBox="1"/>
          <p:nvPr/>
        </p:nvSpPr>
        <p:spPr>
          <a:xfrm>
            <a:off x="8402632" y="140144"/>
            <a:ext cx="80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f.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37318E-B4DD-442E-A7B4-FF15DCDC24C0}"/>
              </a:ext>
            </a:extLst>
          </p:cNvPr>
          <p:cNvSpPr txBox="1"/>
          <p:nvPr/>
        </p:nvSpPr>
        <p:spPr>
          <a:xfrm>
            <a:off x="10533871" y="494087"/>
            <a:ext cx="80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69553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D7099-9B89-4AC5-81D5-64136DB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Garamond" panose="02020404030301010803" pitchFamily="18" charset="0"/>
              </a:rPr>
              <a:t>Adjektiva </a:t>
            </a:r>
            <a:br>
              <a:rPr lang="cs-CZ" sz="5400" dirty="0">
                <a:latin typeface="Garamond" panose="02020404030301010803" pitchFamily="18" charset="0"/>
              </a:rPr>
            </a:br>
            <a:r>
              <a:rPr lang="cs-CZ" sz="5400" dirty="0">
                <a:latin typeface="Garamond" panose="02020404030301010803" pitchFamily="18" charset="0"/>
              </a:rPr>
              <a:t>3. deklinace</a:t>
            </a:r>
          </a:p>
        </p:txBody>
      </p:sp>
      <p:sp>
        <p:nvSpPr>
          <p:cNvPr id="30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DCF9D-9901-4350-A5B2-4F1B4545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933406" cy="352368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Garamond" panose="02020404030301010803" pitchFamily="18" charset="0"/>
              </a:rPr>
              <a:t>dvojvýchodná</a:t>
            </a:r>
            <a:endParaRPr lang="cs-CZ" b="1" dirty="0">
              <a:latin typeface="Garamond" panose="02020404030301010803" pitchFamily="18" charset="0"/>
            </a:endParaRP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jeden tvar pro maskulinum </a:t>
            </a:r>
            <a:br>
              <a:rPr lang="cs-CZ" sz="2800" dirty="0">
                <a:latin typeface="Garamond" panose="02020404030301010803" pitchFamily="18" charset="0"/>
              </a:rPr>
            </a:br>
            <a:r>
              <a:rPr lang="cs-CZ" sz="2800" dirty="0">
                <a:latin typeface="Garamond" panose="02020404030301010803" pitchFamily="18" charset="0"/>
              </a:rPr>
              <a:t>a femininum, jeden </a:t>
            </a:r>
            <a:br>
              <a:rPr lang="cs-CZ" sz="2800" dirty="0">
                <a:latin typeface="Garamond" panose="02020404030301010803" pitchFamily="18" charset="0"/>
              </a:rPr>
            </a:br>
            <a:r>
              <a:rPr lang="cs-CZ" sz="2800" dirty="0">
                <a:latin typeface="Garamond" panose="02020404030301010803" pitchFamily="18" charset="0"/>
              </a:rPr>
              <a:t>pro neutrum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např. </a:t>
            </a:r>
            <a:r>
              <a:rPr lang="cs-CZ" sz="2800" i="1" dirty="0">
                <a:latin typeface="Garamond" panose="02020404030301010803" pitchFamily="18" charset="0"/>
              </a:rPr>
              <a:t>brevis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m.+f</a:t>
            </a:r>
            <a:r>
              <a:rPr lang="cs-CZ" sz="2800" dirty="0">
                <a:latin typeface="Garamond" panose="02020404030301010803" pitchFamily="18" charset="0"/>
              </a:rPr>
              <a:t>.), </a:t>
            </a:r>
            <a:r>
              <a:rPr lang="cs-CZ" sz="2800" i="1" dirty="0">
                <a:latin typeface="Garamond" panose="02020404030301010803" pitchFamily="18" charset="0"/>
              </a:rPr>
              <a:t>breve </a:t>
            </a:r>
            <a:r>
              <a:rPr lang="cs-CZ" sz="2800" dirty="0">
                <a:latin typeface="Garamond" panose="02020404030301010803" pitchFamily="18" charset="0"/>
              </a:rPr>
              <a:t>(n.) „krátký/krátká, krátké“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ve slovníku mají dva tvary zakončené na –</a:t>
            </a:r>
            <a:r>
              <a:rPr lang="cs-CZ" sz="2800" dirty="0" err="1">
                <a:latin typeface="Garamond" panose="02020404030301010803" pitchFamily="18" charset="0"/>
              </a:rPr>
              <a:t>is</a:t>
            </a:r>
            <a:r>
              <a:rPr lang="cs-CZ" sz="2800" dirty="0">
                <a:latin typeface="Garamond" panose="02020404030301010803" pitchFamily="18" charset="0"/>
              </a:rPr>
              <a:t>, –e </a:t>
            </a:r>
          </a:p>
        </p:txBody>
      </p:sp>
      <p:pic>
        <p:nvPicPr>
          <p:cNvPr id="3074" name="Picture 2" descr="Two-headed Dragon&quot; Greeting Card by SlightlyOdd | Redbubble">
            <a:extLst>
              <a:ext uri="{FF2B5EF4-FFF2-40B4-BE49-F238E27FC236}">
                <a16:creationId xmlns:a16="http://schemas.microsoft.com/office/drawing/2014/main" id="{5A4F9648-48A2-4CB8-A0A9-B474A10BF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r="-1" b="853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96AF581-6F5F-4E15-98D4-F8CD64C097C6}"/>
              </a:ext>
            </a:extLst>
          </p:cNvPr>
          <p:cNvSpPr txBox="1"/>
          <p:nvPr/>
        </p:nvSpPr>
        <p:spPr>
          <a:xfrm>
            <a:off x="5244032" y="310490"/>
            <a:ext cx="163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m.+f</a:t>
            </a:r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054F0D8-CCA5-4230-8992-79E7172414EE}"/>
              </a:ext>
            </a:extLst>
          </p:cNvPr>
          <p:cNvSpPr txBox="1"/>
          <p:nvPr/>
        </p:nvSpPr>
        <p:spPr>
          <a:xfrm>
            <a:off x="11313676" y="141678"/>
            <a:ext cx="80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84218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BD7099-9B89-4AC5-81D5-64136DB0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Garamond" panose="02020404030301010803" pitchFamily="18" charset="0"/>
              </a:rPr>
              <a:t>Adjektiva </a:t>
            </a:r>
            <a:br>
              <a:rPr lang="cs-CZ" sz="5400" dirty="0">
                <a:latin typeface="Garamond" panose="02020404030301010803" pitchFamily="18" charset="0"/>
              </a:rPr>
            </a:br>
            <a:r>
              <a:rPr lang="cs-CZ" sz="5400" dirty="0">
                <a:latin typeface="Garamond" panose="02020404030301010803" pitchFamily="18" charset="0"/>
              </a:rPr>
              <a:t>3. deklinace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DCF9D-9901-4350-A5B2-4F1B4545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8"/>
            <a:ext cx="5268351" cy="3308445"/>
          </a:xfrm>
        </p:spPr>
        <p:txBody>
          <a:bodyPr>
            <a:normAutofit/>
          </a:bodyPr>
          <a:lstStyle/>
          <a:p>
            <a:r>
              <a:rPr lang="cs-CZ" b="1" dirty="0">
                <a:latin typeface="Garamond" panose="02020404030301010803" pitchFamily="18" charset="0"/>
              </a:rPr>
              <a:t>jednovýchodná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jeden tvar pro všechny rody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např. </a:t>
            </a:r>
            <a:r>
              <a:rPr lang="cs-CZ" sz="2800" i="1" dirty="0" err="1">
                <a:latin typeface="Garamond" panose="02020404030301010803" pitchFamily="18" charset="0"/>
              </a:rPr>
              <a:t>fēlīx</a:t>
            </a:r>
            <a:r>
              <a:rPr lang="cs-CZ" sz="2800" i="1" dirty="0">
                <a:latin typeface="Garamond" panose="02020404030301010803" pitchFamily="18" charset="0"/>
              </a:rPr>
              <a:t> </a:t>
            </a:r>
            <a:r>
              <a:rPr lang="cs-CZ" sz="2800" dirty="0">
                <a:latin typeface="Garamond" panose="02020404030301010803" pitchFamily="18" charset="0"/>
              </a:rPr>
              <a:t>(</a:t>
            </a:r>
            <a:r>
              <a:rPr lang="cs-CZ" sz="2800" dirty="0" err="1">
                <a:latin typeface="Garamond" panose="02020404030301010803" pitchFamily="18" charset="0"/>
              </a:rPr>
              <a:t>m.+f.+n</a:t>
            </a:r>
            <a:r>
              <a:rPr lang="cs-CZ" sz="2800" dirty="0">
                <a:latin typeface="Garamond" panose="02020404030301010803" pitchFamily="18" charset="0"/>
              </a:rPr>
              <a:t>.) „šťastný/šťastná/šťastné“</a:t>
            </a:r>
          </a:p>
          <a:p>
            <a:pPr lvl="1"/>
            <a:r>
              <a:rPr lang="cs-CZ" sz="2800" dirty="0">
                <a:latin typeface="Garamond" panose="02020404030301010803" pitchFamily="18" charset="0"/>
              </a:rPr>
              <a:t>ve slovníku mají nominativ a </a:t>
            </a:r>
            <a:r>
              <a:rPr lang="cs-CZ" sz="2800" b="1" dirty="0">
                <a:latin typeface="Garamond" panose="02020404030301010803" pitchFamily="18" charset="0"/>
              </a:rPr>
              <a:t>genitiv</a:t>
            </a:r>
            <a:r>
              <a:rPr lang="cs-CZ" sz="2800" dirty="0">
                <a:latin typeface="Garamond" panose="02020404030301010803" pitchFamily="18" charset="0"/>
              </a:rPr>
              <a:t>, protože není intuitivní</a:t>
            </a:r>
            <a:br>
              <a:rPr lang="cs-CZ" sz="2800" dirty="0">
                <a:latin typeface="Garamond" panose="02020404030301010803" pitchFamily="18" charset="0"/>
              </a:rPr>
            </a:br>
            <a:r>
              <a:rPr lang="cs-CZ" sz="2800" i="1" dirty="0" err="1">
                <a:latin typeface="Garamond" panose="02020404030301010803" pitchFamily="18" charset="0"/>
              </a:rPr>
              <a:t>fēlīx</a:t>
            </a:r>
            <a:r>
              <a:rPr lang="cs-CZ" sz="2800" i="1" dirty="0">
                <a:latin typeface="Garamond" panose="02020404030301010803" pitchFamily="18" charset="0"/>
              </a:rPr>
              <a:t>, </a:t>
            </a:r>
            <a:r>
              <a:rPr lang="cs-CZ" sz="2800" i="1" dirty="0" err="1">
                <a:latin typeface="Garamond" panose="02020404030301010803" pitchFamily="18" charset="0"/>
              </a:rPr>
              <a:t>fēlīcis</a:t>
            </a:r>
            <a:r>
              <a:rPr lang="cs-CZ" sz="2800" i="1" dirty="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098" name="Picture 2" descr="How to train your dragon?? | Straightjacket Feeling">
            <a:extLst>
              <a:ext uri="{FF2B5EF4-FFF2-40B4-BE49-F238E27FC236}">
                <a16:creationId xmlns:a16="http://schemas.microsoft.com/office/drawing/2014/main" id="{DF464252-AA61-486B-BF6F-49247D85C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" r="39260" b="-3"/>
          <a:stretch/>
        </p:blipFill>
        <p:spPr bwMode="auto">
          <a:xfrm>
            <a:off x="5569196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CC9DC53-9676-48A3-BDC3-D9467CEE5C8B}"/>
              </a:ext>
            </a:extLst>
          </p:cNvPr>
          <p:cNvSpPr txBox="1"/>
          <p:nvPr/>
        </p:nvSpPr>
        <p:spPr>
          <a:xfrm>
            <a:off x="5008682" y="949846"/>
            <a:ext cx="257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m.+f.+n</a:t>
            </a:r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56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6754CF9-8465-43B2-B4DE-228F8BF3E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36680"/>
              </p:ext>
            </p:extLst>
          </p:nvPr>
        </p:nvGraphicFramePr>
        <p:xfrm>
          <a:off x="584981" y="574738"/>
          <a:ext cx="11006798" cy="574166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565678">
                  <a:extLst>
                    <a:ext uri="{9D8B030D-6E8A-4147-A177-3AD203B41FA5}">
                      <a16:colId xmlns:a16="http://schemas.microsoft.com/office/drawing/2014/main" val="3984333104"/>
                    </a:ext>
                  </a:extLst>
                </a:gridCol>
                <a:gridCol w="927664">
                  <a:extLst>
                    <a:ext uri="{9D8B030D-6E8A-4147-A177-3AD203B41FA5}">
                      <a16:colId xmlns:a16="http://schemas.microsoft.com/office/drawing/2014/main" val="1824996011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2644249457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3348872154"/>
                    </a:ext>
                  </a:extLst>
                </a:gridCol>
                <a:gridCol w="954884">
                  <a:extLst>
                    <a:ext uri="{9D8B030D-6E8A-4147-A177-3AD203B41FA5}">
                      <a16:colId xmlns:a16="http://schemas.microsoft.com/office/drawing/2014/main" val="1100631083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913433818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1468650788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227086843"/>
                    </a:ext>
                  </a:extLst>
                </a:gridCol>
                <a:gridCol w="1662201">
                  <a:extLst>
                    <a:ext uri="{9D8B030D-6E8A-4147-A177-3AD203B41FA5}">
                      <a16:colId xmlns:a16="http://schemas.microsoft.com/office/drawing/2014/main" val="1768358270"/>
                    </a:ext>
                  </a:extLst>
                </a:gridCol>
              </a:tblGrid>
              <a:tr h="422716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trojvýchodná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dvojvýchodná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jednovýchodná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82575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m.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f.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n.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m., f.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n.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m., f.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n.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17949891"/>
                  </a:ext>
                </a:extLst>
              </a:tr>
              <a:tr h="422716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sg.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nom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āc-er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brev-is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fēlīx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330573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gen.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u="sng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09771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dat.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-ī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-ī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-ī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65169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ak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ācr-em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brev-em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fēlīc-em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fēlīx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3408237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vok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āc-er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brev-is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-e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fēlīx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706806"/>
                  </a:ext>
                </a:extLst>
              </a:tr>
              <a:tr h="422716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abl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2400" b="1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07591"/>
                  </a:ext>
                </a:extLst>
              </a:tr>
              <a:tr h="422716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pl.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nom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ācr-ēs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690504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gen.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ium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ium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ium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38117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dat.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59212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ak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fēlīc-ēs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0892117"/>
                  </a:ext>
                </a:extLst>
              </a:tr>
              <a:tr h="4031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vok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brev-ēs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fēlīc-ēs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</a:t>
                      </a:r>
                      <a:r>
                        <a:rPr lang="cs-CZ" sz="2400" b="1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ia</a:t>
                      </a:r>
                      <a:endParaRPr lang="cs-CZ" sz="2400" b="1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9602432"/>
                  </a:ext>
                </a:extLst>
              </a:tr>
              <a:tr h="422716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abl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ācr-ibus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brev-ibus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  <a:cs typeface="Aldhabi" panose="01000000000000000000" pitchFamily="2" charset="-78"/>
                        </a:rPr>
                        <a:t>fēlīc-ibus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08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7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70A5BD5-F293-403E-A81B-89D85272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1100"/>
            <a:ext cx="12192000" cy="87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B2A7399-3DB7-4CA3-89EA-B7C204242502}"/>
              </a:ext>
            </a:extLst>
          </p:cNvPr>
          <p:cNvSpPr/>
          <p:nvPr/>
        </p:nvSpPr>
        <p:spPr>
          <a:xfrm>
            <a:off x="0" y="4515728"/>
            <a:ext cx="12192000" cy="1856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5D460BC-E55A-4BC8-A69E-BBFB6EF4E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94097"/>
              </p:ext>
            </p:extLst>
          </p:nvPr>
        </p:nvGraphicFramePr>
        <p:xfrm>
          <a:off x="838199" y="4703312"/>
          <a:ext cx="10515601" cy="1498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44151">
                  <a:extLst>
                    <a:ext uri="{9D8B030D-6E8A-4147-A177-3AD203B41FA5}">
                      <a16:colId xmlns:a16="http://schemas.microsoft.com/office/drawing/2014/main" val="507364745"/>
                    </a:ext>
                  </a:extLst>
                </a:gridCol>
                <a:gridCol w="1250285">
                  <a:extLst>
                    <a:ext uri="{9D8B030D-6E8A-4147-A177-3AD203B41FA5}">
                      <a16:colId xmlns:a16="http://schemas.microsoft.com/office/drawing/2014/main" val="1133184135"/>
                    </a:ext>
                  </a:extLst>
                </a:gridCol>
                <a:gridCol w="1863364">
                  <a:extLst>
                    <a:ext uri="{9D8B030D-6E8A-4147-A177-3AD203B41FA5}">
                      <a16:colId xmlns:a16="http://schemas.microsoft.com/office/drawing/2014/main" val="2021159835"/>
                    </a:ext>
                  </a:extLst>
                </a:gridCol>
                <a:gridCol w="1373945">
                  <a:extLst>
                    <a:ext uri="{9D8B030D-6E8A-4147-A177-3AD203B41FA5}">
                      <a16:colId xmlns:a16="http://schemas.microsoft.com/office/drawing/2014/main" val="4073804754"/>
                    </a:ext>
                  </a:extLst>
                </a:gridCol>
                <a:gridCol w="2277072">
                  <a:extLst>
                    <a:ext uri="{9D8B030D-6E8A-4147-A177-3AD203B41FA5}">
                      <a16:colId xmlns:a16="http://schemas.microsoft.com/office/drawing/2014/main" val="669495618"/>
                    </a:ext>
                  </a:extLst>
                </a:gridCol>
                <a:gridCol w="1606784">
                  <a:extLst>
                    <a:ext uri="{9D8B030D-6E8A-4147-A177-3AD203B41FA5}">
                      <a16:colId xmlns:a16="http://schemas.microsoft.com/office/drawing/2014/main" val="48727401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m.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m.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f.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f.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n.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n.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467311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homō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, vir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ācer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mulier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fēmina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ācris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venēnum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, genus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ācre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4186779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dolor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morbus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brevis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epistula</a:t>
                      </a:r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aetās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brevis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tempus, </a:t>
                      </a:r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spatium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breve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40211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puer, victor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fēlīx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>
                          <a:effectLst/>
                          <a:latin typeface="Garamond" panose="02020404030301010803" pitchFamily="18" charset="0"/>
                        </a:rPr>
                        <a:t>vīta, mulier</a:t>
                      </a:r>
                      <a:endParaRPr lang="cs-CZ" sz="240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fēlīx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>
                          <a:effectLst/>
                          <a:latin typeface="Garamond" panose="02020404030301010803" pitchFamily="18" charset="0"/>
                        </a:rPr>
                        <a:t>animal, tempus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400" dirty="0" err="1">
                          <a:effectLst/>
                          <a:latin typeface="Garamond" panose="02020404030301010803" pitchFamily="18" charset="0"/>
                        </a:rPr>
                        <a:t>fēlīx</a:t>
                      </a:r>
                      <a:endParaRPr lang="cs-CZ" sz="24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85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17A3BF1-3AB3-46E9-8759-52C752A1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12192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8BCA06-639E-42C4-8174-0751D06ADD68}"/>
              </a:ext>
            </a:extLst>
          </p:cNvPr>
          <p:cNvSpPr txBox="1"/>
          <p:nvPr/>
        </p:nvSpPr>
        <p:spPr>
          <a:xfrm>
            <a:off x="400672" y="899632"/>
            <a:ext cx="4451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Io</a:t>
            </a:r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Saturnalia</a:t>
            </a:r>
            <a:r>
              <a:rPr lang="cs-CZ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2059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324</Words>
  <Application>Microsoft Office PowerPoint</Application>
  <PresentationFormat>Širokoúhlá obrazovka</PresentationFormat>
  <Paragraphs>140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Motiv Office</vt:lpstr>
      <vt:lpstr>Adjektiva  3. deklinace</vt:lpstr>
      <vt:lpstr>Adjektiva  3. deklinace</vt:lpstr>
      <vt:lpstr>Adjektiva  3. deklinace</vt:lpstr>
      <vt:lpstr>Adjektiva  3. deklinace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Adjektiva  3. deklinace</dc:title>
  <dc:creator>Tomáš Weissar</dc:creator>
  <cp:lastModifiedBy>Tomáš Weissar</cp:lastModifiedBy>
  <cp:revision>1</cp:revision>
  <dcterms:created xsi:type="dcterms:W3CDTF">2020-12-13T19:44:02Z</dcterms:created>
  <dcterms:modified xsi:type="dcterms:W3CDTF">2020-12-13T19:49:04Z</dcterms:modified>
</cp:coreProperties>
</file>