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F044A-9CFC-3D29-E83A-7D385BEEC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E68FC0-4B30-7E96-D10A-AE53A7307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6F8AD0-4B6D-2E53-B20A-251251E7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7AC314-1F39-C360-360B-23CDED20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F87315-6518-DDEC-E963-566AF957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20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2EFD5-9585-BCF7-7220-BCACA576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372AC9-456C-5D4D-32B6-62F03F28C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14B584-A711-2B0A-AB22-78E60D16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59D9D7-9AAD-A0D5-3CF8-42DEE56D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E59C80-DEA5-44F2-C8BA-1D16C4A6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09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C65F47-1044-5629-A863-6CC5EC6CE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E0F797-3100-B262-E32A-C4CABA23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236EB9-3247-FF21-CA64-5003D31A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09D34C-A5D3-75D0-24D2-875A9271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689EF-EEB3-5E94-D423-F8D5254F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76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E4B7C-C6AF-E22E-5BCF-A0AC3EBE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0E8A4-94F4-B9C7-9FAA-7F17D249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F385A4-9F9B-AAA7-52A5-9D5548FB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B328F2-ED47-E9B7-3D2D-C4E313C6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2AC42A-6877-F2A5-FCBA-4DF019F0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96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48762-9455-FAC8-5ED6-40CF1C08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1C962-B952-B468-1200-58EED6EA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A58C7-8272-2DD2-7778-F8DB0D95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CF5B7D-1155-955B-8667-AEF98048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72EE04-8D49-A329-6BC4-3C587115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24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73FE8-0EC1-FEA9-3DB7-41B158E9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C906C-08C4-C922-34C9-6F4435EF1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18E06C-48E1-E040-A1B9-644F0B2FB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4E8975-19C5-EE8C-082B-17AD7039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1A1F44-E815-D441-36C6-5089FBF0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AE24F9-538C-9BD8-F635-9AAB0317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1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918FC-CD68-BB9C-3993-86315925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F47813-2DFB-5F97-816F-DA3D9BB7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A127F8-1917-2BA9-9FBA-207351858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ABF770-D07D-13AF-E359-50F6DA115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960254-14D4-519E-9F43-8AEB66D9D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C0E625-090A-4101-E819-008E48C7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DCBCA7-7754-6DF5-0ED7-DDCBC668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8C133C-62D1-0DB5-8046-A9FC6165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3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0D8E7-6C40-9734-BCFF-C14EDED2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D64C8B-9C02-FD64-0969-F0767FEC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7E561-8CB3-6802-4E9D-2341335C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36B9DD-B8B4-4161-6971-615DB6D3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7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1A4EE0A-162A-4F4D-7796-C722DF1E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44A9B4-E105-F318-684B-9403412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872BA7-BF98-21EB-68CF-612A15A7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36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D3FED-968B-FD65-504D-19329D58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820B6-49FD-9B40-0B15-8F8CDD5D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95697F-7E0B-3644-5F8B-641DCD24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0D746F-2754-D396-8087-66F507F6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EBD470-9CB6-74FE-CDF1-700B80F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FCABCB-ED6D-2A17-DD3E-8A1B7D28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34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50119-B3EE-2445-39CA-B512EA88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F42703-F10A-7ABF-8CCB-5828B2D60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4E6781-F307-B76D-4608-6DCD74AE6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4DF3A2-7E45-5141-8AC8-CA71E7F5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72270B-382F-BAE0-5A96-45097AE7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BEE92A-3EFA-714B-2C54-178201B2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88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85B55B-5227-204A-512D-7A882005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BF90CB-B973-4070-A8AA-121D16E1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169FE-7A09-760C-B592-9107D790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7A42-B1B2-49EF-B755-868C189A379A}" type="datetimeFigureOut">
              <a:rPr lang="cs-CZ" smtClean="0"/>
              <a:t>11. 10. 2023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644720-FF7E-25DA-A5C6-54253126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5BF13-C501-F390-BB3F-740B25CFD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9E82-858C-42A9-8694-9A592225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62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98C9C3-6AA0-0E73-CA8E-CE17A1C8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Domácí úkol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7B1D2-C53C-9EDE-3EC3-0C8BE42C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Ke každému z následujících obrázků vymyslete popis v latině. Čím květnatější, tím lepší.</a:t>
            </a:r>
          </a:p>
          <a:p>
            <a:r>
              <a:rPr lang="cs-CZ" sz="2200" dirty="0"/>
              <a:t>Příklad: </a:t>
            </a:r>
            <a:r>
              <a:rPr lang="cs-CZ" sz="2200" i="1" dirty="0" err="1"/>
              <a:t>Incolae</a:t>
            </a:r>
            <a:r>
              <a:rPr lang="cs-CZ" sz="2200" i="1" dirty="0"/>
              <a:t> </a:t>
            </a:r>
            <a:r>
              <a:rPr lang="cs-CZ" sz="2200" i="1" dirty="0" err="1"/>
              <a:t>oppidi</a:t>
            </a:r>
            <a:r>
              <a:rPr lang="cs-CZ" sz="2200" i="1" dirty="0"/>
              <a:t> </a:t>
            </a:r>
            <a:r>
              <a:rPr lang="cs-CZ" sz="2200" i="1" dirty="0" err="1"/>
              <a:t>deis</a:t>
            </a:r>
            <a:r>
              <a:rPr lang="cs-CZ" sz="2200" i="1" dirty="0"/>
              <a:t> </a:t>
            </a:r>
            <a:r>
              <a:rPr lang="cs-CZ" sz="2200" i="1" dirty="0" err="1"/>
              <a:t>parvum</a:t>
            </a:r>
            <a:r>
              <a:rPr lang="cs-CZ" sz="2200" i="1" dirty="0"/>
              <a:t> </a:t>
            </a:r>
            <a:r>
              <a:rPr lang="cs-CZ" sz="2200" i="1" dirty="0" err="1"/>
              <a:t>vinum</a:t>
            </a:r>
            <a:r>
              <a:rPr lang="cs-CZ" sz="2200" i="1" dirty="0"/>
              <a:t> et </a:t>
            </a:r>
            <a:r>
              <a:rPr lang="cs-CZ" sz="2200" i="1" dirty="0" err="1"/>
              <a:t>multum</a:t>
            </a:r>
            <a:r>
              <a:rPr lang="cs-CZ" sz="2200" i="1" dirty="0"/>
              <a:t> </a:t>
            </a:r>
            <a:r>
              <a:rPr lang="cs-CZ" sz="2200" i="1" dirty="0" err="1"/>
              <a:t>aurum</a:t>
            </a:r>
            <a:r>
              <a:rPr lang="cs-CZ" sz="2200" i="1" dirty="0"/>
              <a:t> </a:t>
            </a:r>
            <a:r>
              <a:rPr lang="cs-CZ" sz="2200" i="1" dirty="0" err="1"/>
              <a:t>portabant</a:t>
            </a:r>
            <a:r>
              <a:rPr lang="cs-CZ" sz="2200" i="1" dirty="0"/>
              <a:t>.</a:t>
            </a:r>
          </a:p>
        </p:txBody>
      </p:sp>
      <p:pic>
        <p:nvPicPr>
          <p:cNvPr id="1026" name="Picture 2" descr="Obyvatelé města přinášeli bohům málo zlata a hodně vína. fantasy umění">
            <a:extLst>
              <a:ext uri="{FF2B5EF4-FFF2-40B4-BE49-F238E27FC236}">
                <a16:creationId xmlns:a16="http://schemas.microsoft.com/office/drawing/2014/main" id="{D77F3507-FC03-6F0C-60CD-E774EC139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06E3FFA-7ABF-B0BD-247A-883B28018A4A}"/>
              </a:ext>
            </a:extLst>
          </p:cNvPr>
          <p:cNvSpPr txBox="1"/>
          <p:nvPr/>
        </p:nvSpPr>
        <p:spPr>
          <a:xfrm>
            <a:off x="3401042" y="6161102"/>
            <a:ext cx="2285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/>
              <a:t>Vygenerováno pomocí AI (tvůrce obrázků Bing) podle věty 6 ve </a:t>
            </a:r>
            <a:r>
              <a:rPr lang="cs-CZ" sz="1100" i="1" dirty="0" err="1"/>
              <a:t>cv</a:t>
            </a:r>
            <a:r>
              <a:rPr lang="cs-CZ" sz="1100" i="1" dirty="0"/>
              <a:t>. 19 v učebnici.</a:t>
            </a:r>
          </a:p>
        </p:txBody>
      </p:sp>
    </p:spTree>
    <p:extLst>
      <p:ext uri="{BB962C8B-B14F-4D97-AF65-F5344CB8AC3E}">
        <p14:creationId xmlns:p14="http://schemas.microsoft.com/office/powerpoint/2010/main" val="421220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avec, obraz, umění, socha&#10;&#10;Popis byl vytvořen automaticky">
            <a:extLst>
              <a:ext uri="{FF2B5EF4-FFF2-40B4-BE49-F238E27FC236}">
                <a16:creationId xmlns:a16="http://schemas.microsoft.com/office/drawing/2014/main" id="{E626A683-B63A-F286-182E-5D722E7F2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 r="-1" b="1645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2F1807-40B3-9083-7166-16B318A5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A49BC0D-7BC0-D6FE-9A3E-2A91989A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1786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raz, savec, kůň, umění&#10;&#10;Popis byl vytvořen automaticky">
            <a:extLst>
              <a:ext uri="{FF2B5EF4-FFF2-40B4-BE49-F238E27FC236}">
                <a16:creationId xmlns:a16="http://schemas.microsoft.com/office/drawing/2014/main" id="{19696E88-EF4B-EC59-8AF4-4F5EC130F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r="8808" b="2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39E9C7-3145-7970-4398-DFA4D8C3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059126"/>
            <a:ext cx="3434180" cy="5083258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919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6EA32-716A-3D22-32A2-5B5CD9B0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endParaRPr lang="cs-CZ" sz="3200"/>
          </a:p>
        </p:txBody>
      </p:sp>
      <p:pic>
        <p:nvPicPr>
          <p:cNvPr id="5" name="Zástupný obsah 4" descr="Obsah obrázku Lidská tvář, oblečení, obraz, žena&#10;&#10;Popis byl vytvořen automaticky">
            <a:extLst>
              <a:ext uri="{FF2B5EF4-FFF2-40B4-BE49-F238E27FC236}">
                <a16:creationId xmlns:a16="http://schemas.microsoft.com/office/drawing/2014/main" id="{F1FE78B6-2E6C-B1B3-A349-1D94B789F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r="12276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32CAA9-6B93-7F84-7257-74950593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943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AD368-9EDB-9161-E5F4-B22ECCB2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endParaRPr lang="cs-CZ" sz="3200"/>
          </a:p>
        </p:txBody>
      </p:sp>
      <p:pic>
        <p:nvPicPr>
          <p:cNvPr id="5" name="Zástupný obsah 4" descr="Obsah obrázku obraz, pes, umění, savec&#10;&#10;Popis byl vytvořen automaticky">
            <a:extLst>
              <a:ext uri="{FF2B5EF4-FFF2-40B4-BE49-F238E27FC236}">
                <a16:creationId xmlns:a16="http://schemas.microsoft.com/office/drawing/2014/main" id="{8340E298-7B2E-8F0A-1F8B-FC70BA25E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r="15188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6B7695-4B13-C231-6D91-5A8F9426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6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Lidská tvář, obraz, oblečení, osoba&#10;&#10;Popis byl vytvořen automaticky">
            <a:extLst>
              <a:ext uri="{FF2B5EF4-FFF2-40B4-BE49-F238E27FC236}">
                <a16:creationId xmlns:a16="http://schemas.microsoft.com/office/drawing/2014/main" id="{DC19FB4B-71BD-F53C-7284-3E1A2C43E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-2" b="-2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77FBA9-987B-4F71-0A9A-9CB9EFC1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endParaRPr lang="cs-CZ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1DB9A1-72C7-58E4-BBE0-B1602458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66603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8EAA26-D7C2-F85C-AD78-6ED6D045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endParaRPr lang="cs-CZ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048090-BEAF-AFBC-056B-92ADB9C2C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 descr="Obsah obrázku obraz, umění, žena, Lidská tvář&#10;&#10;Popis byl vytvořen automaticky">
            <a:extLst>
              <a:ext uri="{FF2B5EF4-FFF2-40B4-BE49-F238E27FC236}">
                <a16:creationId xmlns:a16="http://schemas.microsoft.com/office/drawing/2014/main" id="{6B2EFFA5-9E30-FD92-910B-F3EC9ECA3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39B55-500F-5BC7-B978-0B18C16D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endParaRPr lang="cs-CZ" sz="3200"/>
          </a:p>
        </p:txBody>
      </p:sp>
      <p:pic>
        <p:nvPicPr>
          <p:cNvPr id="5" name="Zástupný obsah 4" descr="Obsah obrázku obraz, loď, kresba, voda&#10;&#10;Popis byl vytvořen automaticky">
            <a:extLst>
              <a:ext uri="{FF2B5EF4-FFF2-40B4-BE49-F238E27FC236}">
                <a16:creationId xmlns:a16="http://schemas.microsoft.com/office/drawing/2014/main" id="{77AEC6F5-5630-39E2-914A-6EF68624A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19277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F6823B-DAB7-4B88-693E-B25F1BCE1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7662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05702-1639-D7ED-9446-AF125A47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endParaRPr lang="cs-CZ" sz="3200"/>
          </a:p>
        </p:txBody>
      </p:sp>
      <p:pic>
        <p:nvPicPr>
          <p:cNvPr id="5" name="Zástupný obsah 4" descr="Obsah obrázku obraz, mytologie, umění, lidé&#10;&#10;Popis byl vytvořen automaticky">
            <a:extLst>
              <a:ext uri="{FF2B5EF4-FFF2-40B4-BE49-F238E27FC236}">
                <a16:creationId xmlns:a16="http://schemas.microsoft.com/office/drawing/2014/main" id="{519CA422-CFC9-9FF9-EAD1-470B1A31E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10639" b="-2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F9D46F-6B59-EBC8-803A-E2EB66D4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8964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0C4E4-8F7D-6821-A922-7B2C4578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endParaRPr lang="cs-CZ" sz="3200"/>
          </a:p>
        </p:txBody>
      </p:sp>
      <p:pic>
        <p:nvPicPr>
          <p:cNvPr id="5" name="Zástupný obsah 4" descr="Obsah obrázku interiér, kniha, osoba, muž&#10;&#10;Popis byl vytvořen automaticky">
            <a:extLst>
              <a:ext uri="{FF2B5EF4-FFF2-40B4-BE49-F238E27FC236}">
                <a16:creationId xmlns:a16="http://schemas.microsoft.com/office/drawing/2014/main" id="{9E8F8CC2-11DB-EDAB-7DA2-D007231C5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8" b="2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E8100E-8D19-1A66-D3E8-196921B63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46944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</Words>
  <Application>Microsoft Office PowerPoint</Application>
  <PresentationFormat>Širokoúhlá obrazovka</PresentationFormat>
  <Paragraphs>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Domácí úkol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Domácí úkol</dc:title>
  <dc:creator>Zuzana Lukšová</dc:creator>
  <cp:lastModifiedBy>Zuzana Lukšová</cp:lastModifiedBy>
  <cp:revision>1</cp:revision>
  <dcterms:created xsi:type="dcterms:W3CDTF">2023-10-11T07:57:58Z</dcterms:created>
  <dcterms:modified xsi:type="dcterms:W3CDTF">2023-10-11T08:12:23Z</dcterms:modified>
</cp:coreProperties>
</file>