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o.cz/vystavy-2011/victimae-paschali-laudes-velikonocni-liturgie-a-vytvarne-umeni--336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Liturgické drama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7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Dramatické </a:t>
            </a:r>
            <a:r>
              <a:rPr lang="cs-CZ" dirty="0" smtClean="0"/>
              <a:t>texty ve středověku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Spjaté s liturgií:</a:t>
            </a:r>
          </a:p>
          <a:p>
            <a:r>
              <a:rPr lang="cs-CZ" dirty="0" smtClean="0"/>
              <a:t>-vánoční, velikonoční hry</a:t>
            </a:r>
          </a:p>
          <a:p>
            <a:r>
              <a:rPr lang="cs-CZ" dirty="0" smtClean="0"/>
              <a:t>Spjaté se SZ, NZ; životy </a:t>
            </a:r>
            <a:r>
              <a:rPr lang="cs-CZ" dirty="0" smtClean="0"/>
              <a:t>svatých:</a:t>
            </a:r>
            <a:endParaRPr lang="cs-CZ" dirty="0" smtClean="0"/>
          </a:p>
          <a:p>
            <a:r>
              <a:rPr lang="cs-CZ" dirty="0" smtClean="0"/>
              <a:t>Lazar – vzkříšení</a:t>
            </a:r>
          </a:p>
          <a:p>
            <a:r>
              <a:rPr lang="cs-CZ" dirty="0" smtClean="0"/>
              <a:t>Hra o Josefovi; Danielovi</a:t>
            </a:r>
          </a:p>
          <a:p>
            <a:r>
              <a:rPr lang="cs-CZ" dirty="0" err="1" smtClean="0"/>
              <a:t>Plankty</a:t>
            </a:r>
            <a:r>
              <a:rPr lang="cs-CZ" dirty="0" smtClean="0"/>
              <a:t> –Marie u kříže</a:t>
            </a:r>
          </a:p>
          <a:p>
            <a:r>
              <a:rPr lang="cs-CZ" dirty="0" smtClean="0"/>
              <a:t>Sv. Mikuláš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Mimo liturgii a biblické předlohy:</a:t>
            </a:r>
          </a:p>
          <a:p>
            <a:r>
              <a:rPr lang="cs-CZ" dirty="0" err="1" smtClean="0"/>
              <a:t>Hrotsvita</a:t>
            </a:r>
            <a:r>
              <a:rPr lang="cs-CZ" dirty="0" smtClean="0"/>
              <a:t> – Duchovní dramata</a:t>
            </a:r>
          </a:p>
          <a:p>
            <a:r>
              <a:rPr lang="cs-CZ" dirty="0" smtClean="0"/>
              <a:t>Hildegarda – </a:t>
            </a:r>
            <a:r>
              <a:rPr lang="cs-CZ" dirty="0" err="1" smtClean="0"/>
              <a:t>Ordo</a:t>
            </a:r>
            <a:r>
              <a:rPr lang="cs-CZ" dirty="0" smtClean="0"/>
              <a:t> </a:t>
            </a:r>
            <a:r>
              <a:rPr lang="cs-CZ" dirty="0" err="1" smtClean="0"/>
              <a:t>virtutum</a:t>
            </a:r>
            <a:endParaRPr lang="cs-CZ" dirty="0" smtClean="0"/>
          </a:p>
          <a:p>
            <a:r>
              <a:rPr lang="cs-CZ" dirty="0" err="1" smtClean="0"/>
              <a:t>Ludus</a:t>
            </a:r>
            <a:r>
              <a:rPr lang="cs-CZ" dirty="0" smtClean="0"/>
              <a:t> de </a:t>
            </a:r>
            <a:r>
              <a:rPr lang="cs-CZ" dirty="0" err="1" smtClean="0"/>
              <a:t>Antichristo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0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Tropus – doplnění mešního textu o melodické a textové vsuvky</a:t>
            </a:r>
          </a:p>
          <a:p>
            <a:r>
              <a:rPr lang="cs-CZ" b="1" i="1" dirty="0" err="1" smtClean="0"/>
              <a:t>Quem</a:t>
            </a:r>
            <a:r>
              <a:rPr lang="cs-CZ" b="1" i="1" dirty="0" smtClean="0"/>
              <a:t> </a:t>
            </a:r>
            <a:r>
              <a:rPr lang="cs-CZ" b="1" i="1" dirty="0" err="1" smtClean="0"/>
              <a:t>queritis</a:t>
            </a:r>
            <a:r>
              <a:rPr lang="cs-CZ" b="1" i="1" dirty="0" smtClean="0"/>
              <a:t> </a:t>
            </a:r>
            <a:r>
              <a:rPr lang="cs-CZ" i="1" dirty="0" smtClean="0"/>
              <a:t>(10.stol.)</a:t>
            </a:r>
          </a:p>
          <a:p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Book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Cerne</a:t>
            </a:r>
            <a:r>
              <a:rPr lang="cs-CZ" b="1" i="1" dirty="0" smtClean="0"/>
              <a:t> </a:t>
            </a:r>
            <a:r>
              <a:rPr lang="cs-CZ" i="1" dirty="0" smtClean="0"/>
              <a:t>(</a:t>
            </a:r>
            <a:r>
              <a:rPr lang="cs-CZ" i="1" dirty="0" err="1" smtClean="0"/>
              <a:t>Descensus</a:t>
            </a:r>
            <a:r>
              <a:rPr lang="cs-CZ" i="1" dirty="0" smtClean="0"/>
              <a:t> Christi ad </a:t>
            </a:r>
            <a:r>
              <a:rPr lang="cs-CZ" i="1" dirty="0" err="1" smtClean="0"/>
              <a:t>inferos</a:t>
            </a:r>
            <a:r>
              <a:rPr lang="cs-CZ" i="1" dirty="0" smtClean="0"/>
              <a:t>) 818-830</a:t>
            </a:r>
          </a:p>
          <a:p>
            <a:r>
              <a:rPr lang="cs-CZ" i="1" dirty="0" smtClean="0"/>
              <a:t>Nikodémovo evangelium, svázání Satana, </a:t>
            </a:r>
            <a:r>
              <a:rPr lang="cs-CZ" i="1" dirty="0" err="1" smtClean="0"/>
              <a:t>osvobozní</a:t>
            </a:r>
            <a:r>
              <a:rPr lang="cs-CZ" i="1" dirty="0" smtClean="0"/>
              <a:t> duší patriarchů</a:t>
            </a:r>
          </a:p>
          <a:p>
            <a:r>
              <a:rPr lang="cs-CZ" i="1" dirty="0" smtClean="0"/>
              <a:t>Adam – Eva, Kristus – mlčící postava</a:t>
            </a:r>
          </a:p>
          <a:p>
            <a:r>
              <a:rPr lang="cs-CZ" i="1" dirty="0" smtClean="0"/>
              <a:t>Scénické poznámky - rubriky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370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Liturgické obřady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Posvěcení kostela</a:t>
            </a:r>
          </a:p>
          <a:p>
            <a:r>
              <a:rPr lang="cs-CZ" dirty="0" smtClean="0"/>
              <a:t> kladení základních kamenů do základů kostela </a:t>
            </a:r>
          </a:p>
          <a:p>
            <a:r>
              <a:rPr lang="cs-CZ" dirty="0" smtClean="0"/>
              <a:t>Příklad: </a:t>
            </a:r>
            <a:r>
              <a:rPr lang="cs-CZ" dirty="0" err="1" smtClean="0"/>
              <a:t>Suger</a:t>
            </a:r>
            <a:r>
              <a:rPr lang="cs-CZ" dirty="0" smtClean="0"/>
              <a:t>: Saint-Denis, 12. století</a:t>
            </a:r>
          </a:p>
          <a:p>
            <a:r>
              <a:rPr lang="cs-CZ" dirty="0" err="1" smtClean="0"/>
              <a:t>Performativita</a:t>
            </a:r>
            <a:r>
              <a:rPr lang="cs-CZ" dirty="0" smtClean="0"/>
              <a:t> (teatrologie, média, prezentace)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467" y="2285999"/>
            <a:ext cx="2364240" cy="3309937"/>
          </a:xfrm>
        </p:spPr>
      </p:pic>
    </p:spTree>
    <p:extLst>
      <p:ext uri="{BB962C8B-B14F-4D97-AF65-F5344CB8AC3E}">
        <p14:creationId xmlns:p14="http://schemas.microsoft.com/office/powerpoint/2010/main" val="7737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Palmesel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Květná neděle: imitace Kristova vjezdu do Jeruzaléma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04" y="3493537"/>
            <a:ext cx="2242873" cy="3309937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6" y="6453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Kristus z Litovle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06" y="2049464"/>
            <a:ext cx="5898444" cy="3317875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594" y="525607"/>
            <a:ext cx="23241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Velikonoční liturgie a  liturgické předměty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https://www.muo.cz/vystavy-2011/victimae-paschali-laudes-velikonocni-liturgie-a-vytvarne-umeni--336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Expresivní polychromie; čepy v ramenou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67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Možnosti rozšíření základního textu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- rozšiřování dialogu, přidávání epizod</a:t>
            </a:r>
          </a:p>
          <a:p>
            <a:r>
              <a:rPr lang="cs-CZ" dirty="0" smtClean="0"/>
              <a:t>- učedníci, Maří Magdalena (</a:t>
            </a:r>
            <a:r>
              <a:rPr lang="cs-CZ" dirty="0" err="1" smtClean="0"/>
              <a:t>Hortulanus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Přidávání dramatického času:</a:t>
            </a:r>
          </a:p>
          <a:p>
            <a:r>
              <a:rPr lang="cs-CZ" dirty="0" smtClean="0"/>
              <a:t>Doba předvelikonoční</a:t>
            </a:r>
          </a:p>
          <a:p>
            <a:r>
              <a:rPr lang="cs-CZ" dirty="0" smtClean="0"/>
              <a:t>Povelikonoční</a:t>
            </a:r>
          </a:p>
          <a:p>
            <a:r>
              <a:rPr lang="cs-CZ" dirty="0" err="1" smtClean="0"/>
              <a:t>Ludus</a:t>
            </a:r>
            <a:r>
              <a:rPr lang="cs-CZ" dirty="0" smtClean="0"/>
              <a:t> </a:t>
            </a:r>
            <a:r>
              <a:rPr lang="cs-CZ" dirty="0" err="1" smtClean="0"/>
              <a:t>Pachalis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1632</TotalTime>
  <Words>189</Words>
  <Application>Microsoft Office PowerPoint</Application>
  <PresentationFormat>Širokoúhlá obrazovka</PresentationFormat>
  <Paragraphs>39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Organika</vt:lpstr>
      <vt:lpstr>Liturgické drama</vt:lpstr>
      <vt:lpstr>Dramatické texty ve středověku</vt:lpstr>
      <vt:lpstr>Počátky</vt:lpstr>
      <vt:lpstr>Liturgické obřady</vt:lpstr>
      <vt:lpstr>Palmesel</vt:lpstr>
      <vt:lpstr>Kristus z Litovle</vt:lpstr>
      <vt:lpstr>Velikonoční liturgie a  liturgické předměty </vt:lpstr>
      <vt:lpstr>Možnosti rozšíření základního textu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Liturgické drama</dc:title>
  <dc:creator>FFUK</dc:creator>
  <cp:lastModifiedBy>FFUK</cp:lastModifiedBy>
  <cp:revision>9</cp:revision>
  <dcterms:created xsi:type="dcterms:W3CDTF">2021-11-16T14:19:37Z</dcterms:created>
  <dcterms:modified xsi:type="dcterms:W3CDTF">2023-11-23T11:37:51Z</dcterms:modified>
</cp:coreProperties>
</file>