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Slovníky středověké latiny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4077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české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Pražák</a:t>
            </a:r>
          </a:p>
          <a:p>
            <a:r>
              <a:rPr lang="cs-CZ" dirty="0"/>
              <a:t>https://www.antikavion.cz/kniha/latinsko-cesky-slovnik-josef-m-prazak-1936-290439</a:t>
            </a:r>
          </a:p>
        </p:txBody>
      </p:sp>
    </p:spTree>
    <p:extLst>
      <p:ext uri="{BB962C8B-B14F-4D97-AF65-F5344CB8AC3E}">
        <p14:creationId xmlns:p14="http://schemas.microsoft.com/office/powerpoint/2010/main" val="1459691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Georges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https://www.wbg-wissenverbindet.de/shop/32907/der-neue-georges-ausfuehrliches-handwoerterbuch-lateinisch-deutsch</a:t>
            </a:r>
          </a:p>
        </p:txBody>
      </p:sp>
    </p:spTree>
    <p:extLst>
      <p:ext uri="{BB962C8B-B14F-4D97-AF65-F5344CB8AC3E}">
        <p14:creationId xmlns:p14="http://schemas.microsoft.com/office/powerpoint/2010/main" val="2268469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Blaise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https://www.corpuschristianorum.org/mld</a:t>
            </a:r>
          </a:p>
        </p:txBody>
      </p:sp>
    </p:spTree>
    <p:extLst>
      <p:ext uri="{BB962C8B-B14F-4D97-AF65-F5344CB8AC3E}">
        <p14:creationId xmlns:p14="http://schemas.microsoft.com/office/powerpoint/2010/main" val="1692295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Niermeyer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https://www.zvab.com/buch-suchen/titel/mediae-latinitatis-lexicon/autor/niermeyer/</a:t>
            </a:r>
          </a:p>
        </p:txBody>
      </p:sp>
    </p:spTree>
    <p:extLst>
      <p:ext uri="{BB962C8B-B14F-4D97-AF65-F5344CB8AC3E}">
        <p14:creationId xmlns:p14="http://schemas.microsoft.com/office/powerpoint/2010/main" val="4264936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Elektronický s přesahy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https://latin.rocek.dev/</a:t>
            </a:r>
          </a:p>
        </p:txBody>
      </p:sp>
    </p:spTree>
    <p:extLst>
      <p:ext uri="{BB962C8B-B14F-4D97-AF65-F5344CB8AC3E}">
        <p14:creationId xmlns:p14="http://schemas.microsoft.com/office/powerpoint/2010/main" val="26494127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67</TotalTime>
  <Words>28</Words>
  <Application>Microsoft Office PowerPoint</Application>
  <PresentationFormat>Širokoúhlá obrazovka</PresentationFormat>
  <Paragraphs>12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9" baseType="lpstr">
      <vt:lpstr>Arial</vt:lpstr>
      <vt:lpstr>Garamond</vt:lpstr>
      <vt:lpstr>Organika</vt:lpstr>
      <vt:lpstr>Slovníky středověké latiny</vt:lpstr>
      <vt:lpstr>české</vt:lpstr>
      <vt:lpstr>Georges</vt:lpstr>
      <vt:lpstr>Blaise</vt:lpstr>
      <vt:lpstr>Niermeyer</vt:lpstr>
      <vt:lpstr>Elektronický s přesahy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Slovníky středověké latiny</dc:title>
  <dc:creator>FFUK</dc:creator>
  <cp:lastModifiedBy>FFUK</cp:lastModifiedBy>
  <cp:revision>2</cp:revision>
  <dcterms:created xsi:type="dcterms:W3CDTF">2022-11-23T13:13:29Z</dcterms:created>
  <dcterms:modified xsi:type="dcterms:W3CDTF">2022-11-23T14:20:51Z</dcterms:modified>
</cp:coreProperties>
</file>