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7"/>
  </p:notesMasterIdLst>
  <p:handoutMasterIdLst>
    <p:handoutMasterId r:id="rId18"/>
  </p:handoutMasterIdLst>
  <p:sldIdLst>
    <p:sldId id="256" r:id="rId2"/>
    <p:sldId id="297" r:id="rId3"/>
    <p:sldId id="323" r:id="rId4"/>
    <p:sldId id="329" r:id="rId5"/>
    <p:sldId id="322" r:id="rId6"/>
    <p:sldId id="330" r:id="rId7"/>
    <p:sldId id="328" r:id="rId8"/>
    <p:sldId id="331" r:id="rId9"/>
    <p:sldId id="332" r:id="rId10"/>
    <p:sldId id="324" r:id="rId11"/>
    <p:sldId id="325" r:id="rId12"/>
    <p:sldId id="326" r:id="rId13"/>
    <p:sldId id="327" r:id="rId14"/>
    <p:sldId id="333" r:id="rId15"/>
    <p:sldId id="334" r:id="rId1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5050"/>
    <a:srgbClr val="CC6600"/>
    <a:srgbClr val="FFFF99"/>
    <a:srgbClr val="CCFF33"/>
    <a:srgbClr val="9E4529"/>
    <a:srgbClr val="800000"/>
    <a:srgbClr val="99C75A"/>
    <a:srgbClr val="A25021"/>
    <a:srgbClr val="7037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9E1C738-33A7-444C-9FDE-63E1F0E12571}" v="1062" dt="2022-09-20T07:24:24.9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80" autoAdjust="0"/>
    <p:restoredTop sz="94638" autoAdjust="0"/>
  </p:normalViewPr>
  <p:slideViewPr>
    <p:cSldViewPr snapToGrid="0">
      <p:cViewPr>
        <p:scale>
          <a:sx n="70" d="100"/>
          <a:sy n="70" d="100"/>
        </p:scale>
        <p:origin x="1910" y="365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lara Hübner" userId="7a457e581f0146c3" providerId="LiveId" clId="{19E1C738-33A7-444C-9FDE-63E1F0E12571}"/>
    <pc:docChg chg="undo custSel addSld delSld modSld sldOrd">
      <pc:chgData name="Klara Hübner" userId="7a457e581f0146c3" providerId="LiveId" clId="{19E1C738-33A7-444C-9FDE-63E1F0E12571}" dt="2022-09-20T07:47:53.922" v="4178" actId="114"/>
      <pc:docMkLst>
        <pc:docMk/>
      </pc:docMkLst>
      <pc:sldChg chg="addSp delSp modSp mod">
        <pc:chgData name="Klara Hübner" userId="7a457e581f0146c3" providerId="LiveId" clId="{19E1C738-33A7-444C-9FDE-63E1F0E12571}" dt="2022-09-20T07:47:53.922" v="4178" actId="114"/>
        <pc:sldMkLst>
          <pc:docMk/>
          <pc:sldMk cId="0" sldId="256"/>
        </pc:sldMkLst>
        <pc:spChg chg="mod">
          <ac:chgData name="Klara Hübner" userId="7a457e581f0146c3" providerId="LiveId" clId="{19E1C738-33A7-444C-9FDE-63E1F0E12571}" dt="2022-09-20T07:47:53.922" v="4178" actId="114"/>
          <ac:spMkLst>
            <pc:docMk/>
            <pc:sldMk cId="0" sldId="25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07:04.391" v="2" actId="478"/>
          <ac:picMkLst>
            <pc:docMk/>
            <pc:sldMk cId="0" sldId="256"/>
            <ac:picMk id="3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41.852" v="65" actId="478"/>
          <ac:picMkLst>
            <pc:docMk/>
            <pc:sldMk cId="0" sldId="256"/>
            <ac:picMk id="5" creationId="{8CAA08D3-0F4F-C10A-DD86-8C06D89F6538}"/>
          </ac:picMkLst>
        </pc:picChg>
        <pc:picChg chg="del">
          <ac:chgData name="Klara Hübner" userId="7a457e581f0146c3" providerId="LiveId" clId="{19E1C738-33A7-444C-9FDE-63E1F0E12571}" dt="2022-09-19T11:07:03.072" v="1" actId="478"/>
          <ac:picMkLst>
            <pc:docMk/>
            <pc:sldMk cId="0" sldId="256"/>
            <ac:picMk id="6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1:13:55.891" v="71" actId="478"/>
          <ac:picMkLst>
            <pc:docMk/>
            <pc:sldMk cId="0" sldId="256"/>
            <ac:picMk id="8" creationId="{41298EA7-3D0A-FE59-20AF-F488422956E4}"/>
          </ac:picMkLst>
        </pc:picChg>
        <pc:picChg chg="add mod">
          <ac:chgData name="Klara Hübner" userId="7a457e581f0146c3" providerId="LiveId" clId="{19E1C738-33A7-444C-9FDE-63E1F0E12571}" dt="2022-09-19T11:16:52.760" v="182" actId="1076"/>
          <ac:picMkLst>
            <pc:docMk/>
            <pc:sldMk cId="0" sldId="256"/>
            <ac:picMk id="10" creationId="{C6D0A059-4E20-5002-92CD-6E67D99B3B6C}"/>
          </ac:picMkLst>
        </pc:picChg>
      </pc:sldChg>
      <pc:sldChg chg="addSp delSp modSp mod delAnim modAnim">
        <pc:chgData name="Klara Hübner" userId="7a457e581f0146c3" providerId="LiveId" clId="{19E1C738-33A7-444C-9FDE-63E1F0E12571}" dt="2022-09-20T07:24:24.934" v="4177"/>
        <pc:sldMkLst>
          <pc:docMk/>
          <pc:sldMk cId="3810455811" sldId="276"/>
        </pc:sldMkLst>
        <pc:spChg chg="add del mod">
          <ac:chgData name="Klara Hübner" userId="7a457e581f0146c3" providerId="LiveId" clId="{19E1C738-33A7-444C-9FDE-63E1F0E12571}" dt="2022-09-19T12:19:05.304" v="1554" actId="20577"/>
          <ac:spMkLst>
            <pc:docMk/>
            <pc:sldMk cId="3810455811" sldId="276"/>
            <ac:spMk id="3" creationId="{0087804F-60E0-2C74-BDDB-D211A98322DD}"/>
          </ac:spMkLst>
        </pc:spChg>
        <pc:spChg chg="add del mod">
          <ac:chgData name="Klara Hübner" userId="7a457e581f0146c3" providerId="LiveId" clId="{19E1C738-33A7-444C-9FDE-63E1F0E12571}" dt="2022-09-19T11:19:22.861" v="208" actId="478"/>
          <ac:spMkLst>
            <pc:docMk/>
            <pc:sldMk cId="3810455811" sldId="276"/>
            <ac:spMk id="5" creationId="{2EB18375-8D35-2BB8-771F-74D143838C44}"/>
          </ac:spMkLst>
        </pc:spChg>
        <pc:spChg chg="add del mod">
          <ac:chgData name="Klara Hübner" userId="7a457e581f0146c3" providerId="LiveId" clId="{19E1C738-33A7-444C-9FDE-63E1F0E12571}" dt="2022-09-19T11:22:57.947" v="257" actId="14100"/>
          <ac:spMkLst>
            <pc:docMk/>
            <pc:sldMk cId="3810455811" sldId="276"/>
            <ac:spMk id="8" creationId="{81408CF7-DEA4-2E4C-594A-A094BB6E2137}"/>
          </ac:spMkLst>
        </pc:spChg>
        <pc:spChg chg="add mod">
          <ac:chgData name="Klara Hübner" userId="7a457e581f0146c3" providerId="LiveId" clId="{19E1C738-33A7-444C-9FDE-63E1F0E12571}" dt="2022-09-19T12:19:12.005" v="1568" actId="20577"/>
          <ac:spMkLst>
            <pc:docMk/>
            <pc:sldMk cId="3810455811" sldId="276"/>
            <ac:spMk id="9" creationId="{60A7E10F-3E2D-02FD-F9EB-A5FB592FE5A8}"/>
          </ac:spMkLst>
        </pc:spChg>
        <pc:spChg chg="add del mod">
          <ac:chgData name="Klara Hübner" userId="7a457e581f0146c3" providerId="LiveId" clId="{19E1C738-33A7-444C-9FDE-63E1F0E12571}" dt="2022-09-19T12:20:07.537" v="1602" actId="21"/>
          <ac:spMkLst>
            <pc:docMk/>
            <pc:sldMk cId="3810455811" sldId="276"/>
            <ac:spMk id="10" creationId="{D931EEDB-3E8A-10C1-E874-2539F05AF950}"/>
          </ac:spMkLst>
        </pc:spChg>
        <pc:spChg chg="add del mod">
          <ac:chgData name="Klara Hübner" userId="7a457e581f0146c3" providerId="LiveId" clId="{19E1C738-33A7-444C-9FDE-63E1F0E12571}" dt="2022-09-19T12:38:10.743" v="1867"/>
          <ac:spMkLst>
            <pc:docMk/>
            <pc:sldMk cId="3810455811" sldId="276"/>
            <ac:spMk id="11" creationId="{422D8CB0-1354-5392-5364-71FCF848B944}"/>
          </ac:spMkLst>
        </pc:spChg>
        <pc:spChg chg="add del mod">
          <ac:chgData name="Klara Hübner" userId="7a457e581f0146c3" providerId="LiveId" clId="{19E1C738-33A7-444C-9FDE-63E1F0E12571}" dt="2022-09-19T12:38:32.533" v="1871" actId="21"/>
          <ac:spMkLst>
            <pc:docMk/>
            <pc:sldMk cId="3810455811" sldId="276"/>
            <ac:spMk id="12" creationId="{B106D4A5-A42A-758D-E5F5-083FD47B40AE}"/>
          </ac:spMkLst>
        </pc:spChg>
        <pc:spChg chg="del">
          <ac:chgData name="Klara Hübner" userId="7a457e581f0146c3" providerId="LiveId" clId="{19E1C738-33A7-444C-9FDE-63E1F0E12571}" dt="2022-09-19T11:19:14.774" v="205" actId="478"/>
          <ac:spMkLst>
            <pc:docMk/>
            <pc:sldMk cId="3810455811" sldId="27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18:50.199" v="187" actId="478"/>
          <ac:picMkLst>
            <pc:docMk/>
            <pc:sldMk cId="3810455811" sldId="27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20:47.394" v="230" actId="1076"/>
          <ac:picMkLst>
            <pc:docMk/>
            <pc:sldMk cId="3810455811" sldId="276"/>
            <ac:picMk id="7" creationId="{5CBF79AE-4CB4-2FE6-5ADF-7D489D03C86A}"/>
          </ac:picMkLst>
        </pc:picChg>
      </pc:sldChg>
      <pc:sldChg chg="del ord">
        <pc:chgData name="Klara Hübner" userId="7a457e581f0146c3" providerId="LiveId" clId="{19E1C738-33A7-444C-9FDE-63E1F0E12571}" dt="2022-09-19T11:44:56.569" v="745" actId="47"/>
        <pc:sldMkLst>
          <pc:docMk/>
          <pc:sldMk cId="2917575852" sldId="290"/>
        </pc:sldMkLst>
      </pc:sldChg>
      <pc:sldChg chg="addSp delSp modSp mod">
        <pc:chgData name="Klara Hübner" userId="7a457e581f0146c3" providerId="LiveId" clId="{19E1C738-33A7-444C-9FDE-63E1F0E12571}" dt="2022-09-20T07:18:02.565" v="4174" actId="20577"/>
        <pc:sldMkLst>
          <pc:docMk/>
          <pc:sldMk cId="1371321689" sldId="297"/>
        </pc:sldMkLst>
        <pc:spChg chg="del">
          <ac:chgData name="Klara Hübner" userId="7a457e581f0146c3" providerId="LiveId" clId="{19E1C738-33A7-444C-9FDE-63E1F0E12571}" dt="2022-09-19T13:57:47.924" v="3463" actId="478"/>
          <ac:spMkLst>
            <pc:docMk/>
            <pc:sldMk cId="1371321689" sldId="297"/>
            <ac:spMk id="6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6:33.122" v="3959" actId="1076"/>
          <ac:spMkLst>
            <pc:docMk/>
            <pc:sldMk cId="1371321689" sldId="297"/>
            <ac:spMk id="21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4:07:40.574" v="3966" actId="14100"/>
          <ac:spMkLst>
            <pc:docMk/>
            <pc:sldMk cId="1371321689" sldId="297"/>
            <ac:spMk id="2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8:02.565" v="4174" actId="20577"/>
          <ac:spMkLst>
            <pc:docMk/>
            <pc:sldMk cId="1371321689" sldId="297"/>
            <ac:spMk id="23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3:57:18.832" v="3454" actId="478"/>
          <ac:picMkLst>
            <pc:docMk/>
            <pc:sldMk cId="1371321689" sldId="297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4:06:42.832" v="3963" actId="1038"/>
          <ac:picMkLst>
            <pc:docMk/>
            <pc:sldMk cId="1371321689" sldId="297"/>
            <ac:picMk id="4" creationId="{C5F3DD92-DB8B-8CDD-077A-1C93C45CC1E7}"/>
          </ac:picMkLst>
        </pc:picChg>
      </pc:sldChg>
      <pc:sldChg chg="del">
        <pc:chgData name="Klara Hübner" userId="7a457e581f0146c3" providerId="LiveId" clId="{19E1C738-33A7-444C-9FDE-63E1F0E12571}" dt="2022-09-19T13:30:10.071" v="3087" actId="47"/>
        <pc:sldMkLst>
          <pc:docMk/>
          <pc:sldMk cId="419529921" sldId="299"/>
        </pc:sldMkLst>
      </pc:sldChg>
      <pc:sldChg chg="del">
        <pc:chgData name="Klara Hübner" userId="7a457e581f0146c3" providerId="LiveId" clId="{19E1C738-33A7-444C-9FDE-63E1F0E12571}" dt="2022-09-19T11:19:46.284" v="224" actId="47"/>
        <pc:sldMkLst>
          <pc:docMk/>
          <pc:sldMk cId="2422519747" sldId="300"/>
        </pc:sldMkLst>
      </pc:sldChg>
      <pc:sldChg chg="del">
        <pc:chgData name="Klara Hübner" userId="7a457e581f0146c3" providerId="LiveId" clId="{19E1C738-33A7-444C-9FDE-63E1F0E12571}" dt="2022-09-19T11:24:37.574" v="264" actId="47"/>
        <pc:sldMkLst>
          <pc:docMk/>
          <pc:sldMk cId="1434829051" sldId="301"/>
        </pc:sldMkLst>
      </pc:sldChg>
      <pc:sldChg chg="addSp delSp modSp mod ord delAnim modAnim">
        <pc:chgData name="Klara Hübner" userId="7a457e581f0146c3" providerId="LiveId" clId="{19E1C738-33A7-444C-9FDE-63E1F0E12571}" dt="2022-09-20T07:16:10.864" v="4137" actId="1076"/>
        <pc:sldMkLst>
          <pc:docMk/>
          <pc:sldMk cId="3653400749" sldId="302"/>
        </pc:sldMkLst>
        <pc:spChg chg="del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4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7" creationId="{C356F571-8D54-6991-42F9-AB6A688E074A}"/>
          </ac:spMkLst>
        </pc:spChg>
        <pc:spChg chg="add mod">
          <ac:chgData name="Klara Hübner" userId="7a457e581f0146c3" providerId="LiveId" clId="{19E1C738-33A7-444C-9FDE-63E1F0E12571}" dt="2022-09-20T07:16:10.864" v="4137" actId="1076"/>
          <ac:spMkLst>
            <pc:docMk/>
            <pc:sldMk cId="3653400749" sldId="302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1" creationId="{6B7E09BF-8032-CBE5-1F8D-D360051CBDEE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2" creationId="{846C5B5C-547B-4BBC-1EB1-EA27C2E791E2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3" creationId="{00000000-0000-0000-0000-000000000000}"/>
          </ac:spMkLst>
        </pc:spChg>
        <pc:spChg chg="del mod">
          <ac:chgData name="Klara Hübner" userId="7a457e581f0146c3" providerId="LiveId" clId="{19E1C738-33A7-444C-9FDE-63E1F0E12571}" dt="2022-09-19T11:35:59.513" v="695" actId="478"/>
          <ac:spMkLst>
            <pc:docMk/>
            <pc:sldMk cId="3653400749" sldId="302"/>
            <ac:spMk id="14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35:54.928" v="693" actId="478"/>
          <ac:spMkLst>
            <pc:docMk/>
            <pc:sldMk cId="3653400749" sldId="302"/>
            <ac:spMk id="15" creationId="{00000000-0000-0000-0000-00000000000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6" creationId="{7DD5BAA6-20CA-EC7B-FB33-EA13702C310C}"/>
          </ac:spMkLst>
        </pc:spChg>
        <pc:spChg chg="add del mod">
          <ac:chgData name="Klara Hübner" userId="7a457e581f0146c3" providerId="LiveId" clId="{19E1C738-33A7-444C-9FDE-63E1F0E12571}" dt="2022-09-19T12:57:30.199" v="2306" actId="478"/>
          <ac:spMkLst>
            <pc:docMk/>
            <pc:sldMk cId="3653400749" sldId="302"/>
            <ac:spMk id="17" creationId="{1BC8C8FE-A955-A4CF-AB8E-386849CBA107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18" creationId="{2C5CC8C1-23AF-BB43-76F7-0912D91C82B8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9" creationId="{65ABFFDC-26C8-E795-1684-F561ACEF169C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0" creationId="{2DB14213-13FF-0B70-96CF-42CDCDC7CB85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1" creationId="{0898AF1C-74B2-720B-08AE-9DEEE56939F0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2" creationId="{52F0320D-D255-411D-0789-CE4C6F234E3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3" creationId="{AE8DA70F-CD27-899B-3B00-4762D5867BC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4" creationId="{A1606C57-757E-2D03-B882-3FBDCC400AE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5" creationId="{52A5C19D-EC95-6A5F-433D-2308BD149442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6" creationId="{1A44DA0E-3B48-50F6-241B-38546F3FFF22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27" creationId="{144D6015-EC0D-7413-EA9C-9AD731D0225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8" creationId="{E8383DFB-0F77-0F5D-521F-4C1879160285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29" creationId="{D610859A-6225-0092-8F60-5E8E9370F76C}"/>
          </ac:spMkLst>
        </pc:spChg>
        <pc:spChg chg="add mod">
          <ac:chgData name="Klara Hübner" userId="7a457e581f0146c3" providerId="LiveId" clId="{19E1C738-33A7-444C-9FDE-63E1F0E12571}" dt="2022-09-19T12:56:52.949" v="2295" actId="1076"/>
          <ac:spMkLst>
            <pc:docMk/>
            <pc:sldMk cId="3653400749" sldId="302"/>
            <ac:spMk id="30" creationId="{E9281B3B-98EF-9C4E-E1CC-0EEFD028FDE6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1" creationId="{83B829EF-EA92-60D7-F61C-CE54BDD49F19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2" creationId="{05EECEC0-3EE7-493B-7A88-E66FDB651969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3" creationId="{B514B9F2-CD57-63B2-BD70-216C7352070E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4" creationId="{86853203-38B4-A39A-3273-37ABB4F17D78}"/>
          </ac:spMkLst>
        </pc:spChg>
        <pc:spChg chg="add del mod">
          <ac:chgData name="Klara Hübner" userId="7a457e581f0146c3" providerId="LiveId" clId="{19E1C738-33A7-444C-9FDE-63E1F0E12571}" dt="2022-09-19T12:57:20.134" v="2301" actId="478"/>
          <ac:spMkLst>
            <pc:docMk/>
            <pc:sldMk cId="3653400749" sldId="302"/>
            <ac:spMk id="35" creationId="{35A60962-5241-D72B-7B7D-F5BF45B5A81A}"/>
          </ac:spMkLst>
        </pc:spChg>
        <pc:spChg chg="add del mod">
          <ac:chgData name="Klara Hübner" userId="7a457e581f0146c3" providerId="LiveId" clId="{19E1C738-33A7-444C-9FDE-63E1F0E12571}" dt="2022-09-19T12:57:16.579" v="2300" actId="478"/>
          <ac:spMkLst>
            <pc:docMk/>
            <pc:sldMk cId="3653400749" sldId="302"/>
            <ac:spMk id="36" creationId="{2909E12D-038A-FE66-461A-47114263A6D9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37" creationId="{A0C46CCB-5C08-F158-7AEB-AB9AF2453C26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38" creationId="{69FBDEE3-5B71-F451-DF4F-C8CAC229EFEF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59" creationId="{C1BAE830-A9BC-FF31-4732-AE4F681F4D5E}"/>
          </ac:spMkLst>
        </pc:spChg>
        <pc:spChg chg="add del mod">
          <ac:chgData name="Klara Hübner" userId="7a457e581f0146c3" providerId="LiveId" clId="{19E1C738-33A7-444C-9FDE-63E1F0E12571}" dt="2022-09-19T12:57:12.800" v="2299" actId="478"/>
          <ac:spMkLst>
            <pc:docMk/>
            <pc:sldMk cId="3653400749" sldId="302"/>
            <ac:spMk id="69" creationId="{BE41EA74-B961-8B43-605A-8998F0078847}"/>
          </ac:spMkLst>
        </pc:spChg>
        <pc:spChg chg="add del mod or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70" creationId="{2B51C54D-98F0-E7DE-F63E-3F15C4EA3337}"/>
          </ac:spMkLst>
        </pc:spChg>
        <pc:spChg chg="add del mod or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80" creationId="{974D5F84-565C-6E46-4631-45C5D130A167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93" creationId="{5471D669-6528-595A-5A25-7743B9E43B20}"/>
          </ac:spMkLst>
        </pc:spChg>
        <pc:spChg chg="add del mod">
          <ac:chgData name="Klara Hübner" userId="7a457e581f0146c3" providerId="LiveId" clId="{19E1C738-33A7-444C-9FDE-63E1F0E12571}" dt="2022-09-19T12:57:08.320" v="2298" actId="478"/>
          <ac:spMkLst>
            <pc:docMk/>
            <pc:sldMk cId="3653400749" sldId="302"/>
            <ac:spMk id="100" creationId="{0E7AEE80-166F-5477-2987-0882E700695F}"/>
          </ac:spMkLst>
        </pc:spChg>
        <pc:spChg chg="add del mod">
          <ac:chgData name="Klara Hübner" userId="7a457e581f0146c3" providerId="LiveId" clId="{19E1C738-33A7-444C-9FDE-63E1F0E12571}" dt="2022-09-19T12:57:32.690" v="2307" actId="478"/>
          <ac:spMkLst>
            <pc:docMk/>
            <pc:sldMk cId="3653400749" sldId="302"/>
            <ac:spMk id="101" creationId="{C44BDF49-631F-29BD-581E-449FCE30D91E}"/>
          </ac:spMkLst>
        </pc:spChg>
        <pc:spChg chg="add mod">
          <ac:chgData name="Klara Hübner" userId="7a457e581f0146c3" providerId="LiveId" clId="{19E1C738-33A7-444C-9FDE-63E1F0E12571}" dt="2022-09-19T12:57:41.374" v="2308"/>
          <ac:spMkLst>
            <pc:docMk/>
            <pc:sldMk cId="3653400749" sldId="302"/>
            <ac:spMk id="109" creationId="{72A45E5D-BF95-39F2-253B-2D5197946097}"/>
          </ac:spMkLst>
        </pc:spChg>
        <pc:spChg chg="add mod">
          <ac:chgData name="Klara Hübner" userId="7a457e581f0146c3" providerId="LiveId" clId="{19E1C738-33A7-444C-9FDE-63E1F0E12571}" dt="2022-09-19T12:58:53.344" v="2343" actId="207"/>
          <ac:spMkLst>
            <pc:docMk/>
            <pc:sldMk cId="3653400749" sldId="302"/>
            <ac:spMk id="110" creationId="{9E8D51C1-3D1D-D391-8F6A-53395DF2FACD}"/>
          </ac:spMkLst>
        </pc:spChg>
        <pc:picChg chg="del">
          <ac:chgData name="Klara Hübner" userId="7a457e581f0146c3" providerId="LiveId" clId="{19E1C738-33A7-444C-9FDE-63E1F0E12571}" dt="2022-09-19T11:35:51.128" v="692" actId="478"/>
          <ac:picMkLst>
            <pc:docMk/>
            <pc:sldMk cId="3653400749" sldId="302"/>
            <ac:picMk id="2" creationId="{00000000-0000-0000-0000-000000000000}"/>
          </ac:picMkLst>
        </pc:picChg>
        <pc:picChg chg="add del mod">
          <ac:chgData name="Klara Hübner" userId="7a457e581f0146c3" providerId="LiveId" clId="{19E1C738-33A7-444C-9FDE-63E1F0E12571}" dt="2022-09-19T12:17:05.123" v="1514" actId="478"/>
          <ac:picMkLst>
            <pc:docMk/>
            <pc:sldMk cId="3653400749" sldId="302"/>
            <ac:picMk id="5" creationId="{E984F11F-AD97-B6FF-F669-BAD87497F2E5}"/>
          </ac:picMkLst>
        </pc:picChg>
        <pc:picChg chg="del">
          <ac:chgData name="Klara Hübner" userId="7a457e581f0146c3" providerId="LiveId" clId="{19E1C738-33A7-444C-9FDE-63E1F0E12571}" dt="2022-09-19T11:35:45.346" v="688" actId="478"/>
          <ac:picMkLst>
            <pc:docMk/>
            <pc:sldMk cId="3653400749" sldId="302"/>
            <ac:picMk id="6" creationId="{00000000-0000-0000-0000-000000000000}"/>
          </ac:picMkLst>
        </pc:picChg>
        <pc:picChg chg="del mod">
          <ac:chgData name="Klara Hübner" userId="7a457e581f0146c3" providerId="LiveId" clId="{19E1C738-33A7-444C-9FDE-63E1F0E12571}" dt="2022-09-19T11:35:47.393" v="690" actId="478"/>
          <ac:picMkLst>
            <pc:docMk/>
            <pc:sldMk cId="3653400749" sldId="302"/>
            <ac:picMk id="8" creationId="{00000000-0000-0000-0000-000000000000}"/>
          </ac:picMkLst>
        </pc:picChg>
        <pc:picChg chg="del">
          <ac:chgData name="Klara Hübner" userId="7a457e581f0146c3" providerId="LiveId" clId="{19E1C738-33A7-444C-9FDE-63E1F0E12571}" dt="2022-09-19T11:35:49.249" v="691" actId="478"/>
          <ac:picMkLst>
            <pc:docMk/>
            <pc:sldMk cId="3653400749" sldId="302"/>
            <ac:picMk id="9" creationId="{00000000-0000-0000-0000-000000000000}"/>
          </ac:picMkLst>
        </pc:pic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0" creationId="{A5362076-F285-E371-9AFE-AEC60A529D4A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1" creationId="{019D4722-FBDE-6173-1225-2D77A834542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3" creationId="{11ABF073-1A14-39A2-FAFF-2EDAFC4EE786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6" creationId="{A20EF9B4-778F-A0C1-60D3-5F3AB72E905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49" creationId="{AEB61A8B-DC14-0A32-BB3E-5C125D2804B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1" creationId="{EB055229-D8A4-00D0-B3D7-D1D9471C806F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54" creationId="{88E44971-B7EC-C65D-BA06-FEC6FB0081F6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57" creationId="{3E55DA6F-605D-F6A4-5BD1-5BB7ACB0942D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60" creationId="{0E5128EA-36C5-1EE0-F276-7F7F73F51587}"/>
          </ac:cxnSpMkLst>
        </pc:cxnChg>
        <pc:cxnChg chg="add del mod">
          <ac:chgData name="Klara Hübner" userId="7a457e581f0146c3" providerId="LiveId" clId="{19E1C738-33A7-444C-9FDE-63E1F0E12571}" dt="2022-09-19T12:57:24.615" v="2302" actId="478"/>
          <ac:cxnSpMkLst>
            <pc:docMk/>
            <pc:sldMk cId="3653400749" sldId="302"/>
            <ac:cxnSpMk id="63" creationId="{ACB12995-C777-E04B-3ABF-4A0144679245}"/>
          </ac:cxnSpMkLst>
        </pc:cxnChg>
        <pc:cxnChg chg="add del mod">
          <ac:chgData name="Klara Hübner" userId="7a457e581f0146c3" providerId="LiveId" clId="{19E1C738-33A7-444C-9FDE-63E1F0E12571}" dt="2022-09-19T12:57:25.602" v="2303" actId="478"/>
          <ac:cxnSpMkLst>
            <pc:docMk/>
            <pc:sldMk cId="3653400749" sldId="302"/>
            <ac:cxnSpMk id="66" creationId="{DF40B089-F8D9-9E61-85D1-86F2AF07B5D2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1" creationId="{D6074AEB-F768-1B80-A94D-4E4BC9CE6351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73" creationId="{04CCEE20-F612-2C70-A643-01BC513DF947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75" creationId="{BE96A9FB-CD98-A064-5B64-A15039646249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1" creationId="{0776C58D-3E93-3538-497C-407E05302071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84" creationId="{CDEE1B4D-8527-DA81-6EFD-13EC8294D0A7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87" creationId="{C7B9F690-81CA-912A-50F6-B5A9E98110E4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90" creationId="{DA1EBF3F-5436-3E6D-9E0E-21326CC37715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4" creationId="{9098AFD9-8EB7-C468-D40D-DB6409D05988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97" creationId="{9296F847-CFBF-980A-9621-BB27E6C0D7EE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2" creationId="{8CF1B436-1515-4C9B-068E-CB99626DD7DB}"/>
          </ac:cxnSpMkLst>
        </pc:cxnChg>
        <pc:cxnChg chg="add del mod">
          <ac:chgData name="Klara Hübner" userId="7a457e581f0146c3" providerId="LiveId" clId="{19E1C738-33A7-444C-9FDE-63E1F0E12571}" dt="2022-09-19T12:57:32.690" v="2307" actId="478"/>
          <ac:cxnSpMkLst>
            <pc:docMk/>
            <pc:sldMk cId="3653400749" sldId="302"/>
            <ac:cxnSpMk id="104" creationId="{D646B9D7-07AD-9AAA-2398-5FCA3A9D7EFB}"/>
          </ac:cxnSpMkLst>
        </pc:cxnChg>
        <pc:cxnChg chg="add del mod">
          <ac:chgData name="Klara Hübner" userId="7a457e581f0146c3" providerId="LiveId" clId="{19E1C738-33A7-444C-9FDE-63E1F0E12571}" dt="2022-09-19T12:57:12.800" v="2299" actId="478"/>
          <ac:cxnSpMkLst>
            <pc:docMk/>
            <pc:sldMk cId="3653400749" sldId="302"/>
            <ac:cxnSpMk id="106" creationId="{8D4DCEEE-66B0-2A70-8A70-40417BDBCC7F}"/>
          </ac:cxnSpMkLst>
        </pc:cxnChg>
      </pc:sldChg>
      <pc:sldChg chg="del">
        <pc:chgData name="Klara Hübner" userId="7a457e581f0146c3" providerId="LiveId" clId="{19E1C738-33A7-444C-9FDE-63E1F0E12571}" dt="2022-09-19T11:51:11.996" v="930" actId="47"/>
        <pc:sldMkLst>
          <pc:docMk/>
          <pc:sldMk cId="3022881417" sldId="303"/>
        </pc:sldMkLst>
      </pc:sldChg>
      <pc:sldChg chg="del">
        <pc:chgData name="Klara Hübner" userId="7a457e581f0146c3" providerId="LiveId" clId="{19E1C738-33A7-444C-9FDE-63E1F0E12571}" dt="2022-09-19T11:51:13.383" v="931" actId="47"/>
        <pc:sldMkLst>
          <pc:docMk/>
          <pc:sldMk cId="1704552117" sldId="304"/>
        </pc:sldMkLst>
      </pc:sldChg>
      <pc:sldChg chg="addSp delSp modSp add mod delAnim modAnim">
        <pc:chgData name="Klara Hübner" userId="7a457e581f0146c3" providerId="LiveId" clId="{19E1C738-33A7-444C-9FDE-63E1F0E12571}" dt="2022-09-20T07:15:04.049" v="4075" actId="14100"/>
        <pc:sldMkLst>
          <pc:docMk/>
          <pc:sldMk cId="2780661430" sldId="305"/>
        </pc:sldMkLst>
        <pc:spChg chg="add del mod">
          <ac:chgData name="Klara Hübner" userId="7a457e581f0146c3" providerId="LiveId" clId="{19E1C738-33A7-444C-9FDE-63E1F0E12571}" dt="2022-09-19T11:25:47.008" v="332" actId="21"/>
          <ac:spMkLst>
            <pc:docMk/>
            <pc:sldMk cId="2780661430" sldId="305"/>
            <ac:spMk id="2" creationId="{A893B065-BC07-3DE5-6153-49D59710A546}"/>
          </ac:spMkLst>
        </pc:spChg>
        <pc:spChg chg="del">
          <ac:chgData name="Klara Hübner" userId="7a457e581f0146c3" providerId="LiveId" clId="{19E1C738-33A7-444C-9FDE-63E1F0E12571}" dt="2022-09-19T11:24:09.295" v="261" actId="478"/>
          <ac:spMkLst>
            <pc:docMk/>
            <pc:sldMk cId="2780661430" sldId="305"/>
            <ac:spMk id="8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2.224" v="262" actId="478"/>
          <ac:spMkLst>
            <pc:docMk/>
            <pc:sldMk cId="2780661430" sldId="305"/>
            <ac:spMk id="10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05.222" v="260" actId="478"/>
          <ac:spMkLst>
            <pc:docMk/>
            <pc:sldMk cId="2780661430" sldId="305"/>
            <ac:spMk id="11" creationId="{00000000-0000-0000-0000-000000000000}"/>
          </ac:spMkLst>
        </pc:spChg>
        <pc:spChg chg="del">
          <ac:chgData name="Klara Hübner" userId="7a457e581f0146c3" providerId="LiveId" clId="{19E1C738-33A7-444C-9FDE-63E1F0E12571}" dt="2022-09-19T11:24:17.967" v="263" actId="478"/>
          <ac:spMkLst>
            <pc:docMk/>
            <pc:sldMk cId="2780661430" sldId="305"/>
            <ac:spMk id="12" creationId="{00000000-0000-0000-0000-000000000000}"/>
          </ac:spMkLst>
        </pc:spChg>
        <pc:spChg chg="mod">
          <ac:chgData name="Klara Hübner" userId="7a457e581f0146c3" providerId="LiveId" clId="{19E1C738-33A7-444C-9FDE-63E1F0E12571}" dt="2022-09-20T07:15:04.049" v="4075" actId="14100"/>
          <ac:spMkLst>
            <pc:docMk/>
            <pc:sldMk cId="2780661430" sldId="305"/>
            <ac:spMk id="95234" creationId="{00000000-0000-0000-0000-000000000000}"/>
          </ac:spMkLst>
        </pc:spChg>
        <pc:picChg chg="add mod">
          <ac:chgData name="Klara Hübner" userId="7a457e581f0146c3" providerId="LiveId" clId="{19E1C738-33A7-444C-9FDE-63E1F0E12571}" dt="2022-09-19T11:43:34.770" v="740" actId="1037"/>
          <ac:picMkLst>
            <pc:docMk/>
            <pc:sldMk cId="2780661430" sldId="305"/>
            <ac:picMk id="5" creationId="{FEB2B582-014C-AB25-24EE-BF27F8B56C51}"/>
          </ac:picMkLst>
        </pc:picChg>
        <pc:picChg chg="del">
          <ac:chgData name="Klara Hübner" userId="7a457e581f0146c3" providerId="LiveId" clId="{19E1C738-33A7-444C-9FDE-63E1F0E12571}" dt="2022-09-19T11:24:01.593" v="259" actId="478"/>
          <ac:picMkLst>
            <pc:docMk/>
            <pc:sldMk cId="2780661430" sldId="305"/>
            <ac:picMk id="6" creationId="{00000000-0000-0000-0000-000000000000}"/>
          </ac:picMkLst>
        </pc:picChg>
        <pc:picChg chg="add mod ord">
          <ac:chgData name="Klara Hübner" userId="7a457e581f0146c3" providerId="LiveId" clId="{19E1C738-33A7-444C-9FDE-63E1F0E12571}" dt="2022-09-19T11:33:57.319" v="652" actId="208"/>
          <ac:picMkLst>
            <pc:docMk/>
            <pc:sldMk cId="2780661430" sldId="305"/>
            <ac:picMk id="9" creationId="{33A005E0-8DFD-5921-69F7-CCFBEDAEF87E}"/>
          </ac:picMkLst>
        </pc:picChg>
        <pc:picChg chg="add mod">
          <ac:chgData name="Klara Hübner" userId="7a457e581f0146c3" providerId="LiveId" clId="{19E1C738-33A7-444C-9FDE-63E1F0E12571}" dt="2022-09-19T11:38:00.279" v="702" actId="1076"/>
          <ac:picMkLst>
            <pc:docMk/>
            <pc:sldMk cId="2780661430" sldId="305"/>
            <ac:picMk id="14" creationId="{F431A380-5587-A852-0983-9951EF59309A}"/>
          </ac:picMkLst>
        </pc:picChg>
        <pc:picChg chg="add mod">
          <ac:chgData name="Klara Hübner" userId="7a457e581f0146c3" providerId="LiveId" clId="{19E1C738-33A7-444C-9FDE-63E1F0E12571}" dt="2022-09-19T11:38:41.257" v="708" actId="208"/>
          <ac:picMkLst>
            <pc:docMk/>
            <pc:sldMk cId="2780661430" sldId="305"/>
            <ac:picMk id="16" creationId="{0606F042-AA5D-907D-2F00-88628020947D}"/>
          </ac:picMkLst>
        </pc:picChg>
        <pc:picChg chg="add mod">
          <ac:chgData name="Klara Hübner" userId="7a457e581f0146c3" providerId="LiveId" clId="{19E1C738-33A7-444C-9FDE-63E1F0E12571}" dt="2022-09-19T11:43:38.543" v="741" actId="1036"/>
          <ac:picMkLst>
            <pc:docMk/>
            <pc:sldMk cId="2780661430" sldId="305"/>
            <ac:picMk id="18" creationId="{0F37A8B0-E9F1-5F25-5F60-81F89E6D31F8}"/>
          </ac:picMkLst>
        </pc:picChg>
      </pc:sldChg>
      <pc:sldChg chg="addSp delSp modSp mod">
        <pc:chgData name="Klara Hübner" userId="7a457e581f0146c3" providerId="LiveId" clId="{19E1C738-33A7-444C-9FDE-63E1F0E12571}" dt="2022-09-19T12:19:27.576" v="1582" actId="20577"/>
        <pc:sldMkLst>
          <pc:docMk/>
          <pc:sldMk cId="3551733956" sldId="306"/>
        </pc:sldMkLst>
        <pc:spChg chg="mod">
          <ac:chgData name="Klara Hübner" userId="7a457e581f0146c3" providerId="LiveId" clId="{19E1C738-33A7-444C-9FDE-63E1F0E12571}" dt="2022-09-19T12:19:27.576" v="1582" actId="20577"/>
          <ac:spMkLst>
            <pc:docMk/>
            <pc:sldMk cId="3551733956" sldId="306"/>
            <ac:spMk id="8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2:16:46.165" v="1512" actId="313"/>
          <ac:spMkLst>
            <pc:docMk/>
            <pc:sldMk cId="3551733956" sldId="306"/>
            <ac:spMk id="9" creationId="{00000000-0000-0000-0000-000000000000}"/>
          </ac:spMkLst>
        </pc:spChg>
        <pc:spChg chg="mod">
          <ac:chgData name="Klara Hübner" userId="7a457e581f0146c3" providerId="LiveId" clId="{19E1C738-33A7-444C-9FDE-63E1F0E12571}" dt="2022-09-19T11:50:53.505" v="929" actId="20577"/>
          <ac:spMkLst>
            <pc:docMk/>
            <pc:sldMk cId="3551733956" sldId="306"/>
            <ac:spMk id="95234" creationId="{00000000-0000-0000-0000-000000000000}"/>
          </ac:spMkLst>
        </pc:spChg>
        <pc:picChg chg="del">
          <ac:chgData name="Klara Hübner" userId="7a457e581f0146c3" providerId="LiveId" clId="{19E1C738-33A7-444C-9FDE-63E1F0E12571}" dt="2022-09-19T11:46:19.630" v="810" actId="478"/>
          <ac:picMkLst>
            <pc:docMk/>
            <pc:sldMk cId="3551733956" sldId="306"/>
            <ac:picMk id="2" creationId="{00000000-0000-0000-0000-000000000000}"/>
          </ac:picMkLst>
        </pc:picChg>
        <pc:picChg chg="add mod modCrop">
          <ac:chgData name="Klara Hübner" userId="7a457e581f0146c3" providerId="LiveId" clId="{19E1C738-33A7-444C-9FDE-63E1F0E12571}" dt="2022-09-19T11:50:38.600" v="918" actId="1076"/>
          <ac:picMkLst>
            <pc:docMk/>
            <pc:sldMk cId="3551733956" sldId="306"/>
            <ac:picMk id="5" creationId="{E0072A3C-27C1-3579-707D-321DBF816F85}"/>
          </ac:picMkLst>
        </pc:picChg>
      </pc:sldChg>
      <pc:sldChg chg="addSp delSp modSp add mod modAnim">
        <pc:chgData name="Klara Hübner" userId="7a457e581f0146c3" providerId="LiveId" clId="{19E1C738-33A7-444C-9FDE-63E1F0E12571}" dt="2022-09-19T14:09:29.262" v="4030" actId="1076"/>
        <pc:sldMkLst>
          <pc:docMk/>
          <pc:sldMk cId="2642517003" sldId="307"/>
        </pc:sldMkLst>
        <pc:spChg chg="add mod">
          <ac:chgData name="Klara Hübner" userId="7a457e581f0146c3" providerId="LiveId" clId="{19E1C738-33A7-444C-9FDE-63E1F0E12571}" dt="2022-09-19T13:28:11.375" v="3066" actId="20577"/>
          <ac:spMkLst>
            <pc:docMk/>
            <pc:sldMk cId="2642517003" sldId="307"/>
            <ac:spMk id="2" creationId="{E855D7BF-E7C5-EEBD-8F62-D4C6FDA1C9E6}"/>
          </ac:spMkLst>
        </pc:spChg>
        <pc:spChg chg="add mod ord">
          <ac:chgData name="Klara Hübner" userId="7a457e581f0146c3" providerId="LiveId" clId="{19E1C738-33A7-444C-9FDE-63E1F0E12571}" dt="2022-09-19T13:34:47.257" v="3228" actId="166"/>
          <ac:spMkLst>
            <pc:docMk/>
            <pc:sldMk cId="2642517003" sldId="307"/>
            <ac:spMk id="3" creationId="{B3D7FE28-C357-2543-5F76-C42B899ED9D3}"/>
          </ac:spMkLst>
        </pc:spChg>
        <pc:spChg chg="add mod ord">
          <ac:chgData name="Klara Hübner" userId="7a457e581f0146c3" providerId="LiveId" clId="{19E1C738-33A7-444C-9FDE-63E1F0E12571}" dt="2022-09-19T14:09:08.262" v="4028" actId="14100"/>
          <ac:spMkLst>
            <pc:docMk/>
            <pc:sldMk cId="2642517003" sldId="307"/>
            <ac:spMk id="6" creationId="{36ACEE71-BEA2-8342-D5BC-0BF3F6407107}"/>
          </ac:spMkLst>
        </pc:spChg>
        <pc:spChg chg="add mod">
          <ac:chgData name="Klara Hübner" userId="7a457e581f0146c3" providerId="LiveId" clId="{19E1C738-33A7-444C-9FDE-63E1F0E12571}" dt="2022-09-19T13:31:48.884" v="3140" actId="1076"/>
          <ac:spMkLst>
            <pc:docMk/>
            <pc:sldMk cId="2642517003" sldId="307"/>
            <ac:spMk id="7" creationId="{92486C53-E0F8-DA5C-56F5-EECA7774B52B}"/>
          </ac:spMkLst>
        </pc:spChg>
        <pc:spChg chg="add mod">
          <ac:chgData name="Klara Hübner" userId="7a457e581f0146c3" providerId="LiveId" clId="{19E1C738-33A7-444C-9FDE-63E1F0E12571}" dt="2022-09-19T13:32:11.969" v="3144" actId="167"/>
          <ac:spMkLst>
            <pc:docMk/>
            <pc:sldMk cId="2642517003" sldId="307"/>
            <ac:spMk id="8" creationId="{C1E1DF6E-BA33-1F30-73EB-A21C0E0CCD60}"/>
          </ac:spMkLst>
        </pc:spChg>
        <pc:spChg chg="add">
          <ac:chgData name="Klara Hübner" userId="7a457e581f0146c3" providerId="LiveId" clId="{19E1C738-33A7-444C-9FDE-63E1F0E12571}" dt="2022-09-19T13:32:22.228" v="3145" actId="11529"/>
          <ac:spMkLst>
            <pc:docMk/>
            <pc:sldMk cId="2642517003" sldId="307"/>
            <ac:spMk id="9" creationId="{44D60A77-9FF3-8E8D-89E3-DF9C72C2F710}"/>
          </ac:spMkLst>
        </pc:spChg>
        <pc:spChg chg="add">
          <ac:chgData name="Klara Hübner" userId="7a457e581f0146c3" providerId="LiveId" clId="{19E1C738-33A7-444C-9FDE-63E1F0E12571}" dt="2022-09-19T13:32:30.279" v="3146" actId="11529"/>
          <ac:spMkLst>
            <pc:docMk/>
            <pc:sldMk cId="2642517003" sldId="307"/>
            <ac:spMk id="10" creationId="{1319FDBC-CD7C-A8BD-7FFB-E7DC73CD75DF}"/>
          </ac:spMkLst>
        </pc:spChg>
        <pc:spChg chg="add mod">
          <ac:chgData name="Klara Hübner" userId="7a457e581f0146c3" providerId="LiveId" clId="{19E1C738-33A7-444C-9FDE-63E1F0E12571}" dt="2022-09-19T14:09:13.676" v="4029" actId="14100"/>
          <ac:spMkLst>
            <pc:docMk/>
            <pc:sldMk cId="2642517003" sldId="307"/>
            <ac:spMk id="14" creationId="{138BE8B8-7EBC-DE66-BED3-8FD3B6636BC6}"/>
          </ac:spMkLst>
        </pc:spChg>
        <pc:spChg chg="add mod ord">
          <ac:chgData name="Klara Hübner" userId="7a457e581f0146c3" providerId="LiveId" clId="{19E1C738-33A7-444C-9FDE-63E1F0E12571}" dt="2022-09-19T13:35:58.265" v="3271" actId="20577"/>
          <ac:spMkLst>
            <pc:docMk/>
            <pc:sldMk cId="2642517003" sldId="307"/>
            <ac:spMk id="15" creationId="{453E2B5D-D44A-A2CE-2F85-3D8BB3DD2019}"/>
          </ac:spMkLst>
        </pc:spChg>
        <pc:spChg chg="add del mod">
          <ac:chgData name="Klara Hübner" userId="7a457e581f0146c3" providerId="LiveId" clId="{19E1C738-33A7-444C-9FDE-63E1F0E12571}" dt="2022-09-19T13:37:13.620" v="3289" actId="478"/>
          <ac:spMkLst>
            <pc:docMk/>
            <pc:sldMk cId="2642517003" sldId="307"/>
            <ac:spMk id="16" creationId="{AAA773F2-0D1D-F15B-19B8-498CD9532EA9}"/>
          </ac:spMkLst>
        </pc:spChg>
        <pc:spChg chg="add mod">
          <ac:chgData name="Klara Hübner" userId="7a457e581f0146c3" providerId="LiveId" clId="{19E1C738-33A7-444C-9FDE-63E1F0E12571}" dt="2022-09-19T13:37:37.738" v="3295" actId="14100"/>
          <ac:spMkLst>
            <pc:docMk/>
            <pc:sldMk cId="2642517003" sldId="307"/>
            <ac:spMk id="17" creationId="{00E226F3-1A4F-8A36-38EB-6B8628613E02}"/>
          </ac:spMkLst>
        </pc:spChg>
        <pc:spChg chg="add mod ord">
          <ac:chgData name="Klara Hübner" userId="7a457e581f0146c3" providerId="LiveId" clId="{19E1C738-33A7-444C-9FDE-63E1F0E12571}" dt="2022-09-19T14:09:29.262" v="4030" actId="1076"/>
          <ac:spMkLst>
            <pc:docMk/>
            <pc:sldMk cId="2642517003" sldId="307"/>
            <ac:spMk id="18" creationId="{5C518CBE-AFE0-821A-1A25-23A370737E21}"/>
          </ac:spMkLst>
        </pc:spChg>
        <pc:spChg chg="add mod">
          <ac:chgData name="Klara Hübner" userId="7a457e581f0146c3" providerId="LiveId" clId="{19E1C738-33A7-444C-9FDE-63E1F0E12571}" dt="2022-09-19T13:38:44.701" v="3329" actId="14100"/>
          <ac:spMkLst>
            <pc:docMk/>
            <pc:sldMk cId="2642517003" sldId="307"/>
            <ac:spMk id="19" creationId="{229CA1EE-7684-78A6-06AC-4194AC940DDE}"/>
          </ac:spMkLst>
        </pc:spChg>
        <pc:spChg chg="add mod ord">
          <ac:chgData name="Klara Hübner" userId="7a457e581f0146c3" providerId="LiveId" clId="{19E1C738-33A7-444C-9FDE-63E1F0E12571}" dt="2022-09-19T13:39:40.680" v="3355" actId="171"/>
          <ac:spMkLst>
            <pc:docMk/>
            <pc:sldMk cId="2642517003" sldId="307"/>
            <ac:spMk id="20" creationId="{6F96CB2C-4222-CA34-D6DA-7FE0416459A4}"/>
          </ac:spMkLst>
        </pc:spChg>
        <pc:spChg chg="add mod">
          <ac:chgData name="Klara Hübner" userId="7a457e581f0146c3" providerId="LiveId" clId="{19E1C738-33A7-444C-9FDE-63E1F0E12571}" dt="2022-09-19T13:40:21.995" v="3361" actId="1076"/>
          <ac:spMkLst>
            <pc:docMk/>
            <pc:sldMk cId="2642517003" sldId="307"/>
            <ac:spMk id="21" creationId="{1EEDC02D-4831-39F6-4903-B06477F8934C}"/>
          </ac:spMkLst>
        </pc:spChg>
        <pc:spChg chg="add mod">
          <ac:chgData name="Klara Hübner" userId="7a457e581f0146c3" providerId="LiveId" clId="{19E1C738-33A7-444C-9FDE-63E1F0E12571}" dt="2022-09-19T14:08:52.695" v="4026" actId="1076"/>
          <ac:spMkLst>
            <pc:docMk/>
            <pc:sldMk cId="2642517003" sldId="307"/>
            <ac:spMk id="22" creationId="{A963A84D-106A-554C-C7C1-BEDF72A70A33}"/>
          </ac:spMkLst>
        </pc:spChg>
        <pc:spChg chg="add mod ord">
          <ac:chgData name="Klara Hübner" userId="7a457e581f0146c3" providerId="LiveId" clId="{19E1C738-33A7-444C-9FDE-63E1F0E12571}" dt="2022-09-19T13:43:15.671" v="3435" actId="207"/>
          <ac:spMkLst>
            <pc:docMk/>
            <pc:sldMk cId="2642517003" sldId="307"/>
            <ac:spMk id="23" creationId="{8790B61C-FBB3-0064-8DF6-897D0897C93B}"/>
          </ac:spMkLst>
        </pc:spChg>
        <pc:picChg chg="del mod">
          <ac:chgData name="Klara Hübner" userId="7a457e581f0146c3" providerId="LiveId" clId="{19E1C738-33A7-444C-9FDE-63E1F0E12571}" dt="2022-09-19T13:42:08.954" v="3427" actId="478"/>
          <ac:picMkLst>
            <pc:docMk/>
            <pc:sldMk cId="2642517003" sldId="307"/>
            <ac:picMk id="5" creationId="{E984F11F-AD97-B6FF-F669-BAD87497F2E5}"/>
          </ac:picMkLst>
        </pc:picChg>
        <pc:cxnChg chg="add mod">
          <ac:chgData name="Klara Hübner" userId="7a457e581f0146c3" providerId="LiveId" clId="{19E1C738-33A7-444C-9FDE-63E1F0E12571}" dt="2022-09-19T13:32:48.888" v="3155" actId="1037"/>
          <ac:cxnSpMkLst>
            <pc:docMk/>
            <pc:sldMk cId="2642517003" sldId="307"/>
            <ac:cxnSpMk id="12" creationId="{CA71CA6C-B34A-14B0-570D-DFC15EF0DC3E}"/>
          </ac:cxnSpMkLst>
        </pc:cxnChg>
        <pc:cxnChg chg="add mod">
          <ac:chgData name="Klara Hübner" userId="7a457e581f0146c3" providerId="LiveId" clId="{19E1C738-33A7-444C-9FDE-63E1F0E12571}" dt="2022-09-19T13:32:52.027" v="3156" actId="1076"/>
          <ac:cxnSpMkLst>
            <pc:docMk/>
            <pc:sldMk cId="2642517003" sldId="307"/>
            <ac:cxnSpMk id="13" creationId="{9C810332-606D-EF10-AD6D-D106F6EA44C9}"/>
          </ac:cxnSpMkLst>
        </pc:cxnChg>
      </pc:sldChg>
      <pc:sldChg chg="add del">
        <pc:chgData name="Klara Hübner" userId="7a457e581f0146c3" providerId="LiveId" clId="{19E1C738-33A7-444C-9FDE-63E1F0E12571}" dt="2022-09-19T12:38:22.725" v="1869"/>
        <pc:sldMkLst>
          <pc:docMk/>
          <pc:sldMk cId="168109132" sldId="308"/>
        </pc:sldMkLst>
      </pc:sldChg>
      <pc:sldChg chg="addSp modSp add mod">
        <pc:chgData name="Klara Hübner" userId="7a457e581f0146c3" providerId="LiveId" clId="{19E1C738-33A7-444C-9FDE-63E1F0E12571}" dt="2022-09-19T13:19:32.589" v="2923" actId="14100"/>
        <pc:sldMkLst>
          <pc:docMk/>
          <pc:sldMk cId="3817886317" sldId="308"/>
        </pc:sldMkLst>
        <pc:spChg chg="add mod">
          <ac:chgData name="Klara Hübner" userId="7a457e581f0146c3" providerId="LiveId" clId="{19E1C738-33A7-444C-9FDE-63E1F0E12571}" dt="2022-09-19T13:05:42.228" v="2481" actId="20577"/>
          <ac:spMkLst>
            <pc:docMk/>
            <pc:sldMk cId="3817886317" sldId="308"/>
            <ac:spMk id="2" creationId="{73C59B93-92B5-B594-B95B-FE4BD677F7BC}"/>
          </ac:spMkLst>
        </pc:spChg>
        <pc:spChg chg="add mod">
          <ac:chgData name="Klara Hübner" userId="7a457e581f0146c3" providerId="LiveId" clId="{19E1C738-33A7-444C-9FDE-63E1F0E12571}" dt="2022-09-19T13:19:32.589" v="2923" actId="14100"/>
          <ac:spMkLst>
            <pc:docMk/>
            <pc:sldMk cId="3817886317" sldId="308"/>
            <ac:spMk id="3" creationId="{AC64C489-6EEF-C0E4-1ED5-9EA5AB0EFF16}"/>
          </ac:spMkLst>
        </pc:spChg>
      </pc:sldChg>
      <pc:sldChg chg="addSp delSp modSp add mod">
        <pc:chgData name="Klara Hübner" userId="7a457e581f0146c3" providerId="LiveId" clId="{19E1C738-33A7-444C-9FDE-63E1F0E12571}" dt="2022-09-19T13:26:00.518" v="3002" actId="207"/>
        <pc:sldMkLst>
          <pc:docMk/>
          <pc:sldMk cId="92728221" sldId="309"/>
        </pc:sldMkLst>
        <pc:spChg chg="add del mod">
          <ac:chgData name="Klara Hübner" userId="7a457e581f0146c3" providerId="LiveId" clId="{19E1C738-33A7-444C-9FDE-63E1F0E12571}" dt="2022-09-19T13:06:04.825" v="2486"/>
          <ac:spMkLst>
            <pc:docMk/>
            <pc:sldMk cId="92728221" sldId="309"/>
            <ac:spMk id="2" creationId="{E862C616-6B24-9087-C373-C84D3DF6B478}"/>
          </ac:spMkLst>
        </pc:spChg>
        <pc:spChg chg="add mod">
          <ac:chgData name="Klara Hübner" userId="7a457e581f0146c3" providerId="LiveId" clId="{19E1C738-33A7-444C-9FDE-63E1F0E12571}" dt="2022-09-19T13:19:38.466" v="2924"/>
          <ac:spMkLst>
            <pc:docMk/>
            <pc:sldMk cId="92728221" sldId="309"/>
            <ac:spMk id="3" creationId="{AC24603C-4EF0-4987-39DD-C96E4F99823F}"/>
          </ac:spMkLst>
        </pc:spChg>
        <pc:spChg chg="mod">
          <ac:chgData name="Klara Hübner" userId="7a457e581f0146c3" providerId="LiveId" clId="{19E1C738-33A7-444C-9FDE-63E1F0E12571}" dt="2022-09-19T13:24:43.741" v="2990" actId="207"/>
          <ac:spMkLst>
            <pc:docMk/>
            <pc:sldMk cId="92728221" sldId="309"/>
            <ac:spMk id="17" creationId="{1BC8C8FE-A955-A4CF-AB8E-386849CBA107}"/>
          </ac:spMkLst>
        </pc:spChg>
        <pc:spChg chg="mod">
          <ac:chgData name="Klara Hübner" userId="7a457e581f0146c3" providerId="LiveId" clId="{19E1C738-33A7-444C-9FDE-63E1F0E12571}" dt="2022-09-19T13:25:15.031" v="2996" actId="207"/>
          <ac:spMkLst>
            <pc:docMk/>
            <pc:sldMk cId="92728221" sldId="309"/>
            <ac:spMk id="22" creationId="{52F0320D-D255-411D-0789-CE4C6F234E32}"/>
          </ac:spMkLst>
        </pc:spChg>
        <pc:spChg chg="mod">
          <ac:chgData name="Klara Hübner" userId="7a457e581f0146c3" providerId="LiveId" clId="{19E1C738-33A7-444C-9FDE-63E1F0E12571}" dt="2022-09-19T13:24:25.799" v="2988" actId="207"/>
          <ac:spMkLst>
            <pc:docMk/>
            <pc:sldMk cId="92728221" sldId="309"/>
            <ac:spMk id="26" creationId="{1A44DA0E-3B48-50F6-241B-38546F3FFF22}"/>
          </ac:spMkLst>
        </pc:spChg>
        <pc:spChg chg="mod ord">
          <ac:chgData name="Klara Hübner" userId="7a457e581f0146c3" providerId="LiveId" clId="{19E1C738-33A7-444C-9FDE-63E1F0E12571}" dt="2022-09-19T13:25:41.714" v="2999" actId="166"/>
          <ac:spMkLst>
            <pc:docMk/>
            <pc:sldMk cId="92728221" sldId="309"/>
            <ac:spMk id="33" creationId="{B514B9F2-CD57-63B2-BD70-216C7352070E}"/>
          </ac:spMkLst>
        </pc:spChg>
        <pc:spChg chg="mod">
          <ac:chgData name="Klara Hübner" userId="7a457e581f0146c3" providerId="LiveId" clId="{19E1C738-33A7-444C-9FDE-63E1F0E12571}" dt="2022-09-19T13:23:36.064" v="2980" actId="207"/>
          <ac:spMkLst>
            <pc:docMk/>
            <pc:sldMk cId="92728221" sldId="309"/>
            <ac:spMk id="38" creationId="{69FBDEE3-5B71-F451-DF4F-C8CAC229EFEF}"/>
          </ac:spMkLst>
        </pc:spChg>
        <pc:spChg chg="mod">
          <ac:chgData name="Klara Hübner" userId="7a457e581f0146c3" providerId="LiveId" clId="{19E1C738-33A7-444C-9FDE-63E1F0E12571}" dt="2022-09-19T13:24:56.686" v="2994" actId="207"/>
          <ac:spMkLst>
            <pc:docMk/>
            <pc:sldMk cId="92728221" sldId="309"/>
            <ac:spMk id="59" creationId="{C1BAE830-A9BC-FF31-4732-AE4F681F4D5E}"/>
          </ac:spMkLst>
        </pc:spChg>
        <pc:spChg chg="mod">
          <ac:chgData name="Klara Hübner" userId="7a457e581f0146c3" providerId="LiveId" clId="{19E1C738-33A7-444C-9FDE-63E1F0E12571}" dt="2022-09-19T13:24:08.425" v="2984" actId="207"/>
          <ac:spMkLst>
            <pc:docMk/>
            <pc:sldMk cId="92728221" sldId="309"/>
            <ac:spMk id="69" creationId="{BE41EA74-B961-8B43-605A-8998F0078847}"/>
          </ac:spMkLst>
        </pc:spChg>
        <pc:spChg chg="mod">
          <ac:chgData name="Klara Hübner" userId="7a457e581f0146c3" providerId="LiveId" clId="{19E1C738-33A7-444C-9FDE-63E1F0E12571}" dt="2022-09-19T13:23:51.162" v="2982" actId="207"/>
          <ac:spMkLst>
            <pc:docMk/>
            <pc:sldMk cId="92728221" sldId="309"/>
            <ac:spMk id="70" creationId="{2B51C54D-98F0-E7DE-F63E-3F15C4EA3337}"/>
          </ac:spMkLst>
        </pc:spChg>
        <pc:spChg chg="mod">
          <ac:chgData name="Klara Hübner" userId="7a457e581f0146c3" providerId="LiveId" clId="{19E1C738-33A7-444C-9FDE-63E1F0E12571}" dt="2022-09-19T13:26:00.518" v="3002" actId="207"/>
          <ac:spMkLst>
            <pc:docMk/>
            <pc:sldMk cId="92728221" sldId="309"/>
            <ac:spMk id="100" creationId="{0E7AEE80-166F-5477-2987-0882E700695F}"/>
          </ac:spMkLst>
        </pc:spChg>
      </pc:sldChg>
      <pc:sldChg chg="addSp delSp modSp add mod ord modAnim">
        <pc:chgData name="Klara Hübner" userId="7a457e581f0146c3" providerId="LiveId" clId="{19E1C738-33A7-444C-9FDE-63E1F0E12571}" dt="2022-09-19T13:29:15.758" v="3074"/>
        <pc:sldMkLst>
          <pc:docMk/>
          <pc:sldMk cId="3787882783" sldId="310"/>
        </pc:sldMkLst>
        <pc:spChg chg="add del mod">
          <ac:chgData name="Klara Hübner" userId="7a457e581f0146c3" providerId="LiveId" clId="{19E1C738-33A7-444C-9FDE-63E1F0E12571}" dt="2022-09-19T13:29:05.471" v="3073" actId="478"/>
          <ac:spMkLst>
            <pc:docMk/>
            <pc:sldMk cId="3787882783" sldId="310"/>
            <ac:spMk id="2" creationId="{91DC24D6-4258-9C5B-7CD6-54608A859BA4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3" creationId="{C37A3F7D-62F2-D9DC-F57D-A3CC6D152BDA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4" creationId="{E9FA8DAA-AD7C-EC2E-CDF4-EB895C325190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5" creationId="{997E461F-928B-C6D6-9EFC-F1D7E70CB6DB}"/>
          </ac:spMkLst>
        </pc:spChg>
        <pc:spChg chg="add del mod or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6" creationId="{D0EE0D3D-340C-52C9-BFF6-ACD0D3186451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7" creationId="{1B1010EE-266C-BADD-B67E-B0337065CEA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8" creationId="{BE1D46C8-1C2C-124A-335A-7953F852FBBC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9" creationId="{BAA8CB7A-C924-5868-BF70-FE3388AF8E96}"/>
          </ac:spMkLst>
        </pc:spChg>
        <pc:spChg chg="mod">
          <ac:chgData name="Klara Hübner" userId="7a457e581f0146c3" providerId="LiveId" clId="{19E1C738-33A7-444C-9FDE-63E1F0E12571}" dt="2022-09-19T13:03:41.355" v="2381" actId="20577"/>
          <ac:spMkLst>
            <pc:docMk/>
            <pc:sldMk cId="3787882783" sldId="310"/>
            <ac:spMk id="10" creationId="{F85395C7-122F-101A-6643-C5D1B6A68E4B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1" creationId="{4C141449-9583-C746-68AF-F320DBFA6125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2" creationId="{0C834415-50B8-3D34-2F7E-F44BC0F37E7F}"/>
          </ac:spMkLst>
        </pc:spChg>
        <pc:spChg chg="add del mod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3" creationId="{CF5D924F-CF5C-17E1-8789-331B101DAAC9}"/>
          </ac:spMkLst>
        </pc:spChg>
        <pc:spChg chg="add mod">
          <ac:chgData name="Klara Hübner" userId="7a457e581f0146c3" providerId="LiveId" clId="{19E1C738-33A7-444C-9FDE-63E1F0E12571}" dt="2022-09-19T13:29:15.758" v="3074"/>
          <ac:spMkLst>
            <pc:docMk/>
            <pc:sldMk cId="3787882783" sldId="310"/>
            <ac:spMk id="42" creationId="{807440A9-F875-7002-C78F-DC4569632EDA}"/>
          </ac:spMkLst>
        </pc:spChg>
        <pc:spChg chg="del">
          <ac:chgData name="Klara Hübner" userId="7a457e581f0146c3" providerId="LiveId" clId="{19E1C738-33A7-444C-9FDE-63E1F0E12571}" dt="2022-09-19T13:29:01.130" v="3071" actId="478"/>
          <ac:spMkLst>
            <pc:docMk/>
            <pc:sldMk cId="3787882783" sldId="310"/>
            <ac:spMk id="109" creationId="{72A45E5D-BF95-39F2-253B-2D5197946097}"/>
          </ac:spMkLst>
        </pc:spChg>
        <pc:spChg chg="del">
          <ac:chgData name="Klara Hübner" userId="7a457e581f0146c3" providerId="LiveId" clId="{19E1C738-33A7-444C-9FDE-63E1F0E12571}" dt="2022-09-19T13:22:55.969" v="2977" actId="478"/>
          <ac:spMkLst>
            <pc:docMk/>
            <pc:sldMk cId="3787882783" sldId="310"/>
            <ac:spMk id="110" creationId="{9E8D51C1-3D1D-D391-8F6A-53395DF2FACD}"/>
          </ac:spMkLst>
        </pc:sp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5" creationId="{C9F5FB98-D92F-1B0B-CE82-F7EEE5F9EDA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6" creationId="{FEC10F0C-9117-3B59-94C2-3D057BADFBD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18" creationId="{8B3F4DCC-07FC-5DA5-C767-731330A69B8F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1" creationId="{62703A5D-F0D3-701F-1A43-D04AF5D96565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4" creationId="{BBD95407-4D61-00F3-D17A-78E31A53B8F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28" creationId="{91F25A7F-B5BB-A2B8-E06F-5FB6B6B4C4C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2" creationId="{DC052D5C-B9A3-5F8F-E01D-4CEE4F95F52A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4" creationId="{DB623E59-4094-EF1B-8301-47E9DC51DB0E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6" creationId="{7107B450-FA83-7370-F7BF-688E1B361037}"/>
          </ac:cxnSpMkLst>
        </pc:cxnChg>
        <pc:cxnChg chg="add del mod">
          <ac:chgData name="Klara Hübner" userId="7a457e581f0146c3" providerId="LiveId" clId="{19E1C738-33A7-444C-9FDE-63E1F0E12571}" dt="2022-09-19T13:29:01.130" v="3071" actId="478"/>
          <ac:cxnSpMkLst>
            <pc:docMk/>
            <pc:sldMk cId="3787882783" sldId="310"/>
            <ac:cxnSpMk id="39" creationId="{7D9E788A-AA2A-BBAA-F8EB-D2B3C10CC074}"/>
          </ac:cxnSpMkLst>
        </pc:cxnChg>
      </pc:sldChg>
      <pc:sldChg chg="modSp add mod">
        <pc:chgData name="Klara Hübner" userId="7a457e581f0146c3" providerId="LiveId" clId="{19E1C738-33A7-444C-9FDE-63E1F0E12571}" dt="2022-09-19T14:09:50.963" v="4054" actId="20577"/>
        <pc:sldMkLst>
          <pc:docMk/>
          <pc:sldMk cId="322170825" sldId="311"/>
        </pc:sldMkLst>
        <pc:spChg chg="mod">
          <ac:chgData name="Klara Hübner" userId="7a457e581f0146c3" providerId="LiveId" clId="{19E1C738-33A7-444C-9FDE-63E1F0E12571}" dt="2022-09-19T14:09:50.963" v="4054" actId="20577"/>
          <ac:spMkLst>
            <pc:docMk/>
            <pc:sldMk cId="322170825" sldId="311"/>
            <ac:spMk id="9" creationId="{BAA8CB7A-C924-5868-BF70-FE3388AF8E96}"/>
          </ac:spMkLst>
        </pc:spChg>
      </pc:sldChg>
      <pc:sldChg chg="modSp add mod">
        <pc:chgData name="Klara Hübner" userId="7a457e581f0146c3" providerId="LiveId" clId="{19E1C738-33A7-444C-9FDE-63E1F0E12571}" dt="2022-09-19T14:09:39.805" v="4040" actId="20577"/>
        <pc:sldMkLst>
          <pc:docMk/>
          <pc:sldMk cId="413059017" sldId="312"/>
        </pc:sldMkLst>
        <pc:spChg chg="mod">
          <ac:chgData name="Klara Hübner" userId="7a457e581f0146c3" providerId="LiveId" clId="{19E1C738-33A7-444C-9FDE-63E1F0E12571}" dt="2022-09-19T14:09:39.805" v="4040" actId="20577"/>
          <ac:spMkLst>
            <pc:docMk/>
            <pc:sldMk cId="413059017" sldId="312"/>
            <ac:spMk id="9" creationId="{BAA8CB7A-C924-5868-BF70-FE3388AF8E9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5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932020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6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18038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7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6136535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058121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9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911300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11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1400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12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812409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11540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/>
              <a:t>Kliknutím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</a:t>
            </a:r>
            <a:r>
              <a:rPr lang="en-GB" noProof="0" dirty="0"/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  <a:p>
            <a:pPr lvl="1"/>
            <a:r>
              <a:rPr lang="en-GB" noProof="0" dirty="0" err="1"/>
              <a:t>Druhá</a:t>
            </a:r>
            <a:r>
              <a:rPr lang="en-GB" noProof="0" dirty="0"/>
              <a:t> </a:t>
            </a:r>
            <a:r>
              <a:rPr lang="en-GB" noProof="0" dirty="0" err="1"/>
              <a:t>úroveň</a:t>
            </a:r>
            <a:endParaRPr lang="en-GB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lze</a:t>
            </a:r>
            <a:r>
              <a:rPr lang="en-GB" noProof="0" dirty="0"/>
              <a:t> </a:t>
            </a:r>
            <a:r>
              <a:rPr lang="en-GB" noProof="0" dirty="0" err="1"/>
              <a:t>upravit</a:t>
            </a:r>
            <a:r>
              <a:rPr lang="en-GB" noProof="0" dirty="0"/>
              <a:t> </a:t>
            </a:r>
            <a:r>
              <a:rPr lang="en-GB" noProof="0" dirty="0" err="1"/>
              <a:t>styly</a:t>
            </a:r>
            <a:r>
              <a:rPr lang="en-GB" noProof="0" dirty="0"/>
              <a:t> </a:t>
            </a:r>
            <a:r>
              <a:rPr lang="en-GB" noProof="0" dirty="0" err="1"/>
              <a:t>předlohy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r>
              <a:rPr lang="en-GB" noProof="0" dirty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nadpisů</a:t>
            </a:r>
            <a:r>
              <a:rPr lang="en-GB" altLang="cs-CZ" noProof="0" dirty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/>
              <a:t>Klepnutím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lze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upravit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styly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předlohy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textu</a:t>
            </a:r>
            <a:r>
              <a:rPr lang="en-GB" altLang="cs-CZ" noProof="0" dirty="0"/>
              <a:t>.</a:t>
            </a:r>
          </a:p>
          <a:p>
            <a:pPr lvl="1"/>
            <a:r>
              <a:rPr lang="en-GB" altLang="cs-CZ" noProof="0" dirty="0" err="1"/>
              <a:t>Druhá</a:t>
            </a:r>
            <a:r>
              <a:rPr lang="en-GB" altLang="cs-CZ" noProof="0" dirty="0"/>
              <a:t> </a:t>
            </a:r>
            <a:r>
              <a:rPr lang="en-GB" altLang="cs-CZ" noProof="0" dirty="0" err="1"/>
              <a:t>úroveň</a:t>
            </a:r>
            <a:endParaRPr lang="en-GB" altLang="cs-CZ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1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9520" y="4705759"/>
            <a:ext cx="7518400" cy="3808104"/>
          </a:xfrm>
        </p:spPr>
        <p:txBody>
          <a:bodyPr/>
          <a:lstStyle/>
          <a:p>
            <a:r>
              <a:rPr lang="cs-CZ" altLang="cs-CZ" sz="3600" dirty="0">
                <a:solidFill>
                  <a:srgbClr val="C00000"/>
                </a:solidFill>
              </a:rPr>
              <a:t>Metodika </a:t>
            </a:r>
            <a:r>
              <a:rPr lang="cs-CZ" altLang="cs-CZ" sz="3600" dirty="0" smtClean="0">
                <a:solidFill>
                  <a:srgbClr val="C00000"/>
                </a:solidFill>
              </a:rPr>
              <a:t>XII.</a:t>
            </a:r>
            <a:r>
              <a:rPr lang="cs-CZ" altLang="cs-CZ" sz="3600" dirty="0">
                <a:solidFill>
                  <a:srgbClr val="C00000"/>
                </a:solidFill>
              </a:rPr>
              <a:t/>
            </a:r>
            <a:br>
              <a:rPr lang="cs-CZ" altLang="cs-CZ" sz="3600" dirty="0">
                <a:solidFill>
                  <a:srgbClr val="C00000"/>
                </a:solidFill>
              </a:rPr>
            </a:br>
            <a:r>
              <a:rPr lang="cs-CZ" altLang="cs-CZ" sz="1000" dirty="0">
                <a:solidFill>
                  <a:srgbClr val="C00000"/>
                </a:solidFill>
              </a:rPr>
              <a:t/>
            </a:r>
            <a:br>
              <a:rPr lang="cs-CZ" altLang="cs-CZ" sz="1000" dirty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Středověká propaganda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i="1" dirty="0" smtClean="0">
                <a:solidFill>
                  <a:srgbClr val="002060"/>
                </a:solidFill>
              </a:rPr>
              <a:t>II. Učit se od mistrů</a:t>
            </a:r>
            <a:br>
              <a:rPr lang="cs-CZ" altLang="cs-CZ" sz="1600" i="1" dirty="0" smtClean="0">
                <a:solidFill>
                  <a:srgbClr val="002060"/>
                </a:solidFill>
              </a:rPr>
            </a:br>
            <a:r>
              <a:rPr lang="cs-CZ" altLang="cs-CZ" sz="1600" i="1" dirty="0">
                <a:solidFill>
                  <a:srgbClr val="002060"/>
                </a:solidFill>
              </a:rPr>
              <a:t/>
            </a:r>
            <a:br>
              <a:rPr lang="cs-CZ" altLang="cs-CZ" sz="1600" i="1" dirty="0">
                <a:solidFill>
                  <a:srgbClr val="002060"/>
                </a:solidFill>
              </a:rPr>
            </a:br>
            <a:r>
              <a:rPr lang="cs-CZ" altLang="cs-CZ" sz="1600" i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cs-CZ" altLang="cs-CZ" sz="1600" i="1" dirty="0" smtClean="0">
                <a:solidFill>
                  <a:schemeClr val="tx2">
                    <a:lumMod val="50000"/>
                  </a:schemeClr>
                </a:solidFill>
              </a:rPr>
              <a:t>neb: Proč to vlastně funguje v každém období a každé společnosti</a:t>
            </a: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000" dirty="0">
                <a:solidFill>
                  <a:srgbClr val="002060"/>
                </a:solidFill>
              </a:rPr>
              <a:t/>
            </a:r>
            <a:br>
              <a:rPr lang="cs-CZ" altLang="cs-CZ" sz="1000" dirty="0">
                <a:solidFill>
                  <a:srgbClr val="002060"/>
                </a:solidFill>
              </a:rPr>
            </a:br>
            <a:r>
              <a:rPr lang="cs-CZ" altLang="cs-CZ" sz="1400" dirty="0">
                <a:solidFill>
                  <a:srgbClr val="002060"/>
                </a:solidFill>
              </a:rPr>
              <a:t/>
            </a:r>
            <a:br>
              <a:rPr lang="cs-CZ" altLang="cs-CZ" sz="1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2400" dirty="0">
                <a:solidFill>
                  <a:srgbClr val="002060"/>
                </a:solidFill>
              </a:rPr>
              <a:t/>
            </a:r>
            <a:br>
              <a:rPr lang="cs-CZ" altLang="cs-CZ" sz="2400" dirty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632" y="136391"/>
            <a:ext cx="3009216" cy="404034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5898720" y="136391"/>
            <a:ext cx="3188817" cy="404034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3353" y="2569464"/>
            <a:ext cx="1312990" cy="2055114"/>
          </a:xfrm>
          <a:prstGeom prst="rect">
            <a:avLst/>
          </a:prstGeom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770632" y="4067491"/>
            <a:ext cx="7518400" cy="376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287D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>   Josef Goebbels	</a:t>
            </a:r>
            <a:r>
              <a:rPr lang="cs-CZ" altLang="cs-CZ" sz="1800" kern="0" dirty="0" smtClean="0">
                <a:solidFill>
                  <a:srgbClr val="FFFFCC"/>
                </a:solidFill>
              </a:rPr>
              <a:t>    </a:t>
            </a:r>
            <a:r>
              <a:rPr lang="cs-CZ" altLang="cs-CZ" sz="1800" kern="0" dirty="0" err="1" smtClean="0">
                <a:solidFill>
                  <a:srgbClr val="FFFFCC"/>
                </a:solidFill>
              </a:rPr>
              <a:t>vs</a:t>
            </a:r>
            <a:r>
              <a:rPr lang="cs-CZ" altLang="cs-CZ" sz="1800" kern="0" dirty="0" smtClean="0">
                <a:solidFill>
                  <a:srgbClr val="FFFFCC"/>
                </a:solidFill>
              </a:rPr>
              <a:t>  </a:t>
            </a:r>
            <a:r>
              <a:rPr lang="cs-CZ" altLang="cs-CZ" sz="1800" kern="0" dirty="0" smtClean="0">
                <a:solidFill>
                  <a:schemeClr val="tx2">
                    <a:lumMod val="50000"/>
                  </a:schemeClr>
                </a:solidFill>
              </a:rPr>
              <a:t>		Umberto </a:t>
            </a:r>
            <a:r>
              <a:rPr lang="cs-CZ" altLang="cs-CZ" sz="1800" kern="0" dirty="0" err="1" smtClean="0">
                <a:solidFill>
                  <a:schemeClr val="tx2">
                    <a:lumMod val="50000"/>
                  </a:schemeClr>
                </a:solidFill>
              </a:rPr>
              <a:t>Eco</a:t>
            </a:r>
            <a:endParaRPr lang="en-GB" altLang="cs-CZ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10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804671" y="3466773"/>
            <a:ext cx="7653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2" y="80812"/>
            <a:ext cx="1410104" cy="189328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88496" y="1988231"/>
            <a:ext cx="227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Josef Goebbels</a:t>
            </a:r>
          </a:p>
          <a:p>
            <a:r>
              <a:rPr lang="cs-CZ" sz="1200" b="1" dirty="0" smtClean="0">
                <a:latin typeface="+mn-lt"/>
              </a:rPr>
              <a:t>1897 - 1945</a:t>
            </a:r>
            <a:endParaRPr lang="cs-CZ" sz="1200" dirty="0">
              <a:latin typeface="+mn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1403601" y="30134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‚strategie‘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moderní masové propagandy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949" y="1247303"/>
            <a:ext cx="4658614" cy="435468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01" y="2090625"/>
            <a:ext cx="4786909" cy="43723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Obdélník 18"/>
          <p:cNvSpPr/>
          <p:nvPr/>
        </p:nvSpPr>
        <p:spPr>
          <a:xfrm>
            <a:off x="5462851" y="1814260"/>
            <a:ext cx="3689167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Nacistická teorie centralizace moci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P. se musí podmanit politickým direktivám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Její účely musí být </a:t>
            </a: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komunikovány všem podřízeným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(třeba i osobně)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Totální kontrola informačních zdrojů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(podle jasného pořadí velení = zde selhal!)</a:t>
            </a: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076950" y="707989"/>
            <a:ext cx="306705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Ovládat přístup k zpravodajských službách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Zdroje: válečné zpravodajství, průzkum veřejného mínění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Vlastní intuice, čekat na odvetu</a:t>
            </a: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0379"/>
            <a:ext cx="4587939" cy="47517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0" name="Obdélník 19"/>
          <p:cNvSpPr/>
          <p:nvPr/>
        </p:nvSpPr>
        <p:spPr>
          <a:xfrm>
            <a:off x="4370830" y="3051343"/>
            <a:ext cx="477317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Plánovat propagandistický zásah před události je jednodušší, nežli konstrukce zpětné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propagandy k události</a:t>
            </a: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21" name="Obrázek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94223"/>
            <a:ext cx="5181349" cy="3391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Obdélník 21"/>
          <p:cNvSpPr/>
          <p:nvPr/>
        </p:nvSpPr>
        <p:spPr>
          <a:xfrm>
            <a:off x="5050004" y="3612625"/>
            <a:ext cx="410201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Propaganda = psychologická válka, politická válka (cíl: poškodit morálku nepřítele)</a:t>
            </a: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184532" y="4164898"/>
            <a:ext cx="596748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Znemožnit přístup nepřítele k informacím, které by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mohl použít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jako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vlastní propagandu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pPr marL="228600" indent="-228600">
              <a:buAutoNum type="arabicPeriod"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Š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ířit zavádějící, propagandistické informace</a:t>
            </a:r>
          </a:p>
          <a:p>
            <a:pPr marL="228600" indent="-228600">
              <a:buAutoNum type="arabicPeriod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Přivést nepřítele k odhalení důležitých (tajných) informací</a:t>
            </a:r>
          </a:p>
          <a:p>
            <a:pPr marL="228600" indent="-228600">
              <a:buAutoNum type="arabicPeriod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Neodkazovat na žádnou aktivitu nepřítele, kdyby tento odkaz mohl mít negativní důsledky pro vlastní stranu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5509497"/>
            <a:ext cx="5674129" cy="57538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Obdélník 16"/>
          <p:cNvSpPr/>
          <p:nvPr/>
        </p:nvSpPr>
        <p:spPr>
          <a:xfrm>
            <a:off x="5462851" y="5770542"/>
            <a:ext cx="3622360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Propaganda se opírá o veřejně přístupný informační materiál (státní návštěvy, dětské skupinky atd.)</a:t>
            </a: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4116105" y="563011"/>
            <a:ext cx="1867801" cy="584775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Role propagandy </a:t>
            </a:r>
          </a:p>
          <a:p>
            <a:r>
              <a:rPr lang="cs-CZ" sz="1600" b="1" dirty="0" smtClean="0">
                <a:solidFill>
                  <a:srgbClr val="FFFF99"/>
                </a:solidFill>
                <a:latin typeface="+mn-lt"/>
              </a:rPr>
              <a:t>ve válce</a:t>
            </a:r>
            <a:endParaRPr lang="cs-CZ" sz="1600" b="1" dirty="0" smtClean="0">
              <a:solidFill>
                <a:srgbClr val="FFFF99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2568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11</a:t>
            </a:fld>
            <a:endParaRPr lang="cs-CZ" altLang="cs-CZ" dirty="0"/>
          </a:p>
        </p:txBody>
      </p:sp>
      <p:sp>
        <p:nvSpPr>
          <p:cNvPr id="5" name="Obdélník 4"/>
          <p:cNvSpPr/>
          <p:nvPr/>
        </p:nvSpPr>
        <p:spPr>
          <a:xfrm>
            <a:off x="804671" y="3466773"/>
            <a:ext cx="76535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  <a:p>
            <a:endParaRPr lang="cs-CZ" sz="1600" dirty="0">
              <a:latin typeface="+mn-lt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2" y="80812"/>
            <a:ext cx="1410104" cy="189328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88496" y="1988231"/>
            <a:ext cx="227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Josef Goebbels</a:t>
            </a:r>
          </a:p>
          <a:p>
            <a:r>
              <a:rPr lang="cs-CZ" sz="1200" b="1" dirty="0" smtClean="0">
                <a:latin typeface="+mn-lt"/>
              </a:rPr>
              <a:t>1897 - 1945</a:t>
            </a:r>
            <a:endParaRPr lang="cs-CZ" sz="1200" dirty="0"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276" y="1133191"/>
            <a:ext cx="5046024" cy="74284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6108700" y="336396"/>
            <a:ext cx="3035300" cy="2308324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Ovládat důležité mediální zdroje: Kina, noviny, </a:t>
            </a:r>
            <a:r>
              <a:rPr lang="cs-CZ" sz="1200" b="1" dirty="0" err="1" smtClean="0">
                <a:solidFill>
                  <a:srgbClr val="800000"/>
                </a:solidFill>
                <a:latin typeface="+mn-lt"/>
              </a:rPr>
              <a:t>radio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   (balance mezi instruktivní a</a:t>
            </a:r>
          </a:p>
          <a:p>
            <a:r>
              <a:rPr lang="cs-CZ" sz="1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  zábavnou částí)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Zkřivené zprávy (</a:t>
            </a:r>
            <a:r>
              <a:rPr lang="cs-CZ" sz="1200" b="1" dirty="0" err="1" smtClean="0">
                <a:solidFill>
                  <a:srgbClr val="800000"/>
                </a:solidFill>
                <a:latin typeface="+mn-lt"/>
              </a:rPr>
              <a:t>fake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err="1" smtClean="0">
                <a:solidFill>
                  <a:srgbClr val="800000"/>
                </a:solidFill>
                <a:latin typeface="+mn-lt"/>
              </a:rPr>
              <a:t>news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Propojení denního zpravodajství s propagandou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Využití fotek (mají větší dopad nežli psané slovo)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Všechny média musí být použity zároveň (aby se dosáhlo cíle propagandy)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32" y="2459801"/>
            <a:ext cx="5220012" cy="563430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Obdélník 23"/>
          <p:cNvSpPr/>
          <p:nvPr/>
        </p:nvSpPr>
        <p:spPr>
          <a:xfrm>
            <a:off x="4965700" y="2700065"/>
            <a:ext cx="4178300" cy="83099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Je důležité se opírat noc nejvíce o pravdu; lži jsou ale užitečným nástrojem, dokud příliš nepodkopávají faktografií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Příliš moc pravdy může být škodlivé</a:t>
            </a: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968" y="3614531"/>
            <a:ext cx="5374494" cy="94203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Obdélník 24"/>
          <p:cNvSpPr/>
          <p:nvPr/>
        </p:nvSpPr>
        <p:spPr>
          <a:xfrm>
            <a:off x="5456395" y="3707037"/>
            <a:ext cx="3687605" cy="156966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Když cíl nepřátelské propagandy je naše reakce, je důležité mlčet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Reakce se musí omezit na zjevné nepravdy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Účinná propaganda nepřítele vyžaduje okamžitou reakci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Mít připravený vlastní propagandistický arsenál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432" y="4987174"/>
            <a:ext cx="5388917" cy="764057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Obdélník 25"/>
          <p:cNvSpPr/>
          <p:nvPr/>
        </p:nvSpPr>
        <p:spPr>
          <a:xfrm>
            <a:off x="4743450" y="5320605"/>
            <a:ext cx="4400550" cy="138499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Cenzura je sestrou propagandy; musí ale byt použitá s mírou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Příliš rozsáhle zadržování informaci nažene lidi do náručí nepřítele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Informace se smí šířit v okamžiku, kdy bude jasné, co vyvolá za reakce (kontrola!)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7" name="Ovál 26"/>
          <p:cNvSpPr/>
          <p:nvPr/>
        </p:nvSpPr>
        <p:spPr bwMode="auto">
          <a:xfrm>
            <a:off x="1545276" y="68867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‚strategie‘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moderní masové propagandy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732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12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2" y="80812"/>
            <a:ext cx="1410104" cy="189328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88496" y="1988231"/>
            <a:ext cx="227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Josef Goebbels</a:t>
            </a:r>
          </a:p>
          <a:p>
            <a:r>
              <a:rPr lang="cs-CZ" sz="1200" b="1" dirty="0" smtClean="0">
                <a:latin typeface="+mn-lt"/>
              </a:rPr>
              <a:t>1897 - 1945</a:t>
            </a:r>
            <a:endParaRPr lang="cs-CZ" sz="12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536" y="834638"/>
            <a:ext cx="5062515" cy="71510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6108699" y="282827"/>
            <a:ext cx="303530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Nepřátelská propaganda se dá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obrátit proti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nepříteli 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4295" y="1658322"/>
            <a:ext cx="5964255" cy="483269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7" name="Obdélník 16"/>
          <p:cNvSpPr/>
          <p:nvPr/>
        </p:nvSpPr>
        <p:spPr>
          <a:xfrm>
            <a:off x="5803900" y="2094926"/>
            <a:ext cx="3340100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Černá propaganda = propaganda z neověřených zdrojů (drby, pomluvy)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563660"/>
            <a:ext cx="5161587" cy="294788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Obdélník 18"/>
          <p:cNvSpPr/>
          <p:nvPr/>
        </p:nvSpPr>
        <p:spPr>
          <a:xfrm>
            <a:off x="4870450" y="2607721"/>
            <a:ext cx="427355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P. je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o to věruhodnější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, čím důležitější osobnost ji přednese</a:t>
            </a: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3410937"/>
            <a:ext cx="3678132" cy="26927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Obdélník 20"/>
          <p:cNvSpPr/>
          <p:nvPr/>
        </p:nvSpPr>
        <p:spPr>
          <a:xfrm>
            <a:off x="3603624" y="3166322"/>
            <a:ext cx="5540375" cy="1015663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Psychologické následky propagandy musí být předem známé, tedy:</a:t>
            </a:r>
          </a:p>
          <a:p>
            <a:r>
              <a:rPr lang="cs-CZ" sz="1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   1. Vlastní propaganda musí být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účinnější nežli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propaganda nepřítele</a:t>
            </a:r>
          </a:p>
          <a:p>
            <a:r>
              <a:rPr lang="cs-CZ" sz="1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   2. P. musí být nasazena v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pravý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okamžik, aby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měla následky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r>
              <a:rPr lang="cs-CZ" sz="1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   3. Téma propagandy musí být dostatečně často zopakované; ale ne tak</a:t>
            </a:r>
          </a:p>
          <a:p>
            <a:r>
              <a:rPr lang="cs-CZ" sz="12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        aby začalo být nevěrohodné</a:t>
            </a: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26045"/>
            <a:ext cx="4221004" cy="5488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3" name="Obdélník 22"/>
          <p:cNvSpPr/>
          <p:nvPr/>
        </p:nvSpPr>
        <p:spPr>
          <a:xfrm>
            <a:off x="4108451" y="4365400"/>
            <a:ext cx="5035549" cy="830997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FF0000"/>
                </a:solidFill>
                <a:latin typeface="+mn-lt"/>
              </a:rPr>
              <a:t>Propaganda es opírá o klišé a stereotypy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usí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být jednoduše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identifikovatelné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Musí být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zasazeny do jednoho a totéž kontextu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Je důležité, vyhnout se </a:t>
            </a: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nejednoznačné terminologií </a:t>
            </a:r>
            <a:endParaRPr lang="cs-CZ" sz="12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5437481"/>
            <a:ext cx="5353050" cy="548886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6" name="Obdélník 25"/>
          <p:cNvSpPr/>
          <p:nvPr/>
        </p:nvSpPr>
        <p:spPr>
          <a:xfrm>
            <a:off x="5161587" y="5582706"/>
            <a:ext cx="3982413" cy="46166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Negativní zprávy z fronty je třeba podávat po douškách a za použití umírňujících formulací</a:t>
            </a:r>
            <a:endParaRPr lang="cs-CZ" sz="1200" b="1" dirty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7" name="Ovál 26"/>
          <p:cNvSpPr/>
          <p:nvPr/>
        </p:nvSpPr>
        <p:spPr bwMode="auto">
          <a:xfrm>
            <a:off x="1403601" y="30134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‚strategie‘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moderní masové propagandy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2397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13</a:t>
            </a:fld>
            <a:endParaRPr lang="cs-CZ" altLang="cs-CZ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32" y="80812"/>
            <a:ext cx="1410104" cy="1893287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88496" y="1988231"/>
            <a:ext cx="22752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Josef Goebbels</a:t>
            </a:r>
          </a:p>
          <a:p>
            <a:r>
              <a:rPr lang="cs-CZ" sz="1200" b="1" dirty="0" smtClean="0">
                <a:latin typeface="+mn-lt"/>
              </a:rPr>
              <a:t>1897 - 1945</a:t>
            </a:r>
            <a:endParaRPr lang="cs-CZ" sz="1200" dirty="0"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2630" y="973284"/>
            <a:ext cx="4370327" cy="48934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7" name="Obdélník 6"/>
          <p:cNvSpPr/>
          <p:nvPr/>
        </p:nvSpPr>
        <p:spPr>
          <a:xfrm>
            <a:off x="5734050" y="274952"/>
            <a:ext cx="3409950" cy="101566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Propaganda musí zbudit strach z prohry války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Propaganda pomáhá zmenšovat pocit strachu tam, kde lidé nemají jiné zdroje k ověřování informací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2630" y="1591681"/>
            <a:ext cx="4869460" cy="52829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2" name="Obdélník 21"/>
          <p:cNvSpPr/>
          <p:nvPr/>
        </p:nvSpPr>
        <p:spPr>
          <a:xfrm>
            <a:off x="5651500" y="1888708"/>
            <a:ext cx="349250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P. má předejít pocitu frustrace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Nevyhnutelné frustrace je nutné zasadit do širšího kontextu</a:t>
            </a: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4" y="2990033"/>
            <a:ext cx="4725960" cy="55504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4" name="Obdélník 23"/>
          <p:cNvSpPr/>
          <p:nvPr/>
        </p:nvSpPr>
        <p:spPr>
          <a:xfrm>
            <a:off x="4511675" y="2729021"/>
            <a:ext cx="4692650" cy="461665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P. kanalizuje lépe agresi, když její cíl je jasně vyznačen (vymezování nepřítele)  </a:t>
            </a: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" y="3846333"/>
            <a:ext cx="5547360" cy="8021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5" name="Ovál 24"/>
          <p:cNvSpPr/>
          <p:nvPr/>
        </p:nvSpPr>
        <p:spPr bwMode="auto">
          <a:xfrm>
            <a:off x="1403601" y="30134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‚strategie‘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moderní masové propagandy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772318" y="4409335"/>
            <a:ext cx="4371682" cy="8309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I sebe nejlepší propaganda narazí na tam, kde jde o základní lidské potřeby (hlad, pudy, víru, úkryt atd.)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800000"/>
                </a:solidFill>
                <a:latin typeface="+mn-lt"/>
              </a:rPr>
              <a:t>Volba smířlivých pojmů pro prudce negativní události je nesmírně důležitá </a:t>
            </a:r>
          </a:p>
        </p:txBody>
      </p:sp>
      <p:sp>
        <p:nvSpPr>
          <p:cNvPr id="14" name="Obdélník 13"/>
          <p:cNvSpPr/>
          <p:nvPr/>
        </p:nvSpPr>
        <p:spPr>
          <a:xfrm>
            <a:off x="1807727" y="5451647"/>
            <a:ext cx="4239266" cy="83099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600" b="1" dirty="0" smtClean="0">
                <a:solidFill>
                  <a:srgbClr val="FFFFCC"/>
                </a:solidFill>
                <a:latin typeface="+mn-lt"/>
              </a:rPr>
              <a:t>Facit: Co platí pouze dneska a co by se dalo aplikovat na raný novověk, středověk?</a:t>
            </a:r>
          </a:p>
        </p:txBody>
      </p:sp>
    </p:spTree>
    <p:extLst>
      <p:ext uri="{BB962C8B-B14F-4D97-AF65-F5344CB8AC3E}">
        <p14:creationId xmlns:p14="http://schemas.microsoft.com/office/powerpoint/2010/main" val="4250790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5" y="328828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3.10.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952093"/>
            <a:ext cx="8419241" cy="13331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</a:t>
            </a:r>
            <a:r>
              <a:rPr lang="cs-CZ" sz="1800" b="1" dirty="0" smtClean="0">
                <a:latin typeface="+mn-lt"/>
              </a:rPr>
              <a:t>články od Umberta </a:t>
            </a:r>
            <a:r>
              <a:rPr lang="cs-CZ" sz="1800" b="1" dirty="0" err="1" smtClean="0">
                <a:latin typeface="+mn-lt"/>
              </a:rPr>
              <a:t>Eca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>
                <a:latin typeface="+mn-lt"/>
              </a:rPr>
              <a:t>F</a:t>
            </a:r>
            <a:r>
              <a:rPr lang="cs-CZ" sz="1800" b="1" i="1" dirty="0" err="1" smtClean="0">
                <a:latin typeface="+mn-lt"/>
              </a:rPr>
              <a:t>ür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eine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semiologische</a:t>
            </a:r>
            <a:r>
              <a:rPr lang="cs-CZ" sz="1800" b="1" i="1" dirty="0" smtClean="0">
                <a:latin typeface="+mn-lt"/>
              </a:rPr>
              <a:t> Guerilla,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S. 166-177‘</a:t>
            </a:r>
            <a:r>
              <a:rPr lang="cs-CZ" sz="1800" b="1" dirty="0" smtClean="0">
                <a:latin typeface="+mn-lt"/>
              </a:rPr>
              <a:t>) a Leonarda W. </a:t>
            </a:r>
            <a:r>
              <a:rPr lang="cs-CZ" sz="1800" b="1" dirty="0" err="1" smtClean="0">
                <a:latin typeface="+mn-lt"/>
              </a:rPr>
              <a:t>Dooba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 smtClean="0">
                <a:latin typeface="+mn-lt"/>
              </a:rPr>
              <a:t>Goebbles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Principles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of</a:t>
            </a:r>
            <a:r>
              <a:rPr lang="cs-CZ" sz="1800" b="1" i="1" dirty="0" smtClean="0">
                <a:latin typeface="+mn-lt"/>
              </a:rPr>
              <a:t> Propaganda</a:t>
            </a:r>
            <a:r>
              <a:rPr lang="cs-CZ" sz="1800" b="1" dirty="0" smtClean="0">
                <a:latin typeface="+mn-lt"/>
              </a:rPr>
              <a:t>‘)</a:t>
            </a:r>
            <a:endParaRPr lang="cs-CZ" sz="18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Kdo jsou autoři, ve které době píšou?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O </a:t>
            </a:r>
            <a:r>
              <a:rPr lang="cs-CZ" sz="1400" b="1" dirty="0" smtClean="0">
                <a:latin typeface="+mn-lt"/>
              </a:rPr>
              <a:t>čem se v článcích pojednává, jak spolu souvisí, v čem se liší? 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vypište a vyjmenujte nejdůležitější poznatky z článků</a:t>
            </a:r>
            <a:endParaRPr lang="cs-CZ" sz="1400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376925"/>
            <a:ext cx="8419241" cy="1146577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latin typeface="+mn-lt"/>
              </a:rPr>
              <a:t>Přineste příklad něčeho (obrázek, text, krátký videozáznam) který je pro vás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spojen s představou propagandy, představte ho v plénu (3-5 min)</a:t>
            </a:r>
            <a:endParaRPr lang="cs-CZ" sz="1600" b="1" dirty="0">
              <a:latin typeface="+mn-lt"/>
            </a:endParaRP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600" b="1" dirty="0" smtClean="0">
                <a:latin typeface="+mn-lt"/>
              </a:rPr>
              <a:t>- jste si poprvé uvědomili (na kterém příkladu), že existuje něco jako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propaganda? </a:t>
            </a:r>
            <a:endParaRPr lang="cs-CZ" sz="1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92" y="365009"/>
            <a:ext cx="5531104" cy="31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05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5" y="2812900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10</a:t>
            </a:r>
            <a:r>
              <a:rPr lang="cs-CZ" altLang="cs-CZ" dirty="0" smtClean="0">
                <a:solidFill>
                  <a:srgbClr val="C00000"/>
                </a:solidFill>
              </a:rPr>
              <a:t>.10</a:t>
            </a:r>
            <a:r>
              <a:rPr lang="cs-CZ" altLang="cs-CZ" dirty="0" smtClean="0">
                <a:solidFill>
                  <a:srgbClr val="C00000"/>
                </a:solidFill>
              </a:rPr>
              <a:t>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338967" y="3560711"/>
            <a:ext cx="8658728" cy="2959832"/>
          </a:xfrm>
          <a:prstGeom prst="rect">
            <a:avLst/>
          </a:prstGeom>
          <a:solidFill>
            <a:srgbClr val="FF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 smtClean="0">
                <a:latin typeface="+mn-lt"/>
              </a:rPr>
              <a:t>Vytváření představ o propagandě, genese pojmu (články na vybrání: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</a:t>
            </a:r>
            <a:r>
              <a:rPr lang="cs-CZ" sz="1800" b="1" i="1" dirty="0" err="1" smtClean="0">
                <a:latin typeface="+mn-lt"/>
              </a:rPr>
              <a:t>Lippman</a:t>
            </a:r>
            <a:r>
              <a:rPr lang="cs-CZ" sz="1800" b="1" i="1" dirty="0" smtClean="0">
                <a:latin typeface="+mn-lt"/>
              </a:rPr>
              <a:t>, public </a:t>
            </a:r>
            <a:r>
              <a:rPr lang="cs-CZ" sz="1800" b="1" i="1" dirty="0" err="1" smtClean="0">
                <a:latin typeface="+mn-lt"/>
              </a:rPr>
              <a:t>opinion</a:t>
            </a:r>
            <a:r>
              <a:rPr lang="cs-CZ" sz="1800" b="1" i="1" dirty="0" smtClean="0">
                <a:latin typeface="+mn-lt"/>
              </a:rPr>
              <a:t>, </a:t>
            </a:r>
            <a:r>
              <a:rPr lang="cs-CZ" sz="1800" b="1" i="1" dirty="0" err="1" smtClean="0">
                <a:latin typeface="+mn-lt"/>
              </a:rPr>
              <a:t>Bernays</a:t>
            </a:r>
            <a:r>
              <a:rPr lang="cs-CZ" sz="1800" b="1" i="1" dirty="0" smtClean="0">
                <a:latin typeface="+mn-lt"/>
              </a:rPr>
              <a:t>; </a:t>
            </a:r>
            <a:r>
              <a:rPr lang="cs-CZ" sz="1800" b="1" i="1" dirty="0" err="1" smtClean="0">
                <a:latin typeface="+mn-lt"/>
              </a:rPr>
              <a:t>Manipulating</a:t>
            </a:r>
            <a:r>
              <a:rPr lang="cs-CZ" sz="1800" b="1" i="1" dirty="0" smtClean="0">
                <a:latin typeface="+mn-lt"/>
              </a:rPr>
              <a:t> public </a:t>
            </a:r>
            <a:r>
              <a:rPr lang="cs-CZ" sz="1800" b="1" i="1" dirty="0" err="1" smtClean="0">
                <a:latin typeface="+mn-lt"/>
              </a:rPr>
              <a:t>opinion</a:t>
            </a:r>
            <a:r>
              <a:rPr lang="cs-CZ" sz="1800" b="1" i="1" dirty="0" smtClean="0">
                <a:latin typeface="+mn-lt"/>
              </a:rPr>
              <a:t>; </a:t>
            </a:r>
            <a:r>
              <a:rPr lang="cs-CZ" sz="1800" b="1" i="1" dirty="0" err="1" smtClean="0">
                <a:latin typeface="+mn-lt"/>
              </a:rPr>
              <a:t>Guilday</a:t>
            </a:r>
            <a:r>
              <a:rPr lang="cs-CZ" sz="1800" b="1" i="1" dirty="0" smtClean="0">
                <a:latin typeface="+mn-lt"/>
              </a:rPr>
              <a:t>,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</a:t>
            </a:r>
            <a:r>
              <a:rPr lang="cs-CZ" sz="1800" b="1" i="1" dirty="0" err="1" smtClean="0">
                <a:latin typeface="+mn-lt"/>
              </a:rPr>
              <a:t>Sacred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Congragation</a:t>
            </a:r>
            <a:r>
              <a:rPr lang="cs-CZ" sz="1800" b="1" i="1" dirty="0" smtClean="0">
                <a:latin typeface="+mn-lt"/>
              </a:rPr>
              <a:t>; </a:t>
            </a:r>
            <a:r>
              <a:rPr lang="cs-CZ" sz="1800" b="1" i="1" dirty="0" err="1" smtClean="0">
                <a:latin typeface="+mn-lt"/>
              </a:rPr>
              <a:t>Laswell</a:t>
            </a:r>
            <a:r>
              <a:rPr lang="cs-CZ" sz="1800" b="1" i="1" dirty="0" smtClean="0">
                <a:latin typeface="+mn-lt"/>
              </a:rPr>
              <a:t>, </a:t>
            </a:r>
            <a:r>
              <a:rPr lang="cs-CZ" sz="1800" b="1" i="1" dirty="0" err="1" smtClean="0">
                <a:latin typeface="+mn-lt"/>
              </a:rPr>
              <a:t>Theory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of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politcal</a:t>
            </a:r>
            <a:r>
              <a:rPr lang="cs-CZ" sz="1800" b="1" i="1" dirty="0" smtClean="0">
                <a:latin typeface="+mn-lt"/>
              </a:rPr>
              <a:t> propaganda; </a:t>
            </a:r>
            <a:r>
              <a:rPr lang="cs-CZ" sz="1800" b="1" i="1" dirty="0" err="1" smtClean="0">
                <a:latin typeface="+mn-lt"/>
              </a:rPr>
              <a:t>Doob</a:t>
            </a:r>
            <a:r>
              <a:rPr lang="cs-CZ" sz="1800" b="1" i="1" dirty="0" smtClean="0">
                <a:latin typeface="+mn-lt"/>
              </a:rPr>
              <a:t>,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Psychology/Propaganda; </a:t>
            </a:r>
            <a:r>
              <a:rPr lang="cs-CZ" sz="1800" b="1" i="1" dirty="0" err="1" smtClean="0">
                <a:latin typeface="+mn-lt"/>
              </a:rPr>
              <a:t>Postman</a:t>
            </a:r>
            <a:r>
              <a:rPr lang="cs-CZ" sz="1800" b="1" i="1" dirty="0" smtClean="0">
                <a:latin typeface="+mn-lt"/>
              </a:rPr>
              <a:t>, Propaganda; </a:t>
            </a:r>
            <a:r>
              <a:rPr lang="cs-CZ" sz="1800" b="1" i="1" dirty="0" err="1" smtClean="0">
                <a:latin typeface="+mn-lt"/>
              </a:rPr>
              <a:t>Paupie</a:t>
            </a:r>
            <a:r>
              <a:rPr lang="cs-CZ" sz="1800" b="1" i="1" dirty="0" smtClean="0">
                <a:latin typeface="+mn-lt"/>
              </a:rPr>
              <a:t>, </a:t>
            </a:r>
            <a:r>
              <a:rPr lang="cs-CZ" sz="1800" b="1" i="1" dirty="0" err="1" smtClean="0">
                <a:latin typeface="+mn-lt"/>
              </a:rPr>
              <a:t>Was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versteht</a:t>
            </a:r>
            <a:r>
              <a:rPr lang="cs-CZ" sz="1800" b="1" i="1" dirty="0" smtClean="0">
                <a:latin typeface="+mn-lt"/>
              </a:rPr>
              <a:t>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man </a:t>
            </a:r>
            <a:r>
              <a:rPr lang="cs-CZ" sz="1800" b="1" i="1" dirty="0" err="1" smtClean="0">
                <a:latin typeface="+mn-lt"/>
              </a:rPr>
              <a:t>unter</a:t>
            </a:r>
            <a:r>
              <a:rPr lang="cs-CZ" sz="1800" b="1" i="1" dirty="0" smtClean="0">
                <a:latin typeface="+mn-lt"/>
              </a:rPr>
              <a:t> ‚</a:t>
            </a:r>
            <a:r>
              <a:rPr lang="cs-CZ" sz="1800" b="1" i="1" dirty="0" err="1" smtClean="0">
                <a:latin typeface="+mn-lt"/>
              </a:rPr>
              <a:t>öffentlicher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Meinung</a:t>
            </a:r>
            <a:r>
              <a:rPr lang="cs-CZ" sz="1800" b="1" i="1" dirty="0" smtClean="0">
                <a:latin typeface="+mn-lt"/>
              </a:rPr>
              <a:t>?‘)</a:t>
            </a:r>
            <a:endParaRPr lang="cs-CZ" sz="1800" b="1" i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</a:t>
            </a:r>
            <a:endParaRPr lang="cs-CZ" sz="1400" b="1" dirty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     - Vyberte si článek (napište mi který); kdo je autor? O čem píše? Kdy píše?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Představte nejdůležitější teze v plénu (5-10 min.)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Představte aspekt, který vás nejvíce zaujal – s čím na opak nesouhlasíte</a:t>
            </a:r>
          </a:p>
          <a:p>
            <a:r>
              <a:rPr lang="cs-CZ" sz="1400" b="1" dirty="0" smtClean="0">
                <a:latin typeface="+mn-lt"/>
              </a:rPr>
              <a:t>     - Jak souvisí váš článek s všeobecnou tematikou ‚propagandy‘?</a:t>
            </a:r>
          </a:p>
          <a:p>
            <a:r>
              <a:rPr lang="cs-CZ" sz="1400" b="1" dirty="0">
                <a:latin typeface="+mn-lt"/>
              </a:rPr>
              <a:t> </a:t>
            </a:r>
            <a:r>
              <a:rPr lang="cs-CZ" sz="1400" b="1" dirty="0" smtClean="0">
                <a:latin typeface="+mn-lt"/>
              </a:rPr>
              <a:t>    - Na kterou dobu se vztahuje?</a:t>
            </a:r>
            <a:endParaRPr lang="cs-CZ" sz="1400" b="1" dirty="0"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55" y="411674"/>
            <a:ext cx="5382940" cy="296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9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5" y="328828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3.10.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952093"/>
            <a:ext cx="8419241" cy="13331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</a:t>
            </a:r>
            <a:r>
              <a:rPr lang="cs-CZ" sz="1800" b="1" dirty="0" smtClean="0">
                <a:latin typeface="+mn-lt"/>
              </a:rPr>
              <a:t>články od Umberta </a:t>
            </a:r>
            <a:r>
              <a:rPr lang="cs-CZ" sz="1800" b="1" dirty="0" err="1" smtClean="0">
                <a:latin typeface="+mn-lt"/>
              </a:rPr>
              <a:t>Eca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>
                <a:latin typeface="+mn-lt"/>
              </a:rPr>
              <a:t>F</a:t>
            </a:r>
            <a:r>
              <a:rPr lang="cs-CZ" sz="1800" b="1" i="1" dirty="0" err="1" smtClean="0">
                <a:latin typeface="+mn-lt"/>
              </a:rPr>
              <a:t>ür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eine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semiologische</a:t>
            </a:r>
            <a:r>
              <a:rPr lang="cs-CZ" sz="1800" b="1" i="1" dirty="0" smtClean="0">
                <a:latin typeface="+mn-lt"/>
              </a:rPr>
              <a:t> Guerilla,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S. 166-177‘</a:t>
            </a:r>
            <a:r>
              <a:rPr lang="cs-CZ" sz="1800" b="1" dirty="0" smtClean="0">
                <a:latin typeface="+mn-lt"/>
              </a:rPr>
              <a:t>) a Leonarda W. </a:t>
            </a:r>
            <a:r>
              <a:rPr lang="cs-CZ" sz="1800" b="1" dirty="0" err="1" smtClean="0">
                <a:latin typeface="+mn-lt"/>
              </a:rPr>
              <a:t>Dooba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 smtClean="0">
                <a:latin typeface="+mn-lt"/>
              </a:rPr>
              <a:t>Goebbles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Principles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of</a:t>
            </a:r>
            <a:r>
              <a:rPr lang="cs-CZ" sz="1800" b="1" i="1" dirty="0" smtClean="0">
                <a:latin typeface="+mn-lt"/>
              </a:rPr>
              <a:t> Propaganda</a:t>
            </a:r>
            <a:r>
              <a:rPr lang="cs-CZ" sz="1800" b="1" dirty="0" smtClean="0">
                <a:latin typeface="+mn-lt"/>
              </a:rPr>
              <a:t>‘)</a:t>
            </a:r>
            <a:endParaRPr lang="cs-CZ" sz="18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Kdo jsou autoři, ve které době píšou?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O </a:t>
            </a:r>
            <a:r>
              <a:rPr lang="cs-CZ" sz="1400" b="1" dirty="0" smtClean="0">
                <a:latin typeface="+mn-lt"/>
              </a:rPr>
              <a:t>čem se v článcích pojednává, jak spolu souvisí, v čem se liší? 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vypište a vyjmenujte nejdůležitější poznatky z článků</a:t>
            </a:r>
            <a:endParaRPr lang="cs-CZ" sz="1400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376925"/>
            <a:ext cx="8419241" cy="114657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latin typeface="+mn-lt"/>
              </a:rPr>
              <a:t>Přineste příklad něčeho (obrázek, text, krátký videozáznam) který je pro vás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spojen s představou propagandy, představte ho v plénu (3-5 min)</a:t>
            </a:r>
            <a:endParaRPr lang="cs-CZ" sz="1600" b="1" dirty="0">
              <a:latin typeface="+mn-lt"/>
            </a:endParaRP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600" b="1" dirty="0" smtClean="0">
                <a:latin typeface="+mn-lt"/>
              </a:rPr>
              <a:t>- jste si poprvé uvědomili (na kterém příkladu), že existuje něco jako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propaganda? </a:t>
            </a:r>
            <a:endParaRPr lang="cs-CZ" sz="1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92" y="365009"/>
            <a:ext cx="5531104" cy="31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8455" y="3288287"/>
            <a:ext cx="7518400" cy="559391"/>
          </a:xfrm>
        </p:spPr>
        <p:txBody>
          <a:bodyPr/>
          <a:lstStyle/>
          <a:p>
            <a:r>
              <a:rPr lang="cs-CZ" altLang="cs-CZ" dirty="0">
                <a:solidFill>
                  <a:srgbClr val="C00000"/>
                </a:solidFill>
              </a:rPr>
              <a:t>Úkoly </a:t>
            </a:r>
            <a:r>
              <a:rPr lang="cs-CZ" altLang="cs-CZ" dirty="0" smtClean="0">
                <a:solidFill>
                  <a:srgbClr val="C00000"/>
                </a:solidFill>
              </a:rPr>
              <a:t>3.10.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78454" y="3952093"/>
            <a:ext cx="8419241" cy="1333139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indent="-342900">
              <a:buAutoNum type="arabicPeriod"/>
            </a:pPr>
            <a:r>
              <a:rPr lang="cs-CZ" sz="1800" b="1" dirty="0">
                <a:latin typeface="+mn-lt"/>
              </a:rPr>
              <a:t>Předčtěte si </a:t>
            </a:r>
            <a:r>
              <a:rPr lang="cs-CZ" sz="1800" b="1" dirty="0" smtClean="0">
                <a:latin typeface="+mn-lt"/>
              </a:rPr>
              <a:t>články od Umberta </a:t>
            </a:r>
            <a:r>
              <a:rPr lang="cs-CZ" sz="1800" b="1" dirty="0" err="1" smtClean="0">
                <a:latin typeface="+mn-lt"/>
              </a:rPr>
              <a:t>Eca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>
                <a:latin typeface="+mn-lt"/>
              </a:rPr>
              <a:t>F</a:t>
            </a:r>
            <a:r>
              <a:rPr lang="cs-CZ" sz="1800" b="1" i="1" dirty="0" err="1" smtClean="0">
                <a:latin typeface="+mn-lt"/>
              </a:rPr>
              <a:t>ür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eine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semiologische</a:t>
            </a:r>
            <a:r>
              <a:rPr lang="cs-CZ" sz="1800" b="1" i="1" dirty="0" smtClean="0">
                <a:latin typeface="+mn-lt"/>
              </a:rPr>
              <a:t> Guerilla,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S. 166-177‘</a:t>
            </a:r>
            <a:r>
              <a:rPr lang="cs-CZ" sz="1800" b="1" dirty="0" smtClean="0">
                <a:latin typeface="+mn-lt"/>
              </a:rPr>
              <a:t>) a Leonarda W. </a:t>
            </a:r>
            <a:r>
              <a:rPr lang="cs-CZ" sz="1800" b="1" dirty="0" err="1" smtClean="0">
                <a:latin typeface="+mn-lt"/>
              </a:rPr>
              <a:t>Dooba</a:t>
            </a:r>
            <a:r>
              <a:rPr lang="cs-CZ" sz="1800" b="1" dirty="0" smtClean="0">
                <a:latin typeface="+mn-lt"/>
              </a:rPr>
              <a:t> (‚</a:t>
            </a:r>
            <a:r>
              <a:rPr lang="cs-CZ" sz="1800" b="1" i="1" dirty="0" err="1" smtClean="0">
                <a:latin typeface="+mn-lt"/>
              </a:rPr>
              <a:t>Goebbles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Principles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of</a:t>
            </a:r>
            <a:r>
              <a:rPr lang="cs-CZ" sz="1800" b="1" i="1" dirty="0" smtClean="0">
                <a:latin typeface="+mn-lt"/>
              </a:rPr>
              <a:t> Propaganda</a:t>
            </a:r>
            <a:r>
              <a:rPr lang="cs-CZ" sz="1800" b="1" dirty="0" smtClean="0">
                <a:latin typeface="+mn-lt"/>
              </a:rPr>
              <a:t>‘)</a:t>
            </a:r>
            <a:endParaRPr lang="cs-CZ" sz="18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Kdo jsou autoři, ve které době píšou?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O </a:t>
            </a:r>
            <a:r>
              <a:rPr lang="cs-CZ" sz="1400" b="1" dirty="0" smtClean="0">
                <a:latin typeface="+mn-lt"/>
              </a:rPr>
              <a:t>čem se v článcích pojednává, jak spolu souvisí, v čem se liší? </a:t>
            </a:r>
            <a:endParaRPr lang="cs-CZ" sz="1400" b="1" dirty="0">
              <a:latin typeface="+mn-lt"/>
            </a:endParaRPr>
          </a:p>
          <a:p>
            <a:r>
              <a:rPr lang="cs-CZ" sz="1400" b="1" dirty="0">
                <a:latin typeface="+mn-lt"/>
              </a:rPr>
              <a:t>     - </a:t>
            </a:r>
            <a:r>
              <a:rPr lang="cs-CZ" sz="1400" b="1" dirty="0" smtClean="0">
                <a:latin typeface="+mn-lt"/>
              </a:rPr>
              <a:t>vypište a vyjmenujte nejdůležitější poznatky z článků</a:t>
            </a:r>
            <a:endParaRPr lang="cs-CZ" sz="1400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78454" y="5376925"/>
            <a:ext cx="8419241" cy="1146577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>
                <a:latin typeface="+mn-lt"/>
              </a:rPr>
              <a:t>2. </a:t>
            </a:r>
            <a:r>
              <a:rPr lang="cs-CZ" sz="1600" b="1" dirty="0" smtClean="0">
                <a:latin typeface="+mn-lt"/>
              </a:rPr>
              <a:t>Přineste příklad něčeho (obrázek, text, krátký videozáznam) který je pro vás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spojen s představou propagandy, představte ho v plénu (3-5 min)</a:t>
            </a:r>
            <a:endParaRPr lang="cs-CZ" sz="1600" b="1" dirty="0">
              <a:latin typeface="+mn-lt"/>
            </a:endParaRPr>
          </a:p>
          <a:p>
            <a:r>
              <a:rPr lang="cs-CZ" sz="1600" b="1" dirty="0">
                <a:latin typeface="+mn-lt"/>
              </a:rPr>
              <a:t>    </a:t>
            </a:r>
            <a:r>
              <a:rPr lang="cs-CZ" sz="1600" b="1" dirty="0" smtClean="0">
                <a:latin typeface="+mn-lt"/>
              </a:rPr>
              <a:t>- jste si poprvé uvědomili (na kterém příkladu), že existuje něco jako </a:t>
            </a:r>
          </a:p>
          <a:p>
            <a:r>
              <a:rPr lang="cs-CZ" sz="1600" b="1" dirty="0">
                <a:latin typeface="+mn-lt"/>
              </a:rPr>
              <a:t> </a:t>
            </a:r>
            <a:r>
              <a:rPr lang="cs-CZ" sz="1600" b="1" dirty="0" smtClean="0">
                <a:latin typeface="+mn-lt"/>
              </a:rPr>
              <a:t>     propaganda? </a:t>
            </a:r>
            <a:endParaRPr lang="cs-CZ" sz="1800" b="1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592" y="365009"/>
            <a:ext cx="5531104" cy="311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498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46" y="136391"/>
            <a:ext cx="2275238" cy="30548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6484832" y="117100"/>
            <a:ext cx="2426258" cy="30741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0046" y="678944"/>
            <a:ext cx="1312990" cy="205511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58440" y="3191257"/>
            <a:ext cx="227523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+mn-lt"/>
              </a:rPr>
              <a:t>Josef Goebbels</a:t>
            </a:r>
          </a:p>
          <a:p>
            <a:r>
              <a:rPr lang="cs-CZ" sz="1600" b="1" dirty="0" smtClean="0">
                <a:latin typeface="+mn-lt"/>
              </a:rPr>
              <a:t>1897 - 1945</a:t>
            </a:r>
            <a:endParaRPr lang="cs-CZ" sz="1600" dirty="0">
              <a:latin typeface="+mn-lt"/>
            </a:endParaRPr>
          </a:p>
        </p:txBody>
      </p:sp>
      <p:sp>
        <p:nvSpPr>
          <p:cNvPr id="6" name="Blesk 5"/>
          <p:cNvSpPr/>
          <p:nvPr/>
        </p:nvSpPr>
        <p:spPr bwMode="auto">
          <a:xfrm rot="1680227">
            <a:off x="4362941" y="849569"/>
            <a:ext cx="914400" cy="914400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Obdélník 15"/>
          <p:cNvSpPr>
            <a:spLocks noChangeArrowheads="1"/>
          </p:cNvSpPr>
          <p:nvPr/>
        </p:nvSpPr>
        <p:spPr bwMode="auto">
          <a:xfrm>
            <a:off x="4672568" y="2857781"/>
            <a:ext cx="2719388" cy="3539430"/>
          </a:xfrm>
          <a:prstGeom prst="rect">
            <a:avLst/>
          </a:prstGeom>
          <a:solidFill>
            <a:srgbClr val="FFFF00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Italský filozof, </a:t>
            </a:r>
            <a:r>
              <a:rPr lang="cs-CZ" altLang="cs-CZ" sz="1400" b="1" dirty="0" err="1" smtClean="0"/>
              <a:t>semiolog</a:t>
            </a:r>
            <a:r>
              <a:rPr lang="cs-CZ" altLang="cs-CZ" sz="1400" b="1" dirty="0" smtClean="0"/>
              <a:t>,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cs-CZ" altLang="cs-CZ" sz="1400" b="1" dirty="0" smtClean="0"/>
              <a:t>    estetik, spisovatel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Od roku 1971 působil na Univerzitě v </a:t>
            </a:r>
            <a:r>
              <a:rPr lang="cs-CZ" altLang="cs-CZ" sz="1400" b="1" dirty="0" err="1" smtClean="0"/>
              <a:t>Bologne</a:t>
            </a:r>
            <a:r>
              <a:rPr lang="cs-CZ" altLang="cs-CZ" sz="1400" b="1" dirty="0" smtClean="0"/>
              <a:t>, od </a:t>
            </a:r>
            <a:r>
              <a:rPr lang="cs-CZ" altLang="cs-CZ" sz="1400" b="1" dirty="0" err="1" smtClean="0"/>
              <a:t>polviny</a:t>
            </a:r>
            <a:r>
              <a:rPr lang="cs-CZ" altLang="cs-CZ" sz="1400" b="1" dirty="0" smtClean="0"/>
              <a:t> 80tých let i v </a:t>
            </a:r>
            <a:r>
              <a:rPr lang="cs-CZ" altLang="cs-CZ" sz="1400" b="1" dirty="0" err="1" smtClean="0"/>
              <a:t>Princtonu</a:t>
            </a:r>
            <a:endParaRPr lang="cs-CZ" altLang="cs-CZ" sz="1400" b="1" dirty="0" smtClean="0"/>
          </a:p>
          <a:p>
            <a:pPr>
              <a:spcBef>
                <a:spcPct val="0"/>
              </a:spcBef>
              <a:buNone/>
              <a:defRPr/>
            </a:pPr>
            <a:endParaRPr lang="cs-CZ" altLang="cs-CZ" sz="1400" b="1" dirty="0" smtClean="0"/>
          </a:p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Známý pro své postmoderní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400" b="1" dirty="0" smtClean="0"/>
              <a:t>   romány, vědecké eseje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400" b="1" dirty="0" smtClean="0"/>
              <a:t>   (Jméno Růže,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400" b="1" dirty="0" smtClean="0"/>
              <a:t>   </a:t>
            </a:r>
            <a:r>
              <a:rPr lang="cs-CZ" altLang="cs-CZ" sz="1400" b="1" dirty="0" err="1" smtClean="0"/>
              <a:t>Faucaultovo</a:t>
            </a:r>
            <a:r>
              <a:rPr lang="cs-CZ" altLang="cs-CZ" sz="1400" b="1" dirty="0" smtClean="0"/>
              <a:t> kyvadlo,   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400" b="1" dirty="0" smtClean="0"/>
              <a:t>   </a:t>
            </a:r>
            <a:r>
              <a:rPr lang="cs-CZ" altLang="cs-CZ" sz="1400" b="1" dirty="0" err="1" smtClean="0"/>
              <a:t>Baudolino</a:t>
            </a:r>
            <a:r>
              <a:rPr lang="cs-CZ" altLang="cs-CZ" sz="1400" b="1" dirty="0" smtClean="0"/>
              <a:t>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400" b="1" dirty="0" smtClean="0"/>
              <a:t>   Tajný plamen královny 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400" b="1" dirty="0" smtClean="0"/>
              <a:t>   </a:t>
            </a:r>
            <a:r>
              <a:rPr lang="cs-CZ" altLang="cs-CZ" sz="1400" b="1" dirty="0" err="1" smtClean="0"/>
              <a:t>Loany</a:t>
            </a:r>
            <a:r>
              <a:rPr lang="cs-CZ" altLang="cs-CZ" sz="1400" b="1" dirty="0" smtClean="0"/>
              <a:t>,</a:t>
            </a: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cs-CZ" altLang="cs-CZ" sz="1400" b="1" dirty="0" smtClean="0"/>
              <a:t>   Pražský hřbitov, číslo jedna)</a:t>
            </a:r>
          </a:p>
        </p:txBody>
      </p:sp>
      <p:sp>
        <p:nvSpPr>
          <p:cNvPr id="12" name="Obdélník 11"/>
          <p:cNvSpPr/>
          <p:nvPr/>
        </p:nvSpPr>
        <p:spPr>
          <a:xfrm>
            <a:off x="7339419" y="3191257"/>
            <a:ext cx="22752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+mn-lt"/>
              </a:rPr>
              <a:t>Umberto </a:t>
            </a:r>
            <a:r>
              <a:rPr lang="cs-CZ" sz="1600" b="1" dirty="0" err="1" smtClean="0">
                <a:latin typeface="+mn-lt"/>
              </a:rPr>
              <a:t>Eco</a:t>
            </a:r>
            <a:endParaRPr lang="cs-CZ" sz="16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1932 - 2016</a:t>
            </a:r>
            <a:endParaRPr lang="cs-CZ" sz="1400" dirty="0">
              <a:latin typeface="+mn-lt"/>
            </a:endParaRPr>
          </a:p>
        </p:txBody>
      </p:sp>
      <p:sp>
        <p:nvSpPr>
          <p:cNvPr id="14" name="Obdélník 15"/>
          <p:cNvSpPr>
            <a:spLocks noChangeArrowheads="1"/>
          </p:cNvSpPr>
          <p:nvPr/>
        </p:nvSpPr>
        <p:spPr bwMode="auto">
          <a:xfrm>
            <a:off x="1896957" y="2862634"/>
            <a:ext cx="2719388" cy="357020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Říšský ministr propagandy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Zmocněnec pro vedení totální války velitel domobrany</a:t>
            </a:r>
          </a:p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Jeden s nejbližších spolupracovníku Hitlera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800" b="1" dirty="0" smtClean="0"/>
          </a:p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Stratég nesmírně účinné státní propagandy, která působila na širokou veřejnost</a:t>
            </a:r>
          </a:p>
          <a:p>
            <a:pPr>
              <a:spcBef>
                <a:spcPct val="0"/>
              </a:spcBef>
              <a:buNone/>
              <a:defRPr/>
            </a:pPr>
            <a:endParaRPr lang="cs-CZ" altLang="cs-CZ" sz="800" b="1" dirty="0"/>
          </a:p>
          <a:p>
            <a:pPr marL="171450" indent="-171450">
              <a:spcBef>
                <a:spcPct val="0"/>
              </a:spcBef>
              <a:defRPr/>
            </a:pPr>
            <a:r>
              <a:rPr lang="cs-CZ" altLang="cs-CZ" sz="1400" b="1" dirty="0" smtClean="0"/>
              <a:t>Ponechal deník z let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  1925 až 1945, který je 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  hlavním pramenem pro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  jeho život, představy o</a:t>
            </a:r>
          </a:p>
          <a:p>
            <a:pPr>
              <a:spcBef>
                <a:spcPct val="0"/>
              </a:spcBef>
              <a:buNone/>
              <a:defRPr/>
            </a:pPr>
            <a:r>
              <a:rPr lang="cs-CZ" altLang="cs-CZ" sz="1400" b="1" dirty="0"/>
              <a:t> </a:t>
            </a:r>
            <a:r>
              <a:rPr lang="cs-CZ" altLang="cs-CZ" sz="1400" b="1" dirty="0" smtClean="0"/>
              <a:t>   ovlivňování mas </a:t>
            </a:r>
            <a:endParaRPr lang="cs-CZ" altLang="cs-CZ" sz="1200" b="1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06" y="4613153"/>
            <a:ext cx="1778000" cy="1778000"/>
          </a:xfrm>
          <a:prstGeom prst="rect">
            <a:avLst/>
          </a:prstGeom>
        </p:spPr>
      </p:pic>
      <p:sp>
        <p:nvSpPr>
          <p:cNvPr id="15" name="Obdélník 14"/>
          <p:cNvSpPr/>
          <p:nvPr/>
        </p:nvSpPr>
        <p:spPr>
          <a:xfrm>
            <a:off x="91054" y="6391153"/>
            <a:ext cx="253682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+mn-lt"/>
              </a:rPr>
              <a:t>Goebbelsovy deníky</a:t>
            </a:r>
          </a:p>
          <a:p>
            <a:r>
              <a:rPr lang="cs-CZ" sz="1000" b="1" dirty="0" smtClean="0">
                <a:latin typeface="+mn-lt"/>
              </a:rPr>
              <a:t> (kritická edice)  </a:t>
            </a:r>
            <a:endParaRPr lang="cs-CZ" sz="1000" dirty="0">
              <a:latin typeface="+mn-lt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8179" y="4075605"/>
            <a:ext cx="1248865" cy="1915437"/>
          </a:xfrm>
          <a:prstGeom prst="rect">
            <a:avLst/>
          </a:prstGeom>
        </p:spPr>
      </p:pic>
      <p:sp>
        <p:nvSpPr>
          <p:cNvPr id="17" name="Obdélník 16"/>
          <p:cNvSpPr/>
          <p:nvPr/>
        </p:nvSpPr>
        <p:spPr>
          <a:xfrm>
            <a:off x="7527090" y="5991042"/>
            <a:ext cx="15534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b="1" dirty="0" smtClean="0">
                <a:latin typeface="+mn-lt"/>
              </a:rPr>
              <a:t>Z periferie </a:t>
            </a:r>
            <a:r>
              <a:rPr lang="cs-CZ" sz="1000" b="1" dirty="0" err="1" smtClean="0">
                <a:latin typeface="+mn-lt"/>
              </a:rPr>
              <a:t>ipéria</a:t>
            </a:r>
            <a:endParaRPr lang="cs-CZ" sz="1000" b="1" dirty="0" smtClean="0">
              <a:latin typeface="+mn-lt"/>
            </a:endParaRPr>
          </a:p>
          <a:p>
            <a:r>
              <a:rPr lang="cs-CZ" sz="1000" b="1" dirty="0" smtClean="0">
                <a:latin typeface="+mn-lt"/>
              </a:rPr>
              <a:t>(eseje), </a:t>
            </a:r>
            <a:r>
              <a:rPr lang="cs-CZ" sz="1000" b="1" dirty="0" err="1" smtClean="0">
                <a:latin typeface="+mn-lt"/>
              </a:rPr>
              <a:t>Bompiani</a:t>
            </a:r>
            <a:r>
              <a:rPr lang="cs-CZ" sz="1000" b="1" dirty="0" smtClean="0">
                <a:latin typeface="+mn-lt"/>
              </a:rPr>
              <a:t> 1967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570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12" grpId="0"/>
      <p:bldP spid="14" grpId="0" animBg="1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5</a:t>
            </a:fld>
            <a:endParaRPr lang="cs-CZ" altLang="cs-CZ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256" y="1970830"/>
            <a:ext cx="2275238" cy="305486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5487588" y="1891215"/>
            <a:ext cx="2426258" cy="30741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0046" y="678944"/>
            <a:ext cx="1312990" cy="2055114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1490256" y="5025696"/>
            <a:ext cx="22752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+mn-lt"/>
              </a:rPr>
              <a:t>Josef Goebbels</a:t>
            </a:r>
          </a:p>
          <a:p>
            <a:r>
              <a:rPr lang="cs-CZ" sz="1400" b="1" dirty="0" smtClean="0">
                <a:latin typeface="+mn-lt"/>
              </a:rPr>
              <a:t>1897 - 1945</a:t>
            </a:r>
            <a:endParaRPr lang="cs-CZ" sz="1400" dirty="0">
              <a:latin typeface="+mn-lt"/>
            </a:endParaRPr>
          </a:p>
        </p:txBody>
      </p:sp>
      <p:sp>
        <p:nvSpPr>
          <p:cNvPr id="6" name="Blesk 5"/>
          <p:cNvSpPr/>
          <p:nvPr/>
        </p:nvSpPr>
        <p:spPr bwMode="auto">
          <a:xfrm rot="1680227">
            <a:off x="4362941" y="849569"/>
            <a:ext cx="914400" cy="914400"/>
          </a:xfrm>
          <a:prstGeom prst="lightningBolt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5563098" y="5025696"/>
            <a:ext cx="22752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b="1" dirty="0" smtClean="0">
                <a:latin typeface="+mn-lt"/>
              </a:rPr>
              <a:t>Umberto </a:t>
            </a:r>
            <a:r>
              <a:rPr lang="cs-CZ" sz="1600" b="1" dirty="0" err="1" smtClean="0">
                <a:latin typeface="+mn-lt"/>
              </a:rPr>
              <a:t>Eco</a:t>
            </a:r>
            <a:endParaRPr lang="cs-CZ" sz="1600" b="1" dirty="0" smtClean="0">
              <a:latin typeface="+mn-lt"/>
            </a:endParaRPr>
          </a:p>
          <a:p>
            <a:r>
              <a:rPr lang="cs-CZ" sz="1400" b="1" dirty="0" smtClean="0">
                <a:latin typeface="+mn-lt"/>
              </a:rPr>
              <a:t>1932 - 2016</a:t>
            </a:r>
            <a:endParaRPr lang="cs-CZ" sz="1400" dirty="0">
              <a:latin typeface="+mn-lt"/>
            </a:endParaRPr>
          </a:p>
        </p:txBody>
      </p:sp>
      <p:sp>
        <p:nvSpPr>
          <p:cNvPr id="16" name="Ovál 15"/>
          <p:cNvSpPr/>
          <p:nvPr/>
        </p:nvSpPr>
        <p:spPr bwMode="auto">
          <a:xfrm>
            <a:off x="213453" y="1298951"/>
            <a:ext cx="2967229" cy="815100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‚strategie‘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moderní masové propagandy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18" name="Ovál 17"/>
          <p:cNvSpPr/>
          <p:nvPr/>
        </p:nvSpPr>
        <p:spPr bwMode="auto">
          <a:xfrm>
            <a:off x="6043342" y="1222509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Propaganda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ommunikační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proces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5460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6</a:t>
            </a:fld>
            <a:endParaRPr lang="cs-CZ" altLang="cs-CZ" dirty="0"/>
          </a:p>
        </p:txBody>
      </p:sp>
      <p:sp>
        <p:nvSpPr>
          <p:cNvPr id="25" name="Ovál 24"/>
          <p:cNvSpPr/>
          <p:nvPr/>
        </p:nvSpPr>
        <p:spPr bwMode="auto">
          <a:xfrm>
            <a:off x="2120566" y="88432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Propaganda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ommunikační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proces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087871" y="1254830"/>
            <a:ext cx="2839548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„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Dnes patří stát tomu, kdo ovládá komunikační prostředky“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Z komunikace se stal průmysl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142674" y="88432"/>
            <a:ext cx="1841144" cy="2332796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42674" y="2421228"/>
            <a:ext cx="22752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Umberto </a:t>
            </a:r>
            <a:r>
              <a:rPr lang="cs-CZ" sz="1400" b="1" dirty="0" err="1" smtClean="0">
                <a:latin typeface="+mn-lt"/>
              </a:rPr>
              <a:t>Eco</a:t>
            </a:r>
            <a:endParaRPr lang="cs-CZ" sz="1400" b="1" dirty="0" smtClean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1932 - 2016</a:t>
            </a:r>
            <a:endParaRPr lang="cs-CZ" sz="1200" dirty="0">
              <a:latin typeface="+mn-lt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49977" y="3018894"/>
            <a:ext cx="5066408" cy="181588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Není to tak jednoduché; medium se rovná sdělení, ale též nemusí (kódy, kanály, media mají různé funkce!)</a:t>
            </a:r>
          </a:p>
          <a:p>
            <a:r>
              <a:rPr lang="cs-CZ" sz="1400" dirty="0" smtClean="0">
                <a:latin typeface="+mn-lt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dirty="0" smtClean="0">
                <a:latin typeface="+mn-lt"/>
              </a:rPr>
              <a:t>kanibal s budíkem: Každý má svobodu, číst sdělení individuálně</a:t>
            </a:r>
          </a:p>
          <a:p>
            <a:endParaRPr lang="cs-CZ" sz="1400" dirty="0">
              <a:latin typeface="+mn-lt"/>
            </a:endParaRPr>
          </a:p>
          <a:p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= Důležitější nežli kontrola medií, je kontrola </a:t>
            </a:r>
          </a:p>
          <a:p>
            <a:r>
              <a:rPr lang="cs-CZ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 komunikačního procesu</a:t>
            </a:r>
            <a:endParaRPr lang="cs-CZ" sz="14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5633571" y="4494074"/>
            <a:ext cx="2056534" cy="1938992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dirty="0">
                <a:latin typeface="+mn-lt"/>
              </a:rPr>
              <a:t>Každá nová forma </a:t>
            </a:r>
            <a:r>
              <a:rPr lang="cs-CZ" sz="1200" dirty="0" smtClean="0">
                <a:latin typeface="+mn-lt"/>
              </a:rPr>
              <a:t>médií sděluje informace jiným způsobem. To vyžaduje </a:t>
            </a:r>
            <a:r>
              <a:rPr lang="cs-CZ" sz="1200" dirty="0">
                <a:latin typeface="+mn-lt"/>
              </a:rPr>
              <a:t>zapojení nových filtrů při sledování a poslechu těchto </a:t>
            </a:r>
            <a:r>
              <a:rPr lang="cs-CZ" sz="1200" dirty="0" smtClean="0">
                <a:latin typeface="+mn-lt"/>
              </a:rPr>
              <a:t>sdělení</a:t>
            </a:r>
          </a:p>
          <a:p>
            <a:endParaRPr lang="cs-CZ" sz="1200" dirty="0" smtClean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= Pokrok je podpořen  technologickým vývojem</a:t>
            </a:r>
          </a:p>
          <a:p>
            <a:r>
              <a:rPr lang="cs-CZ" sz="1200" b="1" dirty="0" smtClean="0">
                <a:latin typeface="+mn-lt"/>
              </a:rPr>
              <a:t>medií</a:t>
            </a:r>
            <a:endParaRPr lang="cs-CZ" sz="1200" b="1" dirty="0">
              <a:latin typeface="+mn-lt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781" y="133940"/>
            <a:ext cx="1728216" cy="247711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5484392" y="77541"/>
            <a:ext cx="1744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cs-CZ" sz="1400" b="1" dirty="0" err="1" smtClean="0">
                <a:latin typeface="+mn-lt"/>
              </a:rPr>
              <a:t>Marshall</a:t>
            </a:r>
            <a:r>
              <a:rPr lang="cs-CZ" sz="1400" b="1" dirty="0" smtClean="0">
                <a:latin typeface="+mn-lt"/>
              </a:rPr>
              <a:t> </a:t>
            </a:r>
            <a:r>
              <a:rPr lang="cs-CZ" sz="1400" b="1" dirty="0" err="1" smtClean="0">
                <a:latin typeface="+mn-lt"/>
              </a:rPr>
              <a:t>McLuhan</a:t>
            </a:r>
            <a:endParaRPr lang="cs-CZ" sz="1400" b="1" dirty="0" smtClean="0">
              <a:latin typeface="+mn-lt"/>
            </a:endParaRPr>
          </a:p>
          <a:p>
            <a:pPr algn="r"/>
            <a:r>
              <a:rPr lang="cs-CZ" sz="1400" b="1" dirty="0" smtClean="0">
                <a:latin typeface="+mn-lt"/>
              </a:rPr>
              <a:t>1911-1980</a:t>
            </a:r>
            <a:endParaRPr lang="cs-CZ" sz="1400" b="1" dirty="0">
              <a:latin typeface="+mn-lt"/>
            </a:endParaRPr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898" y="600761"/>
            <a:ext cx="1619375" cy="249919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9" name="Obdélník 18"/>
          <p:cNvSpPr/>
          <p:nvPr/>
        </p:nvSpPr>
        <p:spPr>
          <a:xfrm>
            <a:off x="5591560" y="3201567"/>
            <a:ext cx="2182995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dirty="0" smtClean="0">
                <a:solidFill>
                  <a:srgbClr val="C00000"/>
                </a:solidFill>
                <a:latin typeface="+mn-lt"/>
              </a:rPr>
              <a:t>„</a:t>
            </a:r>
            <a:r>
              <a:rPr lang="cs-CZ" sz="1400" b="1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medium </a:t>
            </a:r>
            <a:r>
              <a:rPr lang="cs-CZ" sz="1400" b="1" dirty="0" err="1" smtClean="0">
                <a:solidFill>
                  <a:srgbClr val="C00000"/>
                </a:solidFill>
                <a:latin typeface="+mn-lt"/>
              </a:rPr>
              <a:t>is</a:t>
            </a:r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  <a:latin typeface="+mn-lt"/>
              </a:rPr>
              <a:t>the</a:t>
            </a:r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400" b="1" dirty="0" err="1" smtClean="0">
                <a:solidFill>
                  <a:srgbClr val="C00000"/>
                </a:solidFill>
                <a:latin typeface="+mn-lt"/>
              </a:rPr>
              <a:t>message</a:t>
            </a:r>
            <a:r>
              <a:rPr lang="cs-CZ" sz="1400" b="1" dirty="0" smtClean="0">
                <a:solidFill>
                  <a:srgbClr val="C00000"/>
                </a:solidFill>
                <a:latin typeface="+mn-lt"/>
              </a:rPr>
              <a:t>“ (1964)</a:t>
            </a:r>
          </a:p>
          <a:p>
            <a:endParaRPr lang="cs-CZ" sz="1200" dirty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Medium = vše co má sociální následky </a:t>
            </a:r>
          </a:p>
          <a:p>
            <a:r>
              <a:rPr lang="cs-CZ" sz="1200" b="1" dirty="0" smtClean="0">
                <a:latin typeface="+mn-lt"/>
              </a:rPr>
              <a:t>(tedy i: kolo, elektřina atd.)</a:t>
            </a:r>
            <a:endParaRPr lang="cs-CZ" sz="1200" b="1" dirty="0">
              <a:latin typeface="+mn-lt"/>
            </a:endParaRPr>
          </a:p>
        </p:txBody>
      </p:sp>
      <p:pic>
        <p:nvPicPr>
          <p:cNvPr id="13" name="Obrázek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752" y="2667449"/>
            <a:ext cx="1171245" cy="4090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2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7</a:t>
            </a:fld>
            <a:endParaRPr lang="cs-CZ" altLang="cs-CZ" dirty="0"/>
          </a:p>
        </p:txBody>
      </p:sp>
      <p:sp>
        <p:nvSpPr>
          <p:cNvPr id="25" name="Ovál 24"/>
          <p:cNvSpPr/>
          <p:nvPr/>
        </p:nvSpPr>
        <p:spPr bwMode="auto">
          <a:xfrm>
            <a:off x="2120566" y="88432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Propaganda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ommunikační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proces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946362" y="2267339"/>
            <a:ext cx="211336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Komunikační řetězec: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142674" y="88432"/>
            <a:ext cx="1841144" cy="2332796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42674" y="2421228"/>
            <a:ext cx="22752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Umberto </a:t>
            </a:r>
            <a:r>
              <a:rPr lang="cs-CZ" sz="1400" b="1" dirty="0" err="1" smtClean="0">
                <a:latin typeface="+mn-lt"/>
              </a:rPr>
              <a:t>Eco</a:t>
            </a:r>
            <a:endParaRPr lang="cs-CZ" sz="1400" b="1" dirty="0" smtClean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1932 - 2016</a:t>
            </a:r>
            <a:endParaRPr lang="cs-CZ" sz="12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35" y="3668137"/>
            <a:ext cx="1197257" cy="119725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54" y="3714316"/>
            <a:ext cx="1094232" cy="1094232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2" t="6292" r="5627" b="7094"/>
          <a:stretch/>
        </p:blipFill>
        <p:spPr>
          <a:xfrm>
            <a:off x="7598664" y="3668137"/>
            <a:ext cx="1179575" cy="1140257"/>
          </a:xfrm>
          <a:prstGeom prst="rect">
            <a:avLst/>
          </a:prstGeom>
        </p:spPr>
      </p:pic>
      <p:sp>
        <p:nvSpPr>
          <p:cNvPr id="10" name="Šipka doprava 9"/>
          <p:cNvSpPr/>
          <p:nvPr/>
        </p:nvSpPr>
        <p:spPr bwMode="auto">
          <a:xfrm>
            <a:off x="6400800" y="4074121"/>
            <a:ext cx="1197864" cy="41474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Šipka doprava 14"/>
          <p:cNvSpPr/>
          <p:nvPr/>
        </p:nvSpPr>
        <p:spPr bwMode="auto">
          <a:xfrm>
            <a:off x="1567177" y="4097325"/>
            <a:ext cx="1499115" cy="41474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7"/>
          <a:srcRect l="10913" r="7276"/>
          <a:stretch/>
        </p:blipFill>
        <p:spPr>
          <a:xfrm>
            <a:off x="3169925" y="3697593"/>
            <a:ext cx="1236388" cy="1167800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 bwMode="auto">
          <a:xfrm>
            <a:off x="4544568" y="4097325"/>
            <a:ext cx="515154" cy="41474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495339" y="3302356"/>
            <a:ext cx="727647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v</a:t>
            </a:r>
            <a:r>
              <a:rPr lang="cs-CZ" sz="1200" b="1" dirty="0" smtClean="0">
                <a:latin typeface="+mn-lt"/>
              </a:rPr>
              <a:t>ysílač </a:t>
            </a:r>
            <a:endParaRPr lang="cs-CZ" sz="1200" b="1" dirty="0"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7774556" y="3302355"/>
            <a:ext cx="804902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přijímač </a:t>
            </a:r>
            <a:endParaRPr lang="cs-CZ" sz="1200" b="1" dirty="0"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364168" y="3314369"/>
            <a:ext cx="847902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medium </a:t>
            </a:r>
            <a:endParaRPr lang="cs-CZ" sz="1200" b="1" dirty="0">
              <a:latin typeface="+mn-lt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5224936" y="3314369"/>
            <a:ext cx="971067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informace</a:t>
            </a:r>
            <a:endParaRPr lang="cs-CZ" sz="1200" b="1" dirty="0">
              <a:latin typeface="+mn-lt"/>
            </a:endParaRPr>
          </a:p>
        </p:txBody>
      </p:sp>
      <p:sp>
        <p:nvSpPr>
          <p:cNvPr id="13" name="Čárový bublinový popisek 1 12"/>
          <p:cNvSpPr/>
          <p:nvPr/>
        </p:nvSpPr>
        <p:spPr bwMode="auto">
          <a:xfrm>
            <a:off x="6196003" y="2607347"/>
            <a:ext cx="1628624" cy="612648"/>
          </a:xfrm>
          <a:prstGeom prst="borderCallout1">
            <a:avLst>
              <a:gd name="adj1" fmla="val 48111"/>
              <a:gd name="adj2" fmla="val 683"/>
              <a:gd name="adj3" fmla="val 114947"/>
              <a:gd name="adj4" fmla="val -28669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Vysílač musí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používat </a:t>
            </a:r>
            <a:r>
              <a:rPr kumimoji="0" lang="cs-CZ" sz="1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stejný kód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 smtClean="0">
                <a:latin typeface="+mn-lt"/>
              </a:rPr>
              <a:t>Jako přijímač 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cxnSp>
        <p:nvCxnSpPr>
          <p:cNvPr id="23" name="Přímá spojnice 22"/>
          <p:cNvCxnSpPr/>
          <p:nvPr/>
        </p:nvCxnSpPr>
        <p:spPr bwMode="auto">
          <a:xfrm>
            <a:off x="7112559" y="3189076"/>
            <a:ext cx="661997" cy="6820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" name="Přímá spojnice 27"/>
          <p:cNvCxnSpPr/>
          <p:nvPr/>
        </p:nvCxnSpPr>
        <p:spPr bwMode="auto">
          <a:xfrm flipH="1">
            <a:off x="1273057" y="2926156"/>
            <a:ext cx="4920790" cy="82843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" name="Obdélník 30"/>
          <p:cNvSpPr/>
          <p:nvPr/>
        </p:nvSpPr>
        <p:spPr>
          <a:xfrm>
            <a:off x="4435415" y="3559093"/>
            <a:ext cx="664200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signál </a:t>
            </a:r>
            <a:endParaRPr lang="cs-CZ" sz="1200" b="1" dirty="0">
              <a:latin typeface="+mn-lt"/>
            </a:endParaRPr>
          </a:p>
        </p:txBody>
      </p:sp>
      <p:cxnSp>
        <p:nvCxnSpPr>
          <p:cNvPr id="32" name="Přímá spojnice 31"/>
          <p:cNvCxnSpPr>
            <a:endCxn id="30" idx="3"/>
          </p:cNvCxnSpPr>
          <p:nvPr/>
        </p:nvCxnSpPr>
        <p:spPr bwMode="auto">
          <a:xfrm>
            <a:off x="6041171" y="4648200"/>
            <a:ext cx="1260878" cy="5138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7" name="Obdélník 36"/>
          <p:cNvSpPr/>
          <p:nvPr/>
        </p:nvSpPr>
        <p:spPr>
          <a:xfrm>
            <a:off x="8262469" y="4607336"/>
            <a:ext cx="51577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kód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1026516" y="4597338"/>
            <a:ext cx="51577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kód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3066292" y="5227376"/>
            <a:ext cx="2317693" cy="738664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cs-CZ" sz="1400" b="1" dirty="0">
                <a:solidFill>
                  <a:srgbClr val="800000"/>
                </a:solidFill>
                <a:latin typeface="+mn-lt"/>
              </a:rPr>
              <a:t>m</a:t>
            </a: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nohovýznamnost kódů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Stěžuje komunikaci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Může být záměrem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cxnSp>
        <p:nvCxnSpPr>
          <p:cNvPr id="40" name="Přímá spojnice 39"/>
          <p:cNvCxnSpPr>
            <a:endCxn id="39" idx="1"/>
          </p:cNvCxnSpPr>
          <p:nvPr/>
        </p:nvCxnSpPr>
        <p:spPr bwMode="auto">
          <a:xfrm>
            <a:off x="1530067" y="4866652"/>
            <a:ext cx="1536225" cy="730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Přímá spojnice 41"/>
          <p:cNvCxnSpPr>
            <a:stCxn id="39" idx="3"/>
            <a:endCxn id="37" idx="1"/>
          </p:cNvCxnSpPr>
          <p:nvPr/>
        </p:nvCxnSpPr>
        <p:spPr bwMode="auto">
          <a:xfrm flipV="1">
            <a:off x="5383985" y="4761225"/>
            <a:ext cx="2878484" cy="8354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Čárový bublinový popisek 1 29"/>
          <p:cNvSpPr/>
          <p:nvPr/>
        </p:nvSpPr>
        <p:spPr bwMode="auto">
          <a:xfrm>
            <a:off x="5710469" y="5162030"/>
            <a:ext cx="3183160" cy="937265"/>
          </a:xfrm>
          <a:prstGeom prst="borderCallout1">
            <a:avLst>
              <a:gd name="adj1" fmla="val 1913"/>
              <a:gd name="adj2" fmla="val 48139"/>
              <a:gd name="adj3" fmla="val -50724"/>
              <a:gd name="adj4" fmla="val 64386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dirty="0">
                <a:latin typeface="+mn-lt"/>
              </a:rPr>
              <a:t>v</a:t>
            </a:r>
            <a:r>
              <a:rPr lang="cs-CZ" sz="1200" dirty="0" smtClean="0">
                <a:latin typeface="+mn-lt"/>
              </a:rPr>
              <a:t>ysílač dělá ze signálu sdělení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cs-CZ" sz="1200" dirty="0" smtClean="0">
              <a:latin typeface="+mn-lt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Tohle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sdělení je 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zatím prázdným tvarem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,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který se naplní až s </a:t>
            </a:r>
            <a:r>
              <a:rPr kumimoji="0" lang="cs-CZ" sz="12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pomocí různých kódů </a:t>
            </a:r>
            <a:endParaRPr kumimoji="0" lang="cs-CZ" sz="1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46" name="Obdélník 45"/>
          <p:cNvSpPr/>
          <p:nvPr/>
        </p:nvSpPr>
        <p:spPr>
          <a:xfrm>
            <a:off x="4294844" y="4661235"/>
            <a:ext cx="664200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kanál </a:t>
            </a:r>
            <a:endParaRPr lang="cs-CZ" sz="1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26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8</a:t>
            </a:fld>
            <a:endParaRPr lang="cs-CZ" altLang="cs-CZ" dirty="0"/>
          </a:p>
        </p:txBody>
      </p:sp>
      <p:sp>
        <p:nvSpPr>
          <p:cNvPr id="25" name="Ovál 24"/>
          <p:cNvSpPr/>
          <p:nvPr/>
        </p:nvSpPr>
        <p:spPr bwMode="auto">
          <a:xfrm>
            <a:off x="2120566" y="88432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Propaganda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ommunikační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proces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166825" y="1123850"/>
            <a:ext cx="211336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Masová komunikace: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142674" y="88432"/>
            <a:ext cx="1841144" cy="2332796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42674" y="2421228"/>
            <a:ext cx="22752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Umberto </a:t>
            </a:r>
            <a:r>
              <a:rPr lang="cs-CZ" sz="1400" b="1" dirty="0" err="1" smtClean="0">
                <a:latin typeface="+mn-lt"/>
              </a:rPr>
              <a:t>Eco</a:t>
            </a:r>
            <a:endParaRPr lang="cs-CZ" sz="1400" b="1" dirty="0" smtClean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1932 - 2016</a:t>
            </a:r>
            <a:endParaRPr lang="cs-CZ" sz="12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79" y="1605798"/>
            <a:ext cx="1197257" cy="11972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/>
          <a:srcRect l="10913" r="7276"/>
          <a:stretch/>
        </p:blipFill>
        <p:spPr>
          <a:xfrm>
            <a:off x="3352687" y="2592078"/>
            <a:ext cx="1236388" cy="1167800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 bwMode="auto">
          <a:xfrm rot="2087995">
            <a:off x="3308055" y="2555044"/>
            <a:ext cx="515154" cy="41474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934355" y="2702615"/>
            <a:ext cx="727647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v</a:t>
            </a:r>
            <a:r>
              <a:rPr lang="cs-CZ" sz="1200" b="1" dirty="0" smtClean="0">
                <a:latin typeface="+mn-lt"/>
              </a:rPr>
              <a:t>ysílač </a:t>
            </a:r>
            <a:endParaRPr lang="cs-CZ" sz="1200" b="1" dirty="0"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084222" y="2605776"/>
            <a:ext cx="804902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přijímač </a:t>
            </a:r>
            <a:endParaRPr lang="cs-CZ" sz="1200" b="1" dirty="0">
              <a:latin typeface="+mn-lt"/>
            </a:endParaRPr>
          </a:p>
        </p:txBody>
      </p:sp>
      <p:sp>
        <p:nvSpPr>
          <p:cNvPr id="21" name="Obdélník 20"/>
          <p:cNvSpPr/>
          <p:nvPr/>
        </p:nvSpPr>
        <p:spPr>
          <a:xfrm>
            <a:off x="3604180" y="1801379"/>
            <a:ext cx="984895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Technické medium =</a:t>
            </a:r>
          </a:p>
          <a:p>
            <a:r>
              <a:rPr lang="cs-CZ" sz="1200" b="1" dirty="0" smtClean="0">
                <a:latin typeface="+mn-lt"/>
              </a:rPr>
              <a:t>kanál</a:t>
            </a:r>
            <a:endParaRPr lang="cs-CZ" sz="1200" b="1" dirty="0">
              <a:latin typeface="+mn-lt"/>
            </a:endParaRPr>
          </a:p>
        </p:txBody>
      </p:sp>
      <p:sp>
        <p:nvSpPr>
          <p:cNvPr id="13" name="Čárový bublinový popisek 1 12"/>
          <p:cNvSpPr/>
          <p:nvPr/>
        </p:nvSpPr>
        <p:spPr bwMode="auto">
          <a:xfrm>
            <a:off x="6084222" y="2941841"/>
            <a:ext cx="2576715" cy="612648"/>
          </a:xfrm>
          <a:prstGeom prst="borderCallout1">
            <a:avLst>
              <a:gd name="adj1" fmla="val 97862"/>
              <a:gd name="adj2" fmla="val 53001"/>
              <a:gd name="adj3" fmla="val 170029"/>
              <a:gd name="adj4" fmla="val 2318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Moderní společnost 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variancí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názorů a přesvědčení</a:t>
            </a:r>
            <a:r>
              <a:rPr lang="cs-CZ" sz="1200" b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C00000"/>
                </a:solidFill>
                <a:latin typeface="+mn-lt"/>
              </a:rPr>
              <a:t>= </a:t>
            </a:r>
            <a:r>
              <a:rPr lang="cs-CZ" sz="1200" b="1" baseline="0" dirty="0" smtClean="0">
                <a:solidFill>
                  <a:srgbClr val="C00000"/>
                </a:solidFill>
                <a:latin typeface="+mn-lt"/>
              </a:rPr>
              <a:t>rozmanitost</a:t>
            </a:r>
            <a:r>
              <a:rPr lang="cs-CZ" sz="1200" b="1" dirty="0" smtClean="0">
                <a:solidFill>
                  <a:srgbClr val="C00000"/>
                </a:solidFill>
                <a:latin typeface="+mn-lt"/>
              </a:rPr>
              <a:t> interpretace kódů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313054" y="3785429"/>
            <a:ext cx="1820902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Zjednodušený kód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52" y="3417915"/>
            <a:ext cx="491737" cy="478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94" y="3925523"/>
            <a:ext cx="3701143" cy="2659583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 bwMode="auto">
          <a:xfrm rot="2484041">
            <a:off x="4398473" y="3204573"/>
            <a:ext cx="1511988" cy="41474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32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9</a:t>
            </a:fld>
            <a:endParaRPr lang="cs-CZ" altLang="cs-CZ" dirty="0"/>
          </a:p>
        </p:txBody>
      </p:sp>
      <p:sp>
        <p:nvSpPr>
          <p:cNvPr id="25" name="Ovál 24"/>
          <p:cNvSpPr/>
          <p:nvPr/>
        </p:nvSpPr>
        <p:spPr bwMode="auto">
          <a:xfrm>
            <a:off x="2120566" y="88432"/>
            <a:ext cx="2967229" cy="814094"/>
          </a:xfrm>
          <a:prstGeom prst="ellipse">
            <a:avLst/>
          </a:prstGeom>
          <a:solidFill>
            <a:srgbClr val="FF5050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>
                <a:solidFill>
                  <a:schemeClr val="tx2">
                    <a:lumMod val="50000"/>
                  </a:schemeClr>
                </a:solidFill>
                <a:latin typeface="+mj-lt"/>
              </a:rPr>
              <a:t>Propaganda =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err="1">
                <a:solidFill>
                  <a:schemeClr val="tx2">
                    <a:lumMod val="50000"/>
                  </a:schemeClr>
                </a:solidFill>
                <a:latin typeface="+mj-lt"/>
              </a:rPr>
              <a:t>k</a:t>
            </a: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ommunikační</a:t>
            </a:r>
            <a:r>
              <a:rPr kumimoji="0" lang="cs-CZ" sz="1400" b="1" i="0" u="none" strike="noStrike" cap="none" normalizeH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proces</a:t>
            </a:r>
            <a:endParaRPr kumimoji="0" lang="cs-CZ" sz="1400" b="1" i="0" u="none" strike="noStrike" cap="none" normalizeH="0" baseline="0" dirty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2166825" y="1123850"/>
            <a:ext cx="2113360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Masová komunikace: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14" name="Obrázek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53"/>
          <a:stretch/>
        </p:blipFill>
        <p:spPr>
          <a:xfrm>
            <a:off x="142674" y="88432"/>
            <a:ext cx="1841144" cy="2332796"/>
          </a:xfrm>
          <a:prstGeom prst="rect">
            <a:avLst/>
          </a:prstGeom>
        </p:spPr>
      </p:pic>
      <p:sp>
        <p:nvSpPr>
          <p:cNvPr id="16" name="Obdélník 15"/>
          <p:cNvSpPr/>
          <p:nvPr/>
        </p:nvSpPr>
        <p:spPr>
          <a:xfrm>
            <a:off x="142674" y="2421228"/>
            <a:ext cx="2275238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Umberto </a:t>
            </a:r>
            <a:r>
              <a:rPr lang="cs-CZ" sz="1400" b="1" dirty="0" err="1" smtClean="0">
                <a:latin typeface="+mn-lt"/>
              </a:rPr>
              <a:t>Eco</a:t>
            </a:r>
            <a:endParaRPr lang="cs-CZ" sz="1400" b="1" dirty="0" smtClean="0">
              <a:latin typeface="+mn-lt"/>
            </a:endParaRPr>
          </a:p>
          <a:p>
            <a:r>
              <a:rPr lang="cs-CZ" sz="1200" b="1" dirty="0" smtClean="0">
                <a:latin typeface="+mn-lt"/>
              </a:rPr>
              <a:t>1932 - 2016</a:t>
            </a:r>
            <a:endParaRPr lang="cs-CZ" sz="1200" dirty="0">
              <a:latin typeface="+mn-lt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79" y="1605798"/>
            <a:ext cx="1197257" cy="1197257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 rotWithShape="1">
          <a:blip r:embed="rId5"/>
          <a:srcRect l="10913" r="7276"/>
          <a:stretch/>
        </p:blipFill>
        <p:spPr>
          <a:xfrm>
            <a:off x="3352687" y="2592078"/>
            <a:ext cx="1236388" cy="1167800"/>
          </a:xfrm>
          <a:prstGeom prst="rect">
            <a:avLst/>
          </a:prstGeom>
        </p:spPr>
      </p:pic>
      <p:sp>
        <p:nvSpPr>
          <p:cNvPr id="18" name="Šipka doprava 17"/>
          <p:cNvSpPr/>
          <p:nvPr/>
        </p:nvSpPr>
        <p:spPr bwMode="auto">
          <a:xfrm rot="2087995">
            <a:off x="3308055" y="2555044"/>
            <a:ext cx="515154" cy="41474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1934355" y="2702615"/>
            <a:ext cx="727647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>
                <a:latin typeface="+mn-lt"/>
              </a:rPr>
              <a:t>v</a:t>
            </a:r>
            <a:r>
              <a:rPr lang="cs-CZ" sz="1200" b="1" dirty="0" smtClean="0">
                <a:latin typeface="+mn-lt"/>
              </a:rPr>
              <a:t>ysílač </a:t>
            </a:r>
            <a:endParaRPr lang="cs-CZ" sz="1200" b="1" dirty="0">
              <a:latin typeface="+mn-lt"/>
            </a:endParaRPr>
          </a:p>
        </p:txBody>
      </p:sp>
      <p:sp>
        <p:nvSpPr>
          <p:cNvPr id="20" name="Obdélník 19"/>
          <p:cNvSpPr/>
          <p:nvPr/>
        </p:nvSpPr>
        <p:spPr>
          <a:xfrm>
            <a:off x="6084222" y="2605776"/>
            <a:ext cx="804902" cy="27699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přijímač </a:t>
            </a:r>
            <a:endParaRPr lang="cs-CZ" sz="1200" b="1" dirty="0">
              <a:latin typeface="+mn-lt"/>
            </a:endParaRPr>
          </a:p>
        </p:txBody>
      </p:sp>
      <p:sp>
        <p:nvSpPr>
          <p:cNvPr id="13" name="Čárový bublinový popisek 1 12"/>
          <p:cNvSpPr/>
          <p:nvPr/>
        </p:nvSpPr>
        <p:spPr bwMode="auto">
          <a:xfrm>
            <a:off x="6084222" y="2941841"/>
            <a:ext cx="2576715" cy="612648"/>
          </a:xfrm>
          <a:prstGeom prst="borderCallout1">
            <a:avLst>
              <a:gd name="adj1" fmla="val 97862"/>
              <a:gd name="adj2" fmla="val 53001"/>
              <a:gd name="adj3" fmla="val 170029"/>
              <a:gd name="adj4" fmla="val 23181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Moderní společnost s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variancí</a:t>
            </a:r>
            <a:r>
              <a:rPr kumimoji="0" lang="cs-CZ" sz="1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 názorů a přesvědčení</a:t>
            </a:r>
            <a:r>
              <a:rPr lang="cs-CZ" sz="1200" b="1" dirty="0" smtClean="0">
                <a:solidFill>
                  <a:srgbClr val="C00000"/>
                </a:solidFill>
                <a:latin typeface="+mn-lt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200" b="1" dirty="0" smtClean="0">
                <a:solidFill>
                  <a:srgbClr val="C00000"/>
                </a:solidFill>
                <a:latin typeface="+mn-lt"/>
              </a:rPr>
              <a:t>= </a:t>
            </a:r>
            <a:r>
              <a:rPr lang="cs-CZ" sz="1200" b="1" baseline="0" dirty="0" smtClean="0">
                <a:solidFill>
                  <a:srgbClr val="C00000"/>
                </a:solidFill>
                <a:latin typeface="+mn-lt"/>
              </a:rPr>
              <a:t>rozmanitost</a:t>
            </a:r>
            <a:r>
              <a:rPr lang="cs-CZ" sz="1200" b="1" dirty="0" smtClean="0">
                <a:solidFill>
                  <a:srgbClr val="C00000"/>
                </a:solidFill>
                <a:latin typeface="+mn-lt"/>
              </a:rPr>
              <a:t> interpretace kódů</a:t>
            </a:r>
            <a:endParaRPr kumimoji="0" lang="cs-CZ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2313054" y="3785429"/>
            <a:ext cx="1820902" cy="307777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800000"/>
                </a:solidFill>
                <a:latin typeface="+mn-lt"/>
              </a:rPr>
              <a:t>Zjednodušený kód</a:t>
            </a:r>
            <a:endParaRPr lang="cs-CZ" sz="1400" b="1" dirty="0" smtClean="0">
              <a:solidFill>
                <a:srgbClr val="800000"/>
              </a:solidFill>
              <a:latin typeface="+mn-lt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252" y="3417915"/>
            <a:ext cx="491737" cy="478672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794" y="3925523"/>
            <a:ext cx="3701143" cy="2659583"/>
          </a:xfrm>
          <a:prstGeom prst="rect">
            <a:avLst/>
          </a:prstGeom>
        </p:spPr>
      </p:pic>
      <p:sp>
        <p:nvSpPr>
          <p:cNvPr id="15" name="Šipka doprava 14"/>
          <p:cNvSpPr/>
          <p:nvPr/>
        </p:nvSpPr>
        <p:spPr bwMode="auto">
          <a:xfrm rot="2484041">
            <a:off x="4398473" y="3204573"/>
            <a:ext cx="1511988" cy="414745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142674" y="4159743"/>
            <a:ext cx="4700007" cy="116955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0000"/>
                </a:solidFill>
                <a:latin typeface="+mn-lt"/>
              </a:rPr>
              <a:t>Hlavní problém rozmanitosti kódů: kdo je kontroluje?</a:t>
            </a:r>
          </a:p>
          <a:p>
            <a:endParaRPr lang="cs-CZ" sz="1400" b="1" dirty="0" smtClean="0">
              <a:solidFill>
                <a:srgbClr val="800000"/>
              </a:solidFill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400" b="1" dirty="0" smtClean="0">
                <a:latin typeface="+mn-lt"/>
              </a:rPr>
              <a:t>politici, pedagozi, vědci komunikace: Moc medií souvisí s kontrolou vysílače a kanálu</a:t>
            </a:r>
          </a:p>
          <a:p>
            <a:endParaRPr lang="cs-CZ" sz="1400" b="1" dirty="0" smtClean="0">
              <a:latin typeface="+mn-lt"/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5767993" y="2001422"/>
            <a:ext cx="2851568" cy="523220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Medium se nerovná sdělení; </a:t>
            </a:r>
          </a:p>
          <a:p>
            <a:r>
              <a:rPr lang="cs-CZ" sz="1400" b="1" dirty="0" smtClean="0">
                <a:solidFill>
                  <a:srgbClr val="FFFFCC"/>
                </a:solidFill>
                <a:latin typeface="+mn-lt"/>
              </a:rPr>
              <a:t>Sdělení je otázkou kódu! 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3604180" y="1801379"/>
            <a:ext cx="984895" cy="646331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latin typeface="+mn-lt"/>
              </a:rPr>
              <a:t>Technické medium =</a:t>
            </a:r>
          </a:p>
          <a:p>
            <a:r>
              <a:rPr lang="cs-CZ" sz="1200" b="1" dirty="0" smtClean="0">
                <a:latin typeface="+mn-lt"/>
              </a:rPr>
              <a:t>kanál</a:t>
            </a:r>
            <a:endParaRPr lang="cs-CZ" sz="1200" b="1" dirty="0"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42674" y="5395831"/>
            <a:ext cx="4700007" cy="307777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= Opravdová moc je v kontrole přijímače!</a:t>
            </a:r>
          </a:p>
        </p:txBody>
      </p:sp>
      <p:sp>
        <p:nvSpPr>
          <p:cNvPr id="24" name="Obdélník 23"/>
          <p:cNvSpPr/>
          <p:nvPr/>
        </p:nvSpPr>
        <p:spPr>
          <a:xfrm>
            <a:off x="2662002" y="5770145"/>
            <a:ext cx="2208640" cy="523220"/>
          </a:xfrm>
          <a:prstGeom prst="rect">
            <a:avLst/>
          </a:prstGeom>
          <a:solidFill>
            <a:srgbClr val="FF5050"/>
          </a:solidFill>
        </p:spPr>
        <p:txBody>
          <a:bodyPr wrap="square">
            <a:spAutoFit/>
          </a:bodyPr>
          <a:lstStyle/>
          <a:p>
            <a:r>
              <a:rPr lang="cs-CZ" sz="1400" b="1" dirty="0" smtClean="0">
                <a:latin typeface="+mn-lt"/>
              </a:rPr>
              <a:t>Boj o pozornost veřejnosti </a:t>
            </a:r>
          </a:p>
        </p:txBody>
      </p:sp>
    </p:spTree>
    <p:extLst>
      <p:ext uri="{BB962C8B-B14F-4D97-AF65-F5344CB8AC3E}">
        <p14:creationId xmlns:p14="http://schemas.microsoft.com/office/powerpoint/2010/main" val="3297435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633</TotalTime>
  <Words>1516</Words>
  <Application>Microsoft Office PowerPoint</Application>
  <PresentationFormat>Předvádění na obrazovce (4:3)</PresentationFormat>
  <Paragraphs>253</Paragraphs>
  <Slides>15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MS PGothic</vt:lpstr>
      <vt:lpstr>Arial</vt:lpstr>
      <vt:lpstr>Tahoma</vt:lpstr>
      <vt:lpstr>Wingdings</vt:lpstr>
      <vt:lpstr>Prezentace_MU_CZ</vt:lpstr>
      <vt:lpstr>Metodika XII.  Středověká propaganda II. Učit se od mistrů  Aneb: Proč to vlastně funguje v každém období a každé společnosti       </vt:lpstr>
      <vt:lpstr>Úkoly 3.10.</vt:lpstr>
      <vt:lpstr>Úkoly 3.10.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Úkoly 3.10.</vt:lpstr>
      <vt:lpstr>Úkoly 10.10.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user</cp:lastModifiedBy>
  <cp:revision>218</cp:revision>
  <cp:lastPrinted>2019-09-24T07:27:02Z</cp:lastPrinted>
  <dcterms:created xsi:type="dcterms:W3CDTF">2015-11-23T07:04:47Z</dcterms:created>
  <dcterms:modified xsi:type="dcterms:W3CDTF">2023-10-02T10:23:08Z</dcterms:modified>
</cp:coreProperties>
</file>