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305" r:id="rId4"/>
    <p:sldId id="306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297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E4529"/>
    <a:srgbClr val="FFFFCC"/>
    <a:srgbClr val="FFFF99"/>
    <a:srgbClr val="800000"/>
    <a:srgbClr val="CC6600"/>
    <a:srgbClr val="99C75A"/>
    <a:srgbClr val="A25021"/>
    <a:srgbClr val="703718"/>
    <a:srgbClr val="C8A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1C738-33A7-444C-9FDE-63E1F0E12571}" v="1062" dt="2022-09-20T07:24:2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84" d="100"/>
          <a:sy n="84" d="100"/>
        </p:scale>
        <p:origin x="1526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19E1C738-33A7-444C-9FDE-63E1F0E12571}"/>
    <pc:docChg chg="undo custSel addSld delSld modSld sldOrd">
      <pc:chgData name="Klara Hübner" userId="7a457e581f0146c3" providerId="LiveId" clId="{19E1C738-33A7-444C-9FDE-63E1F0E12571}" dt="2022-09-20T07:47:53.922" v="4178" actId="114"/>
      <pc:docMkLst>
        <pc:docMk/>
      </pc:docMkLst>
      <pc:sldChg chg="addSp delSp modSp mod">
        <pc:chgData name="Klara Hübner" userId="7a457e581f0146c3" providerId="LiveId" clId="{19E1C738-33A7-444C-9FDE-63E1F0E12571}" dt="2022-09-20T07:47:53.922" v="4178" actId="114"/>
        <pc:sldMkLst>
          <pc:docMk/>
          <pc:sldMk cId="0" sldId="256"/>
        </pc:sldMkLst>
        <pc:spChg chg="mod">
          <ac:chgData name="Klara Hübner" userId="7a457e581f0146c3" providerId="LiveId" clId="{19E1C738-33A7-444C-9FDE-63E1F0E12571}" dt="2022-09-20T07:47:53.922" v="4178" actId="114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07:04.391" v="2" actId="478"/>
          <ac:picMkLst>
            <pc:docMk/>
            <pc:sldMk cId="0" sldId="256"/>
            <ac:picMk id="3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41.852" v="65" actId="478"/>
          <ac:picMkLst>
            <pc:docMk/>
            <pc:sldMk cId="0" sldId="256"/>
            <ac:picMk id="5" creationId="{8CAA08D3-0F4F-C10A-DD86-8C06D89F6538}"/>
          </ac:picMkLst>
        </pc:picChg>
        <pc:picChg chg="del">
          <ac:chgData name="Klara Hübner" userId="7a457e581f0146c3" providerId="LiveId" clId="{19E1C738-33A7-444C-9FDE-63E1F0E12571}" dt="2022-09-19T11:07:03.072" v="1" actId="478"/>
          <ac:picMkLst>
            <pc:docMk/>
            <pc:sldMk cId="0" sldId="256"/>
            <ac:picMk id="6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55.891" v="71" actId="478"/>
          <ac:picMkLst>
            <pc:docMk/>
            <pc:sldMk cId="0" sldId="256"/>
            <ac:picMk id="8" creationId="{41298EA7-3D0A-FE59-20AF-F488422956E4}"/>
          </ac:picMkLst>
        </pc:picChg>
        <pc:picChg chg="add mod">
          <ac:chgData name="Klara Hübner" userId="7a457e581f0146c3" providerId="LiveId" clId="{19E1C738-33A7-444C-9FDE-63E1F0E12571}" dt="2022-09-19T11:16:52.760" v="182" actId="1076"/>
          <ac:picMkLst>
            <pc:docMk/>
            <pc:sldMk cId="0" sldId="256"/>
            <ac:picMk id="10" creationId="{C6D0A059-4E20-5002-92CD-6E67D99B3B6C}"/>
          </ac:picMkLst>
        </pc:picChg>
      </pc:sldChg>
      <pc:sldChg chg="addSp delSp modSp mod delAnim modAnim">
        <pc:chgData name="Klara Hübner" userId="7a457e581f0146c3" providerId="LiveId" clId="{19E1C738-33A7-444C-9FDE-63E1F0E12571}" dt="2022-09-20T07:24:24.934" v="4177"/>
        <pc:sldMkLst>
          <pc:docMk/>
          <pc:sldMk cId="3810455811" sldId="276"/>
        </pc:sldMkLst>
        <pc:spChg chg="add del mod">
          <ac:chgData name="Klara Hübner" userId="7a457e581f0146c3" providerId="LiveId" clId="{19E1C738-33A7-444C-9FDE-63E1F0E12571}" dt="2022-09-19T12:19:05.304" v="1554" actId="20577"/>
          <ac:spMkLst>
            <pc:docMk/>
            <pc:sldMk cId="3810455811" sldId="276"/>
            <ac:spMk id="3" creationId="{0087804F-60E0-2C74-BDDB-D211A98322DD}"/>
          </ac:spMkLst>
        </pc:spChg>
        <pc:spChg chg="add del mod">
          <ac:chgData name="Klara Hübner" userId="7a457e581f0146c3" providerId="LiveId" clId="{19E1C738-33A7-444C-9FDE-63E1F0E12571}" dt="2022-09-19T11:19:22.861" v="208" actId="478"/>
          <ac:spMkLst>
            <pc:docMk/>
            <pc:sldMk cId="3810455811" sldId="276"/>
            <ac:spMk id="5" creationId="{2EB18375-8D35-2BB8-771F-74D143838C44}"/>
          </ac:spMkLst>
        </pc:spChg>
        <pc:spChg chg="add del mod">
          <ac:chgData name="Klara Hübner" userId="7a457e581f0146c3" providerId="LiveId" clId="{19E1C738-33A7-444C-9FDE-63E1F0E12571}" dt="2022-09-19T11:22:57.947" v="257" actId="14100"/>
          <ac:spMkLst>
            <pc:docMk/>
            <pc:sldMk cId="3810455811" sldId="276"/>
            <ac:spMk id="8" creationId="{81408CF7-DEA4-2E4C-594A-A094BB6E2137}"/>
          </ac:spMkLst>
        </pc:spChg>
        <pc:spChg chg="add mod">
          <ac:chgData name="Klara Hübner" userId="7a457e581f0146c3" providerId="LiveId" clId="{19E1C738-33A7-444C-9FDE-63E1F0E12571}" dt="2022-09-19T12:19:12.005" v="1568" actId="20577"/>
          <ac:spMkLst>
            <pc:docMk/>
            <pc:sldMk cId="3810455811" sldId="276"/>
            <ac:spMk id="9" creationId="{60A7E10F-3E2D-02FD-F9EB-A5FB592FE5A8}"/>
          </ac:spMkLst>
        </pc:spChg>
        <pc:spChg chg="add del mod">
          <ac:chgData name="Klara Hübner" userId="7a457e581f0146c3" providerId="LiveId" clId="{19E1C738-33A7-444C-9FDE-63E1F0E12571}" dt="2022-09-19T12:20:07.537" v="1602" actId="21"/>
          <ac:spMkLst>
            <pc:docMk/>
            <pc:sldMk cId="3810455811" sldId="276"/>
            <ac:spMk id="10" creationId="{D931EEDB-3E8A-10C1-E874-2539F05AF950}"/>
          </ac:spMkLst>
        </pc:spChg>
        <pc:spChg chg="add del mod">
          <ac:chgData name="Klara Hübner" userId="7a457e581f0146c3" providerId="LiveId" clId="{19E1C738-33A7-444C-9FDE-63E1F0E12571}" dt="2022-09-19T12:38:10.743" v="1867"/>
          <ac:spMkLst>
            <pc:docMk/>
            <pc:sldMk cId="3810455811" sldId="276"/>
            <ac:spMk id="11" creationId="{422D8CB0-1354-5392-5364-71FCF848B944}"/>
          </ac:spMkLst>
        </pc:spChg>
        <pc:spChg chg="add del mod">
          <ac:chgData name="Klara Hübner" userId="7a457e581f0146c3" providerId="LiveId" clId="{19E1C738-33A7-444C-9FDE-63E1F0E12571}" dt="2022-09-19T12:38:32.533" v="1871" actId="21"/>
          <ac:spMkLst>
            <pc:docMk/>
            <pc:sldMk cId="3810455811" sldId="276"/>
            <ac:spMk id="12" creationId="{B106D4A5-A42A-758D-E5F5-083FD47B40AE}"/>
          </ac:spMkLst>
        </pc:spChg>
        <pc:spChg chg="del">
          <ac:chgData name="Klara Hübner" userId="7a457e581f0146c3" providerId="LiveId" clId="{19E1C738-33A7-444C-9FDE-63E1F0E12571}" dt="2022-09-19T11:19:14.774" v="205" actId="478"/>
          <ac:spMkLst>
            <pc:docMk/>
            <pc:sldMk cId="3810455811" sldId="27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18:50.199" v="187" actId="478"/>
          <ac:picMkLst>
            <pc:docMk/>
            <pc:sldMk cId="3810455811" sldId="27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20:47.394" v="230" actId="1076"/>
          <ac:picMkLst>
            <pc:docMk/>
            <pc:sldMk cId="3810455811" sldId="276"/>
            <ac:picMk id="7" creationId="{5CBF79AE-4CB4-2FE6-5ADF-7D489D03C86A}"/>
          </ac:picMkLst>
        </pc:picChg>
      </pc:sldChg>
      <pc:sldChg chg="del ord">
        <pc:chgData name="Klara Hübner" userId="7a457e581f0146c3" providerId="LiveId" clId="{19E1C738-33A7-444C-9FDE-63E1F0E12571}" dt="2022-09-19T11:44:56.569" v="745" actId="47"/>
        <pc:sldMkLst>
          <pc:docMk/>
          <pc:sldMk cId="2917575852" sldId="290"/>
        </pc:sldMkLst>
      </pc:sldChg>
      <pc:sldChg chg="addSp delSp modSp mod">
        <pc:chgData name="Klara Hübner" userId="7a457e581f0146c3" providerId="LiveId" clId="{19E1C738-33A7-444C-9FDE-63E1F0E12571}" dt="2022-09-20T07:18:02.565" v="4174" actId="20577"/>
        <pc:sldMkLst>
          <pc:docMk/>
          <pc:sldMk cId="1371321689" sldId="297"/>
        </pc:sldMkLst>
        <pc:spChg chg="del">
          <ac:chgData name="Klara Hübner" userId="7a457e581f0146c3" providerId="LiveId" clId="{19E1C738-33A7-444C-9FDE-63E1F0E12571}" dt="2022-09-19T13:57:47.924" v="3463" actId="478"/>
          <ac:spMkLst>
            <pc:docMk/>
            <pc:sldMk cId="1371321689" sldId="297"/>
            <ac:spMk id="6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6:33.122" v="3959" actId="1076"/>
          <ac:spMkLst>
            <pc:docMk/>
            <pc:sldMk cId="1371321689" sldId="297"/>
            <ac:spMk id="21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7:40.574" v="3966" actId="14100"/>
          <ac:spMkLst>
            <pc:docMk/>
            <pc:sldMk cId="1371321689" sldId="297"/>
            <ac:spMk id="2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8:02.565" v="4174" actId="20577"/>
          <ac:spMkLst>
            <pc:docMk/>
            <pc:sldMk cId="1371321689" sldId="297"/>
            <ac:spMk id="23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3:57:18.832" v="3454" actId="478"/>
          <ac:picMkLst>
            <pc:docMk/>
            <pc:sldMk cId="1371321689" sldId="297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4:06:42.832" v="3963" actId="1038"/>
          <ac:picMkLst>
            <pc:docMk/>
            <pc:sldMk cId="1371321689" sldId="297"/>
            <ac:picMk id="4" creationId="{C5F3DD92-DB8B-8CDD-077A-1C93C45CC1E7}"/>
          </ac:picMkLst>
        </pc:picChg>
      </pc:sldChg>
      <pc:sldChg chg="del">
        <pc:chgData name="Klara Hübner" userId="7a457e581f0146c3" providerId="LiveId" clId="{19E1C738-33A7-444C-9FDE-63E1F0E12571}" dt="2022-09-19T13:30:10.071" v="3087" actId="47"/>
        <pc:sldMkLst>
          <pc:docMk/>
          <pc:sldMk cId="419529921" sldId="299"/>
        </pc:sldMkLst>
      </pc:sldChg>
      <pc:sldChg chg="del">
        <pc:chgData name="Klara Hübner" userId="7a457e581f0146c3" providerId="LiveId" clId="{19E1C738-33A7-444C-9FDE-63E1F0E12571}" dt="2022-09-19T11:19:46.284" v="224" actId="47"/>
        <pc:sldMkLst>
          <pc:docMk/>
          <pc:sldMk cId="2422519747" sldId="300"/>
        </pc:sldMkLst>
      </pc:sldChg>
      <pc:sldChg chg="del">
        <pc:chgData name="Klara Hübner" userId="7a457e581f0146c3" providerId="LiveId" clId="{19E1C738-33A7-444C-9FDE-63E1F0E12571}" dt="2022-09-19T11:24:37.574" v="264" actId="47"/>
        <pc:sldMkLst>
          <pc:docMk/>
          <pc:sldMk cId="1434829051" sldId="301"/>
        </pc:sldMkLst>
      </pc:sldChg>
      <pc:sldChg chg="addSp delSp modSp mod ord delAnim modAnim">
        <pc:chgData name="Klara Hübner" userId="7a457e581f0146c3" providerId="LiveId" clId="{19E1C738-33A7-444C-9FDE-63E1F0E12571}" dt="2022-09-20T07:16:10.864" v="4137" actId="1076"/>
        <pc:sldMkLst>
          <pc:docMk/>
          <pc:sldMk cId="3653400749" sldId="302"/>
        </pc:sldMkLst>
        <pc:spChg chg="del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4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7" creationId="{C356F571-8D54-6991-42F9-AB6A688E074A}"/>
          </ac:spMkLst>
        </pc:spChg>
        <pc:spChg chg="add mod">
          <ac:chgData name="Klara Hübner" userId="7a457e581f0146c3" providerId="LiveId" clId="{19E1C738-33A7-444C-9FDE-63E1F0E12571}" dt="2022-09-20T07:16:10.864" v="4137" actId="1076"/>
          <ac:spMkLst>
            <pc:docMk/>
            <pc:sldMk cId="3653400749" sldId="302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1" creationId="{6B7E09BF-8032-CBE5-1F8D-D360051CBDEE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2" creationId="{846C5B5C-547B-4BBC-1EB1-EA27C2E791E2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3" creationId="{00000000-0000-0000-0000-000000000000}"/>
          </ac:spMkLst>
        </pc:spChg>
        <pc:spChg chg="del mod">
          <ac:chgData name="Klara Hübner" userId="7a457e581f0146c3" providerId="LiveId" clId="{19E1C738-33A7-444C-9FDE-63E1F0E12571}" dt="2022-09-19T11:35:59.513" v="695" actId="478"/>
          <ac:spMkLst>
            <pc:docMk/>
            <pc:sldMk cId="3653400749" sldId="302"/>
            <ac:spMk id="14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5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6" creationId="{7DD5BAA6-20CA-EC7B-FB33-EA13702C310C}"/>
          </ac:spMkLst>
        </pc:spChg>
        <pc:spChg chg="add del mod">
          <ac:chgData name="Klara Hübner" userId="7a457e581f0146c3" providerId="LiveId" clId="{19E1C738-33A7-444C-9FDE-63E1F0E12571}" dt="2022-09-19T12:57:30.199" v="2306" actId="478"/>
          <ac:spMkLst>
            <pc:docMk/>
            <pc:sldMk cId="3653400749" sldId="302"/>
            <ac:spMk id="17" creationId="{1BC8C8FE-A955-A4CF-AB8E-386849CBA107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8" creationId="{2C5CC8C1-23AF-BB43-76F7-0912D91C82B8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9" creationId="{65ABFFDC-26C8-E795-1684-F561ACEF169C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0" creationId="{2DB14213-13FF-0B70-96CF-42CDCDC7CB85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1" creationId="{0898AF1C-74B2-720B-08AE-9DEEE56939F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2" creationId="{52F0320D-D255-411D-0789-CE4C6F234E3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3" creationId="{AE8DA70F-CD27-899B-3B00-4762D5867BC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4" creationId="{A1606C57-757E-2D03-B882-3FBDCC400AE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5" creationId="{52A5C19D-EC95-6A5F-433D-2308BD14944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6" creationId="{1A44DA0E-3B48-50F6-241B-38546F3FFF22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7" creationId="{144D6015-EC0D-7413-EA9C-9AD731D0225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8" creationId="{E8383DFB-0F77-0F5D-521F-4C187916028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9" creationId="{D610859A-6225-0092-8F60-5E8E9370F76C}"/>
          </ac:spMkLst>
        </pc:spChg>
        <pc:spChg chg="add mod">
          <ac:chgData name="Klara Hübner" userId="7a457e581f0146c3" providerId="LiveId" clId="{19E1C738-33A7-444C-9FDE-63E1F0E12571}" dt="2022-09-19T12:56:52.949" v="2295" actId="1076"/>
          <ac:spMkLst>
            <pc:docMk/>
            <pc:sldMk cId="3653400749" sldId="302"/>
            <ac:spMk id="30" creationId="{E9281B3B-98EF-9C4E-E1CC-0EEFD028FDE6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1" creationId="{83B829EF-EA92-60D7-F61C-CE54BDD49F19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2" creationId="{05EECEC0-3EE7-493B-7A88-E66FDB65196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3" creationId="{B514B9F2-CD57-63B2-BD70-216C7352070E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4" creationId="{86853203-38B4-A39A-3273-37ABB4F17D78}"/>
          </ac:spMkLst>
        </pc:spChg>
        <pc:spChg chg="add del mod">
          <ac:chgData name="Klara Hübner" userId="7a457e581f0146c3" providerId="LiveId" clId="{19E1C738-33A7-444C-9FDE-63E1F0E12571}" dt="2022-09-19T12:57:20.134" v="2301" actId="478"/>
          <ac:spMkLst>
            <pc:docMk/>
            <pc:sldMk cId="3653400749" sldId="302"/>
            <ac:spMk id="35" creationId="{35A60962-5241-D72B-7B7D-F5BF45B5A81A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6" creationId="{2909E12D-038A-FE66-461A-47114263A6D9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7" creationId="{A0C46CCB-5C08-F158-7AEB-AB9AF2453C26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38" creationId="{69FBDEE3-5B71-F451-DF4F-C8CAC229EFEF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59" creationId="{C1BAE830-A9BC-FF31-4732-AE4F681F4D5E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69" creationId="{BE41EA74-B961-8B43-605A-8998F0078847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70" creationId="{2B51C54D-98F0-E7DE-F63E-3F15C4EA3337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80" creationId="{974D5F84-565C-6E46-4631-45C5D130A167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93" creationId="{5471D669-6528-595A-5A25-7743B9E43B20}"/>
          </ac:spMkLst>
        </pc:spChg>
        <pc:spChg chg="add del mo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00" creationId="{0E7AEE80-166F-5477-2987-0882E700695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01" creationId="{C44BDF49-631F-29BD-581E-449FCE30D91E}"/>
          </ac:spMkLst>
        </pc:spChg>
        <pc:spChg chg="add mod">
          <ac:chgData name="Klara Hübner" userId="7a457e581f0146c3" providerId="LiveId" clId="{19E1C738-33A7-444C-9FDE-63E1F0E12571}" dt="2022-09-19T12:57:41.374" v="2308"/>
          <ac:spMkLst>
            <pc:docMk/>
            <pc:sldMk cId="3653400749" sldId="302"/>
            <ac:spMk id="109" creationId="{72A45E5D-BF95-39F2-253B-2D5197946097}"/>
          </ac:spMkLst>
        </pc:spChg>
        <pc:spChg chg="add mod">
          <ac:chgData name="Klara Hübner" userId="7a457e581f0146c3" providerId="LiveId" clId="{19E1C738-33A7-444C-9FDE-63E1F0E12571}" dt="2022-09-19T12:58:53.344" v="2343" actId="207"/>
          <ac:spMkLst>
            <pc:docMk/>
            <pc:sldMk cId="3653400749" sldId="302"/>
            <ac:spMk id="110" creationId="{9E8D51C1-3D1D-D391-8F6A-53395DF2FACD}"/>
          </ac:spMkLst>
        </pc:spChg>
        <pc:picChg chg="del">
          <ac:chgData name="Klara Hübner" userId="7a457e581f0146c3" providerId="LiveId" clId="{19E1C738-33A7-444C-9FDE-63E1F0E12571}" dt="2022-09-19T11:35:51.128" v="692" actId="478"/>
          <ac:picMkLst>
            <pc:docMk/>
            <pc:sldMk cId="3653400749" sldId="302"/>
            <ac:picMk id="2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2:17:05.123" v="1514" actId="478"/>
          <ac:picMkLst>
            <pc:docMk/>
            <pc:sldMk cId="3653400749" sldId="302"/>
            <ac:picMk id="5" creationId="{E984F11F-AD97-B6FF-F669-BAD87497F2E5}"/>
          </ac:picMkLst>
        </pc:picChg>
        <pc:picChg chg="del">
          <ac:chgData name="Klara Hübner" userId="7a457e581f0146c3" providerId="LiveId" clId="{19E1C738-33A7-444C-9FDE-63E1F0E12571}" dt="2022-09-19T11:35:45.346" v="688" actId="478"/>
          <ac:picMkLst>
            <pc:docMk/>
            <pc:sldMk cId="3653400749" sldId="302"/>
            <ac:picMk id="6" creationId="{00000000-0000-0000-0000-000000000000}"/>
          </ac:picMkLst>
        </pc:picChg>
        <pc:picChg chg="del mod">
          <ac:chgData name="Klara Hübner" userId="7a457e581f0146c3" providerId="LiveId" clId="{19E1C738-33A7-444C-9FDE-63E1F0E12571}" dt="2022-09-19T11:35:47.393" v="690" actId="478"/>
          <ac:picMkLst>
            <pc:docMk/>
            <pc:sldMk cId="3653400749" sldId="302"/>
            <ac:picMk id="8" creationId="{00000000-0000-0000-0000-000000000000}"/>
          </ac:picMkLst>
        </pc:picChg>
        <pc:picChg chg="del">
          <ac:chgData name="Klara Hübner" userId="7a457e581f0146c3" providerId="LiveId" clId="{19E1C738-33A7-444C-9FDE-63E1F0E12571}" dt="2022-09-19T11:35:49.249" v="691" actId="478"/>
          <ac:picMkLst>
            <pc:docMk/>
            <pc:sldMk cId="3653400749" sldId="302"/>
            <ac:picMk id="9" creationId="{00000000-0000-0000-0000-000000000000}"/>
          </ac:picMkLst>
        </pc:pic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0" creationId="{A5362076-F285-E371-9AFE-AEC60A529D4A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1" creationId="{019D4722-FBDE-6173-1225-2D77A834542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3" creationId="{11ABF073-1A14-39A2-FAFF-2EDAFC4EE786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6" creationId="{A20EF9B4-778F-A0C1-60D3-5F3AB72E905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9" creationId="{AEB61A8B-DC14-0A32-BB3E-5C125D2804B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1" creationId="{EB055229-D8A4-00D0-B3D7-D1D9471C806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4" creationId="{88E44971-B7EC-C65D-BA06-FEC6FB0081F6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57" creationId="{3E55DA6F-605D-F6A4-5BD1-5BB7ACB0942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60" creationId="{0E5128EA-36C5-1EE0-F276-7F7F73F51587}"/>
          </ac:cxnSpMkLst>
        </pc:cxnChg>
        <pc:cxnChg chg="add del mod">
          <ac:chgData name="Klara Hübner" userId="7a457e581f0146c3" providerId="LiveId" clId="{19E1C738-33A7-444C-9FDE-63E1F0E12571}" dt="2022-09-19T12:57:24.615" v="2302" actId="478"/>
          <ac:cxnSpMkLst>
            <pc:docMk/>
            <pc:sldMk cId="3653400749" sldId="302"/>
            <ac:cxnSpMk id="63" creationId="{ACB12995-C777-E04B-3ABF-4A0144679245}"/>
          </ac:cxnSpMkLst>
        </pc:cxnChg>
        <pc:cxnChg chg="add del mod">
          <ac:chgData name="Klara Hübner" userId="7a457e581f0146c3" providerId="LiveId" clId="{19E1C738-33A7-444C-9FDE-63E1F0E12571}" dt="2022-09-19T12:57:25.602" v="2303" actId="478"/>
          <ac:cxnSpMkLst>
            <pc:docMk/>
            <pc:sldMk cId="3653400749" sldId="302"/>
            <ac:cxnSpMk id="66" creationId="{DF40B089-F8D9-9E61-85D1-86F2AF07B5D2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1" creationId="{D6074AEB-F768-1B80-A94D-4E4BC9CE6351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73" creationId="{04CCEE20-F612-2C70-A643-01BC513DF947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5" creationId="{BE96A9FB-CD98-A064-5B64-A15039646249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1" creationId="{0776C58D-3E93-3538-497C-407E0530207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4" creationId="{CDEE1B4D-8527-DA81-6EFD-13EC8294D0A7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87" creationId="{C7B9F690-81CA-912A-50F6-B5A9E98110E4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90" creationId="{DA1EBF3F-5436-3E6D-9E0E-21326CC37715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4" creationId="{9098AFD9-8EB7-C468-D40D-DB6409D05988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7" creationId="{9296F847-CFBF-980A-9621-BB27E6C0D7EE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2" creationId="{8CF1B436-1515-4C9B-068E-CB99626DD7DB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4" creationId="{D646B9D7-07AD-9AAA-2398-5FCA3A9D7EFB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106" creationId="{8D4DCEEE-66B0-2A70-8A70-40417BDBCC7F}"/>
          </ac:cxnSpMkLst>
        </pc:cxnChg>
      </pc:sldChg>
      <pc:sldChg chg="del">
        <pc:chgData name="Klara Hübner" userId="7a457e581f0146c3" providerId="LiveId" clId="{19E1C738-33A7-444C-9FDE-63E1F0E12571}" dt="2022-09-19T11:51:11.996" v="930" actId="47"/>
        <pc:sldMkLst>
          <pc:docMk/>
          <pc:sldMk cId="3022881417" sldId="303"/>
        </pc:sldMkLst>
      </pc:sldChg>
      <pc:sldChg chg="del">
        <pc:chgData name="Klara Hübner" userId="7a457e581f0146c3" providerId="LiveId" clId="{19E1C738-33A7-444C-9FDE-63E1F0E12571}" dt="2022-09-19T11:51:13.383" v="931" actId="47"/>
        <pc:sldMkLst>
          <pc:docMk/>
          <pc:sldMk cId="1704552117" sldId="304"/>
        </pc:sldMkLst>
      </pc:sldChg>
      <pc:sldChg chg="addSp delSp modSp add mod delAnim modAnim">
        <pc:chgData name="Klara Hübner" userId="7a457e581f0146c3" providerId="LiveId" clId="{19E1C738-33A7-444C-9FDE-63E1F0E12571}" dt="2022-09-20T07:15:04.049" v="4075" actId="14100"/>
        <pc:sldMkLst>
          <pc:docMk/>
          <pc:sldMk cId="2780661430" sldId="305"/>
        </pc:sldMkLst>
        <pc:spChg chg="add del mod">
          <ac:chgData name="Klara Hübner" userId="7a457e581f0146c3" providerId="LiveId" clId="{19E1C738-33A7-444C-9FDE-63E1F0E12571}" dt="2022-09-19T11:25:47.008" v="332" actId="21"/>
          <ac:spMkLst>
            <pc:docMk/>
            <pc:sldMk cId="2780661430" sldId="305"/>
            <ac:spMk id="2" creationId="{A893B065-BC07-3DE5-6153-49D59710A546}"/>
          </ac:spMkLst>
        </pc:spChg>
        <pc:spChg chg="del">
          <ac:chgData name="Klara Hübner" userId="7a457e581f0146c3" providerId="LiveId" clId="{19E1C738-33A7-444C-9FDE-63E1F0E12571}" dt="2022-09-19T11:24:09.295" v="261" actId="478"/>
          <ac:spMkLst>
            <pc:docMk/>
            <pc:sldMk cId="2780661430" sldId="305"/>
            <ac:spMk id="8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2.224" v="262" actId="478"/>
          <ac:spMkLst>
            <pc:docMk/>
            <pc:sldMk cId="2780661430" sldId="305"/>
            <ac:spMk id="10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05.222" v="260" actId="478"/>
          <ac:spMkLst>
            <pc:docMk/>
            <pc:sldMk cId="2780661430" sldId="305"/>
            <ac:spMk id="11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7.967" v="263" actId="478"/>
          <ac:spMkLst>
            <pc:docMk/>
            <pc:sldMk cId="2780661430" sldId="305"/>
            <ac:spMk id="1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5:04.049" v="4075" actId="14100"/>
          <ac:spMkLst>
            <pc:docMk/>
            <pc:sldMk cId="2780661430" sldId="305"/>
            <ac:spMk id="95234" creationId="{00000000-0000-0000-0000-000000000000}"/>
          </ac:spMkLst>
        </pc:spChg>
        <pc:picChg chg="add mod">
          <ac:chgData name="Klara Hübner" userId="7a457e581f0146c3" providerId="LiveId" clId="{19E1C738-33A7-444C-9FDE-63E1F0E12571}" dt="2022-09-19T11:43:34.770" v="740" actId="1037"/>
          <ac:picMkLst>
            <pc:docMk/>
            <pc:sldMk cId="2780661430" sldId="305"/>
            <ac:picMk id="5" creationId="{FEB2B582-014C-AB25-24EE-BF27F8B56C51}"/>
          </ac:picMkLst>
        </pc:picChg>
        <pc:picChg chg="del">
          <ac:chgData name="Klara Hübner" userId="7a457e581f0146c3" providerId="LiveId" clId="{19E1C738-33A7-444C-9FDE-63E1F0E12571}" dt="2022-09-19T11:24:01.593" v="259" actId="478"/>
          <ac:picMkLst>
            <pc:docMk/>
            <pc:sldMk cId="2780661430" sldId="305"/>
            <ac:picMk id="6" creationId="{00000000-0000-0000-0000-000000000000}"/>
          </ac:picMkLst>
        </pc:picChg>
        <pc:picChg chg="add mod ord">
          <ac:chgData name="Klara Hübner" userId="7a457e581f0146c3" providerId="LiveId" clId="{19E1C738-33A7-444C-9FDE-63E1F0E12571}" dt="2022-09-19T11:33:57.319" v="652" actId="208"/>
          <ac:picMkLst>
            <pc:docMk/>
            <pc:sldMk cId="2780661430" sldId="305"/>
            <ac:picMk id="9" creationId="{33A005E0-8DFD-5921-69F7-CCFBEDAEF87E}"/>
          </ac:picMkLst>
        </pc:picChg>
        <pc:picChg chg="add mod">
          <ac:chgData name="Klara Hübner" userId="7a457e581f0146c3" providerId="LiveId" clId="{19E1C738-33A7-444C-9FDE-63E1F0E12571}" dt="2022-09-19T11:38:00.279" v="702" actId="1076"/>
          <ac:picMkLst>
            <pc:docMk/>
            <pc:sldMk cId="2780661430" sldId="305"/>
            <ac:picMk id="14" creationId="{F431A380-5587-A852-0983-9951EF59309A}"/>
          </ac:picMkLst>
        </pc:picChg>
        <pc:picChg chg="add mod">
          <ac:chgData name="Klara Hübner" userId="7a457e581f0146c3" providerId="LiveId" clId="{19E1C738-33A7-444C-9FDE-63E1F0E12571}" dt="2022-09-19T11:38:41.257" v="708" actId="208"/>
          <ac:picMkLst>
            <pc:docMk/>
            <pc:sldMk cId="2780661430" sldId="305"/>
            <ac:picMk id="16" creationId="{0606F042-AA5D-907D-2F00-88628020947D}"/>
          </ac:picMkLst>
        </pc:picChg>
        <pc:picChg chg="add mod">
          <ac:chgData name="Klara Hübner" userId="7a457e581f0146c3" providerId="LiveId" clId="{19E1C738-33A7-444C-9FDE-63E1F0E12571}" dt="2022-09-19T11:43:38.543" v="741" actId="1036"/>
          <ac:picMkLst>
            <pc:docMk/>
            <pc:sldMk cId="2780661430" sldId="305"/>
            <ac:picMk id="18" creationId="{0F37A8B0-E9F1-5F25-5F60-81F89E6D31F8}"/>
          </ac:picMkLst>
        </pc:picChg>
      </pc:sldChg>
      <pc:sldChg chg="addSp delSp modSp mod">
        <pc:chgData name="Klara Hübner" userId="7a457e581f0146c3" providerId="LiveId" clId="{19E1C738-33A7-444C-9FDE-63E1F0E12571}" dt="2022-09-19T12:19:27.576" v="1582" actId="20577"/>
        <pc:sldMkLst>
          <pc:docMk/>
          <pc:sldMk cId="3551733956" sldId="306"/>
        </pc:sldMkLst>
        <pc:spChg chg="mod">
          <ac:chgData name="Klara Hübner" userId="7a457e581f0146c3" providerId="LiveId" clId="{19E1C738-33A7-444C-9FDE-63E1F0E12571}" dt="2022-09-19T12:19:27.576" v="1582" actId="20577"/>
          <ac:spMkLst>
            <pc:docMk/>
            <pc:sldMk cId="3551733956" sldId="306"/>
            <ac:spMk id="8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2:16:46.165" v="1512" actId="313"/>
          <ac:spMkLst>
            <pc:docMk/>
            <pc:sldMk cId="3551733956" sldId="306"/>
            <ac:spMk id="9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1:50:53.505" v="929" actId="20577"/>
          <ac:spMkLst>
            <pc:docMk/>
            <pc:sldMk cId="3551733956" sldId="30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46:19.630" v="810" actId="478"/>
          <ac:picMkLst>
            <pc:docMk/>
            <pc:sldMk cId="3551733956" sldId="30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50:38.600" v="918" actId="1076"/>
          <ac:picMkLst>
            <pc:docMk/>
            <pc:sldMk cId="3551733956" sldId="306"/>
            <ac:picMk id="5" creationId="{E0072A3C-27C1-3579-707D-321DBF816F85}"/>
          </ac:picMkLst>
        </pc:picChg>
      </pc:sldChg>
      <pc:sldChg chg="addSp delSp modSp add mod modAnim">
        <pc:chgData name="Klara Hübner" userId="7a457e581f0146c3" providerId="LiveId" clId="{19E1C738-33A7-444C-9FDE-63E1F0E12571}" dt="2022-09-19T14:09:29.262" v="4030" actId="1076"/>
        <pc:sldMkLst>
          <pc:docMk/>
          <pc:sldMk cId="2642517003" sldId="307"/>
        </pc:sldMkLst>
        <pc:spChg chg="add mod">
          <ac:chgData name="Klara Hübner" userId="7a457e581f0146c3" providerId="LiveId" clId="{19E1C738-33A7-444C-9FDE-63E1F0E12571}" dt="2022-09-19T13:28:11.375" v="3066" actId="20577"/>
          <ac:spMkLst>
            <pc:docMk/>
            <pc:sldMk cId="2642517003" sldId="307"/>
            <ac:spMk id="2" creationId="{E855D7BF-E7C5-EEBD-8F62-D4C6FDA1C9E6}"/>
          </ac:spMkLst>
        </pc:spChg>
        <pc:spChg chg="add mod ord">
          <ac:chgData name="Klara Hübner" userId="7a457e581f0146c3" providerId="LiveId" clId="{19E1C738-33A7-444C-9FDE-63E1F0E12571}" dt="2022-09-19T13:34:47.257" v="3228" actId="166"/>
          <ac:spMkLst>
            <pc:docMk/>
            <pc:sldMk cId="2642517003" sldId="307"/>
            <ac:spMk id="3" creationId="{B3D7FE28-C357-2543-5F76-C42B899ED9D3}"/>
          </ac:spMkLst>
        </pc:spChg>
        <pc:spChg chg="add mod ord">
          <ac:chgData name="Klara Hübner" userId="7a457e581f0146c3" providerId="LiveId" clId="{19E1C738-33A7-444C-9FDE-63E1F0E12571}" dt="2022-09-19T14:09:08.262" v="4028" actId="14100"/>
          <ac:spMkLst>
            <pc:docMk/>
            <pc:sldMk cId="2642517003" sldId="307"/>
            <ac:spMk id="6" creationId="{36ACEE71-BEA2-8342-D5BC-0BF3F6407107}"/>
          </ac:spMkLst>
        </pc:spChg>
        <pc:spChg chg="add mod">
          <ac:chgData name="Klara Hübner" userId="7a457e581f0146c3" providerId="LiveId" clId="{19E1C738-33A7-444C-9FDE-63E1F0E12571}" dt="2022-09-19T13:31:48.884" v="3140" actId="1076"/>
          <ac:spMkLst>
            <pc:docMk/>
            <pc:sldMk cId="2642517003" sldId="307"/>
            <ac:spMk id="7" creationId="{92486C53-E0F8-DA5C-56F5-EECA7774B52B}"/>
          </ac:spMkLst>
        </pc:spChg>
        <pc:spChg chg="add mod">
          <ac:chgData name="Klara Hübner" userId="7a457e581f0146c3" providerId="LiveId" clId="{19E1C738-33A7-444C-9FDE-63E1F0E12571}" dt="2022-09-19T13:32:11.969" v="3144" actId="167"/>
          <ac:spMkLst>
            <pc:docMk/>
            <pc:sldMk cId="2642517003" sldId="307"/>
            <ac:spMk id="8" creationId="{C1E1DF6E-BA33-1F30-73EB-A21C0E0CCD60}"/>
          </ac:spMkLst>
        </pc:spChg>
        <pc:spChg chg="add">
          <ac:chgData name="Klara Hübner" userId="7a457e581f0146c3" providerId="LiveId" clId="{19E1C738-33A7-444C-9FDE-63E1F0E12571}" dt="2022-09-19T13:32:22.228" v="3145" actId="11529"/>
          <ac:spMkLst>
            <pc:docMk/>
            <pc:sldMk cId="2642517003" sldId="307"/>
            <ac:spMk id="9" creationId="{44D60A77-9FF3-8E8D-89E3-DF9C72C2F710}"/>
          </ac:spMkLst>
        </pc:spChg>
        <pc:spChg chg="add">
          <ac:chgData name="Klara Hübner" userId="7a457e581f0146c3" providerId="LiveId" clId="{19E1C738-33A7-444C-9FDE-63E1F0E12571}" dt="2022-09-19T13:32:30.279" v="3146" actId="11529"/>
          <ac:spMkLst>
            <pc:docMk/>
            <pc:sldMk cId="2642517003" sldId="307"/>
            <ac:spMk id="10" creationId="{1319FDBC-CD7C-A8BD-7FFB-E7DC73CD75DF}"/>
          </ac:spMkLst>
        </pc:spChg>
        <pc:spChg chg="add mod">
          <ac:chgData name="Klara Hübner" userId="7a457e581f0146c3" providerId="LiveId" clId="{19E1C738-33A7-444C-9FDE-63E1F0E12571}" dt="2022-09-19T14:09:13.676" v="4029" actId="14100"/>
          <ac:spMkLst>
            <pc:docMk/>
            <pc:sldMk cId="2642517003" sldId="307"/>
            <ac:spMk id="14" creationId="{138BE8B8-7EBC-DE66-BED3-8FD3B6636BC6}"/>
          </ac:spMkLst>
        </pc:spChg>
        <pc:spChg chg="add mod ord">
          <ac:chgData name="Klara Hübner" userId="7a457e581f0146c3" providerId="LiveId" clId="{19E1C738-33A7-444C-9FDE-63E1F0E12571}" dt="2022-09-19T13:35:58.265" v="3271" actId="20577"/>
          <ac:spMkLst>
            <pc:docMk/>
            <pc:sldMk cId="2642517003" sldId="307"/>
            <ac:spMk id="15" creationId="{453E2B5D-D44A-A2CE-2F85-3D8BB3DD2019}"/>
          </ac:spMkLst>
        </pc:spChg>
        <pc:spChg chg="add del mod">
          <ac:chgData name="Klara Hübner" userId="7a457e581f0146c3" providerId="LiveId" clId="{19E1C738-33A7-444C-9FDE-63E1F0E12571}" dt="2022-09-19T13:37:13.620" v="3289" actId="478"/>
          <ac:spMkLst>
            <pc:docMk/>
            <pc:sldMk cId="2642517003" sldId="307"/>
            <ac:spMk id="16" creationId="{AAA773F2-0D1D-F15B-19B8-498CD9532EA9}"/>
          </ac:spMkLst>
        </pc:spChg>
        <pc:spChg chg="add mod">
          <ac:chgData name="Klara Hübner" userId="7a457e581f0146c3" providerId="LiveId" clId="{19E1C738-33A7-444C-9FDE-63E1F0E12571}" dt="2022-09-19T13:37:37.738" v="3295" actId="14100"/>
          <ac:spMkLst>
            <pc:docMk/>
            <pc:sldMk cId="2642517003" sldId="307"/>
            <ac:spMk id="17" creationId="{00E226F3-1A4F-8A36-38EB-6B8628613E02}"/>
          </ac:spMkLst>
        </pc:spChg>
        <pc:spChg chg="add mod ord">
          <ac:chgData name="Klara Hübner" userId="7a457e581f0146c3" providerId="LiveId" clId="{19E1C738-33A7-444C-9FDE-63E1F0E12571}" dt="2022-09-19T14:09:29.262" v="4030" actId="1076"/>
          <ac:spMkLst>
            <pc:docMk/>
            <pc:sldMk cId="2642517003" sldId="307"/>
            <ac:spMk id="18" creationId="{5C518CBE-AFE0-821A-1A25-23A370737E21}"/>
          </ac:spMkLst>
        </pc:spChg>
        <pc:spChg chg="add mod">
          <ac:chgData name="Klara Hübner" userId="7a457e581f0146c3" providerId="LiveId" clId="{19E1C738-33A7-444C-9FDE-63E1F0E12571}" dt="2022-09-19T13:38:44.701" v="3329" actId="14100"/>
          <ac:spMkLst>
            <pc:docMk/>
            <pc:sldMk cId="2642517003" sldId="307"/>
            <ac:spMk id="19" creationId="{229CA1EE-7684-78A6-06AC-4194AC940DDE}"/>
          </ac:spMkLst>
        </pc:spChg>
        <pc:spChg chg="add mod ord">
          <ac:chgData name="Klara Hübner" userId="7a457e581f0146c3" providerId="LiveId" clId="{19E1C738-33A7-444C-9FDE-63E1F0E12571}" dt="2022-09-19T13:39:40.680" v="3355" actId="171"/>
          <ac:spMkLst>
            <pc:docMk/>
            <pc:sldMk cId="2642517003" sldId="307"/>
            <ac:spMk id="20" creationId="{6F96CB2C-4222-CA34-D6DA-7FE0416459A4}"/>
          </ac:spMkLst>
        </pc:spChg>
        <pc:spChg chg="add mod">
          <ac:chgData name="Klara Hübner" userId="7a457e581f0146c3" providerId="LiveId" clId="{19E1C738-33A7-444C-9FDE-63E1F0E12571}" dt="2022-09-19T13:40:21.995" v="3361" actId="1076"/>
          <ac:spMkLst>
            <pc:docMk/>
            <pc:sldMk cId="2642517003" sldId="307"/>
            <ac:spMk id="21" creationId="{1EEDC02D-4831-39F6-4903-B06477F8934C}"/>
          </ac:spMkLst>
        </pc:spChg>
        <pc:spChg chg="add mod">
          <ac:chgData name="Klara Hübner" userId="7a457e581f0146c3" providerId="LiveId" clId="{19E1C738-33A7-444C-9FDE-63E1F0E12571}" dt="2022-09-19T14:08:52.695" v="4026" actId="1076"/>
          <ac:spMkLst>
            <pc:docMk/>
            <pc:sldMk cId="2642517003" sldId="307"/>
            <ac:spMk id="22" creationId="{A963A84D-106A-554C-C7C1-BEDF72A70A33}"/>
          </ac:spMkLst>
        </pc:spChg>
        <pc:spChg chg="add mod ord">
          <ac:chgData name="Klara Hübner" userId="7a457e581f0146c3" providerId="LiveId" clId="{19E1C738-33A7-444C-9FDE-63E1F0E12571}" dt="2022-09-19T13:43:15.671" v="3435" actId="207"/>
          <ac:spMkLst>
            <pc:docMk/>
            <pc:sldMk cId="2642517003" sldId="307"/>
            <ac:spMk id="23" creationId="{8790B61C-FBB3-0064-8DF6-897D0897C93B}"/>
          </ac:spMkLst>
        </pc:spChg>
        <pc:picChg chg="del mod">
          <ac:chgData name="Klara Hübner" userId="7a457e581f0146c3" providerId="LiveId" clId="{19E1C738-33A7-444C-9FDE-63E1F0E12571}" dt="2022-09-19T13:42:08.954" v="3427" actId="478"/>
          <ac:picMkLst>
            <pc:docMk/>
            <pc:sldMk cId="2642517003" sldId="307"/>
            <ac:picMk id="5" creationId="{E984F11F-AD97-B6FF-F669-BAD87497F2E5}"/>
          </ac:picMkLst>
        </pc:picChg>
        <pc:cxnChg chg="add mod">
          <ac:chgData name="Klara Hübner" userId="7a457e581f0146c3" providerId="LiveId" clId="{19E1C738-33A7-444C-9FDE-63E1F0E12571}" dt="2022-09-19T13:32:48.888" v="3155" actId="1037"/>
          <ac:cxnSpMkLst>
            <pc:docMk/>
            <pc:sldMk cId="2642517003" sldId="307"/>
            <ac:cxnSpMk id="12" creationId="{CA71CA6C-B34A-14B0-570D-DFC15EF0DC3E}"/>
          </ac:cxnSpMkLst>
        </pc:cxnChg>
        <pc:cxnChg chg="add mod">
          <ac:chgData name="Klara Hübner" userId="7a457e581f0146c3" providerId="LiveId" clId="{19E1C738-33A7-444C-9FDE-63E1F0E12571}" dt="2022-09-19T13:32:52.027" v="3156" actId="1076"/>
          <ac:cxnSpMkLst>
            <pc:docMk/>
            <pc:sldMk cId="2642517003" sldId="307"/>
            <ac:cxnSpMk id="13" creationId="{9C810332-606D-EF10-AD6D-D106F6EA44C9}"/>
          </ac:cxnSpMkLst>
        </pc:cxnChg>
      </pc:sldChg>
      <pc:sldChg chg="add del">
        <pc:chgData name="Klara Hübner" userId="7a457e581f0146c3" providerId="LiveId" clId="{19E1C738-33A7-444C-9FDE-63E1F0E12571}" dt="2022-09-19T12:38:22.725" v="1869"/>
        <pc:sldMkLst>
          <pc:docMk/>
          <pc:sldMk cId="168109132" sldId="308"/>
        </pc:sldMkLst>
      </pc:sldChg>
      <pc:sldChg chg="addSp modSp add mod">
        <pc:chgData name="Klara Hübner" userId="7a457e581f0146c3" providerId="LiveId" clId="{19E1C738-33A7-444C-9FDE-63E1F0E12571}" dt="2022-09-19T13:19:32.589" v="2923" actId="14100"/>
        <pc:sldMkLst>
          <pc:docMk/>
          <pc:sldMk cId="3817886317" sldId="308"/>
        </pc:sldMkLst>
        <pc:spChg chg="add mod">
          <ac:chgData name="Klara Hübner" userId="7a457e581f0146c3" providerId="LiveId" clId="{19E1C738-33A7-444C-9FDE-63E1F0E12571}" dt="2022-09-19T13:05:42.228" v="2481" actId="20577"/>
          <ac:spMkLst>
            <pc:docMk/>
            <pc:sldMk cId="3817886317" sldId="308"/>
            <ac:spMk id="2" creationId="{73C59B93-92B5-B594-B95B-FE4BD677F7BC}"/>
          </ac:spMkLst>
        </pc:spChg>
        <pc:spChg chg="add mod">
          <ac:chgData name="Klara Hübner" userId="7a457e581f0146c3" providerId="LiveId" clId="{19E1C738-33A7-444C-9FDE-63E1F0E12571}" dt="2022-09-19T13:19:32.589" v="2923" actId="14100"/>
          <ac:spMkLst>
            <pc:docMk/>
            <pc:sldMk cId="3817886317" sldId="308"/>
            <ac:spMk id="3" creationId="{AC64C489-6EEF-C0E4-1ED5-9EA5AB0EFF16}"/>
          </ac:spMkLst>
        </pc:spChg>
      </pc:sldChg>
      <pc:sldChg chg="addSp delSp modSp add mod">
        <pc:chgData name="Klara Hübner" userId="7a457e581f0146c3" providerId="LiveId" clId="{19E1C738-33A7-444C-9FDE-63E1F0E12571}" dt="2022-09-19T13:26:00.518" v="3002" actId="207"/>
        <pc:sldMkLst>
          <pc:docMk/>
          <pc:sldMk cId="92728221" sldId="309"/>
        </pc:sldMkLst>
        <pc:spChg chg="add del mod">
          <ac:chgData name="Klara Hübner" userId="7a457e581f0146c3" providerId="LiveId" clId="{19E1C738-33A7-444C-9FDE-63E1F0E12571}" dt="2022-09-19T13:06:04.825" v="2486"/>
          <ac:spMkLst>
            <pc:docMk/>
            <pc:sldMk cId="92728221" sldId="309"/>
            <ac:spMk id="2" creationId="{E862C616-6B24-9087-C373-C84D3DF6B478}"/>
          </ac:spMkLst>
        </pc:spChg>
        <pc:spChg chg="add mod">
          <ac:chgData name="Klara Hübner" userId="7a457e581f0146c3" providerId="LiveId" clId="{19E1C738-33A7-444C-9FDE-63E1F0E12571}" dt="2022-09-19T13:19:38.466" v="2924"/>
          <ac:spMkLst>
            <pc:docMk/>
            <pc:sldMk cId="92728221" sldId="309"/>
            <ac:spMk id="3" creationId="{AC24603C-4EF0-4987-39DD-C96E4F99823F}"/>
          </ac:spMkLst>
        </pc:spChg>
        <pc:spChg chg="mod">
          <ac:chgData name="Klara Hübner" userId="7a457e581f0146c3" providerId="LiveId" clId="{19E1C738-33A7-444C-9FDE-63E1F0E12571}" dt="2022-09-19T13:24:43.741" v="2990" actId="207"/>
          <ac:spMkLst>
            <pc:docMk/>
            <pc:sldMk cId="92728221" sldId="309"/>
            <ac:spMk id="17" creationId="{1BC8C8FE-A955-A4CF-AB8E-386849CBA107}"/>
          </ac:spMkLst>
        </pc:spChg>
        <pc:spChg chg="mod">
          <ac:chgData name="Klara Hübner" userId="7a457e581f0146c3" providerId="LiveId" clId="{19E1C738-33A7-444C-9FDE-63E1F0E12571}" dt="2022-09-19T13:25:15.031" v="2996" actId="207"/>
          <ac:spMkLst>
            <pc:docMk/>
            <pc:sldMk cId="92728221" sldId="309"/>
            <ac:spMk id="22" creationId="{52F0320D-D255-411D-0789-CE4C6F234E32}"/>
          </ac:spMkLst>
        </pc:spChg>
        <pc:spChg chg="mod">
          <ac:chgData name="Klara Hübner" userId="7a457e581f0146c3" providerId="LiveId" clId="{19E1C738-33A7-444C-9FDE-63E1F0E12571}" dt="2022-09-19T13:24:25.799" v="2988" actId="207"/>
          <ac:spMkLst>
            <pc:docMk/>
            <pc:sldMk cId="92728221" sldId="309"/>
            <ac:spMk id="26" creationId="{1A44DA0E-3B48-50F6-241B-38546F3FFF22}"/>
          </ac:spMkLst>
        </pc:spChg>
        <pc:spChg chg="mod ord">
          <ac:chgData name="Klara Hübner" userId="7a457e581f0146c3" providerId="LiveId" clId="{19E1C738-33A7-444C-9FDE-63E1F0E12571}" dt="2022-09-19T13:25:41.714" v="2999" actId="166"/>
          <ac:spMkLst>
            <pc:docMk/>
            <pc:sldMk cId="92728221" sldId="309"/>
            <ac:spMk id="33" creationId="{B514B9F2-CD57-63B2-BD70-216C7352070E}"/>
          </ac:spMkLst>
        </pc:spChg>
        <pc:spChg chg="mod">
          <ac:chgData name="Klara Hübner" userId="7a457e581f0146c3" providerId="LiveId" clId="{19E1C738-33A7-444C-9FDE-63E1F0E12571}" dt="2022-09-19T13:23:36.064" v="2980" actId="207"/>
          <ac:spMkLst>
            <pc:docMk/>
            <pc:sldMk cId="92728221" sldId="309"/>
            <ac:spMk id="38" creationId="{69FBDEE3-5B71-F451-DF4F-C8CAC229EFEF}"/>
          </ac:spMkLst>
        </pc:spChg>
        <pc:spChg chg="mod">
          <ac:chgData name="Klara Hübner" userId="7a457e581f0146c3" providerId="LiveId" clId="{19E1C738-33A7-444C-9FDE-63E1F0E12571}" dt="2022-09-19T13:24:56.686" v="2994" actId="207"/>
          <ac:spMkLst>
            <pc:docMk/>
            <pc:sldMk cId="92728221" sldId="309"/>
            <ac:spMk id="59" creationId="{C1BAE830-A9BC-FF31-4732-AE4F681F4D5E}"/>
          </ac:spMkLst>
        </pc:spChg>
        <pc:spChg chg="mod">
          <ac:chgData name="Klara Hübner" userId="7a457e581f0146c3" providerId="LiveId" clId="{19E1C738-33A7-444C-9FDE-63E1F0E12571}" dt="2022-09-19T13:24:08.425" v="2984" actId="207"/>
          <ac:spMkLst>
            <pc:docMk/>
            <pc:sldMk cId="92728221" sldId="309"/>
            <ac:spMk id="69" creationId="{BE41EA74-B961-8B43-605A-8998F0078847}"/>
          </ac:spMkLst>
        </pc:spChg>
        <pc:spChg chg="mod">
          <ac:chgData name="Klara Hübner" userId="7a457e581f0146c3" providerId="LiveId" clId="{19E1C738-33A7-444C-9FDE-63E1F0E12571}" dt="2022-09-19T13:23:51.162" v="2982" actId="207"/>
          <ac:spMkLst>
            <pc:docMk/>
            <pc:sldMk cId="92728221" sldId="309"/>
            <ac:spMk id="70" creationId="{2B51C54D-98F0-E7DE-F63E-3F15C4EA3337}"/>
          </ac:spMkLst>
        </pc:spChg>
        <pc:spChg chg="mod">
          <ac:chgData name="Klara Hübner" userId="7a457e581f0146c3" providerId="LiveId" clId="{19E1C738-33A7-444C-9FDE-63E1F0E12571}" dt="2022-09-19T13:26:00.518" v="3002" actId="207"/>
          <ac:spMkLst>
            <pc:docMk/>
            <pc:sldMk cId="92728221" sldId="309"/>
            <ac:spMk id="100" creationId="{0E7AEE80-166F-5477-2987-0882E700695F}"/>
          </ac:spMkLst>
        </pc:spChg>
      </pc:sldChg>
      <pc:sldChg chg="addSp delSp modSp add mod ord modAnim">
        <pc:chgData name="Klara Hübner" userId="7a457e581f0146c3" providerId="LiveId" clId="{19E1C738-33A7-444C-9FDE-63E1F0E12571}" dt="2022-09-19T13:29:15.758" v="3074"/>
        <pc:sldMkLst>
          <pc:docMk/>
          <pc:sldMk cId="3787882783" sldId="310"/>
        </pc:sldMkLst>
        <pc:spChg chg="add del mod">
          <ac:chgData name="Klara Hübner" userId="7a457e581f0146c3" providerId="LiveId" clId="{19E1C738-33A7-444C-9FDE-63E1F0E12571}" dt="2022-09-19T13:29:05.471" v="3073" actId="478"/>
          <ac:spMkLst>
            <pc:docMk/>
            <pc:sldMk cId="3787882783" sldId="310"/>
            <ac:spMk id="2" creationId="{91DC24D6-4258-9C5B-7CD6-54608A859BA4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3" creationId="{C37A3F7D-62F2-D9DC-F57D-A3CC6D152BDA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4" creationId="{E9FA8DAA-AD7C-EC2E-CDF4-EB895C325190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5" creationId="{997E461F-928B-C6D6-9EFC-F1D7E70CB6DB}"/>
          </ac:spMkLst>
        </pc:spChg>
        <pc:spChg chg="add del mod or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6" creationId="{D0EE0D3D-340C-52C9-BFF6-ACD0D3186451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7" creationId="{1B1010EE-266C-BADD-B67E-B0337065CEA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8" creationId="{BE1D46C8-1C2C-124A-335A-7953F852FBB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9" creationId="{BAA8CB7A-C924-5868-BF70-FE3388AF8E96}"/>
          </ac:spMkLst>
        </pc:spChg>
        <pc:spChg chg="mod">
          <ac:chgData name="Klara Hübner" userId="7a457e581f0146c3" providerId="LiveId" clId="{19E1C738-33A7-444C-9FDE-63E1F0E12571}" dt="2022-09-19T13:03:41.355" v="2381" actId="20577"/>
          <ac:spMkLst>
            <pc:docMk/>
            <pc:sldMk cId="3787882783" sldId="310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1" creationId="{4C141449-9583-C746-68AF-F320DBFA6125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2" creationId="{0C834415-50B8-3D34-2F7E-F44BC0F37E7F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3" creationId="{CF5D924F-CF5C-17E1-8789-331B101DAAC9}"/>
          </ac:spMkLst>
        </pc:spChg>
        <pc:spChg chg="add mod">
          <ac:chgData name="Klara Hübner" userId="7a457e581f0146c3" providerId="LiveId" clId="{19E1C738-33A7-444C-9FDE-63E1F0E12571}" dt="2022-09-19T13:29:15.758" v="3074"/>
          <ac:spMkLst>
            <pc:docMk/>
            <pc:sldMk cId="3787882783" sldId="310"/>
            <ac:spMk id="42" creationId="{807440A9-F875-7002-C78F-DC4569632EDA}"/>
          </ac:spMkLst>
        </pc:spChg>
        <pc:spChg chg="del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09" creationId="{72A45E5D-BF95-39F2-253B-2D5197946097}"/>
          </ac:spMkLst>
        </pc:spChg>
        <pc:spChg chg="del">
          <ac:chgData name="Klara Hübner" userId="7a457e581f0146c3" providerId="LiveId" clId="{19E1C738-33A7-444C-9FDE-63E1F0E12571}" dt="2022-09-19T13:22:55.969" v="2977" actId="478"/>
          <ac:spMkLst>
            <pc:docMk/>
            <pc:sldMk cId="3787882783" sldId="310"/>
            <ac:spMk id="110" creationId="{9E8D51C1-3D1D-D391-8F6A-53395DF2FACD}"/>
          </ac:spMkLst>
        </pc:sp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5" creationId="{C9F5FB98-D92F-1B0B-CE82-F7EEE5F9EDA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6" creationId="{FEC10F0C-9117-3B59-94C2-3D057BADFBD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8" creationId="{8B3F4DCC-07FC-5DA5-C767-731330A69B8F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1" creationId="{62703A5D-F0D3-701F-1A43-D04AF5D96565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4" creationId="{BBD95407-4D61-00F3-D17A-78E31A53B8F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8" creationId="{91F25A7F-B5BB-A2B8-E06F-5FB6B6B4C4C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2" creationId="{DC052D5C-B9A3-5F8F-E01D-4CEE4F95F52A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4" creationId="{DB623E59-4094-EF1B-8301-47E9DC51DB0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6" creationId="{7107B450-FA83-7370-F7BF-688E1B36103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9" creationId="{7D9E788A-AA2A-BBAA-F8EB-D2B3C10CC074}"/>
          </ac:cxnSpMkLst>
        </pc:cxnChg>
      </pc:sldChg>
      <pc:sldChg chg="modSp add mod">
        <pc:chgData name="Klara Hübner" userId="7a457e581f0146c3" providerId="LiveId" clId="{19E1C738-33A7-444C-9FDE-63E1F0E12571}" dt="2022-09-19T14:09:50.963" v="4054" actId="20577"/>
        <pc:sldMkLst>
          <pc:docMk/>
          <pc:sldMk cId="322170825" sldId="311"/>
        </pc:sldMkLst>
        <pc:spChg chg="mod">
          <ac:chgData name="Klara Hübner" userId="7a457e581f0146c3" providerId="LiveId" clId="{19E1C738-33A7-444C-9FDE-63E1F0E12571}" dt="2022-09-19T14:09:50.963" v="4054" actId="20577"/>
          <ac:spMkLst>
            <pc:docMk/>
            <pc:sldMk cId="322170825" sldId="311"/>
            <ac:spMk id="9" creationId="{BAA8CB7A-C924-5868-BF70-FE3388AF8E96}"/>
          </ac:spMkLst>
        </pc:spChg>
      </pc:sldChg>
      <pc:sldChg chg="modSp add mod">
        <pc:chgData name="Klara Hübner" userId="7a457e581f0146c3" providerId="LiveId" clId="{19E1C738-33A7-444C-9FDE-63E1F0E12571}" dt="2022-09-19T14:09:39.805" v="4040" actId="20577"/>
        <pc:sldMkLst>
          <pc:docMk/>
          <pc:sldMk cId="413059017" sldId="312"/>
        </pc:sldMkLst>
        <pc:spChg chg="mod">
          <ac:chgData name="Klara Hübner" userId="7a457e581f0146c3" providerId="LiveId" clId="{19E1C738-33A7-444C-9FDE-63E1F0E12571}" dt="2022-09-19T14:09:39.805" v="4040" actId="20577"/>
          <ac:spMkLst>
            <pc:docMk/>
            <pc:sldMk cId="413059017" sldId="312"/>
            <ac:spMk id="9" creationId="{BAA8CB7A-C924-5868-BF70-FE3388AF8E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9520" y="4441053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</a:t>
            </a:r>
            <a:r>
              <a:rPr lang="cs-CZ" altLang="cs-CZ" sz="3600" dirty="0" smtClean="0">
                <a:solidFill>
                  <a:srgbClr val="C00000"/>
                </a:solidFill>
              </a:rPr>
              <a:t>XII.</a:t>
            </a:r>
            <a:r>
              <a:rPr lang="cs-CZ" altLang="cs-CZ" sz="3600" dirty="0">
                <a:solidFill>
                  <a:srgbClr val="C00000"/>
                </a:solidFill>
              </a:rPr>
              <a:t/>
            </a:r>
            <a:br>
              <a:rPr lang="cs-CZ" altLang="cs-CZ" sz="3600" dirty="0">
                <a:solidFill>
                  <a:srgbClr val="C00000"/>
                </a:solidFill>
              </a:rPr>
            </a:br>
            <a:r>
              <a:rPr lang="cs-CZ" altLang="cs-CZ" sz="1000" dirty="0">
                <a:solidFill>
                  <a:srgbClr val="C00000"/>
                </a:solidFill>
              </a:rPr>
              <a:t/>
            </a: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Středověká propaganda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smtClean="0">
                <a:solidFill>
                  <a:srgbClr val="002060"/>
                </a:solidFill>
              </a:rPr>
              <a:t>výzvy terminologie a kritika pramenů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000" dirty="0">
                <a:solidFill>
                  <a:srgbClr val="002060"/>
                </a:solidFill>
              </a:rPr>
              <a:t/>
            </a: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/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20" y="0"/>
            <a:ext cx="7008554" cy="4264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10</a:t>
            </a:fld>
            <a:endParaRPr lang="cs-CZ" altLang="cs-CZ" dirty="0"/>
          </a:p>
        </p:txBody>
      </p:sp>
      <p:sp>
        <p:nvSpPr>
          <p:cNvPr id="13" name="Obdélník 12"/>
          <p:cNvSpPr/>
          <p:nvPr/>
        </p:nvSpPr>
        <p:spPr bwMode="auto">
          <a:xfrm>
            <a:off x="2514600" y="697766"/>
            <a:ext cx="5431535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 1. Co je to propaganda?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21" y="1307591"/>
            <a:ext cx="3774192" cy="4837177"/>
          </a:xfrm>
          <a:prstGeom prst="rect">
            <a:avLst/>
          </a:prstGeom>
        </p:spPr>
      </p:pic>
      <p:sp>
        <p:nvSpPr>
          <p:cNvPr id="14" name="Oválný bublinový popisek 13"/>
          <p:cNvSpPr/>
          <p:nvPr/>
        </p:nvSpPr>
        <p:spPr bwMode="auto">
          <a:xfrm>
            <a:off x="441443" y="1365563"/>
            <a:ext cx="3993397" cy="975301"/>
          </a:xfrm>
          <a:prstGeom prst="wedgeEllipseCallout">
            <a:avLst>
              <a:gd name="adj1" fmla="val 98703"/>
              <a:gd name="adj2" fmla="val 42501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 vás napadne, když se </a:t>
            </a:r>
          </a:p>
          <a:p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řekne propaganda?</a:t>
            </a:r>
          </a:p>
        </p:txBody>
      </p:sp>
      <p:sp>
        <p:nvSpPr>
          <p:cNvPr id="15" name="Obdélník 14"/>
          <p:cNvSpPr/>
          <p:nvPr/>
        </p:nvSpPr>
        <p:spPr bwMode="auto">
          <a:xfrm>
            <a:off x="6665943" y="333860"/>
            <a:ext cx="2194560" cy="133763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Typy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: </a:t>
            </a:r>
            <a:endParaRPr lang="cs-CZ" sz="16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politická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, rasistická,</a:t>
            </a:r>
          </a:p>
          <a:p>
            <a:r>
              <a:rPr lang="cs-CZ" sz="1600" b="1" dirty="0">
                <a:solidFill>
                  <a:srgbClr val="800000"/>
                </a:solidFill>
                <a:latin typeface="+mj-lt"/>
              </a:rPr>
              <a:t>ideologická, </a:t>
            </a:r>
            <a:endParaRPr lang="cs-CZ" sz="1600" b="1" dirty="0" smtClean="0">
              <a:solidFill>
                <a:srgbClr val="800000"/>
              </a:solidFill>
              <a:latin typeface="+mj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sexistická  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propaganda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…</a:t>
            </a:r>
          </a:p>
        </p:txBody>
      </p:sp>
      <p:sp>
        <p:nvSpPr>
          <p:cNvPr id="16" name="Obdélník 15"/>
          <p:cNvSpPr/>
          <p:nvPr/>
        </p:nvSpPr>
        <p:spPr bwMode="auto">
          <a:xfrm>
            <a:off x="585042" y="2441226"/>
            <a:ext cx="2521983" cy="215186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Mediální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kanály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: maily, </a:t>
            </a:r>
            <a:endParaRPr lang="cs-CZ" sz="1600" b="1" dirty="0" smtClean="0">
              <a:solidFill>
                <a:srgbClr val="800000"/>
              </a:solidFill>
              <a:latin typeface="+mj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rozhlas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, </a:t>
            </a:r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televize,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sociální 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média</a:t>
            </a:r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,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letáky, karikatury,</a:t>
            </a:r>
          </a:p>
          <a:p>
            <a:r>
              <a:rPr lang="cs-CZ" sz="1600" b="1" dirty="0">
                <a:solidFill>
                  <a:srgbClr val="800000"/>
                </a:solidFill>
                <a:latin typeface="+mj-lt"/>
              </a:rPr>
              <a:t>fotomontáže, </a:t>
            </a:r>
            <a:endParaRPr lang="cs-CZ" sz="1600" b="1" dirty="0" smtClean="0">
              <a:solidFill>
                <a:srgbClr val="800000"/>
              </a:solidFill>
              <a:latin typeface="+mj-lt"/>
            </a:endParaRPr>
          </a:p>
          <a:p>
            <a:r>
              <a:rPr lang="cs-CZ" sz="1600" b="1" dirty="0" err="1" smtClean="0">
                <a:solidFill>
                  <a:srgbClr val="800000"/>
                </a:solidFill>
                <a:latin typeface="+mj-lt"/>
              </a:rPr>
              <a:t>deep</a:t>
            </a:r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cs-CZ" sz="1600" b="1" dirty="0" err="1">
                <a:solidFill>
                  <a:srgbClr val="800000"/>
                </a:solidFill>
                <a:latin typeface="+mj-lt"/>
              </a:rPr>
              <a:t>faky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, </a:t>
            </a:r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KI difamující 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texty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,</a:t>
            </a:r>
          </a:p>
          <a:p>
            <a:r>
              <a:rPr lang="cs-CZ" sz="1600" b="1" dirty="0">
                <a:solidFill>
                  <a:srgbClr val="800000"/>
                </a:solidFill>
                <a:latin typeface="+mj-lt"/>
              </a:rPr>
              <a:t>písničky… </a:t>
            </a:r>
          </a:p>
        </p:txBody>
      </p:sp>
      <p:sp>
        <p:nvSpPr>
          <p:cNvPr id="18" name="Obdélník 17"/>
          <p:cNvSpPr/>
          <p:nvPr/>
        </p:nvSpPr>
        <p:spPr bwMode="auto">
          <a:xfrm>
            <a:off x="3533319" y="3686319"/>
            <a:ext cx="2285123" cy="199339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err="1" smtClean="0">
                <a:solidFill>
                  <a:srgbClr val="FF0000"/>
                </a:solidFill>
                <a:latin typeface="+mj-lt"/>
              </a:rPr>
              <a:t>Vymezováné</a:t>
            </a:r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 skupiny 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(sociální/genderové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/</a:t>
            </a:r>
          </a:p>
          <a:p>
            <a:r>
              <a:rPr lang="cs-CZ" sz="1600" b="1" dirty="0">
                <a:solidFill>
                  <a:srgbClr val="FF0000"/>
                </a:solidFill>
                <a:latin typeface="+mj-lt"/>
              </a:rPr>
              <a:t>ideologické)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: mladí, </a:t>
            </a:r>
            <a:endParaRPr lang="cs-CZ" sz="1600" b="1" dirty="0" smtClean="0">
              <a:solidFill>
                <a:srgbClr val="800000"/>
              </a:solidFill>
              <a:latin typeface="+mj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staří, Katolíci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, </a:t>
            </a:r>
            <a:endParaRPr lang="cs-CZ" sz="1600" b="1" dirty="0" smtClean="0">
              <a:solidFill>
                <a:srgbClr val="800000"/>
              </a:solidFill>
              <a:latin typeface="+mj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komunisti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, </a:t>
            </a:r>
            <a:endParaRPr lang="cs-CZ" sz="1600" b="1" dirty="0" smtClean="0">
              <a:solidFill>
                <a:srgbClr val="800000"/>
              </a:solidFill>
              <a:latin typeface="+mj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neonacisté</a:t>
            </a:r>
            <a:endParaRPr lang="cs-CZ" sz="1600" b="1" dirty="0">
              <a:solidFill>
                <a:srgbClr val="800000"/>
              </a:solidFill>
              <a:latin typeface="+mj-lt"/>
            </a:endParaRPr>
          </a:p>
          <a:p>
            <a:r>
              <a:rPr lang="cs-CZ" sz="1600" b="1" dirty="0">
                <a:solidFill>
                  <a:srgbClr val="800000"/>
                </a:solidFill>
                <a:latin typeface="+mj-lt"/>
              </a:rPr>
              <a:t> ženy, venkované… </a:t>
            </a:r>
          </a:p>
        </p:txBody>
      </p:sp>
      <p:sp>
        <p:nvSpPr>
          <p:cNvPr id="17" name="Obdélník 16"/>
          <p:cNvSpPr/>
          <p:nvPr/>
        </p:nvSpPr>
        <p:spPr bwMode="auto">
          <a:xfrm>
            <a:off x="1077185" y="4693448"/>
            <a:ext cx="2302831" cy="1890232"/>
          </a:xfrm>
          <a:prstGeom prst="rect">
            <a:avLst/>
          </a:prstGeom>
          <a:solidFill>
            <a:srgbClr val="CCFF33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Strategie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přesvědčit-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vyburcovat-</a:t>
            </a:r>
            <a:endParaRPr lang="cs-CZ" sz="1600" b="1" dirty="0">
              <a:solidFill>
                <a:srgbClr val="800000"/>
              </a:solidFill>
              <a:latin typeface="+mj-lt"/>
            </a:endParaRPr>
          </a:p>
          <a:p>
            <a:r>
              <a:rPr lang="cs-CZ" sz="1600" b="1" dirty="0">
                <a:solidFill>
                  <a:srgbClr val="800000"/>
                </a:solidFill>
                <a:latin typeface="+mj-lt"/>
              </a:rPr>
              <a:t>zastrašit </a:t>
            </a:r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cílovou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skupinu/davy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, </a:t>
            </a:r>
            <a:endParaRPr lang="cs-CZ" sz="1600" b="1" dirty="0" smtClean="0">
              <a:solidFill>
                <a:srgbClr val="800000"/>
              </a:solidFill>
              <a:latin typeface="+mj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vymezit soupeře,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veřejně </a:t>
            </a:r>
            <a:r>
              <a:rPr lang="cs-CZ" sz="1600" b="1" dirty="0">
                <a:solidFill>
                  <a:srgbClr val="800000"/>
                </a:solidFill>
                <a:latin typeface="+mj-lt"/>
              </a:rPr>
              <a:t>ho zesměšnit, </a:t>
            </a:r>
          </a:p>
          <a:p>
            <a:r>
              <a:rPr lang="cs-CZ" sz="1600" b="1" dirty="0">
                <a:solidFill>
                  <a:srgbClr val="800000"/>
                </a:solidFill>
                <a:latin typeface="+mj-lt"/>
              </a:rPr>
              <a:t>vzít mu důstojnost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5899535" y="5220974"/>
            <a:ext cx="2285123" cy="13627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Iniciátoři:</a:t>
            </a:r>
          </a:p>
          <a:p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Zájmové skupiny,</a:t>
            </a:r>
          </a:p>
          <a:p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Zfanatizovaní </a:t>
            </a:r>
          </a:p>
          <a:p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Jednotlivci</a:t>
            </a:r>
          </a:p>
          <a:p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Státy a jejích vedení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42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11</a:t>
            </a:fld>
            <a:endParaRPr lang="cs-CZ" altLang="cs-CZ" dirty="0"/>
          </a:p>
        </p:txBody>
      </p:sp>
      <p:sp>
        <p:nvSpPr>
          <p:cNvPr id="13" name="Obdélník 12"/>
          <p:cNvSpPr/>
          <p:nvPr/>
        </p:nvSpPr>
        <p:spPr bwMode="auto">
          <a:xfrm>
            <a:off x="2514600" y="697766"/>
            <a:ext cx="5431535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 1. Co je to propaganda?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4671" y="3466773"/>
            <a:ext cx="7653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>
              <a:latin typeface="+mn-lt"/>
            </a:endParaRPr>
          </a:p>
          <a:p>
            <a:endParaRPr lang="cs-CZ" sz="1600" dirty="0">
              <a:latin typeface="+mn-lt"/>
            </a:endParaRPr>
          </a:p>
          <a:p>
            <a:endParaRPr lang="cs-CZ" sz="1600" dirty="0">
              <a:latin typeface="+mn-lt"/>
            </a:endParaRPr>
          </a:p>
          <a:p>
            <a:endParaRPr lang="cs-CZ" sz="1600" dirty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4671" y="1692654"/>
            <a:ext cx="7141464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800000"/>
                </a:solidFill>
                <a:latin typeface="+mn-lt"/>
              </a:rPr>
              <a:t>Propaganda se primárně používá k ovlivňování nebo přesvědčování cílové skupiny (široké veřejnosti) za účelem prosazování určitého názoru, který nemusí být objektivní a může spočívat v selektivním předkládání faktů.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04671" y="2812772"/>
            <a:ext cx="7141464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Cílem je podpořit budování jistého společenského konsensu. Propagandisté používají persuasivní jazyk, psychologické strategie a masová media aby u svého cílového publika vyvolali spíše emocionální než racionální reakci na předkládané informace.</a:t>
            </a:r>
          </a:p>
        </p:txBody>
      </p:sp>
      <p:sp>
        <p:nvSpPr>
          <p:cNvPr id="9" name="Ovál 8"/>
          <p:cNvSpPr/>
          <p:nvPr/>
        </p:nvSpPr>
        <p:spPr bwMode="auto">
          <a:xfrm>
            <a:off x="804671" y="1121073"/>
            <a:ext cx="2733870" cy="622806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‚pracovní‘ definice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04671" y="3918253"/>
            <a:ext cx="7132319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+mj-lt"/>
              </a:rPr>
              <a:t>Moderní působiště propagandy je zpravodajství, publicistika, státní správa, reklama, vzdělávání a aktivismus. Zde se propaganda objevuje v rámci válečných snah, politických kampaní, zdravotnických kampaní, revolučních převratů, velkých podniků, </a:t>
            </a:r>
            <a:r>
              <a:rPr lang="cs-CZ" sz="1600" b="1" dirty="0" err="1">
                <a:latin typeface="+mj-lt"/>
              </a:rPr>
              <a:t>ultrareligiózních</a:t>
            </a:r>
            <a:r>
              <a:rPr lang="cs-CZ" sz="1600" b="1" dirty="0">
                <a:latin typeface="+mj-lt"/>
              </a:rPr>
              <a:t> organizací atd.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" y="5208411"/>
            <a:ext cx="1638808" cy="1229106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1831589" y="5160203"/>
            <a:ext cx="6195318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Před dvacátým stoletím byl termín ‚propaganda‘ používán neutrálně pro jakýkoli materiál, který propaguje určité názory nebo ideologie (převážně církevní)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831589" y="6048285"/>
            <a:ext cx="6195318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Propaganda není pouze negativní! (Viz: PR)</a:t>
            </a:r>
          </a:p>
        </p:txBody>
      </p:sp>
    </p:spTree>
    <p:extLst>
      <p:ext uri="{BB962C8B-B14F-4D97-AF65-F5344CB8AC3E}">
        <p14:creationId xmlns:p14="http://schemas.microsoft.com/office/powerpoint/2010/main" val="51903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12</a:t>
            </a:fld>
            <a:endParaRPr lang="cs-CZ" altLang="cs-CZ" dirty="0"/>
          </a:p>
        </p:txBody>
      </p:sp>
      <p:sp>
        <p:nvSpPr>
          <p:cNvPr id="13" name="Obdélník 12"/>
          <p:cNvSpPr/>
          <p:nvPr/>
        </p:nvSpPr>
        <p:spPr bwMode="auto">
          <a:xfrm>
            <a:off x="2514600" y="697766"/>
            <a:ext cx="5431535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 1. Co je to propaganda?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399662" y="1215242"/>
            <a:ext cx="3644658" cy="603504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Příbuzné pojmy</a:t>
            </a: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koncepty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3157105" y="3555185"/>
            <a:ext cx="2578422" cy="74319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FFFFCC"/>
                </a:solidFill>
                <a:latin typeface="+mj-lt"/>
              </a:rPr>
              <a:t>propaganda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6304880" y="2818594"/>
            <a:ext cx="1952151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veřejnost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18" name="Ovál 17"/>
          <p:cNvSpPr/>
          <p:nvPr/>
        </p:nvSpPr>
        <p:spPr bwMode="auto">
          <a:xfrm>
            <a:off x="310216" y="3065445"/>
            <a:ext cx="2258382" cy="60350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psychologie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4722969" y="2079198"/>
            <a:ext cx="2427639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zájmové skupiny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20" name="Ovál 19"/>
          <p:cNvSpPr/>
          <p:nvPr/>
        </p:nvSpPr>
        <p:spPr bwMode="auto">
          <a:xfrm>
            <a:off x="1612484" y="4692143"/>
            <a:ext cx="1219014" cy="60350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PR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5777577" y="4651524"/>
            <a:ext cx="2160846" cy="603504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(masové) </a:t>
            </a:r>
            <a:r>
              <a:rPr lang="cs-CZ" sz="1800" b="1" dirty="0" err="1">
                <a:solidFill>
                  <a:srgbClr val="FFFFCC"/>
                </a:solidFill>
                <a:latin typeface="+mj-lt"/>
              </a:rPr>
              <a:t>medie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22" name="Ovál 21"/>
          <p:cNvSpPr/>
          <p:nvPr/>
        </p:nvSpPr>
        <p:spPr bwMode="auto">
          <a:xfrm>
            <a:off x="847089" y="3980298"/>
            <a:ext cx="1343842" cy="60350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emoce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23" name="Ovál 22"/>
          <p:cNvSpPr/>
          <p:nvPr/>
        </p:nvSpPr>
        <p:spPr bwMode="auto">
          <a:xfrm>
            <a:off x="1769457" y="2380950"/>
            <a:ext cx="2258382" cy="60350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manipulace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24" name="Ovál 23"/>
          <p:cNvSpPr/>
          <p:nvPr/>
        </p:nvSpPr>
        <p:spPr bwMode="auto">
          <a:xfrm>
            <a:off x="5993984" y="3676074"/>
            <a:ext cx="2427639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cílová skupina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cxnSp>
        <p:nvCxnSpPr>
          <p:cNvPr id="3" name="Přímá spojnice 2"/>
          <p:cNvCxnSpPr>
            <a:stCxn id="19" idx="3"/>
            <a:endCxn id="12" idx="0"/>
          </p:cNvCxnSpPr>
          <p:nvPr/>
        </p:nvCxnSpPr>
        <p:spPr bwMode="auto">
          <a:xfrm flipH="1">
            <a:off x="4446316" y="2594321"/>
            <a:ext cx="632173" cy="960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9"/>
          <p:cNvCxnSpPr>
            <a:stCxn id="12" idx="7"/>
            <a:endCxn id="15" idx="2"/>
          </p:cNvCxnSpPr>
          <p:nvPr/>
        </p:nvCxnSpPr>
        <p:spPr bwMode="auto">
          <a:xfrm flipV="1">
            <a:off x="5357926" y="3120346"/>
            <a:ext cx="946954" cy="543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25"/>
          <p:cNvCxnSpPr>
            <a:stCxn id="12" idx="6"/>
            <a:endCxn id="24" idx="2"/>
          </p:cNvCxnSpPr>
          <p:nvPr/>
        </p:nvCxnSpPr>
        <p:spPr bwMode="auto">
          <a:xfrm>
            <a:off x="5735527" y="3926784"/>
            <a:ext cx="258457" cy="51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/>
          <p:cNvCxnSpPr>
            <a:stCxn id="12" idx="4"/>
            <a:endCxn id="21" idx="0"/>
          </p:cNvCxnSpPr>
          <p:nvPr/>
        </p:nvCxnSpPr>
        <p:spPr bwMode="auto">
          <a:xfrm>
            <a:off x="4446316" y="4298383"/>
            <a:ext cx="2411684" cy="3531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29"/>
          <p:cNvCxnSpPr>
            <a:stCxn id="12" idx="4"/>
            <a:endCxn id="20" idx="0"/>
          </p:cNvCxnSpPr>
          <p:nvPr/>
        </p:nvCxnSpPr>
        <p:spPr bwMode="auto">
          <a:xfrm flipH="1">
            <a:off x="2221991" y="4298383"/>
            <a:ext cx="2224325" cy="393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/>
          <p:cNvCxnSpPr>
            <a:stCxn id="12" idx="2"/>
            <a:endCxn id="22" idx="7"/>
          </p:cNvCxnSpPr>
          <p:nvPr/>
        </p:nvCxnSpPr>
        <p:spPr bwMode="auto">
          <a:xfrm flipH="1">
            <a:off x="1994130" y="3926784"/>
            <a:ext cx="1162975" cy="141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/>
          <p:cNvCxnSpPr>
            <a:stCxn id="12" idx="1"/>
            <a:endCxn id="18" idx="6"/>
          </p:cNvCxnSpPr>
          <p:nvPr/>
        </p:nvCxnSpPr>
        <p:spPr bwMode="auto">
          <a:xfrm flipH="1" flipV="1">
            <a:off x="2568598" y="3367197"/>
            <a:ext cx="966108" cy="2968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/>
          <p:cNvCxnSpPr>
            <a:stCxn id="12" idx="0"/>
            <a:endCxn id="23" idx="5"/>
          </p:cNvCxnSpPr>
          <p:nvPr/>
        </p:nvCxnSpPr>
        <p:spPr bwMode="auto">
          <a:xfrm flipH="1" flipV="1">
            <a:off x="3697107" y="2896073"/>
            <a:ext cx="749209" cy="659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Obdélník 37"/>
          <p:cNvSpPr/>
          <p:nvPr/>
        </p:nvSpPr>
        <p:spPr>
          <a:xfrm>
            <a:off x="1621628" y="5708211"/>
            <a:ext cx="606695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800000"/>
                </a:solidFill>
                <a:latin typeface="+mn-lt"/>
              </a:rPr>
              <a:t>Sociální konstrukce, typická pro specifický kulturní okruh, která využívá specifické nástroje</a:t>
            </a:r>
            <a:endParaRPr lang="cs-CZ" sz="2000" dirty="0">
              <a:latin typeface="+mn-lt"/>
            </a:endParaRPr>
          </a:p>
        </p:txBody>
      </p:sp>
      <p:sp>
        <p:nvSpPr>
          <p:cNvPr id="31" name="Ovál 30"/>
          <p:cNvSpPr/>
          <p:nvPr/>
        </p:nvSpPr>
        <p:spPr bwMode="auto">
          <a:xfrm>
            <a:off x="3482168" y="4802955"/>
            <a:ext cx="2160846" cy="603504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err="1">
                <a:solidFill>
                  <a:srgbClr val="FFFFCC"/>
                </a:solidFill>
                <a:latin typeface="+mj-lt"/>
              </a:rPr>
              <a:t>kommunikace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cxnSp>
        <p:nvCxnSpPr>
          <p:cNvPr id="33" name="Přímá spojnice 32"/>
          <p:cNvCxnSpPr>
            <a:stCxn id="12" idx="4"/>
            <a:endCxn id="31" idx="0"/>
          </p:cNvCxnSpPr>
          <p:nvPr/>
        </p:nvCxnSpPr>
        <p:spPr bwMode="auto">
          <a:xfrm>
            <a:off x="4446316" y="4298383"/>
            <a:ext cx="116275" cy="5045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18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5" y="328828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3</a:t>
            </a:r>
            <a:r>
              <a:rPr lang="cs-CZ" altLang="cs-CZ" dirty="0" smtClean="0">
                <a:solidFill>
                  <a:srgbClr val="C00000"/>
                </a:solidFill>
              </a:rPr>
              <a:t>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4" y="3952093"/>
            <a:ext cx="8419241" cy="13331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</a:t>
            </a:r>
            <a:r>
              <a:rPr lang="cs-CZ" sz="1800" b="1" dirty="0" smtClean="0">
                <a:latin typeface="+mn-lt"/>
              </a:rPr>
              <a:t>články </a:t>
            </a:r>
            <a:r>
              <a:rPr lang="cs-CZ" sz="1800" b="1" dirty="0" smtClean="0">
                <a:latin typeface="+mn-lt"/>
              </a:rPr>
              <a:t>od </a:t>
            </a:r>
            <a:r>
              <a:rPr lang="cs-CZ" sz="1800" b="1" dirty="0" smtClean="0">
                <a:latin typeface="+mn-lt"/>
              </a:rPr>
              <a:t>Umberta </a:t>
            </a:r>
            <a:r>
              <a:rPr lang="cs-CZ" sz="1800" b="1" dirty="0" err="1" smtClean="0">
                <a:latin typeface="+mn-lt"/>
              </a:rPr>
              <a:t>Eca</a:t>
            </a:r>
            <a:r>
              <a:rPr lang="cs-CZ" sz="1800" b="1" dirty="0" smtClean="0">
                <a:latin typeface="+mn-lt"/>
              </a:rPr>
              <a:t> (‚</a:t>
            </a:r>
            <a:r>
              <a:rPr lang="cs-CZ" sz="1800" b="1" i="1" dirty="0" err="1">
                <a:latin typeface="+mn-lt"/>
              </a:rPr>
              <a:t>F</a:t>
            </a:r>
            <a:r>
              <a:rPr lang="cs-CZ" sz="1800" b="1" i="1" dirty="0" err="1" smtClean="0">
                <a:latin typeface="+mn-lt"/>
              </a:rPr>
              <a:t>ür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eine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semiologisch</a:t>
            </a:r>
            <a:r>
              <a:rPr lang="cs-CZ" sz="1800" b="1" i="1" dirty="0" err="1" smtClean="0">
                <a:latin typeface="+mn-lt"/>
              </a:rPr>
              <a:t>e</a:t>
            </a:r>
            <a:r>
              <a:rPr lang="cs-CZ" sz="1800" b="1" i="1" dirty="0" smtClean="0">
                <a:latin typeface="+mn-lt"/>
              </a:rPr>
              <a:t> Guerilla,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 S. 166-177</a:t>
            </a:r>
            <a:r>
              <a:rPr lang="cs-CZ" sz="1800" b="1" i="1" dirty="0" smtClean="0">
                <a:latin typeface="+mn-lt"/>
              </a:rPr>
              <a:t>‘</a:t>
            </a:r>
            <a:r>
              <a:rPr lang="cs-CZ" sz="1800" b="1" dirty="0" smtClean="0">
                <a:latin typeface="+mn-lt"/>
              </a:rPr>
              <a:t>) a Leonarda W. </a:t>
            </a:r>
            <a:r>
              <a:rPr lang="cs-CZ" sz="1800" b="1" dirty="0" err="1" smtClean="0">
                <a:latin typeface="+mn-lt"/>
              </a:rPr>
              <a:t>Dooba</a:t>
            </a:r>
            <a:r>
              <a:rPr lang="cs-CZ" sz="1800" b="1" dirty="0" smtClean="0">
                <a:latin typeface="+mn-lt"/>
              </a:rPr>
              <a:t> (‚</a:t>
            </a:r>
            <a:r>
              <a:rPr lang="cs-CZ" sz="1800" b="1" i="1" dirty="0" err="1" smtClean="0">
                <a:latin typeface="+mn-lt"/>
              </a:rPr>
              <a:t>Goebbles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P</a:t>
            </a:r>
            <a:r>
              <a:rPr lang="cs-CZ" sz="1800" b="1" i="1" dirty="0" err="1" smtClean="0">
                <a:latin typeface="+mn-lt"/>
              </a:rPr>
              <a:t>rinciples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of</a:t>
            </a:r>
            <a:r>
              <a:rPr lang="cs-CZ" sz="1800" b="1" i="1" dirty="0" smtClean="0">
                <a:latin typeface="+mn-lt"/>
              </a:rPr>
              <a:t> Propaganda</a:t>
            </a:r>
            <a:r>
              <a:rPr lang="cs-CZ" sz="1800" b="1" dirty="0" smtClean="0">
                <a:latin typeface="+mn-lt"/>
              </a:rPr>
              <a:t>‘)</a:t>
            </a:r>
            <a:endParaRPr lang="cs-CZ" sz="18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Kdo jsou autoři, ve které době píšou?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O </a:t>
            </a:r>
            <a:r>
              <a:rPr lang="cs-CZ" sz="1400" b="1" dirty="0" smtClean="0">
                <a:latin typeface="+mn-lt"/>
              </a:rPr>
              <a:t>čem se v článcích pojednává, jak spolu souvisí, v čem se liší? 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vypište a vyjmenujte nejdůležitější poznatky z článků</a:t>
            </a:r>
            <a:endParaRPr lang="cs-CZ" sz="1400" b="1" dirty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376925"/>
            <a:ext cx="8419241" cy="114657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</a:t>
            </a:r>
            <a:r>
              <a:rPr lang="cs-CZ" sz="1600" b="1" dirty="0" smtClean="0">
                <a:latin typeface="+mn-lt"/>
              </a:rPr>
              <a:t>Přineste příklad něčeho (obrázek, text, krátký videozáznam) který je pro vás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</a:t>
            </a:r>
            <a:r>
              <a:rPr lang="cs-CZ" sz="1600" b="1" dirty="0" smtClean="0">
                <a:latin typeface="+mn-lt"/>
              </a:rPr>
              <a:t>spojen s představou propagandy, představte ho v plénu (3-5 min)</a:t>
            </a:r>
            <a:endParaRPr lang="cs-CZ" sz="1600" b="1" dirty="0">
              <a:latin typeface="+mn-lt"/>
            </a:endParaRPr>
          </a:p>
          <a:p>
            <a:r>
              <a:rPr lang="cs-CZ" sz="1600" b="1" dirty="0">
                <a:latin typeface="+mn-lt"/>
              </a:rPr>
              <a:t>    </a:t>
            </a:r>
            <a:r>
              <a:rPr lang="cs-CZ" sz="1600" b="1" dirty="0" smtClean="0">
                <a:latin typeface="+mn-lt"/>
              </a:rPr>
              <a:t>- jste si poprvé uvědomili (na kterém příkladu), že existuje něco jako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  propaganda? </a:t>
            </a:r>
            <a:endParaRPr lang="cs-CZ" sz="1800" b="1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92" y="365009"/>
            <a:ext cx="5531104" cy="31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2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087804F-60E0-2C74-BDDB-D211A983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43" y="1950947"/>
            <a:ext cx="7518400" cy="276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000" kern="0" dirty="0">
                <a:solidFill>
                  <a:srgbClr val="800000"/>
                </a:solidFill>
              </a:rPr>
              <a:t>Vítejte </a:t>
            </a:r>
            <a:r>
              <a:rPr lang="cs-CZ" altLang="cs-CZ" sz="2000" kern="0" dirty="0" smtClean="0">
                <a:solidFill>
                  <a:srgbClr val="800000"/>
                </a:solidFill>
              </a:rPr>
              <a:t>v</a:t>
            </a:r>
          </a:p>
          <a:p>
            <a:r>
              <a:rPr lang="cs-CZ" altLang="cs-CZ" sz="2000" kern="0" dirty="0" smtClean="0">
                <a:solidFill>
                  <a:srgbClr val="800000"/>
                </a:solidFill>
              </a:rPr>
              <a:t>metodologickém</a:t>
            </a:r>
            <a:r>
              <a:rPr lang="cs-CZ" altLang="cs-CZ" sz="2000" kern="0" dirty="0">
                <a:solidFill>
                  <a:srgbClr val="800000"/>
                </a:solidFill>
              </a:rPr>
              <a:t/>
            </a:r>
            <a:br>
              <a:rPr lang="cs-CZ" altLang="cs-CZ" sz="2000" kern="0" dirty="0">
                <a:solidFill>
                  <a:srgbClr val="800000"/>
                </a:solidFill>
              </a:rPr>
            </a:br>
            <a:r>
              <a:rPr lang="cs-CZ" altLang="cs-CZ" sz="2000" kern="0" dirty="0">
                <a:solidFill>
                  <a:srgbClr val="800000"/>
                </a:solidFill>
              </a:rPr>
              <a:t>kurzu o </a:t>
            </a:r>
            <a:r>
              <a:rPr lang="cs-CZ" altLang="cs-CZ" sz="2000" kern="0" dirty="0" smtClean="0">
                <a:solidFill>
                  <a:srgbClr val="800000"/>
                </a:solidFill>
              </a:rPr>
              <a:t>středověké </a:t>
            </a:r>
          </a:p>
          <a:p>
            <a:r>
              <a:rPr lang="cs-CZ" altLang="cs-CZ" sz="2000" kern="0" dirty="0" smtClean="0">
                <a:solidFill>
                  <a:srgbClr val="800000"/>
                </a:solidFill>
              </a:rPr>
              <a:t>Propagandě!</a:t>
            </a:r>
            <a: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24" y="137005"/>
            <a:ext cx="5522976" cy="3773362"/>
          </a:xfrm>
          <a:prstGeom prst="rect">
            <a:avLst/>
          </a:prstGeom>
        </p:spPr>
      </p:pic>
      <p:sp>
        <p:nvSpPr>
          <p:cNvPr id="8" name="Řečová bublina: obdélníkový bublinový popisek 7">
            <a:extLst>
              <a:ext uri="{FF2B5EF4-FFF2-40B4-BE49-F238E27FC236}">
                <a16:creationId xmlns="" xmlns:a16="http://schemas.microsoft.com/office/drawing/2014/main" id="{81408CF7-DEA4-2E4C-594A-A094BB6E2137}"/>
              </a:ext>
            </a:extLst>
          </p:cNvPr>
          <p:cNvSpPr/>
          <p:nvPr/>
        </p:nvSpPr>
        <p:spPr bwMode="auto">
          <a:xfrm>
            <a:off x="361855" y="4185466"/>
            <a:ext cx="3762089" cy="1703270"/>
          </a:xfrm>
          <a:prstGeom prst="wedgeRectCallout">
            <a:avLst>
              <a:gd name="adj1" fmla="val 116376"/>
              <a:gd name="adj2" fmla="val -207679"/>
            </a:avLst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Kdo jste?</a:t>
            </a:r>
          </a:p>
          <a:p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 studujete?</a:t>
            </a:r>
            <a:b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 Vás přivedlo k metodologií?</a:t>
            </a:r>
            <a:b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 očekáváte od kurzu?</a:t>
            </a:r>
            <a:b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Znalosti cizích jazyků?</a:t>
            </a:r>
            <a:endParaRPr lang="en-GB" altLang="cs-CZ" sz="1800" b="1" kern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04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0219" y="2444568"/>
            <a:ext cx="4595285" cy="2903488"/>
          </a:xfrm>
          <a:solidFill>
            <a:srgbClr val="FF5050"/>
          </a:solidFill>
        </p:spPr>
        <p:txBody>
          <a:bodyPr/>
          <a:lstStyle/>
          <a:p>
            <a:r>
              <a:rPr lang="cs-CZ" altLang="cs-CZ" sz="2000" dirty="0">
                <a:solidFill>
                  <a:srgbClr val="800000"/>
                </a:solidFill>
              </a:rPr>
              <a:t>Tematické </a:t>
            </a:r>
            <a:br>
              <a:rPr lang="cs-CZ" altLang="cs-CZ" sz="2000" dirty="0">
                <a:solidFill>
                  <a:srgbClr val="800000"/>
                </a:solidFill>
              </a:rPr>
            </a:br>
            <a:r>
              <a:rPr lang="cs-CZ" altLang="cs-CZ" sz="2000" dirty="0">
                <a:solidFill>
                  <a:srgbClr val="800000"/>
                </a:solidFill>
              </a:rPr>
              <a:t>pilíře kurzu:</a:t>
            </a:r>
            <a:r>
              <a:rPr lang="cs-CZ" altLang="cs-CZ" sz="1800" dirty="0">
                <a:solidFill>
                  <a:srgbClr val="002060"/>
                </a:solidFill>
              </a:rPr>
              <a:t/>
            </a:r>
            <a:br>
              <a:rPr lang="cs-CZ" altLang="cs-CZ" sz="1800" dirty="0">
                <a:solidFill>
                  <a:srgbClr val="002060"/>
                </a:solidFill>
              </a:rPr>
            </a:br>
            <a:r>
              <a:rPr lang="cs-CZ" altLang="cs-CZ" sz="1800" dirty="0">
                <a:solidFill>
                  <a:srgbClr val="002060"/>
                </a:solidFill>
              </a:rPr>
              <a:t/>
            </a:r>
            <a:br>
              <a:rPr lang="cs-CZ" altLang="cs-CZ" sz="18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- </a:t>
            </a:r>
            <a:r>
              <a:rPr lang="cs-CZ" altLang="cs-CZ" sz="1600" dirty="0" smtClean="0">
                <a:solidFill>
                  <a:srgbClr val="002060"/>
                </a:solidFill>
              </a:rPr>
              <a:t>Co je to propaganda? A co </a:t>
            </a:r>
            <a:r>
              <a:rPr lang="cs-CZ" altLang="cs-CZ" sz="1600" dirty="0" err="1" smtClean="0">
                <a:solidFill>
                  <a:srgbClr val="002060"/>
                </a:solidFill>
              </a:rPr>
              <a:t>nění</a:t>
            </a:r>
            <a:r>
              <a:rPr lang="cs-CZ" altLang="cs-CZ" sz="1600" dirty="0" smtClean="0">
                <a:solidFill>
                  <a:srgbClr val="002060"/>
                </a:solidFill>
              </a:rPr>
              <a:t>…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Terminologie: Proč můžeme moderní 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 </a:t>
            </a:r>
            <a:r>
              <a:rPr lang="cs-CZ" altLang="cs-CZ" sz="1600" dirty="0" smtClean="0">
                <a:solidFill>
                  <a:srgbClr val="002060"/>
                </a:solidFill>
              </a:rPr>
              <a:t> </a:t>
            </a:r>
            <a:r>
              <a:rPr lang="cs-CZ" altLang="cs-CZ" sz="1600" dirty="0" smtClean="0">
                <a:solidFill>
                  <a:srgbClr val="002060"/>
                </a:solidFill>
              </a:rPr>
              <a:t>pojem dá ve středověku/ raném novověku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 </a:t>
            </a:r>
            <a:r>
              <a:rPr lang="cs-CZ" altLang="cs-CZ" sz="1600" dirty="0" smtClean="0">
                <a:solidFill>
                  <a:srgbClr val="002060"/>
                </a:solidFill>
              </a:rPr>
              <a:t> </a:t>
            </a:r>
            <a:r>
              <a:rPr lang="cs-CZ" altLang="cs-CZ" sz="1600" dirty="0" smtClean="0">
                <a:solidFill>
                  <a:srgbClr val="002060"/>
                </a:solidFill>
              </a:rPr>
              <a:t>mluvit o propagandě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</a:t>
            </a:r>
            <a:r>
              <a:rPr lang="cs-CZ" altLang="cs-CZ" sz="1600" dirty="0" err="1" smtClean="0">
                <a:solidFill>
                  <a:srgbClr val="002060"/>
                </a:solidFill>
              </a:rPr>
              <a:t>Genze</a:t>
            </a:r>
            <a:r>
              <a:rPr lang="cs-CZ" altLang="cs-CZ" sz="1600" dirty="0" smtClean="0">
                <a:solidFill>
                  <a:srgbClr val="002060"/>
                </a:solidFill>
              </a:rPr>
              <a:t> pojmu a jeho významů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Propaganda: Proč to funguje? 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Rozdíly mezi dneške</a:t>
            </a:r>
            <a:r>
              <a:rPr lang="cs-CZ" altLang="cs-CZ" sz="1600" dirty="0" smtClean="0">
                <a:solidFill>
                  <a:srgbClr val="002060"/>
                </a:solidFill>
              </a:rPr>
              <a:t>m a středověkem 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 </a:t>
            </a:r>
            <a:r>
              <a:rPr lang="cs-CZ" altLang="cs-CZ" sz="1600" dirty="0" smtClean="0">
                <a:solidFill>
                  <a:srgbClr val="002060"/>
                </a:solidFill>
              </a:rPr>
              <a:t> (</a:t>
            </a:r>
            <a:r>
              <a:rPr lang="cs-CZ" altLang="cs-CZ" sz="1600" dirty="0" err="1" smtClean="0">
                <a:solidFill>
                  <a:srgbClr val="002060"/>
                </a:solidFill>
              </a:rPr>
              <a:t>medie</a:t>
            </a:r>
            <a:r>
              <a:rPr lang="cs-CZ" altLang="cs-CZ" sz="1600" dirty="0" smtClean="0">
                <a:solidFill>
                  <a:srgbClr val="002060"/>
                </a:solidFill>
              </a:rPr>
              <a:t>, společnost, obsahy)</a:t>
            </a:r>
            <a:r>
              <a:rPr lang="cs-CZ" altLang="cs-CZ" sz="1600" dirty="0">
                <a:solidFill>
                  <a:srgbClr val="002060"/>
                </a:solidFill>
              </a:rPr>
              <a:t/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Problematika pramenů</a:t>
            </a:r>
            <a:r>
              <a:rPr lang="cs-CZ" altLang="cs-CZ" sz="1600" dirty="0" smtClean="0">
                <a:solidFill>
                  <a:srgbClr val="002060"/>
                </a:solidFill>
              </a:rPr>
              <a:t/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Vlastní </a:t>
            </a:r>
            <a:r>
              <a:rPr lang="cs-CZ" altLang="cs-CZ" sz="1600" dirty="0">
                <a:solidFill>
                  <a:srgbClr val="002060"/>
                </a:solidFill>
              </a:rPr>
              <a:t>příklady</a:t>
            </a:r>
            <a:r>
              <a:rPr lang="cs-CZ" altLang="cs-CZ" sz="1600" dirty="0" smtClean="0">
                <a:solidFill>
                  <a:srgbClr val="002060"/>
                </a:solidFill>
              </a:rPr>
              <a:t/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379171"/>
            <a:ext cx="3914775" cy="586922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06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999" y="1031682"/>
            <a:ext cx="7518400" cy="2763095"/>
          </a:xfrm>
        </p:spPr>
        <p:txBody>
          <a:bodyPr/>
          <a:lstStyle/>
          <a:p>
            <a:r>
              <a:rPr lang="cs-CZ" altLang="cs-CZ" sz="2800" dirty="0">
                <a:solidFill>
                  <a:srgbClr val="FF0000"/>
                </a:solidFill>
              </a:rPr>
              <a:t>Cíle semestru: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rgbClr val="C00000"/>
                </a:solidFill>
              </a:rPr>
              <a:t>zápočet:  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- aktivní účast v 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  semináři (případně ve svetru)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- krátké ústní příspěvky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- závěrečný referát (25-30 min) na 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cs-CZ" altLang="cs-CZ" sz="1600" dirty="0" smtClean="0">
                <a:solidFill>
                  <a:schemeClr val="tx2">
                    <a:lumMod val="50000"/>
                  </a:schemeClr>
                </a:solidFill>
              </a:rPr>
              <a:t>vybraný příklad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rgbClr val="C00000"/>
                </a:solidFill>
              </a:rPr>
              <a:t>hrubý </a:t>
            </a:r>
            <a:r>
              <a:rPr lang="cs-CZ" altLang="cs-CZ" sz="1800" dirty="0" smtClean="0">
                <a:solidFill>
                  <a:srgbClr val="C00000"/>
                </a:solidFill>
              </a:rPr>
              <a:t>rozvrh: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586997" y="3484831"/>
            <a:ext cx="8349667" cy="1431848"/>
          </a:xfrm>
          <a:prstGeom prst="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26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.9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.		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úvod do problematiky 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  <a:p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3</a:t>
            </a:r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.10.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	</a:t>
            </a:r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terminologie, komunikační proces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				</a:t>
            </a:r>
          </a:p>
          <a:p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10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.10</a:t>
            </a:r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.		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geneze pojmu a konceptů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17.10</a:t>
            </a:r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.		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echniky manipulace, proč a jak to funguje?</a:t>
            </a:r>
            <a:endParaRPr kumimoji="0" lang="cs-CZ" sz="1600" b="1" i="0" u="none" strike="noStrike" cap="none" normalizeH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  <a:p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24</a:t>
            </a:r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.10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		</a:t>
            </a:r>
            <a:r>
              <a:rPr lang="cs-CZ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m</a:t>
            </a:r>
            <a:r>
              <a:rPr lang="cs-CZ" sz="16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édie</a:t>
            </a:r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</a:t>
            </a:r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lavní rozdíly mezi dnešní a předmoderní propagandou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586997" y="4916679"/>
            <a:ext cx="8349667" cy="16394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31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.10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.		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p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rameny I.: 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Co je propaganda a co není (výběr vlastního tématu)</a:t>
            </a:r>
            <a:endParaRPr lang="cs-CZ" sz="1600" b="1" dirty="0">
              <a:solidFill>
                <a:srgbClr val="C00000"/>
              </a:solidFill>
              <a:latin typeface="+mn-lt"/>
            </a:endParaRP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7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.11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		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p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rameny II.: Problémy interpretace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		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14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.11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.		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p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rameny III.: Propaganda a historiografie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21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.11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		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s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tudentské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prezentace I</a:t>
            </a:r>
            <a:endParaRPr kumimoji="0" lang="cs-CZ" sz="1600" b="1" i="0" u="none" strike="noStrike" cap="none" normalizeH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28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.11./5.12.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	studentské prezentace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II+III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12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.12.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	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               resumé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kurzu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32" y="149349"/>
            <a:ext cx="4565832" cy="32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5</a:t>
            </a:fld>
            <a:endParaRPr lang="cs-CZ" altLang="cs-CZ" dirty="0"/>
          </a:p>
        </p:txBody>
      </p:sp>
      <p:sp>
        <p:nvSpPr>
          <p:cNvPr id="13" name="Obdélník 12"/>
          <p:cNvSpPr/>
          <p:nvPr/>
        </p:nvSpPr>
        <p:spPr bwMode="auto">
          <a:xfrm>
            <a:off x="2514600" y="697766"/>
            <a:ext cx="5431535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 1. Co je to propaganda?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21" y="1307591"/>
            <a:ext cx="3774192" cy="4837177"/>
          </a:xfrm>
          <a:prstGeom prst="rect">
            <a:avLst/>
          </a:prstGeom>
        </p:spPr>
      </p:pic>
      <p:sp>
        <p:nvSpPr>
          <p:cNvPr id="14" name="Oválný bublinový popisek 13"/>
          <p:cNvSpPr/>
          <p:nvPr/>
        </p:nvSpPr>
        <p:spPr bwMode="auto">
          <a:xfrm>
            <a:off x="441443" y="1365563"/>
            <a:ext cx="3993397" cy="975301"/>
          </a:xfrm>
          <a:prstGeom prst="wedgeEllipseCallout">
            <a:avLst>
              <a:gd name="adj1" fmla="val 98703"/>
              <a:gd name="adj2" fmla="val 42501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 vás napadne, když se </a:t>
            </a:r>
          </a:p>
          <a:p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řekne propaganda?</a:t>
            </a:r>
          </a:p>
        </p:txBody>
      </p:sp>
    </p:spTree>
    <p:extLst>
      <p:ext uri="{BB962C8B-B14F-4D97-AF65-F5344CB8AC3E}">
        <p14:creationId xmlns:p14="http://schemas.microsoft.com/office/powerpoint/2010/main" val="4528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13" name="Obdélník 12"/>
          <p:cNvSpPr/>
          <p:nvPr/>
        </p:nvSpPr>
        <p:spPr bwMode="auto">
          <a:xfrm>
            <a:off x="2514600" y="697766"/>
            <a:ext cx="5431535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 1. Co je to propaganda?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306731" y="1365563"/>
            <a:ext cx="2222853" cy="368863"/>
          </a:xfrm>
          <a:prstGeom prst="rect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800000"/>
                </a:solidFill>
                <a:latin typeface="+mj-lt"/>
              </a:rPr>
              <a:t>politická propaganda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21" y="1365563"/>
            <a:ext cx="4965192" cy="235275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467" r="12800" b="2000"/>
          <a:stretch/>
        </p:blipFill>
        <p:spPr>
          <a:xfrm>
            <a:off x="431359" y="1824463"/>
            <a:ext cx="3098225" cy="404894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21" y="3890134"/>
            <a:ext cx="4485391" cy="23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9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7</a:t>
            </a:fld>
            <a:endParaRPr lang="cs-CZ" altLang="cs-CZ" dirty="0"/>
          </a:p>
        </p:txBody>
      </p:sp>
      <p:sp>
        <p:nvSpPr>
          <p:cNvPr id="13" name="Obdélník 12"/>
          <p:cNvSpPr/>
          <p:nvPr/>
        </p:nvSpPr>
        <p:spPr bwMode="auto">
          <a:xfrm>
            <a:off x="2514600" y="697766"/>
            <a:ext cx="5431535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 1. Co je to propaganda?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328323" y="1391620"/>
            <a:ext cx="6154773" cy="368863"/>
          </a:xfrm>
          <a:prstGeom prst="rect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800000"/>
                </a:solidFill>
                <a:latin typeface="+mj-lt"/>
              </a:rPr>
              <a:t>Proti sociálním skupinám: Rasistická a sexistická propaganda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42" y="87889"/>
            <a:ext cx="2267672" cy="30541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4" y="1835859"/>
            <a:ext cx="2518352" cy="352294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395412" y="3124627"/>
            <a:ext cx="259350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Americký protijaponský plakát z období druhé světové války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49" y="1873609"/>
            <a:ext cx="2840430" cy="392364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873485" y="5842861"/>
            <a:ext cx="261614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Antisemitská německá propaganda</a:t>
            </a:r>
          </a:p>
          <a:p>
            <a:r>
              <a:rPr lang="cs-CZ" sz="1200" b="1" dirty="0">
                <a:latin typeface="+mn-lt"/>
              </a:rPr>
              <a:t>vyvěšena v Polských Ghettech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52" y="3586292"/>
            <a:ext cx="2065668" cy="3101942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946135" y="3802136"/>
            <a:ext cx="107982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Pohlednice </a:t>
            </a:r>
          </a:p>
          <a:p>
            <a:r>
              <a:rPr lang="cs-CZ" sz="1200" b="1" dirty="0">
                <a:latin typeface="+mn-lt"/>
              </a:rPr>
              <a:t>proti </a:t>
            </a:r>
          </a:p>
          <a:p>
            <a:r>
              <a:rPr lang="cs-CZ" sz="1200" b="1" dirty="0">
                <a:latin typeface="+mn-lt"/>
              </a:rPr>
              <a:t>volebnímu </a:t>
            </a:r>
          </a:p>
          <a:p>
            <a:r>
              <a:rPr lang="cs-CZ" sz="1200" b="1" dirty="0">
                <a:latin typeface="+mn-lt"/>
              </a:rPr>
              <a:t>právu žen</a:t>
            </a:r>
          </a:p>
          <a:p>
            <a:r>
              <a:rPr lang="cs-CZ" sz="1200" b="1" dirty="0">
                <a:latin typeface="+mn-lt"/>
              </a:rPr>
              <a:t>(ca 1915)</a:t>
            </a:r>
          </a:p>
          <a:p>
            <a:endParaRPr lang="cs-CZ" sz="1200" b="1" dirty="0"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65140" y="5440940"/>
            <a:ext cx="261614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Protičernošská německá propaganda</a:t>
            </a:r>
          </a:p>
        </p:txBody>
      </p:sp>
    </p:spTree>
    <p:extLst>
      <p:ext uri="{BB962C8B-B14F-4D97-AF65-F5344CB8AC3E}">
        <p14:creationId xmlns:p14="http://schemas.microsoft.com/office/powerpoint/2010/main" val="36007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13" name="Obdélník 12"/>
          <p:cNvSpPr/>
          <p:nvPr/>
        </p:nvSpPr>
        <p:spPr bwMode="auto">
          <a:xfrm>
            <a:off x="2514600" y="697766"/>
            <a:ext cx="5431535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 1. Co je to propaganda?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0" y="1856311"/>
            <a:ext cx="2323231" cy="31357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66" y="1383071"/>
            <a:ext cx="2949510" cy="44118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t="207" r="-1067" b="6774"/>
          <a:stretch/>
        </p:blipFill>
        <p:spPr>
          <a:xfrm>
            <a:off x="6008829" y="1267647"/>
            <a:ext cx="2993136" cy="410565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 bwMode="auto">
          <a:xfrm>
            <a:off x="544325" y="1302993"/>
            <a:ext cx="2181275" cy="368863"/>
          </a:xfrm>
          <a:prstGeom prst="rect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800000"/>
                </a:solidFill>
                <a:latin typeface="+mj-lt"/>
              </a:rPr>
              <a:t>Válečná propaganda</a:t>
            </a:r>
          </a:p>
        </p:txBody>
      </p:sp>
      <p:sp>
        <p:nvSpPr>
          <p:cNvPr id="7" name="Obdélník 6"/>
          <p:cNvSpPr/>
          <p:nvPr/>
        </p:nvSpPr>
        <p:spPr>
          <a:xfrm>
            <a:off x="288138" y="5176515"/>
            <a:ext cx="259350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Agitační plakát se Strýčkem Samem používaný v první a druhé světové válce (vznik: 1917)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057327" y="5834413"/>
            <a:ext cx="259350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Americký agitační plakát z období první světové války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97611" y="5372748"/>
            <a:ext cx="259350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Americký agitační plakát z období druhé světové války</a:t>
            </a:r>
          </a:p>
        </p:txBody>
      </p:sp>
    </p:spTree>
    <p:extLst>
      <p:ext uri="{BB962C8B-B14F-4D97-AF65-F5344CB8AC3E}">
        <p14:creationId xmlns:p14="http://schemas.microsoft.com/office/powerpoint/2010/main" val="424303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13" name="Obdélník 12"/>
          <p:cNvSpPr/>
          <p:nvPr/>
        </p:nvSpPr>
        <p:spPr bwMode="auto">
          <a:xfrm>
            <a:off x="2514600" y="697766"/>
            <a:ext cx="5431535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 1. Co je to propaganda?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231652" y="1286408"/>
            <a:ext cx="2793235" cy="368863"/>
          </a:xfrm>
          <a:prstGeom prst="rect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800000"/>
                </a:solidFill>
                <a:latin typeface="+mj-lt"/>
              </a:rPr>
              <a:t>Ideologická propaganda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83666" y="4651733"/>
            <a:ext cx="123120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Islamistická</a:t>
            </a:r>
          </a:p>
          <a:p>
            <a:r>
              <a:rPr lang="cs-CZ" sz="1200" b="1" dirty="0">
                <a:latin typeface="+mn-lt"/>
              </a:rPr>
              <a:t>propaganda, </a:t>
            </a:r>
          </a:p>
          <a:p>
            <a:r>
              <a:rPr lang="cs-CZ" sz="1200" b="1" dirty="0" err="1">
                <a:latin typeface="+mn-lt"/>
              </a:rPr>
              <a:t>Twitter</a:t>
            </a:r>
            <a:r>
              <a:rPr lang="cs-CZ" sz="1200" b="1" dirty="0">
                <a:latin typeface="+mn-lt"/>
              </a:rPr>
              <a:t> 2014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800502" y="1739311"/>
            <a:ext cx="3288244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Protipotratová propaganda, USA 2014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604" y="1280559"/>
            <a:ext cx="3410792" cy="542504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147" y="2170761"/>
            <a:ext cx="3301033" cy="43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1473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84</TotalTime>
  <Words>582</Words>
  <Application>Microsoft Office PowerPoint</Application>
  <PresentationFormat>Předvádění na obrazovce (4:3)</PresentationFormat>
  <Paragraphs>125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Metodika XII.  Středověká propaganda výzvy terminologie a kritika pramenů       </vt:lpstr>
      <vt:lpstr>Prezentace aplikace PowerPoint</vt:lpstr>
      <vt:lpstr>Tematické  pilíře kurzu:  - Co je to propaganda? A co nění… - Terminologie: Proč můžeme moderní    pojem dá ve středověku/ raném novověku   mluvit o propagandě - Genze pojmu a jeho významů - Propaganda: Proč to funguje?  - Rozdíly mezi dneškem a středověkem    (medie, společnost, obsahy) - Problematika pramenů - Vlastní příklady   </vt:lpstr>
      <vt:lpstr>Cíle semestru: zápočet:    - aktivní účast v     semináři (případně ve svetru)  - krátké ústní příspěvky  - závěrečný referát (25-30 min) na      vybraný příklad  hrubý rozvrh: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3.10.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172</cp:revision>
  <cp:lastPrinted>2019-09-24T07:27:02Z</cp:lastPrinted>
  <dcterms:created xsi:type="dcterms:W3CDTF">2015-11-23T07:04:47Z</dcterms:created>
  <dcterms:modified xsi:type="dcterms:W3CDTF">2023-09-25T10:43:39Z</dcterms:modified>
</cp:coreProperties>
</file>