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526" r:id="rId4"/>
    <p:sldId id="258" r:id="rId5"/>
    <p:sldId id="259" r:id="rId6"/>
    <p:sldId id="260" r:id="rId7"/>
    <p:sldId id="261" r:id="rId8"/>
    <p:sldId id="48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6E49BA-A47C-47C9-8480-26B20B670992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77D3C4A4-E5EB-4CC5-9D2C-F6BDED3AF5FC}">
      <dgm:prSet/>
      <dgm:spPr/>
      <dgm:t>
        <a:bodyPr/>
        <a:lstStyle/>
        <a:p>
          <a:r>
            <a:rPr lang="cs-CZ"/>
            <a:t>náplň a zakončení</a:t>
          </a:r>
          <a:endParaRPr lang="en-US"/>
        </a:p>
      </dgm:t>
    </dgm:pt>
    <dgm:pt modelId="{80CD4F2A-C29B-4E48-B67A-440AD1E58D8D}" type="parTrans" cxnId="{51B35752-D741-42B0-A52C-4347A8EADCC1}">
      <dgm:prSet/>
      <dgm:spPr/>
      <dgm:t>
        <a:bodyPr/>
        <a:lstStyle/>
        <a:p>
          <a:endParaRPr lang="en-US"/>
        </a:p>
      </dgm:t>
    </dgm:pt>
    <dgm:pt modelId="{C800689E-ABB1-4289-B380-F860050E4E94}" type="sibTrans" cxnId="{51B35752-D741-42B0-A52C-4347A8EADCC1}">
      <dgm:prSet/>
      <dgm:spPr/>
      <dgm:t>
        <a:bodyPr/>
        <a:lstStyle/>
        <a:p>
          <a:endParaRPr lang="en-US"/>
        </a:p>
      </dgm:t>
    </dgm:pt>
    <dgm:pt modelId="{C6F370BD-913D-4EA3-99E5-57057195BD33}">
      <dgm:prSet/>
      <dgm:spPr/>
      <dgm:t>
        <a:bodyPr/>
        <a:lstStyle/>
        <a:p>
          <a:r>
            <a:rPr lang="cs-CZ" dirty="0"/>
            <a:t>povinná četba, referáty - prezentace</a:t>
          </a:r>
          <a:endParaRPr lang="en-US" dirty="0"/>
        </a:p>
      </dgm:t>
    </dgm:pt>
    <dgm:pt modelId="{441AA95E-FDC2-4CA9-B8AA-DD0F5EB7E224}" type="parTrans" cxnId="{A0F99584-5E90-45C3-9C66-D1AAF1075DE4}">
      <dgm:prSet/>
      <dgm:spPr/>
      <dgm:t>
        <a:bodyPr/>
        <a:lstStyle/>
        <a:p>
          <a:endParaRPr lang="en-US"/>
        </a:p>
      </dgm:t>
    </dgm:pt>
    <dgm:pt modelId="{6DB1438D-14B8-4C90-9871-48CE96DCD251}" type="sibTrans" cxnId="{A0F99584-5E90-45C3-9C66-D1AAF1075DE4}">
      <dgm:prSet/>
      <dgm:spPr/>
      <dgm:t>
        <a:bodyPr/>
        <a:lstStyle/>
        <a:p>
          <a:endParaRPr lang="en-US"/>
        </a:p>
      </dgm:t>
    </dgm:pt>
    <dgm:pt modelId="{2C195375-4293-4526-9639-C5B3BB79871B}">
      <dgm:prSet/>
      <dgm:spPr/>
      <dgm:t>
        <a:bodyPr/>
        <a:lstStyle/>
        <a:p>
          <a:r>
            <a:rPr lang="cs-CZ"/>
            <a:t>bibliografie</a:t>
          </a:r>
          <a:endParaRPr lang="en-US"/>
        </a:p>
      </dgm:t>
    </dgm:pt>
    <dgm:pt modelId="{DA2317BB-74DF-4BA6-ACEC-3ACCFCB72131}" type="parTrans" cxnId="{182791C1-C3FC-402A-87BB-8B5C52353779}">
      <dgm:prSet/>
      <dgm:spPr/>
      <dgm:t>
        <a:bodyPr/>
        <a:lstStyle/>
        <a:p>
          <a:endParaRPr lang="en-US"/>
        </a:p>
      </dgm:t>
    </dgm:pt>
    <dgm:pt modelId="{27ADDB72-4958-4F40-8304-0CCEF0855F73}" type="sibTrans" cxnId="{182791C1-C3FC-402A-87BB-8B5C52353779}">
      <dgm:prSet/>
      <dgm:spPr/>
      <dgm:t>
        <a:bodyPr/>
        <a:lstStyle/>
        <a:p>
          <a:endParaRPr lang="en-US"/>
        </a:p>
      </dgm:t>
    </dgm:pt>
    <dgm:pt modelId="{10E48740-02B6-49AB-9669-8D6FDB3D891C}">
      <dgm:prSet/>
      <dgm:spPr/>
      <dgm:t>
        <a:bodyPr/>
        <a:lstStyle/>
        <a:p>
          <a:r>
            <a:rPr lang="cs-CZ"/>
            <a:t>osnova</a:t>
          </a:r>
          <a:endParaRPr lang="en-US"/>
        </a:p>
      </dgm:t>
    </dgm:pt>
    <dgm:pt modelId="{1833FF60-63CD-4405-A06C-977BDC78433E}" type="parTrans" cxnId="{DEC368AD-FE3C-4D67-9DCB-BC8CAE5F11A1}">
      <dgm:prSet/>
      <dgm:spPr/>
      <dgm:t>
        <a:bodyPr/>
        <a:lstStyle/>
        <a:p>
          <a:endParaRPr lang="en-US"/>
        </a:p>
      </dgm:t>
    </dgm:pt>
    <dgm:pt modelId="{EBAA3411-D5A5-45BF-B022-BE746D0C91EE}" type="sibTrans" cxnId="{DEC368AD-FE3C-4D67-9DCB-BC8CAE5F11A1}">
      <dgm:prSet/>
      <dgm:spPr/>
      <dgm:t>
        <a:bodyPr/>
        <a:lstStyle/>
        <a:p>
          <a:endParaRPr lang="en-US"/>
        </a:p>
      </dgm:t>
    </dgm:pt>
    <dgm:pt modelId="{064C2F29-7A8D-4BFF-9E02-78378A580E79}">
      <dgm:prSet/>
      <dgm:spPr/>
      <dgm:t>
        <a:bodyPr/>
        <a:lstStyle/>
        <a:p>
          <a:r>
            <a:rPr lang="cs-CZ"/>
            <a:t>diglosie a jazyková otázka</a:t>
          </a:r>
          <a:endParaRPr lang="en-US"/>
        </a:p>
      </dgm:t>
    </dgm:pt>
    <dgm:pt modelId="{04606DF7-58B3-4EB8-ADE7-F3A180866B0A}" type="parTrans" cxnId="{57BD92DC-FFD4-455E-9582-9AB623D7FE5E}">
      <dgm:prSet/>
      <dgm:spPr/>
      <dgm:t>
        <a:bodyPr/>
        <a:lstStyle/>
        <a:p>
          <a:endParaRPr lang="en-US"/>
        </a:p>
      </dgm:t>
    </dgm:pt>
    <dgm:pt modelId="{7697E20D-4F7B-4429-BB17-7B461D99C71A}" type="sibTrans" cxnId="{57BD92DC-FFD4-455E-9582-9AB623D7FE5E}">
      <dgm:prSet/>
      <dgm:spPr/>
      <dgm:t>
        <a:bodyPr/>
        <a:lstStyle/>
        <a:p>
          <a:endParaRPr lang="en-US"/>
        </a:p>
      </dgm:t>
    </dgm:pt>
    <dgm:pt modelId="{667BCC4A-DDEF-449D-B782-B7976FECDBCB}">
      <dgm:prSet/>
      <dgm:spPr/>
      <dgm:t>
        <a:bodyPr/>
        <a:lstStyle/>
        <a:p>
          <a:r>
            <a:rPr lang="cs-CZ"/>
            <a:t>periodizace řecké literatury a počátky    novořecké literatury</a:t>
          </a:r>
          <a:endParaRPr lang="en-US"/>
        </a:p>
      </dgm:t>
    </dgm:pt>
    <dgm:pt modelId="{0B7130D1-3119-4445-BC45-D9D85EE8407B}" type="parTrans" cxnId="{3E5E95B4-2DDE-45B9-B08C-6D9A6CBCFC7D}">
      <dgm:prSet/>
      <dgm:spPr/>
      <dgm:t>
        <a:bodyPr/>
        <a:lstStyle/>
        <a:p>
          <a:endParaRPr lang="en-US"/>
        </a:p>
      </dgm:t>
    </dgm:pt>
    <dgm:pt modelId="{DC4BF438-DF4C-4656-94E0-B88B732780AE}" type="sibTrans" cxnId="{3E5E95B4-2DDE-45B9-B08C-6D9A6CBCFC7D}">
      <dgm:prSet/>
      <dgm:spPr/>
      <dgm:t>
        <a:bodyPr/>
        <a:lstStyle/>
        <a:p>
          <a:endParaRPr lang="en-US"/>
        </a:p>
      </dgm:t>
    </dgm:pt>
    <dgm:pt modelId="{E1232EE2-1EAF-4310-8069-69CDFA8776E3}" type="pres">
      <dgm:prSet presAssocID="{D36E49BA-A47C-47C9-8480-26B20B670992}" presName="vert0" presStyleCnt="0">
        <dgm:presLayoutVars>
          <dgm:dir/>
          <dgm:animOne val="branch"/>
          <dgm:animLvl val="lvl"/>
        </dgm:presLayoutVars>
      </dgm:prSet>
      <dgm:spPr/>
    </dgm:pt>
    <dgm:pt modelId="{D61992A2-E2B9-4EE3-869E-10403E51B74B}" type="pres">
      <dgm:prSet presAssocID="{77D3C4A4-E5EB-4CC5-9D2C-F6BDED3AF5FC}" presName="thickLine" presStyleLbl="alignNode1" presStyleIdx="0" presStyleCnt="6"/>
      <dgm:spPr/>
    </dgm:pt>
    <dgm:pt modelId="{103BC69B-CF06-42E0-BEB6-99D6F26FC919}" type="pres">
      <dgm:prSet presAssocID="{77D3C4A4-E5EB-4CC5-9D2C-F6BDED3AF5FC}" presName="horz1" presStyleCnt="0"/>
      <dgm:spPr/>
    </dgm:pt>
    <dgm:pt modelId="{0BBA241E-0CE8-42B4-9D7E-F251D62FB09E}" type="pres">
      <dgm:prSet presAssocID="{77D3C4A4-E5EB-4CC5-9D2C-F6BDED3AF5FC}" presName="tx1" presStyleLbl="revTx" presStyleIdx="0" presStyleCnt="6"/>
      <dgm:spPr/>
    </dgm:pt>
    <dgm:pt modelId="{FE4A275E-59DF-40F2-8C33-FBE24150D05E}" type="pres">
      <dgm:prSet presAssocID="{77D3C4A4-E5EB-4CC5-9D2C-F6BDED3AF5FC}" presName="vert1" presStyleCnt="0"/>
      <dgm:spPr/>
    </dgm:pt>
    <dgm:pt modelId="{69B82FF5-0B8B-40B6-B546-542C624540DE}" type="pres">
      <dgm:prSet presAssocID="{C6F370BD-913D-4EA3-99E5-57057195BD33}" presName="thickLine" presStyleLbl="alignNode1" presStyleIdx="1" presStyleCnt="6"/>
      <dgm:spPr/>
    </dgm:pt>
    <dgm:pt modelId="{F969A170-3BCF-4E8B-8515-5EF19AE76CEA}" type="pres">
      <dgm:prSet presAssocID="{C6F370BD-913D-4EA3-99E5-57057195BD33}" presName="horz1" presStyleCnt="0"/>
      <dgm:spPr/>
    </dgm:pt>
    <dgm:pt modelId="{C12BC598-C31D-45F2-B850-2390FE08DC9C}" type="pres">
      <dgm:prSet presAssocID="{C6F370BD-913D-4EA3-99E5-57057195BD33}" presName="tx1" presStyleLbl="revTx" presStyleIdx="1" presStyleCnt="6"/>
      <dgm:spPr/>
    </dgm:pt>
    <dgm:pt modelId="{CEE1DD51-D465-47E6-95FC-8533BB658FD5}" type="pres">
      <dgm:prSet presAssocID="{C6F370BD-913D-4EA3-99E5-57057195BD33}" presName="vert1" presStyleCnt="0"/>
      <dgm:spPr/>
    </dgm:pt>
    <dgm:pt modelId="{BE6DAD33-4020-4323-8A0B-1AC06D103B5A}" type="pres">
      <dgm:prSet presAssocID="{2C195375-4293-4526-9639-C5B3BB79871B}" presName="thickLine" presStyleLbl="alignNode1" presStyleIdx="2" presStyleCnt="6"/>
      <dgm:spPr/>
    </dgm:pt>
    <dgm:pt modelId="{1A3FC49E-3F5D-4E8E-873B-B454A5046370}" type="pres">
      <dgm:prSet presAssocID="{2C195375-4293-4526-9639-C5B3BB79871B}" presName="horz1" presStyleCnt="0"/>
      <dgm:spPr/>
    </dgm:pt>
    <dgm:pt modelId="{312C06E8-3AEE-4BBC-A832-703C03B000E6}" type="pres">
      <dgm:prSet presAssocID="{2C195375-4293-4526-9639-C5B3BB79871B}" presName="tx1" presStyleLbl="revTx" presStyleIdx="2" presStyleCnt="6"/>
      <dgm:spPr/>
    </dgm:pt>
    <dgm:pt modelId="{F14E54B7-E3F2-485C-8CE1-49A7E663E52C}" type="pres">
      <dgm:prSet presAssocID="{2C195375-4293-4526-9639-C5B3BB79871B}" presName="vert1" presStyleCnt="0"/>
      <dgm:spPr/>
    </dgm:pt>
    <dgm:pt modelId="{B4D93F8F-4DF6-431A-81CB-97362A4792AE}" type="pres">
      <dgm:prSet presAssocID="{10E48740-02B6-49AB-9669-8D6FDB3D891C}" presName="thickLine" presStyleLbl="alignNode1" presStyleIdx="3" presStyleCnt="6"/>
      <dgm:spPr/>
    </dgm:pt>
    <dgm:pt modelId="{90C65E40-1715-4568-853F-C75F6501B795}" type="pres">
      <dgm:prSet presAssocID="{10E48740-02B6-49AB-9669-8D6FDB3D891C}" presName="horz1" presStyleCnt="0"/>
      <dgm:spPr/>
    </dgm:pt>
    <dgm:pt modelId="{D7DB4C80-126C-40F4-8A35-44C8DCC53990}" type="pres">
      <dgm:prSet presAssocID="{10E48740-02B6-49AB-9669-8D6FDB3D891C}" presName="tx1" presStyleLbl="revTx" presStyleIdx="3" presStyleCnt="6"/>
      <dgm:spPr/>
    </dgm:pt>
    <dgm:pt modelId="{2FE2C5C5-C337-4447-BF06-D726AB87C195}" type="pres">
      <dgm:prSet presAssocID="{10E48740-02B6-49AB-9669-8D6FDB3D891C}" presName="vert1" presStyleCnt="0"/>
      <dgm:spPr/>
    </dgm:pt>
    <dgm:pt modelId="{D8B388D8-1E66-438A-AE58-B72B7DFD8F37}" type="pres">
      <dgm:prSet presAssocID="{064C2F29-7A8D-4BFF-9E02-78378A580E79}" presName="thickLine" presStyleLbl="alignNode1" presStyleIdx="4" presStyleCnt="6"/>
      <dgm:spPr/>
    </dgm:pt>
    <dgm:pt modelId="{C94245D8-1596-46E1-AE09-F036D3D4250D}" type="pres">
      <dgm:prSet presAssocID="{064C2F29-7A8D-4BFF-9E02-78378A580E79}" presName="horz1" presStyleCnt="0"/>
      <dgm:spPr/>
    </dgm:pt>
    <dgm:pt modelId="{BBB30CA1-CBF5-4475-99BE-BFEC6E8293E0}" type="pres">
      <dgm:prSet presAssocID="{064C2F29-7A8D-4BFF-9E02-78378A580E79}" presName="tx1" presStyleLbl="revTx" presStyleIdx="4" presStyleCnt="6"/>
      <dgm:spPr/>
    </dgm:pt>
    <dgm:pt modelId="{DC8FC8AE-9066-40C1-83F8-3C1717E4DB20}" type="pres">
      <dgm:prSet presAssocID="{064C2F29-7A8D-4BFF-9E02-78378A580E79}" presName="vert1" presStyleCnt="0"/>
      <dgm:spPr/>
    </dgm:pt>
    <dgm:pt modelId="{8CF33635-D915-45DE-B95D-53A73C160914}" type="pres">
      <dgm:prSet presAssocID="{667BCC4A-DDEF-449D-B782-B7976FECDBCB}" presName="thickLine" presStyleLbl="alignNode1" presStyleIdx="5" presStyleCnt="6"/>
      <dgm:spPr/>
    </dgm:pt>
    <dgm:pt modelId="{7A2FF36C-B3F6-4F84-97DB-5FB103BFF7C3}" type="pres">
      <dgm:prSet presAssocID="{667BCC4A-DDEF-449D-B782-B7976FECDBCB}" presName="horz1" presStyleCnt="0"/>
      <dgm:spPr/>
    </dgm:pt>
    <dgm:pt modelId="{5CBE4184-E074-46E3-BC1A-5C7B6DBB5CB3}" type="pres">
      <dgm:prSet presAssocID="{667BCC4A-DDEF-449D-B782-B7976FECDBCB}" presName="tx1" presStyleLbl="revTx" presStyleIdx="5" presStyleCnt="6"/>
      <dgm:spPr/>
    </dgm:pt>
    <dgm:pt modelId="{CD37E24C-F1C8-49DD-9C90-D19E2510FFB8}" type="pres">
      <dgm:prSet presAssocID="{667BCC4A-DDEF-449D-B782-B7976FECDBCB}" presName="vert1" presStyleCnt="0"/>
      <dgm:spPr/>
    </dgm:pt>
  </dgm:ptLst>
  <dgm:cxnLst>
    <dgm:cxn modelId="{21E99D2D-6629-4855-A9A9-8D18C0B0009F}" type="presOf" srcId="{77D3C4A4-E5EB-4CC5-9D2C-F6BDED3AF5FC}" destId="{0BBA241E-0CE8-42B4-9D7E-F251D62FB09E}" srcOrd="0" destOrd="0" presId="urn:microsoft.com/office/officeart/2008/layout/LinedList"/>
    <dgm:cxn modelId="{6DA54E5F-FD4E-4CA8-8699-770AB4BDDB73}" type="presOf" srcId="{2C195375-4293-4526-9639-C5B3BB79871B}" destId="{312C06E8-3AEE-4BBC-A832-703C03B000E6}" srcOrd="0" destOrd="0" presId="urn:microsoft.com/office/officeart/2008/layout/LinedList"/>
    <dgm:cxn modelId="{91B8996A-E6D9-4B80-AEB9-2F197EBD2DDA}" type="presOf" srcId="{C6F370BD-913D-4EA3-99E5-57057195BD33}" destId="{C12BC598-C31D-45F2-B850-2390FE08DC9C}" srcOrd="0" destOrd="0" presId="urn:microsoft.com/office/officeart/2008/layout/LinedList"/>
    <dgm:cxn modelId="{2FF60E52-AA09-4BA1-B8BC-3E87F3C9C20C}" type="presOf" srcId="{064C2F29-7A8D-4BFF-9E02-78378A580E79}" destId="{BBB30CA1-CBF5-4475-99BE-BFEC6E8293E0}" srcOrd="0" destOrd="0" presId="urn:microsoft.com/office/officeart/2008/layout/LinedList"/>
    <dgm:cxn modelId="{51B35752-D741-42B0-A52C-4347A8EADCC1}" srcId="{D36E49BA-A47C-47C9-8480-26B20B670992}" destId="{77D3C4A4-E5EB-4CC5-9D2C-F6BDED3AF5FC}" srcOrd="0" destOrd="0" parTransId="{80CD4F2A-C29B-4E48-B67A-440AD1E58D8D}" sibTransId="{C800689E-ABB1-4289-B380-F860050E4E94}"/>
    <dgm:cxn modelId="{CB8AAF73-EF2D-46A6-A48F-EDCDD121ED74}" type="presOf" srcId="{10E48740-02B6-49AB-9669-8D6FDB3D891C}" destId="{D7DB4C80-126C-40F4-8A35-44C8DCC53990}" srcOrd="0" destOrd="0" presId="urn:microsoft.com/office/officeart/2008/layout/LinedList"/>
    <dgm:cxn modelId="{A0F99584-5E90-45C3-9C66-D1AAF1075DE4}" srcId="{D36E49BA-A47C-47C9-8480-26B20B670992}" destId="{C6F370BD-913D-4EA3-99E5-57057195BD33}" srcOrd="1" destOrd="0" parTransId="{441AA95E-FDC2-4CA9-B8AA-DD0F5EB7E224}" sibTransId="{6DB1438D-14B8-4C90-9871-48CE96DCD251}"/>
    <dgm:cxn modelId="{25F9D88A-CA26-4887-AD12-AC679A93CCD5}" type="presOf" srcId="{D36E49BA-A47C-47C9-8480-26B20B670992}" destId="{E1232EE2-1EAF-4310-8069-69CDFA8776E3}" srcOrd="0" destOrd="0" presId="urn:microsoft.com/office/officeart/2008/layout/LinedList"/>
    <dgm:cxn modelId="{CD2480A3-77F2-4183-B580-0ECADF898AF6}" type="presOf" srcId="{667BCC4A-DDEF-449D-B782-B7976FECDBCB}" destId="{5CBE4184-E074-46E3-BC1A-5C7B6DBB5CB3}" srcOrd="0" destOrd="0" presId="urn:microsoft.com/office/officeart/2008/layout/LinedList"/>
    <dgm:cxn modelId="{DEC368AD-FE3C-4D67-9DCB-BC8CAE5F11A1}" srcId="{D36E49BA-A47C-47C9-8480-26B20B670992}" destId="{10E48740-02B6-49AB-9669-8D6FDB3D891C}" srcOrd="3" destOrd="0" parTransId="{1833FF60-63CD-4405-A06C-977BDC78433E}" sibTransId="{EBAA3411-D5A5-45BF-B022-BE746D0C91EE}"/>
    <dgm:cxn modelId="{3E5E95B4-2DDE-45B9-B08C-6D9A6CBCFC7D}" srcId="{D36E49BA-A47C-47C9-8480-26B20B670992}" destId="{667BCC4A-DDEF-449D-B782-B7976FECDBCB}" srcOrd="5" destOrd="0" parTransId="{0B7130D1-3119-4445-BC45-D9D85EE8407B}" sibTransId="{DC4BF438-DF4C-4656-94E0-B88B732780AE}"/>
    <dgm:cxn modelId="{182791C1-C3FC-402A-87BB-8B5C52353779}" srcId="{D36E49BA-A47C-47C9-8480-26B20B670992}" destId="{2C195375-4293-4526-9639-C5B3BB79871B}" srcOrd="2" destOrd="0" parTransId="{DA2317BB-74DF-4BA6-ACEC-3ACCFCB72131}" sibTransId="{27ADDB72-4958-4F40-8304-0CCEF0855F73}"/>
    <dgm:cxn modelId="{57BD92DC-FFD4-455E-9582-9AB623D7FE5E}" srcId="{D36E49BA-A47C-47C9-8480-26B20B670992}" destId="{064C2F29-7A8D-4BFF-9E02-78378A580E79}" srcOrd="4" destOrd="0" parTransId="{04606DF7-58B3-4EB8-ADE7-F3A180866B0A}" sibTransId="{7697E20D-4F7B-4429-BB17-7B461D99C71A}"/>
    <dgm:cxn modelId="{D551CA2D-F594-4983-A756-B5A2C1E68447}" type="presParOf" srcId="{E1232EE2-1EAF-4310-8069-69CDFA8776E3}" destId="{D61992A2-E2B9-4EE3-869E-10403E51B74B}" srcOrd="0" destOrd="0" presId="urn:microsoft.com/office/officeart/2008/layout/LinedList"/>
    <dgm:cxn modelId="{4FDC6B12-357A-4D11-9E37-4CF11221C678}" type="presParOf" srcId="{E1232EE2-1EAF-4310-8069-69CDFA8776E3}" destId="{103BC69B-CF06-42E0-BEB6-99D6F26FC919}" srcOrd="1" destOrd="0" presId="urn:microsoft.com/office/officeart/2008/layout/LinedList"/>
    <dgm:cxn modelId="{44D4E5F0-4B62-4C77-A42A-BC07BD30E522}" type="presParOf" srcId="{103BC69B-CF06-42E0-BEB6-99D6F26FC919}" destId="{0BBA241E-0CE8-42B4-9D7E-F251D62FB09E}" srcOrd="0" destOrd="0" presId="urn:microsoft.com/office/officeart/2008/layout/LinedList"/>
    <dgm:cxn modelId="{80DBEAB5-9757-468C-84B0-A5263E5C7161}" type="presParOf" srcId="{103BC69B-CF06-42E0-BEB6-99D6F26FC919}" destId="{FE4A275E-59DF-40F2-8C33-FBE24150D05E}" srcOrd="1" destOrd="0" presId="urn:microsoft.com/office/officeart/2008/layout/LinedList"/>
    <dgm:cxn modelId="{8F1A44E1-876F-404A-BC7C-63666B3522CD}" type="presParOf" srcId="{E1232EE2-1EAF-4310-8069-69CDFA8776E3}" destId="{69B82FF5-0B8B-40B6-B546-542C624540DE}" srcOrd="2" destOrd="0" presId="urn:microsoft.com/office/officeart/2008/layout/LinedList"/>
    <dgm:cxn modelId="{B7069A56-AA33-43CE-B10B-D06DC416AE11}" type="presParOf" srcId="{E1232EE2-1EAF-4310-8069-69CDFA8776E3}" destId="{F969A170-3BCF-4E8B-8515-5EF19AE76CEA}" srcOrd="3" destOrd="0" presId="urn:microsoft.com/office/officeart/2008/layout/LinedList"/>
    <dgm:cxn modelId="{DA5A4161-9233-4794-BACC-1DA7C8AECC7C}" type="presParOf" srcId="{F969A170-3BCF-4E8B-8515-5EF19AE76CEA}" destId="{C12BC598-C31D-45F2-B850-2390FE08DC9C}" srcOrd="0" destOrd="0" presId="urn:microsoft.com/office/officeart/2008/layout/LinedList"/>
    <dgm:cxn modelId="{1D33AF22-58FC-41ED-ABBC-29DB4C8277CF}" type="presParOf" srcId="{F969A170-3BCF-4E8B-8515-5EF19AE76CEA}" destId="{CEE1DD51-D465-47E6-95FC-8533BB658FD5}" srcOrd="1" destOrd="0" presId="urn:microsoft.com/office/officeart/2008/layout/LinedList"/>
    <dgm:cxn modelId="{216D192C-3900-42AF-A50A-2581DF9A945E}" type="presParOf" srcId="{E1232EE2-1EAF-4310-8069-69CDFA8776E3}" destId="{BE6DAD33-4020-4323-8A0B-1AC06D103B5A}" srcOrd="4" destOrd="0" presId="urn:microsoft.com/office/officeart/2008/layout/LinedList"/>
    <dgm:cxn modelId="{2C6A7559-6E40-4D25-ADB9-A2566FD404F9}" type="presParOf" srcId="{E1232EE2-1EAF-4310-8069-69CDFA8776E3}" destId="{1A3FC49E-3F5D-4E8E-873B-B454A5046370}" srcOrd="5" destOrd="0" presId="urn:microsoft.com/office/officeart/2008/layout/LinedList"/>
    <dgm:cxn modelId="{27DC028C-24FF-4487-89BC-7853B979513C}" type="presParOf" srcId="{1A3FC49E-3F5D-4E8E-873B-B454A5046370}" destId="{312C06E8-3AEE-4BBC-A832-703C03B000E6}" srcOrd="0" destOrd="0" presId="urn:microsoft.com/office/officeart/2008/layout/LinedList"/>
    <dgm:cxn modelId="{F02166D4-6488-4CF2-AE4B-C4FB6F80FF3B}" type="presParOf" srcId="{1A3FC49E-3F5D-4E8E-873B-B454A5046370}" destId="{F14E54B7-E3F2-485C-8CE1-49A7E663E52C}" srcOrd="1" destOrd="0" presId="urn:microsoft.com/office/officeart/2008/layout/LinedList"/>
    <dgm:cxn modelId="{9CE281B6-8D06-44C0-B590-179F58A0D8AA}" type="presParOf" srcId="{E1232EE2-1EAF-4310-8069-69CDFA8776E3}" destId="{B4D93F8F-4DF6-431A-81CB-97362A4792AE}" srcOrd="6" destOrd="0" presId="urn:microsoft.com/office/officeart/2008/layout/LinedList"/>
    <dgm:cxn modelId="{6826E4AD-5A17-4E79-8D41-140C54D7BC1F}" type="presParOf" srcId="{E1232EE2-1EAF-4310-8069-69CDFA8776E3}" destId="{90C65E40-1715-4568-853F-C75F6501B795}" srcOrd="7" destOrd="0" presId="urn:microsoft.com/office/officeart/2008/layout/LinedList"/>
    <dgm:cxn modelId="{F94214C4-9685-4952-B9BD-D3C9F39842E9}" type="presParOf" srcId="{90C65E40-1715-4568-853F-C75F6501B795}" destId="{D7DB4C80-126C-40F4-8A35-44C8DCC53990}" srcOrd="0" destOrd="0" presId="urn:microsoft.com/office/officeart/2008/layout/LinedList"/>
    <dgm:cxn modelId="{862448CE-880A-42F8-80E4-F2352DEB519F}" type="presParOf" srcId="{90C65E40-1715-4568-853F-C75F6501B795}" destId="{2FE2C5C5-C337-4447-BF06-D726AB87C195}" srcOrd="1" destOrd="0" presId="urn:microsoft.com/office/officeart/2008/layout/LinedList"/>
    <dgm:cxn modelId="{95CD7B9F-0F62-4D61-9A93-586D1F45569A}" type="presParOf" srcId="{E1232EE2-1EAF-4310-8069-69CDFA8776E3}" destId="{D8B388D8-1E66-438A-AE58-B72B7DFD8F37}" srcOrd="8" destOrd="0" presId="urn:microsoft.com/office/officeart/2008/layout/LinedList"/>
    <dgm:cxn modelId="{88DC9EF4-95B7-4559-BDE2-5FBF4940456C}" type="presParOf" srcId="{E1232EE2-1EAF-4310-8069-69CDFA8776E3}" destId="{C94245D8-1596-46E1-AE09-F036D3D4250D}" srcOrd="9" destOrd="0" presId="urn:microsoft.com/office/officeart/2008/layout/LinedList"/>
    <dgm:cxn modelId="{94443D89-270D-4247-9313-2EF45BBDB424}" type="presParOf" srcId="{C94245D8-1596-46E1-AE09-F036D3D4250D}" destId="{BBB30CA1-CBF5-4475-99BE-BFEC6E8293E0}" srcOrd="0" destOrd="0" presId="urn:microsoft.com/office/officeart/2008/layout/LinedList"/>
    <dgm:cxn modelId="{74BB4F9D-F98A-44D0-A89E-68EEA7355D02}" type="presParOf" srcId="{C94245D8-1596-46E1-AE09-F036D3D4250D}" destId="{DC8FC8AE-9066-40C1-83F8-3C1717E4DB20}" srcOrd="1" destOrd="0" presId="urn:microsoft.com/office/officeart/2008/layout/LinedList"/>
    <dgm:cxn modelId="{706BF735-9B11-494D-9533-A02C113BB5FA}" type="presParOf" srcId="{E1232EE2-1EAF-4310-8069-69CDFA8776E3}" destId="{8CF33635-D915-45DE-B95D-53A73C160914}" srcOrd="10" destOrd="0" presId="urn:microsoft.com/office/officeart/2008/layout/LinedList"/>
    <dgm:cxn modelId="{DDEADEFA-EA91-4291-8567-C0034A4192C8}" type="presParOf" srcId="{E1232EE2-1EAF-4310-8069-69CDFA8776E3}" destId="{7A2FF36C-B3F6-4F84-97DB-5FB103BFF7C3}" srcOrd="11" destOrd="0" presId="urn:microsoft.com/office/officeart/2008/layout/LinedList"/>
    <dgm:cxn modelId="{EA559C80-18D2-43BB-A749-AAAFFB1B24A0}" type="presParOf" srcId="{7A2FF36C-B3F6-4F84-97DB-5FB103BFF7C3}" destId="{5CBE4184-E074-46E3-BC1A-5C7B6DBB5CB3}" srcOrd="0" destOrd="0" presId="urn:microsoft.com/office/officeart/2008/layout/LinedList"/>
    <dgm:cxn modelId="{5BF168D8-D733-4309-845D-87706731CAE8}" type="presParOf" srcId="{7A2FF36C-B3F6-4F84-97DB-5FB103BFF7C3}" destId="{CD37E24C-F1C8-49DD-9C90-D19E2510FF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52F3BF-1A30-481B-A2A4-04798BB745F1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369904D3-E5D6-4AA9-AA41-1823F74E72B4}">
      <dgm:prSet/>
      <dgm:spPr/>
      <dgm:t>
        <a:bodyPr/>
        <a:lstStyle/>
        <a:p>
          <a:r>
            <a:rPr lang="cs-CZ" b="1"/>
            <a:t>Κ. Θ. Δημαράς, </a:t>
          </a:r>
          <a:r>
            <a:rPr lang="cs-CZ" i="1"/>
            <a:t>Ιστορία της Νεοελληνικής Λογοτεχνίας, </a:t>
          </a:r>
          <a:r>
            <a:rPr lang="el-GR"/>
            <a:t>Αθήνα </a:t>
          </a:r>
          <a:r>
            <a:rPr lang="cs-CZ"/>
            <a:t>1949.</a:t>
          </a:r>
          <a:endParaRPr lang="en-US"/>
        </a:p>
      </dgm:t>
    </dgm:pt>
    <dgm:pt modelId="{9309DE92-8B45-4008-B13F-4B871CEBC936}" type="parTrans" cxnId="{6351C76A-1B40-4B32-84C4-DD5A4D906F70}">
      <dgm:prSet/>
      <dgm:spPr/>
      <dgm:t>
        <a:bodyPr/>
        <a:lstStyle/>
        <a:p>
          <a:endParaRPr lang="en-US"/>
        </a:p>
      </dgm:t>
    </dgm:pt>
    <dgm:pt modelId="{9226C33D-1131-412A-BC60-14CE12DB17F6}" type="sibTrans" cxnId="{6351C76A-1B40-4B32-84C4-DD5A4D906F70}">
      <dgm:prSet/>
      <dgm:spPr/>
      <dgm:t>
        <a:bodyPr/>
        <a:lstStyle/>
        <a:p>
          <a:endParaRPr lang="en-US"/>
        </a:p>
      </dgm:t>
    </dgm:pt>
    <dgm:pt modelId="{2C8EEDC1-37F9-43AF-ADF0-E8E738E684C0}">
      <dgm:prSet/>
      <dgm:spPr/>
      <dgm:t>
        <a:bodyPr/>
        <a:lstStyle/>
        <a:p>
          <a:r>
            <a:rPr lang="cs-CZ" b="1"/>
            <a:t>Mario Vitti</a:t>
          </a:r>
          <a:r>
            <a:rPr lang="cs-CZ"/>
            <a:t>, </a:t>
          </a:r>
          <a:r>
            <a:rPr lang="el-GR" i="1"/>
            <a:t>Ιστορία της Νεοελληνικής Λογοτεχνίας</a:t>
          </a:r>
          <a:r>
            <a:rPr lang="el-GR"/>
            <a:t>, Αθήνα 1978 (Τ</a:t>
          </a:r>
          <a:r>
            <a:rPr lang="cs-CZ"/>
            <a:t>orino 1971).</a:t>
          </a:r>
          <a:endParaRPr lang="en-US"/>
        </a:p>
      </dgm:t>
    </dgm:pt>
    <dgm:pt modelId="{C7AFFAE9-361D-4EB2-80F6-806A7C24D55D}" type="parTrans" cxnId="{E51220A2-F6DC-432F-BFD6-FED6A84446D3}">
      <dgm:prSet/>
      <dgm:spPr/>
      <dgm:t>
        <a:bodyPr/>
        <a:lstStyle/>
        <a:p>
          <a:endParaRPr lang="en-US"/>
        </a:p>
      </dgm:t>
    </dgm:pt>
    <dgm:pt modelId="{88000321-B8BC-44B6-95CE-D0AF5338C759}" type="sibTrans" cxnId="{E51220A2-F6DC-432F-BFD6-FED6A84446D3}">
      <dgm:prSet/>
      <dgm:spPr/>
      <dgm:t>
        <a:bodyPr/>
        <a:lstStyle/>
        <a:p>
          <a:endParaRPr lang="en-US"/>
        </a:p>
      </dgm:t>
    </dgm:pt>
    <dgm:pt modelId="{E2FF5DA4-9ACA-488E-9CDB-C9FC831CB3DB}">
      <dgm:prSet/>
      <dgm:spPr/>
      <dgm:t>
        <a:bodyPr/>
        <a:lstStyle/>
        <a:p>
          <a:r>
            <a:rPr lang="cs-CZ" b="1"/>
            <a:t>Λίνος Πολίτης, </a:t>
          </a:r>
          <a:r>
            <a:rPr lang="cs-CZ" i="1"/>
            <a:t>Ιστορία της Νεοελληνικής Λογοτεχνίας</a:t>
          </a:r>
          <a:r>
            <a:rPr lang="el-GR" i="1"/>
            <a:t>, </a:t>
          </a:r>
          <a:r>
            <a:rPr lang="el-GR"/>
            <a:t>Αθήνα</a:t>
          </a:r>
          <a:r>
            <a:rPr lang="el-GR" i="1"/>
            <a:t> </a:t>
          </a:r>
          <a:r>
            <a:rPr lang="el-GR"/>
            <a:t>1978.</a:t>
          </a:r>
          <a:endParaRPr lang="en-US"/>
        </a:p>
      </dgm:t>
    </dgm:pt>
    <dgm:pt modelId="{CE12E540-4CAB-4F37-8AEB-26F59D971FEE}" type="parTrans" cxnId="{D817D33F-63A4-4166-B3D4-E5E44E7A8859}">
      <dgm:prSet/>
      <dgm:spPr/>
      <dgm:t>
        <a:bodyPr/>
        <a:lstStyle/>
        <a:p>
          <a:endParaRPr lang="en-US"/>
        </a:p>
      </dgm:t>
    </dgm:pt>
    <dgm:pt modelId="{F1DB0016-EC3B-42E9-8691-DAD1A5394294}" type="sibTrans" cxnId="{D817D33F-63A4-4166-B3D4-E5E44E7A8859}">
      <dgm:prSet/>
      <dgm:spPr/>
      <dgm:t>
        <a:bodyPr/>
        <a:lstStyle/>
        <a:p>
          <a:endParaRPr lang="en-US"/>
        </a:p>
      </dgm:t>
    </dgm:pt>
    <dgm:pt modelId="{A9D4DF28-A03F-4D35-9433-010C96EDF5F6}">
      <dgm:prSet/>
      <dgm:spPr/>
      <dgm:t>
        <a:bodyPr/>
        <a:lstStyle/>
        <a:p>
          <a:r>
            <a:rPr lang="cs-CZ" b="1" dirty="0" err="1"/>
            <a:t>Roderick</a:t>
          </a:r>
          <a:r>
            <a:rPr lang="cs-CZ" b="1" dirty="0"/>
            <a:t> </a:t>
          </a:r>
          <a:r>
            <a:rPr lang="cs-CZ" b="1" dirty="0" err="1"/>
            <a:t>Beaton</a:t>
          </a:r>
          <a:r>
            <a:rPr lang="cs-CZ" b="1" dirty="0"/>
            <a:t>, </a:t>
          </a:r>
          <a:r>
            <a:rPr lang="el-GR" i="1" dirty="0"/>
            <a:t>Εισαγωγή στη Νεότερη Ελληνική Λογοτεχνία</a:t>
          </a:r>
          <a:r>
            <a:rPr lang="el-GR" dirty="0"/>
            <a:t>, Αθήνα 1996.</a:t>
          </a:r>
          <a:endParaRPr lang="en-US" dirty="0"/>
        </a:p>
      </dgm:t>
    </dgm:pt>
    <dgm:pt modelId="{79BABEA5-3DA2-462D-AE65-0AEC9A941ED9}" type="parTrans" cxnId="{27371B1C-F1A3-4805-ACEF-1B4BD2994811}">
      <dgm:prSet/>
      <dgm:spPr/>
      <dgm:t>
        <a:bodyPr/>
        <a:lstStyle/>
        <a:p>
          <a:endParaRPr lang="en-US"/>
        </a:p>
      </dgm:t>
    </dgm:pt>
    <dgm:pt modelId="{06527D58-28A3-48AF-B519-5C280102768A}" type="sibTrans" cxnId="{27371B1C-F1A3-4805-ACEF-1B4BD2994811}">
      <dgm:prSet/>
      <dgm:spPr/>
      <dgm:t>
        <a:bodyPr/>
        <a:lstStyle/>
        <a:p>
          <a:endParaRPr lang="en-US"/>
        </a:p>
      </dgm:t>
    </dgm:pt>
    <dgm:pt modelId="{3CB4AB24-8E49-45CF-8BAC-C60A9506E5DD}">
      <dgm:prSet/>
      <dgm:spPr/>
      <dgm:t>
        <a:bodyPr/>
        <a:lstStyle/>
        <a:p>
          <a:endParaRPr lang="en-US" dirty="0"/>
        </a:p>
      </dgm:t>
    </dgm:pt>
    <dgm:pt modelId="{CCFC526E-6CCF-4908-929E-8E570DB2DC85}" type="parTrans" cxnId="{79B4D3E6-09DB-446F-959F-FF12EC1BB27B}">
      <dgm:prSet/>
      <dgm:spPr/>
      <dgm:t>
        <a:bodyPr/>
        <a:lstStyle/>
        <a:p>
          <a:endParaRPr lang="en-US"/>
        </a:p>
      </dgm:t>
    </dgm:pt>
    <dgm:pt modelId="{24DBCAA0-BD2C-4F9D-AB7E-7A709E73B7B6}" type="sibTrans" cxnId="{79B4D3E6-09DB-446F-959F-FF12EC1BB27B}">
      <dgm:prSet/>
      <dgm:spPr/>
      <dgm:t>
        <a:bodyPr/>
        <a:lstStyle/>
        <a:p>
          <a:endParaRPr lang="en-US"/>
        </a:p>
      </dgm:t>
    </dgm:pt>
    <dgm:pt modelId="{38202105-F74E-4514-A8F2-A9948549CBAB}">
      <dgm:prSet/>
      <dgm:spPr/>
      <dgm:t>
        <a:bodyPr/>
        <a:lstStyle/>
        <a:p>
          <a:r>
            <a:rPr lang="cs-CZ"/>
            <a:t>N. Votavová Sumelidisová, </a:t>
          </a:r>
          <a:r>
            <a:rPr lang="cs-CZ" b="1" i="1"/>
            <a:t>Antologie řecké literatury 19. století</a:t>
          </a:r>
          <a:r>
            <a:rPr lang="cs-CZ"/>
            <a:t>, Brno 2014.</a:t>
          </a:r>
          <a:endParaRPr lang="en-US"/>
        </a:p>
      </dgm:t>
    </dgm:pt>
    <dgm:pt modelId="{57BADB16-B028-4F9C-BD7D-A72318AD21C0}" type="parTrans" cxnId="{7D5210F4-3A21-4021-AB99-7F1000705B78}">
      <dgm:prSet/>
      <dgm:spPr/>
      <dgm:t>
        <a:bodyPr/>
        <a:lstStyle/>
        <a:p>
          <a:endParaRPr lang="en-US"/>
        </a:p>
      </dgm:t>
    </dgm:pt>
    <dgm:pt modelId="{834423A8-4F41-44A9-B121-D0FED961BF37}" type="sibTrans" cxnId="{7D5210F4-3A21-4021-AB99-7F1000705B78}">
      <dgm:prSet/>
      <dgm:spPr/>
      <dgm:t>
        <a:bodyPr/>
        <a:lstStyle/>
        <a:p>
          <a:endParaRPr lang="en-US"/>
        </a:p>
      </dgm:t>
    </dgm:pt>
    <dgm:pt modelId="{DA9BFD18-C9C5-4E4D-B7AB-83E801E374E6}">
      <dgm:prSet/>
      <dgm:spPr/>
      <dgm:t>
        <a:bodyPr/>
        <a:lstStyle/>
        <a:p>
          <a:r>
            <a:rPr lang="cs-CZ"/>
            <a:t>B. Borecký, R. Dostálová a kol., </a:t>
          </a:r>
          <a:r>
            <a:rPr lang="cs-CZ" b="1" i="1"/>
            <a:t>Slovník řeckých spisovatelů</a:t>
          </a:r>
          <a:r>
            <a:rPr lang="cs-CZ"/>
            <a:t>, Praha 2006.</a:t>
          </a:r>
          <a:endParaRPr lang="en-US"/>
        </a:p>
      </dgm:t>
    </dgm:pt>
    <dgm:pt modelId="{77BD050C-0998-4763-BDB4-44211AE81D53}" type="parTrans" cxnId="{3C067B77-655D-4FD3-8EFD-FEC0356FABF5}">
      <dgm:prSet/>
      <dgm:spPr/>
      <dgm:t>
        <a:bodyPr/>
        <a:lstStyle/>
        <a:p>
          <a:endParaRPr lang="en-US"/>
        </a:p>
      </dgm:t>
    </dgm:pt>
    <dgm:pt modelId="{6E87FE86-42C3-4188-A05C-9FF07AC91ED2}" type="sibTrans" cxnId="{3C067B77-655D-4FD3-8EFD-FEC0356FABF5}">
      <dgm:prSet/>
      <dgm:spPr/>
      <dgm:t>
        <a:bodyPr/>
        <a:lstStyle/>
        <a:p>
          <a:endParaRPr lang="en-US"/>
        </a:p>
      </dgm:t>
    </dgm:pt>
    <dgm:pt modelId="{30EDEAA6-47B9-4DC0-AB0A-19F701C8898F}">
      <dgm:prSet/>
      <dgm:spPr/>
      <dgm:t>
        <a:bodyPr/>
        <a:lstStyle/>
        <a:p>
          <a:r>
            <a:rPr lang="cs-CZ"/>
            <a:t>Συλλογικό έργο, </a:t>
          </a:r>
          <a:r>
            <a:rPr lang="cs-CZ" b="1" i="1"/>
            <a:t>Λεξικό νεοελληνικής λογοτεχνίας. Πρόσωπα, έργα, ρεύματα, όροι</a:t>
          </a:r>
          <a:r>
            <a:rPr lang="cs-CZ"/>
            <a:t>, Αθήνα 2007</a:t>
          </a:r>
          <a:endParaRPr lang="en-US"/>
        </a:p>
      </dgm:t>
    </dgm:pt>
    <dgm:pt modelId="{8CBA1664-054C-448B-8A87-F73083A2E5C5}" type="parTrans" cxnId="{AD4EC805-2142-4446-BAC2-B95E707B9F3A}">
      <dgm:prSet/>
      <dgm:spPr/>
      <dgm:t>
        <a:bodyPr/>
        <a:lstStyle/>
        <a:p>
          <a:endParaRPr lang="en-US"/>
        </a:p>
      </dgm:t>
    </dgm:pt>
    <dgm:pt modelId="{78D3C411-0DE2-41DA-8135-BFAA25BB4AD3}" type="sibTrans" cxnId="{AD4EC805-2142-4446-BAC2-B95E707B9F3A}">
      <dgm:prSet/>
      <dgm:spPr/>
      <dgm:t>
        <a:bodyPr/>
        <a:lstStyle/>
        <a:p>
          <a:endParaRPr lang="en-US"/>
        </a:p>
      </dgm:t>
    </dgm:pt>
    <dgm:pt modelId="{6E6C89DF-47CF-48C4-8265-D64538022E74}" type="pres">
      <dgm:prSet presAssocID="{8052F3BF-1A30-481B-A2A4-04798BB745F1}" presName="vert0" presStyleCnt="0">
        <dgm:presLayoutVars>
          <dgm:dir/>
          <dgm:animOne val="branch"/>
          <dgm:animLvl val="lvl"/>
        </dgm:presLayoutVars>
      </dgm:prSet>
      <dgm:spPr/>
    </dgm:pt>
    <dgm:pt modelId="{81599608-3064-4D79-8E87-F3E7368200AF}" type="pres">
      <dgm:prSet presAssocID="{369904D3-E5D6-4AA9-AA41-1823F74E72B4}" presName="thickLine" presStyleLbl="alignNode1" presStyleIdx="0" presStyleCnt="8"/>
      <dgm:spPr/>
    </dgm:pt>
    <dgm:pt modelId="{8E66368D-680A-4DF9-B6FF-416B32E7DD32}" type="pres">
      <dgm:prSet presAssocID="{369904D3-E5D6-4AA9-AA41-1823F74E72B4}" presName="horz1" presStyleCnt="0"/>
      <dgm:spPr/>
    </dgm:pt>
    <dgm:pt modelId="{E84896FA-5C51-4FC2-81DB-DE53E5AC77DF}" type="pres">
      <dgm:prSet presAssocID="{369904D3-E5D6-4AA9-AA41-1823F74E72B4}" presName="tx1" presStyleLbl="revTx" presStyleIdx="0" presStyleCnt="8"/>
      <dgm:spPr/>
    </dgm:pt>
    <dgm:pt modelId="{E141F909-A9C2-4EE7-8697-40E750FF0756}" type="pres">
      <dgm:prSet presAssocID="{369904D3-E5D6-4AA9-AA41-1823F74E72B4}" presName="vert1" presStyleCnt="0"/>
      <dgm:spPr/>
    </dgm:pt>
    <dgm:pt modelId="{88AEE1F8-CE84-49F8-807E-E8086CAF670F}" type="pres">
      <dgm:prSet presAssocID="{2C8EEDC1-37F9-43AF-ADF0-E8E738E684C0}" presName="thickLine" presStyleLbl="alignNode1" presStyleIdx="1" presStyleCnt="8"/>
      <dgm:spPr/>
    </dgm:pt>
    <dgm:pt modelId="{CB53F434-1EA3-4471-AD02-4FA96E62186C}" type="pres">
      <dgm:prSet presAssocID="{2C8EEDC1-37F9-43AF-ADF0-E8E738E684C0}" presName="horz1" presStyleCnt="0"/>
      <dgm:spPr/>
    </dgm:pt>
    <dgm:pt modelId="{D92F841B-CDBE-4257-BD64-4553FAF53AAF}" type="pres">
      <dgm:prSet presAssocID="{2C8EEDC1-37F9-43AF-ADF0-E8E738E684C0}" presName="tx1" presStyleLbl="revTx" presStyleIdx="1" presStyleCnt="8"/>
      <dgm:spPr/>
    </dgm:pt>
    <dgm:pt modelId="{4C81BF31-184F-4255-A896-6BC1C6FBE0F9}" type="pres">
      <dgm:prSet presAssocID="{2C8EEDC1-37F9-43AF-ADF0-E8E738E684C0}" presName="vert1" presStyleCnt="0"/>
      <dgm:spPr/>
    </dgm:pt>
    <dgm:pt modelId="{2F3D94AB-F032-4FB8-A3CB-00DA91955CB2}" type="pres">
      <dgm:prSet presAssocID="{E2FF5DA4-9ACA-488E-9CDB-C9FC831CB3DB}" presName="thickLine" presStyleLbl="alignNode1" presStyleIdx="2" presStyleCnt="8"/>
      <dgm:spPr/>
    </dgm:pt>
    <dgm:pt modelId="{4F8AD3A5-0D51-49EA-A373-7500AAB4B52A}" type="pres">
      <dgm:prSet presAssocID="{E2FF5DA4-9ACA-488E-9CDB-C9FC831CB3DB}" presName="horz1" presStyleCnt="0"/>
      <dgm:spPr/>
    </dgm:pt>
    <dgm:pt modelId="{FFCFE9DD-C043-4493-8F29-0799C68BF3EF}" type="pres">
      <dgm:prSet presAssocID="{E2FF5DA4-9ACA-488E-9CDB-C9FC831CB3DB}" presName="tx1" presStyleLbl="revTx" presStyleIdx="2" presStyleCnt="8"/>
      <dgm:spPr/>
    </dgm:pt>
    <dgm:pt modelId="{1865E759-9DF2-47A7-8ED5-B9A6AFF1AD3E}" type="pres">
      <dgm:prSet presAssocID="{E2FF5DA4-9ACA-488E-9CDB-C9FC831CB3DB}" presName="vert1" presStyleCnt="0"/>
      <dgm:spPr/>
    </dgm:pt>
    <dgm:pt modelId="{6BB47CD9-1E73-4ACA-BA72-DF007F332753}" type="pres">
      <dgm:prSet presAssocID="{A9D4DF28-A03F-4D35-9433-010C96EDF5F6}" presName="thickLine" presStyleLbl="alignNode1" presStyleIdx="3" presStyleCnt="8"/>
      <dgm:spPr/>
    </dgm:pt>
    <dgm:pt modelId="{018944B1-D5E0-40C7-B4CC-8D1E6495F899}" type="pres">
      <dgm:prSet presAssocID="{A9D4DF28-A03F-4D35-9433-010C96EDF5F6}" presName="horz1" presStyleCnt="0"/>
      <dgm:spPr/>
    </dgm:pt>
    <dgm:pt modelId="{FA9CF262-FCC2-43F8-95E5-D1179F75344D}" type="pres">
      <dgm:prSet presAssocID="{A9D4DF28-A03F-4D35-9433-010C96EDF5F6}" presName="tx1" presStyleLbl="revTx" presStyleIdx="3" presStyleCnt="8"/>
      <dgm:spPr/>
    </dgm:pt>
    <dgm:pt modelId="{1CFA2F9E-D48D-4113-90FC-3682DEC97E49}" type="pres">
      <dgm:prSet presAssocID="{A9D4DF28-A03F-4D35-9433-010C96EDF5F6}" presName="vert1" presStyleCnt="0"/>
      <dgm:spPr/>
    </dgm:pt>
    <dgm:pt modelId="{27EAC4DA-165D-482C-A8FB-180DEA0B0658}" type="pres">
      <dgm:prSet presAssocID="{3CB4AB24-8E49-45CF-8BAC-C60A9506E5DD}" presName="thickLine" presStyleLbl="alignNode1" presStyleIdx="4" presStyleCnt="8"/>
      <dgm:spPr/>
    </dgm:pt>
    <dgm:pt modelId="{830469CD-D84E-4920-919C-9AAD0CF3775E}" type="pres">
      <dgm:prSet presAssocID="{3CB4AB24-8E49-45CF-8BAC-C60A9506E5DD}" presName="horz1" presStyleCnt="0"/>
      <dgm:spPr/>
    </dgm:pt>
    <dgm:pt modelId="{2DBCB128-5CB5-4318-BB03-5349FA8FBBCD}" type="pres">
      <dgm:prSet presAssocID="{3CB4AB24-8E49-45CF-8BAC-C60A9506E5DD}" presName="tx1" presStyleLbl="revTx" presStyleIdx="4" presStyleCnt="8"/>
      <dgm:spPr/>
    </dgm:pt>
    <dgm:pt modelId="{8F9A06F5-6369-4899-A2BD-783A5C8F9F7C}" type="pres">
      <dgm:prSet presAssocID="{3CB4AB24-8E49-45CF-8BAC-C60A9506E5DD}" presName="vert1" presStyleCnt="0"/>
      <dgm:spPr/>
    </dgm:pt>
    <dgm:pt modelId="{808E0FA1-C08D-4549-9D47-746638915368}" type="pres">
      <dgm:prSet presAssocID="{38202105-F74E-4514-A8F2-A9948549CBAB}" presName="thickLine" presStyleLbl="alignNode1" presStyleIdx="5" presStyleCnt="8"/>
      <dgm:spPr/>
    </dgm:pt>
    <dgm:pt modelId="{9ACFA37F-1E74-443F-94AE-92F30FFDAF3D}" type="pres">
      <dgm:prSet presAssocID="{38202105-F74E-4514-A8F2-A9948549CBAB}" presName="horz1" presStyleCnt="0"/>
      <dgm:spPr/>
    </dgm:pt>
    <dgm:pt modelId="{917ED271-530B-40AF-A7D7-15FC8316708E}" type="pres">
      <dgm:prSet presAssocID="{38202105-F74E-4514-A8F2-A9948549CBAB}" presName="tx1" presStyleLbl="revTx" presStyleIdx="5" presStyleCnt="8"/>
      <dgm:spPr/>
    </dgm:pt>
    <dgm:pt modelId="{4A8893D7-23BE-4F8F-B717-DA384226B1B1}" type="pres">
      <dgm:prSet presAssocID="{38202105-F74E-4514-A8F2-A9948549CBAB}" presName="vert1" presStyleCnt="0"/>
      <dgm:spPr/>
    </dgm:pt>
    <dgm:pt modelId="{8B470AE2-9196-467E-9DE0-F14E8217A725}" type="pres">
      <dgm:prSet presAssocID="{DA9BFD18-C9C5-4E4D-B7AB-83E801E374E6}" presName="thickLine" presStyleLbl="alignNode1" presStyleIdx="6" presStyleCnt="8"/>
      <dgm:spPr/>
    </dgm:pt>
    <dgm:pt modelId="{50F84EBD-4DE0-4FA0-BC3A-037BBA2BE2BE}" type="pres">
      <dgm:prSet presAssocID="{DA9BFD18-C9C5-4E4D-B7AB-83E801E374E6}" presName="horz1" presStyleCnt="0"/>
      <dgm:spPr/>
    </dgm:pt>
    <dgm:pt modelId="{CFB5B42E-D084-4C19-A94C-4D0F9F89627B}" type="pres">
      <dgm:prSet presAssocID="{DA9BFD18-C9C5-4E4D-B7AB-83E801E374E6}" presName="tx1" presStyleLbl="revTx" presStyleIdx="6" presStyleCnt="8"/>
      <dgm:spPr/>
    </dgm:pt>
    <dgm:pt modelId="{CAAF3C6C-65FC-4DB3-A446-95CDDFFDC25A}" type="pres">
      <dgm:prSet presAssocID="{DA9BFD18-C9C5-4E4D-B7AB-83E801E374E6}" presName="vert1" presStyleCnt="0"/>
      <dgm:spPr/>
    </dgm:pt>
    <dgm:pt modelId="{39FF06B2-3BCF-4F44-A48C-04F94F94640F}" type="pres">
      <dgm:prSet presAssocID="{30EDEAA6-47B9-4DC0-AB0A-19F701C8898F}" presName="thickLine" presStyleLbl="alignNode1" presStyleIdx="7" presStyleCnt="8"/>
      <dgm:spPr/>
    </dgm:pt>
    <dgm:pt modelId="{ED2042ED-D388-4D3F-83A7-AC5C703DF018}" type="pres">
      <dgm:prSet presAssocID="{30EDEAA6-47B9-4DC0-AB0A-19F701C8898F}" presName="horz1" presStyleCnt="0"/>
      <dgm:spPr/>
    </dgm:pt>
    <dgm:pt modelId="{F2FDD023-CE21-4267-8B62-22DB85752EAB}" type="pres">
      <dgm:prSet presAssocID="{30EDEAA6-47B9-4DC0-AB0A-19F701C8898F}" presName="tx1" presStyleLbl="revTx" presStyleIdx="7" presStyleCnt="8"/>
      <dgm:spPr/>
    </dgm:pt>
    <dgm:pt modelId="{A6C90B18-5C53-4679-AF9B-728BD76723C4}" type="pres">
      <dgm:prSet presAssocID="{30EDEAA6-47B9-4DC0-AB0A-19F701C8898F}" presName="vert1" presStyleCnt="0"/>
      <dgm:spPr/>
    </dgm:pt>
  </dgm:ptLst>
  <dgm:cxnLst>
    <dgm:cxn modelId="{18030701-915A-407B-8C1D-236A44C19A1B}" type="presOf" srcId="{2C8EEDC1-37F9-43AF-ADF0-E8E738E684C0}" destId="{D92F841B-CDBE-4257-BD64-4553FAF53AAF}" srcOrd="0" destOrd="0" presId="urn:microsoft.com/office/officeart/2008/layout/LinedList"/>
    <dgm:cxn modelId="{AD4EC805-2142-4446-BAC2-B95E707B9F3A}" srcId="{8052F3BF-1A30-481B-A2A4-04798BB745F1}" destId="{30EDEAA6-47B9-4DC0-AB0A-19F701C8898F}" srcOrd="7" destOrd="0" parTransId="{8CBA1664-054C-448B-8A87-F73083A2E5C5}" sibTransId="{78D3C411-0DE2-41DA-8135-BFAA25BB4AD3}"/>
    <dgm:cxn modelId="{27371B1C-F1A3-4805-ACEF-1B4BD2994811}" srcId="{8052F3BF-1A30-481B-A2A4-04798BB745F1}" destId="{A9D4DF28-A03F-4D35-9433-010C96EDF5F6}" srcOrd="3" destOrd="0" parTransId="{79BABEA5-3DA2-462D-AE65-0AEC9A941ED9}" sibTransId="{06527D58-28A3-48AF-B519-5C280102768A}"/>
    <dgm:cxn modelId="{1EAABF2C-CA0C-4CB9-8F3C-D8D333977516}" type="presOf" srcId="{3CB4AB24-8E49-45CF-8BAC-C60A9506E5DD}" destId="{2DBCB128-5CB5-4318-BB03-5349FA8FBBCD}" srcOrd="0" destOrd="0" presId="urn:microsoft.com/office/officeart/2008/layout/LinedList"/>
    <dgm:cxn modelId="{8166FD3B-8BBF-4CEA-B733-9A214D499ED5}" type="presOf" srcId="{DA9BFD18-C9C5-4E4D-B7AB-83E801E374E6}" destId="{CFB5B42E-D084-4C19-A94C-4D0F9F89627B}" srcOrd="0" destOrd="0" presId="urn:microsoft.com/office/officeart/2008/layout/LinedList"/>
    <dgm:cxn modelId="{D817D33F-63A4-4166-B3D4-E5E44E7A8859}" srcId="{8052F3BF-1A30-481B-A2A4-04798BB745F1}" destId="{E2FF5DA4-9ACA-488E-9CDB-C9FC831CB3DB}" srcOrd="2" destOrd="0" parTransId="{CE12E540-4CAB-4F37-8AEB-26F59D971FEE}" sibTransId="{F1DB0016-EC3B-42E9-8691-DAD1A5394294}"/>
    <dgm:cxn modelId="{6351C76A-1B40-4B32-84C4-DD5A4D906F70}" srcId="{8052F3BF-1A30-481B-A2A4-04798BB745F1}" destId="{369904D3-E5D6-4AA9-AA41-1823F74E72B4}" srcOrd="0" destOrd="0" parTransId="{9309DE92-8B45-4008-B13F-4B871CEBC936}" sibTransId="{9226C33D-1131-412A-BC60-14CE12DB17F6}"/>
    <dgm:cxn modelId="{3C067B77-655D-4FD3-8EFD-FEC0356FABF5}" srcId="{8052F3BF-1A30-481B-A2A4-04798BB745F1}" destId="{DA9BFD18-C9C5-4E4D-B7AB-83E801E374E6}" srcOrd="6" destOrd="0" parTransId="{77BD050C-0998-4763-BDB4-44211AE81D53}" sibTransId="{6E87FE86-42C3-4188-A05C-9FF07AC91ED2}"/>
    <dgm:cxn modelId="{06605B7A-5C67-4298-A505-2499BFE58279}" type="presOf" srcId="{369904D3-E5D6-4AA9-AA41-1823F74E72B4}" destId="{E84896FA-5C51-4FC2-81DB-DE53E5AC77DF}" srcOrd="0" destOrd="0" presId="urn:microsoft.com/office/officeart/2008/layout/LinedList"/>
    <dgm:cxn modelId="{21DD6598-53E0-48FF-AB31-B9CD88500999}" type="presOf" srcId="{8052F3BF-1A30-481B-A2A4-04798BB745F1}" destId="{6E6C89DF-47CF-48C4-8265-D64538022E74}" srcOrd="0" destOrd="0" presId="urn:microsoft.com/office/officeart/2008/layout/LinedList"/>
    <dgm:cxn modelId="{E51220A2-F6DC-432F-BFD6-FED6A84446D3}" srcId="{8052F3BF-1A30-481B-A2A4-04798BB745F1}" destId="{2C8EEDC1-37F9-43AF-ADF0-E8E738E684C0}" srcOrd="1" destOrd="0" parTransId="{C7AFFAE9-361D-4EB2-80F6-806A7C24D55D}" sibTransId="{88000321-B8BC-44B6-95CE-D0AF5338C759}"/>
    <dgm:cxn modelId="{A7B9D5AB-AA02-4234-8589-84D43A328A6C}" type="presOf" srcId="{E2FF5DA4-9ACA-488E-9CDB-C9FC831CB3DB}" destId="{FFCFE9DD-C043-4493-8F29-0799C68BF3EF}" srcOrd="0" destOrd="0" presId="urn:microsoft.com/office/officeart/2008/layout/LinedList"/>
    <dgm:cxn modelId="{962B28CD-2F74-4281-99E9-8B7155EA99E4}" type="presOf" srcId="{38202105-F74E-4514-A8F2-A9948549CBAB}" destId="{917ED271-530B-40AF-A7D7-15FC8316708E}" srcOrd="0" destOrd="0" presId="urn:microsoft.com/office/officeart/2008/layout/LinedList"/>
    <dgm:cxn modelId="{79B4D3E6-09DB-446F-959F-FF12EC1BB27B}" srcId="{8052F3BF-1A30-481B-A2A4-04798BB745F1}" destId="{3CB4AB24-8E49-45CF-8BAC-C60A9506E5DD}" srcOrd="4" destOrd="0" parTransId="{CCFC526E-6CCF-4908-929E-8E570DB2DC85}" sibTransId="{24DBCAA0-BD2C-4F9D-AB7E-7A709E73B7B6}"/>
    <dgm:cxn modelId="{56A4D7ED-2095-42FE-9447-4D6D22CE4175}" type="presOf" srcId="{30EDEAA6-47B9-4DC0-AB0A-19F701C8898F}" destId="{F2FDD023-CE21-4267-8B62-22DB85752EAB}" srcOrd="0" destOrd="0" presId="urn:microsoft.com/office/officeart/2008/layout/LinedList"/>
    <dgm:cxn modelId="{50E83AF1-91DE-4EDD-AA07-39A567543889}" type="presOf" srcId="{A9D4DF28-A03F-4D35-9433-010C96EDF5F6}" destId="{FA9CF262-FCC2-43F8-95E5-D1179F75344D}" srcOrd="0" destOrd="0" presId="urn:microsoft.com/office/officeart/2008/layout/LinedList"/>
    <dgm:cxn modelId="{7D5210F4-3A21-4021-AB99-7F1000705B78}" srcId="{8052F3BF-1A30-481B-A2A4-04798BB745F1}" destId="{38202105-F74E-4514-A8F2-A9948549CBAB}" srcOrd="5" destOrd="0" parTransId="{57BADB16-B028-4F9C-BD7D-A72318AD21C0}" sibTransId="{834423A8-4F41-44A9-B121-D0FED961BF37}"/>
    <dgm:cxn modelId="{33875DB0-37A0-4433-A832-077791DBE12D}" type="presParOf" srcId="{6E6C89DF-47CF-48C4-8265-D64538022E74}" destId="{81599608-3064-4D79-8E87-F3E7368200AF}" srcOrd="0" destOrd="0" presId="urn:microsoft.com/office/officeart/2008/layout/LinedList"/>
    <dgm:cxn modelId="{35D3706F-A722-477B-9E15-1F08C39B2796}" type="presParOf" srcId="{6E6C89DF-47CF-48C4-8265-D64538022E74}" destId="{8E66368D-680A-4DF9-B6FF-416B32E7DD32}" srcOrd="1" destOrd="0" presId="urn:microsoft.com/office/officeart/2008/layout/LinedList"/>
    <dgm:cxn modelId="{01EA6551-D004-43A9-B090-92250448EBE3}" type="presParOf" srcId="{8E66368D-680A-4DF9-B6FF-416B32E7DD32}" destId="{E84896FA-5C51-4FC2-81DB-DE53E5AC77DF}" srcOrd="0" destOrd="0" presId="urn:microsoft.com/office/officeart/2008/layout/LinedList"/>
    <dgm:cxn modelId="{1C59259C-590E-42B0-9547-F82BF0FF745B}" type="presParOf" srcId="{8E66368D-680A-4DF9-B6FF-416B32E7DD32}" destId="{E141F909-A9C2-4EE7-8697-40E750FF0756}" srcOrd="1" destOrd="0" presId="urn:microsoft.com/office/officeart/2008/layout/LinedList"/>
    <dgm:cxn modelId="{602BB10D-1358-4950-8862-40EA1F631D82}" type="presParOf" srcId="{6E6C89DF-47CF-48C4-8265-D64538022E74}" destId="{88AEE1F8-CE84-49F8-807E-E8086CAF670F}" srcOrd="2" destOrd="0" presId="urn:microsoft.com/office/officeart/2008/layout/LinedList"/>
    <dgm:cxn modelId="{7D8B5432-B1D5-474E-9103-6AF178B8B5FA}" type="presParOf" srcId="{6E6C89DF-47CF-48C4-8265-D64538022E74}" destId="{CB53F434-1EA3-4471-AD02-4FA96E62186C}" srcOrd="3" destOrd="0" presId="urn:microsoft.com/office/officeart/2008/layout/LinedList"/>
    <dgm:cxn modelId="{AA324CFA-CE26-46FC-9BE1-AE886932FCAF}" type="presParOf" srcId="{CB53F434-1EA3-4471-AD02-4FA96E62186C}" destId="{D92F841B-CDBE-4257-BD64-4553FAF53AAF}" srcOrd="0" destOrd="0" presId="urn:microsoft.com/office/officeart/2008/layout/LinedList"/>
    <dgm:cxn modelId="{73DE7FDF-1373-449D-AC03-FBA1C43C5B0D}" type="presParOf" srcId="{CB53F434-1EA3-4471-AD02-4FA96E62186C}" destId="{4C81BF31-184F-4255-A896-6BC1C6FBE0F9}" srcOrd="1" destOrd="0" presId="urn:microsoft.com/office/officeart/2008/layout/LinedList"/>
    <dgm:cxn modelId="{DFCDE90A-2C4D-4F3D-84F8-8ED08FD10E8E}" type="presParOf" srcId="{6E6C89DF-47CF-48C4-8265-D64538022E74}" destId="{2F3D94AB-F032-4FB8-A3CB-00DA91955CB2}" srcOrd="4" destOrd="0" presId="urn:microsoft.com/office/officeart/2008/layout/LinedList"/>
    <dgm:cxn modelId="{5C42E208-9D21-426D-8F78-23473968166D}" type="presParOf" srcId="{6E6C89DF-47CF-48C4-8265-D64538022E74}" destId="{4F8AD3A5-0D51-49EA-A373-7500AAB4B52A}" srcOrd="5" destOrd="0" presId="urn:microsoft.com/office/officeart/2008/layout/LinedList"/>
    <dgm:cxn modelId="{1F74A8A5-D9F0-4F4E-A035-D401CB474BFC}" type="presParOf" srcId="{4F8AD3A5-0D51-49EA-A373-7500AAB4B52A}" destId="{FFCFE9DD-C043-4493-8F29-0799C68BF3EF}" srcOrd="0" destOrd="0" presId="urn:microsoft.com/office/officeart/2008/layout/LinedList"/>
    <dgm:cxn modelId="{104A7D5A-E762-4564-A113-46875998778E}" type="presParOf" srcId="{4F8AD3A5-0D51-49EA-A373-7500AAB4B52A}" destId="{1865E759-9DF2-47A7-8ED5-B9A6AFF1AD3E}" srcOrd="1" destOrd="0" presId="urn:microsoft.com/office/officeart/2008/layout/LinedList"/>
    <dgm:cxn modelId="{C4DEC8F0-7341-46A3-BCCE-7CBE513476F9}" type="presParOf" srcId="{6E6C89DF-47CF-48C4-8265-D64538022E74}" destId="{6BB47CD9-1E73-4ACA-BA72-DF007F332753}" srcOrd="6" destOrd="0" presId="urn:microsoft.com/office/officeart/2008/layout/LinedList"/>
    <dgm:cxn modelId="{198CD8A9-CC54-46D1-B908-398758BB07CE}" type="presParOf" srcId="{6E6C89DF-47CF-48C4-8265-D64538022E74}" destId="{018944B1-D5E0-40C7-B4CC-8D1E6495F899}" srcOrd="7" destOrd="0" presId="urn:microsoft.com/office/officeart/2008/layout/LinedList"/>
    <dgm:cxn modelId="{EAFC7907-9177-4F68-ACB5-32A81AD7FB3A}" type="presParOf" srcId="{018944B1-D5E0-40C7-B4CC-8D1E6495F899}" destId="{FA9CF262-FCC2-43F8-95E5-D1179F75344D}" srcOrd="0" destOrd="0" presId="urn:microsoft.com/office/officeart/2008/layout/LinedList"/>
    <dgm:cxn modelId="{38981C39-1806-4AC7-A3E1-B512F84674A1}" type="presParOf" srcId="{018944B1-D5E0-40C7-B4CC-8D1E6495F899}" destId="{1CFA2F9E-D48D-4113-90FC-3682DEC97E49}" srcOrd="1" destOrd="0" presId="urn:microsoft.com/office/officeart/2008/layout/LinedList"/>
    <dgm:cxn modelId="{6599E8FE-C6F7-4526-A2B6-488C80D01A04}" type="presParOf" srcId="{6E6C89DF-47CF-48C4-8265-D64538022E74}" destId="{27EAC4DA-165D-482C-A8FB-180DEA0B0658}" srcOrd="8" destOrd="0" presId="urn:microsoft.com/office/officeart/2008/layout/LinedList"/>
    <dgm:cxn modelId="{CC6EAD29-D31F-4BFA-A750-4417419498D7}" type="presParOf" srcId="{6E6C89DF-47CF-48C4-8265-D64538022E74}" destId="{830469CD-D84E-4920-919C-9AAD0CF3775E}" srcOrd="9" destOrd="0" presId="urn:microsoft.com/office/officeart/2008/layout/LinedList"/>
    <dgm:cxn modelId="{38D6C76C-1130-4CB7-AC24-9B67B3C6387C}" type="presParOf" srcId="{830469CD-D84E-4920-919C-9AAD0CF3775E}" destId="{2DBCB128-5CB5-4318-BB03-5349FA8FBBCD}" srcOrd="0" destOrd="0" presId="urn:microsoft.com/office/officeart/2008/layout/LinedList"/>
    <dgm:cxn modelId="{FEA8C654-23E8-4A15-9F63-C2AD3371FE1E}" type="presParOf" srcId="{830469CD-D84E-4920-919C-9AAD0CF3775E}" destId="{8F9A06F5-6369-4899-A2BD-783A5C8F9F7C}" srcOrd="1" destOrd="0" presId="urn:microsoft.com/office/officeart/2008/layout/LinedList"/>
    <dgm:cxn modelId="{240B7BFC-D268-48CF-AB94-1022A517EE43}" type="presParOf" srcId="{6E6C89DF-47CF-48C4-8265-D64538022E74}" destId="{808E0FA1-C08D-4549-9D47-746638915368}" srcOrd="10" destOrd="0" presId="urn:microsoft.com/office/officeart/2008/layout/LinedList"/>
    <dgm:cxn modelId="{D452FE38-9AA0-4F06-8311-54D9ACCD08DE}" type="presParOf" srcId="{6E6C89DF-47CF-48C4-8265-D64538022E74}" destId="{9ACFA37F-1E74-443F-94AE-92F30FFDAF3D}" srcOrd="11" destOrd="0" presId="urn:microsoft.com/office/officeart/2008/layout/LinedList"/>
    <dgm:cxn modelId="{EF9AF961-D840-438C-8051-06B52C27D1AA}" type="presParOf" srcId="{9ACFA37F-1E74-443F-94AE-92F30FFDAF3D}" destId="{917ED271-530B-40AF-A7D7-15FC8316708E}" srcOrd="0" destOrd="0" presId="urn:microsoft.com/office/officeart/2008/layout/LinedList"/>
    <dgm:cxn modelId="{B2BE4F83-FF58-46EF-B8C2-B53CAABFC131}" type="presParOf" srcId="{9ACFA37F-1E74-443F-94AE-92F30FFDAF3D}" destId="{4A8893D7-23BE-4F8F-B717-DA384226B1B1}" srcOrd="1" destOrd="0" presId="urn:microsoft.com/office/officeart/2008/layout/LinedList"/>
    <dgm:cxn modelId="{F82B9508-7E53-427D-85D8-8ABED761C16D}" type="presParOf" srcId="{6E6C89DF-47CF-48C4-8265-D64538022E74}" destId="{8B470AE2-9196-467E-9DE0-F14E8217A725}" srcOrd="12" destOrd="0" presId="urn:microsoft.com/office/officeart/2008/layout/LinedList"/>
    <dgm:cxn modelId="{188BE5A1-DF12-4FAF-AC1C-77D7CC5BF2C2}" type="presParOf" srcId="{6E6C89DF-47CF-48C4-8265-D64538022E74}" destId="{50F84EBD-4DE0-4FA0-BC3A-037BBA2BE2BE}" srcOrd="13" destOrd="0" presId="urn:microsoft.com/office/officeart/2008/layout/LinedList"/>
    <dgm:cxn modelId="{842E3F69-F830-42B1-A908-047C500B094D}" type="presParOf" srcId="{50F84EBD-4DE0-4FA0-BC3A-037BBA2BE2BE}" destId="{CFB5B42E-D084-4C19-A94C-4D0F9F89627B}" srcOrd="0" destOrd="0" presId="urn:microsoft.com/office/officeart/2008/layout/LinedList"/>
    <dgm:cxn modelId="{80092690-AAA6-400F-909C-A9E33D5C1BA1}" type="presParOf" srcId="{50F84EBD-4DE0-4FA0-BC3A-037BBA2BE2BE}" destId="{CAAF3C6C-65FC-4DB3-A446-95CDDFFDC25A}" srcOrd="1" destOrd="0" presId="urn:microsoft.com/office/officeart/2008/layout/LinedList"/>
    <dgm:cxn modelId="{6FAC4252-CEB5-41FA-889E-AC053407C378}" type="presParOf" srcId="{6E6C89DF-47CF-48C4-8265-D64538022E74}" destId="{39FF06B2-3BCF-4F44-A48C-04F94F94640F}" srcOrd="14" destOrd="0" presId="urn:microsoft.com/office/officeart/2008/layout/LinedList"/>
    <dgm:cxn modelId="{E4EB2B17-93B9-4581-9F37-E93CA823528E}" type="presParOf" srcId="{6E6C89DF-47CF-48C4-8265-D64538022E74}" destId="{ED2042ED-D388-4D3F-83A7-AC5C703DF018}" srcOrd="15" destOrd="0" presId="urn:microsoft.com/office/officeart/2008/layout/LinedList"/>
    <dgm:cxn modelId="{8CB3C5A2-A046-4DD2-B148-A991A46B829D}" type="presParOf" srcId="{ED2042ED-D388-4D3F-83A7-AC5C703DF018}" destId="{F2FDD023-CE21-4267-8B62-22DB85752EAB}" srcOrd="0" destOrd="0" presId="urn:microsoft.com/office/officeart/2008/layout/LinedList"/>
    <dgm:cxn modelId="{14091484-2481-40D3-AC27-9F7C99F9BE6C}" type="presParOf" srcId="{ED2042ED-D388-4D3F-83A7-AC5C703DF018}" destId="{A6C90B18-5C53-4679-AF9B-728BD76723C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992A2-E2B9-4EE3-869E-10403E51B74B}">
      <dsp:nvSpPr>
        <dsp:cNvPr id="0" name=""/>
        <dsp:cNvSpPr/>
      </dsp:nvSpPr>
      <dsp:spPr>
        <a:xfrm>
          <a:off x="0" y="2703"/>
          <a:ext cx="5478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BA241E-0CE8-42B4-9D7E-F251D62FB09E}">
      <dsp:nvSpPr>
        <dsp:cNvPr id="0" name=""/>
        <dsp:cNvSpPr/>
      </dsp:nvSpPr>
      <dsp:spPr>
        <a:xfrm>
          <a:off x="0" y="2703"/>
          <a:ext cx="5478475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náplň a zakončení</a:t>
          </a:r>
          <a:endParaRPr lang="en-US" sz="2700" kern="1200"/>
        </a:p>
      </dsp:txBody>
      <dsp:txXfrm>
        <a:off x="0" y="2703"/>
        <a:ext cx="5478475" cy="921789"/>
      </dsp:txXfrm>
    </dsp:sp>
    <dsp:sp modelId="{69B82FF5-0B8B-40B6-B546-542C624540DE}">
      <dsp:nvSpPr>
        <dsp:cNvPr id="0" name=""/>
        <dsp:cNvSpPr/>
      </dsp:nvSpPr>
      <dsp:spPr>
        <a:xfrm>
          <a:off x="0" y="924492"/>
          <a:ext cx="5478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BC598-C31D-45F2-B850-2390FE08DC9C}">
      <dsp:nvSpPr>
        <dsp:cNvPr id="0" name=""/>
        <dsp:cNvSpPr/>
      </dsp:nvSpPr>
      <dsp:spPr>
        <a:xfrm>
          <a:off x="0" y="924492"/>
          <a:ext cx="5478475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povinná četba, referáty - prezentace</a:t>
          </a:r>
          <a:endParaRPr lang="en-US" sz="2700" kern="1200" dirty="0"/>
        </a:p>
      </dsp:txBody>
      <dsp:txXfrm>
        <a:off x="0" y="924492"/>
        <a:ext cx="5478475" cy="921789"/>
      </dsp:txXfrm>
    </dsp:sp>
    <dsp:sp modelId="{BE6DAD33-4020-4323-8A0B-1AC06D103B5A}">
      <dsp:nvSpPr>
        <dsp:cNvPr id="0" name=""/>
        <dsp:cNvSpPr/>
      </dsp:nvSpPr>
      <dsp:spPr>
        <a:xfrm>
          <a:off x="0" y="1846281"/>
          <a:ext cx="5478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C06E8-3AEE-4BBC-A832-703C03B000E6}">
      <dsp:nvSpPr>
        <dsp:cNvPr id="0" name=""/>
        <dsp:cNvSpPr/>
      </dsp:nvSpPr>
      <dsp:spPr>
        <a:xfrm>
          <a:off x="0" y="1846281"/>
          <a:ext cx="5478475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bibliografie</a:t>
          </a:r>
          <a:endParaRPr lang="en-US" sz="2700" kern="1200"/>
        </a:p>
      </dsp:txBody>
      <dsp:txXfrm>
        <a:off x="0" y="1846281"/>
        <a:ext cx="5478475" cy="921789"/>
      </dsp:txXfrm>
    </dsp:sp>
    <dsp:sp modelId="{B4D93F8F-4DF6-431A-81CB-97362A4792AE}">
      <dsp:nvSpPr>
        <dsp:cNvPr id="0" name=""/>
        <dsp:cNvSpPr/>
      </dsp:nvSpPr>
      <dsp:spPr>
        <a:xfrm>
          <a:off x="0" y="2768070"/>
          <a:ext cx="5478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DB4C80-126C-40F4-8A35-44C8DCC53990}">
      <dsp:nvSpPr>
        <dsp:cNvPr id="0" name=""/>
        <dsp:cNvSpPr/>
      </dsp:nvSpPr>
      <dsp:spPr>
        <a:xfrm>
          <a:off x="0" y="2768070"/>
          <a:ext cx="5478475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osnova</a:t>
          </a:r>
          <a:endParaRPr lang="en-US" sz="2700" kern="1200"/>
        </a:p>
      </dsp:txBody>
      <dsp:txXfrm>
        <a:off x="0" y="2768070"/>
        <a:ext cx="5478475" cy="921789"/>
      </dsp:txXfrm>
    </dsp:sp>
    <dsp:sp modelId="{D8B388D8-1E66-438A-AE58-B72B7DFD8F37}">
      <dsp:nvSpPr>
        <dsp:cNvPr id="0" name=""/>
        <dsp:cNvSpPr/>
      </dsp:nvSpPr>
      <dsp:spPr>
        <a:xfrm>
          <a:off x="0" y="3689859"/>
          <a:ext cx="5478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30CA1-CBF5-4475-99BE-BFEC6E8293E0}">
      <dsp:nvSpPr>
        <dsp:cNvPr id="0" name=""/>
        <dsp:cNvSpPr/>
      </dsp:nvSpPr>
      <dsp:spPr>
        <a:xfrm>
          <a:off x="0" y="3689859"/>
          <a:ext cx="5478475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diglosie a jazyková otázka</a:t>
          </a:r>
          <a:endParaRPr lang="en-US" sz="2700" kern="1200"/>
        </a:p>
      </dsp:txBody>
      <dsp:txXfrm>
        <a:off x="0" y="3689859"/>
        <a:ext cx="5478475" cy="921789"/>
      </dsp:txXfrm>
    </dsp:sp>
    <dsp:sp modelId="{8CF33635-D915-45DE-B95D-53A73C160914}">
      <dsp:nvSpPr>
        <dsp:cNvPr id="0" name=""/>
        <dsp:cNvSpPr/>
      </dsp:nvSpPr>
      <dsp:spPr>
        <a:xfrm>
          <a:off x="0" y="4611648"/>
          <a:ext cx="5478475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E4184-E074-46E3-BC1A-5C7B6DBB5CB3}">
      <dsp:nvSpPr>
        <dsp:cNvPr id="0" name=""/>
        <dsp:cNvSpPr/>
      </dsp:nvSpPr>
      <dsp:spPr>
        <a:xfrm>
          <a:off x="0" y="4611648"/>
          <a:ext cx="5478475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periodizace řecké literatury a počátky    novořecké literatury</a:t>
          </a:r>
          <a:endParaRPr lang="en-US" sz="2700" kern="1200"/>
        </a:p>
      </dsp:txBody>
      <dsp:txXfrm>
        <a:off x="0" y="4611648"/>
        <a:ext cx="5478475" cy="921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99608-3064-4D79-8E87-F3E7368200AF}">
      <dsp:nvSpPr>
        <dsp:cNvPr id="0" name=""/>
        <dsp:cNvSpPr/>
      </dsp:nvSpPr>
      <dsp:spPr>
        <a:xfrm>
          <a:off x="0" y="0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896FA-5C51-4FC2-81DB-DE53E5AC77DF}">
      <dsp:nvSpPr>
        <dsp:cNvPr id="0" name=""/>
        <dsp:cNvSpPr/>
      </dsp:nvSpPr>
      <dsp:spPr>
        <a:xfrm>
          <a:off x="0" y="0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Κ. Θ. Δημαράς, </a:t>
          </a:r>
          <a:r>
            <a:rPr lang="cs-CZ" sz="1700" i="1" kern="1200"/>
            <a:t>Ιστορία της Νεοελληνικής Λογοτεχνίας, </a:t>
          </a:r>
          <a:r>
            <a:rPr lang="el-GR" sz="1700" kern="1200"/>
            <a:t>Αθήνα </a:t>
          </a:r>
          <a:r>
            <a:rPr lang="cs-CZ" sz="1700" kern="1200"/>
            <a:t>1949.</a:t>
          </a:r>
          <a:endParaRPr lang="en-US" sz="1700" kern="1200"/>
        </a:p>
      </dsp:txBody>
      <dsp:txXfrm>
        <a:off x="0" y="0"/>
        <a:ext cx="5175384" cy="692017"/>
      </dsp:txXfrm>
    </dsp:sp>
    <dsp:sp modelId="{88AEE1F8-CE84-49F8-807E-E8086CAF670F}">
      <dsp:nvSpPr>
        <dsp:cNvPr id="0" name=""/>
        <dsp:cNvSpPr/>
      </dsp:nvSpPr>
      <dsp:spPr>
        <a:xfrm>
          <a:off x="0" y="692017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F841B-CDBE-4257-BD64-4553FAF53AAF}">
      <dsp:nvSpPr>
        <dsp:cNvPr id="0" name=""/>
        <dsp:cNvSpPr/>
      </dsp:nvSpPr>
      <dsp:spPr>
        <a:xfrm>
          <a:off x="0" y="692017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Mario Vitti</a:t>
          </a:r>
          <a:r>
            <a:rPr lang="cs-CZ" sz="1700" kern="1200"/>
            <a:t>, </a:t>
          </a:r>
          <a:r>
            <a:rPr lang="el-GR" sz="1700" i="1" kern="1200"/>
            <a:t>Ιστορία της Νεοελληνικής Λογοτεχνίας</a:t>
          </a:r>
          <a:r>
            <a:rPr lang="el-GR" sz="1700" kern="1200"/>
            <a:t>, Αθήνα 1978 (Τ</a:t>
          </a:r>
          <a:r>
            <a:rPr lang="cs-CZ" sz="1700" kern="1200"/>
            <a:t>orino 1971).</a:t>
          </a:r>
          <a:endParaRPr lang="en-US" sz="1700" kern="1200"/>
        </a:p>
      </dsp:txBody>
      <dsp:txXfrm>
        <a:off x="0" y="692017"/>
        <a:ext cx="5175384" cy="692017"/>
      </dsp:txXfrm>
    </dsp:sp>
    <dsp:sp modelId="{2F3D94AB-F032-4FB8-A3CB-00DA91955CB2}">
      <dsp:nvSpPr>
        <dsp:cNvPr id="0" name=""/>
        <dsp:cNvSpPr/>
      </dsp:nvSpPr>
      <dsp:spPr>
        <a:xfrm>
          <a:off x="0" y="138403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FE9DD-C043-4493-8F29-0799C68BF3EF}">
      <dsp:nvSpPr>
        <dsp:cNvPr id="0" name=""/>
        <dsp:cNvSpPr/>
      </dsp:nvSpPr>
      <dsp:spPr>
        <a:xfrm>
          <a:off x="0" y="1384035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Λίνος Πολίτης, </a:t>
          </a:r>
          <a:r>
            <a:rPr lang="cs-CZ" sz="1700" i="1" kern="1200"/>
            <a:t>Ιστορία της Νεοελληνικής Λογοτεχνίας</a:t>
          </a:r>
          <a:r>
            <a:rPr lang="el-GR" sz="1700" i="1" kern="1200"/>
            <a:t>, </a:t>
          </a:r>
          <a:r>
            <a:rPr lang="el-GR" sz="1700" kern="1200"/>
            <a:t>Αθήνα</a:t>
          </a:r>
          <a:r>
            <a:rPr lang="el-GR" sz="1700" i="1" kern="1200"/>
            <a:t> </a:t>
          </a:r>
          <a:r>
            <a:rPr lang="el-GR" sz="1700" kern="1200"/>
            <a:t>1978.</a:t>
          </a:r>
          <a:endParaRPr lang="en-US" sz="1700" kern="1200"/>
        </a:p>
      </dsp:txBody>
      <dsp:txXfrm>
        <a:off x="0" y="1384035"/>
        <a:ext cx="5175384" cy="692017"/>
      </dsp:txXfrm>
    </dsp:sp>
    <dsp:sp modelId="{6BB47CD9-1E73-4ACA-BA72-DF007F332753}">
      <dsp:nvSpPr>
        <dsp:cNvPr id="0" name=""/>
        <dsp:cNvSpPr/>
      </dsp:nvSpPr>
      <dsp:spPr>
        <a:xfrm>
          <a:off x="0" y="2076052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9CF262-FCC2-43F8-95E5-D1179F75344D}">
      <dsp:nvSpPr>
        <dsp:cNvPr id="0" name=""/>
        <dsp:cNvSpPr/>
      </dsp:nvSpPr>
      <dsp:spPr>
        <a:xfrm>
          <a:off x="0" y="2076052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 err="1"/>
            <a:t>Roderick</a:t>
          </a:r>
          <a:r>
            <a:rPr lang="cs-CZ" sz="1700" b="1" kern="1200" dirty="0"/>
            <a:t> </a:t>
          </a:r>
          <a:r>
            <a:rPr lang="cs-CZ" sz="1700" b="1" kern="1200" dirty="0" err="1"/>
            <a:t>Beaton</a:t>
          </a:r>
          <a:r>
            <a:rPr lang="cs-CZ" sz="1700" b="1" kern="1200" dirty="0"/>
            <a:t>, </a:t>
          </a:r>
          <a:r>
            <a:rPr lang="el-GR" sz="1700" i="1" kern="1200" dirty="0"/>
            <a:t>Εισαγωγή στη Νεότερη Ελληνική Λογοτεχνία</a:t>
          </a:r>
          <a:r>
            <a:rPr lang="el-GR" sz="1700" kern="1200" dirty="0"/>
            <a:t>, Αθήνα 1996.</a:t>
          </a:r>
          <a:endParaRPr lang="en-US" sz="1700" kern="1200" dirty="0"/>
        </a:p>
      </dsp:txBody>
      <dsp:txXfrm>
        <a:off x="0" y="2076052"/>
        <a:ext cx="5175384" cy="692017"/>
      </dsp:txXfrm>
    </dsp:sp>
    <dsp:sp modelId="{27EAC4DA-165D-482C-A8FB-180DEA0B0658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BCB128-5CB5-4318-BB03-5349FA8FBBCD}">
      <dsp:nvSpPr>
        <dsp:cNvPr id="0" name=""/>
        <dsp:cNvSpPr/>
      </dsp:nvSpPr>
      <dsp:spPr>
        <a:xfrm>
          <a:off x="0" y="2768070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0" y="2768070"/>
        <a:ext cx="5175384" cy="692017"/>
      </dsp:txXfrm>
    </dsp:sp>
    <dsp:sp modelId="{808E0FA1-C08D-4549-9D47-746638915368}">
      <dsp:nvSpPr>
        <dsp:cNvPr id="0" name=""/>
        <dsp:cNvSpPr/>
      </dsp:nvSpPr>
      <dsp:spPr>
        <a:xfrm>
          <a:off x="0" y="3460088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ED271-530B-40AF-A7D7-15FC8316708E}">
      <dsp:nvSpPr>
        <dsp:cNvPr id="0" name=""/>
        <dsp:cNvSpPr/>
      </dsp:nvSpPr>
      <dsp:spPr>
        <a:xfrm>
          <a:off x="0" y="3460088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N. Votavová Sumelidisová, </a:t>
          </a:r>
          <a:r>
            <a:rPr lang="cs-CZ" sz="1700" b="1" i="1" kern="1200"/>
            <a:t>Antologie řecké literatury 19. století</a:t>
          </a:r>
          <a:r>
            <a:rPr lang="cs-CZ" sz="1700" kern="1200"/>
            <a:t>, Brno 2014.</a:t>
          </a:r>
          <a:endParaRPr lang="en-US" sz="1700" kern="1200"/>
        </a:p>
      </dsp:txBody>
      <dsp:txXfrm>
        <a:off x="0" y="3460088"/>
        <a:ext cx="5175384" cy="692017"/>
      </dsp:txXfrm>
    </dsp:sp>
    <dsp:sp modelId="{8B470AE2-9196-467E-9DE0-F14E8217A725}">
      <dsp:nvSpPr>
        <dsp:cNvPr id="0" name=""/>
        <dsp:cNvSpPr/>
      </dsp:nvSpPr>
      <dsp:spPr>
        <a:xfrm>
          <a:off x="0" y="4152105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5B42E-D084-4C19-A94C-4D0F9F89627B}">
      <dsp:nvSpPr>
        <dsp:cNvPr id="0" name=""/>
        <dsp:cNvSpPr/>
      </dsp:nvSpPr>
      <dsp:spPr>
        <a:xfrm>
          <a:off x="0" y="4152105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B. Borecký, R. Dostálová a kol., </a:t>
          </a:r>
          <a:r>
            <a:rPr lang="cs-CZ" sz="1700" b="1" i="1" kern="1200"/>
            <a:t>Slovník řeckých spisovatelů</a:t>
          </a:r>
          <a:r>
            <a:rPr lang="cs-CZ" sz="1700" kern="1200"/>
            <a:t>, Praha 2006.</a:t>
          </a:r>
          <a:endParaRPr lang="en-US" sz="1700" kern="1200"/>
        </a:p>
      </dsp:txBody>
      <dsp:txXfrm>
        <a:off x="0" y="4152105"/>
        <a:ext cx="5175384" cy="692017"/>
      </dsp:txXfrm>
    </dsp:sp>
    <dsp:sp modelId="{39FF06B2-3BCF-4F44-A48C-04F94F94640F}">
      <dsp:nvSpPr>
        <dsp:cNvPr id="0" name=""/>
        <dsp:cNvSpPr/>
      </dsp:nvSpPr>
      <dsp:spPr>
        <a:xfrm>
          <a:off x="0" y="4844123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DD023-CE21-4267-8B62-22DB85752EAB}">
      <dsp:nvSpPr>
        <dsp:cNvPr id="0" name=""/>
        <dsp:cNvSpPr/>
      </dsp:nvSpPr>
      <dsp:spPr>
        <a:xfrm>
          <a:off x="0" y="4844123"/>
          <a:ext cx="5175384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Συλλογικό έργο, </a:t>
          </a:r>
          <a:r>
            <a:rPr lang="cs-CZ" sz="1700" b="1" i="1" kern="1200"/>
            <a:t>Λεξικό νεοελληνικής λογοτεχνίας. Πρόσωπα, έργα, ρεύματα, όροι</a:t>
          </a:r>
          <a:r>
            <a:rPr lang="cs-CZ" sz="1700" kern="1200"/>
            <a:t>, Αθήνα 2007</a:t>
          </a:r>
          <a:endParaRPr lang="en-US" sz="1700" kern="1200"/>
        </a:p>
      </dsp:txBody>
      <dsp:txXfrm>
        <a:off x="0" y="4844123"/>
        <a:ext cx="5175384" cy="692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ABB86-9840-4968-BEB7-2F24470D8515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006D2-15C0-401C-996C-6834AA16B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495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2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5862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3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83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4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7190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2501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6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464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9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1954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8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1224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5138644-E62D-4B17-A982-0268C7259F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796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00037-2530-4BE0-9ADC-CCA24881E5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Literatura 19. 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5C9442-F88F-4185-B09D-959385787E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Požadavky_</a:t>
            </a:r>
            <a:r>
              <a:rPr lang="cs-CZ" err="1"/>
              <a:t>osnova</a:t>
            </a:r>
            <a:r>
              <a:rPr lang="cs-CZ"/>
              <a:t>_četba</a:t>
            </a:r>
          </a:p>
        </p:txBody>
      </p:sp>
    </p:spTree>
    <p:extLst>
      <p:ext uri="{BB962C8B-B14F-4D97-AF65-F5344CB8AC3E}">
        <p14:creationId xmlns:p14="http://schemas.microsoft.com/office/powerpoint/2010/main" val="104208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000250" y="640823"/>
            <a:ext cx="2563994" cy="5583148"/>
          </a:xfrm>
        </p:spPr>
        <p:txBody>
          <a:bodyPr vert="horz" lIns="91440" tIns="75024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700"/>
              <a:t>21. září</a:t>
            </a:r>
          </a:p>
        </p:txBody>
      </p:sp>
      <p:graphicFrame>
        <p:nvGraphicFramePr>
          <p:cNvPr id="4100" name="Rectangle 2">
            <a:extLst>
              <a:ext uri="{FF2B5EF4-FFF2-40B4-BE49-F238E27FC236}">
                <a16:creationId xmlns:a16="http://schemas.microsoft.com/office/drawing/2014/main" id="{A34CA4A6-10AA-408E-B2AE-8AB456F425C9}"/>
              </a:ext>
            </a:extLst>
          </p:cNvPr>
          <p:cNvGraphicFramePr/>
          <p:nvPr/>
        </p:nvGraphicFramePr>
        <p:xfrm>
          <a:off x="5010013" y="640823"/>
          <a:ext cx="5478475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2E15A-A62F-E3F0-BBA4-212E9E73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Zakončení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17E3082-E353-3D8B-D7E4-27785A5A216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81200" y="2442686"/>
          <a:ext cx="8223250" cy="2651760"/>
        </p:xfrm>
        <a:graphic>
          <a:graphicData uri="http://schemas.openxmlformats.org/drawingml/2006/table">
            <a:tbl>
              <a:tblPr/>
              <a:tblGrid>
                <a:gridCol w="442392">
                  <a:extLst>
                    <a:ext uri="{9D8B030D-6E8A-4147-A177-3AD203B41FA5}">
                      <a16:colId xmlns:a16="http://schemas.microsoft.com/office/drawing/2014/main" val="3175383676"/>
                    </a:ext>
                  </a:extLst>
                </a:gridCol>
                <a:gridCol w="7780858">
                  <a:extLst>
                    <a:ext uri="{9D8B030D-6E8A-4147-A177-3AD203B41FA5}">
                      <a16:colId xmlns:a16="http://schemas.microsoft.com/office/drawing/2014/main" val="2074564591"/>
                    </a:ext>
                  </a:extLst>
                </a:gridCol>
              </a:tblGrid>
              <a:tr h="1850410"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Předpokladem pro úspěšné ukončení je průběžná příprava zadaných textů, znalost probrané látky, přednesení referátu a znalost povinné četby k předmětu. Kurz je zakončen ústní zkouškou, v jejímž rámci budou prověřeny studentovy znalosti probrané látky a schopnost interpretace a překladu literárního textu z povinné četby.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28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331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000250" y="640823"/>
            <a:ext cx="2563994" cy="5583148"/>
          </a:xfrm>
        </p:spPr>
        <p:txBody>
          <a:bodyPr vert="horz" lIns="91440" tIns="8208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Sekundární literatura</a:t>
            </a:r>
            <a:br>
              <a:rPr lang="el-GR" altLang="cs-CZ" b="1" dirty="0"/>
            </a:br>
            <a:endParaRPr lang="el-GR" altLang="cs-CZ" b="1" dirty="0"/>
          </a:p>
        </p:txBody>
      </p:sp>
      <p:graphicFrame>
        <p:nvGraphicFramePr>
          <p:cNvPr id="5124" name="Rectangle 2">
            <a:extLst>
              <a:ext uri="{FF2B5EF4-FFF2-40B4-BE49-F238E27FC236}">
                <a16:creationId xmlns:a16="http://schemas.microsoft.com/office/drawing/2014/main" id="{3BE5D633-7995-4361-BC08-8D40D8FCEC37}"/>
              </a:ext>
            </a:extLst>
          </p:cNvPr>
          <p:cNvGraphicFramePr/>
          <p:nvPr/>
        </p:nvGraphicFramePr>
        <p:xfrm>
          <a:off x="4761318" y="640823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154937" y="548640"/>
            <a:ext cx="2700645" cy="5431536"/>
          </a:xfrm>
        </p:spPr>
        <p:txBody>
          <a:bodyPr vert="horz" lIns="91440" tIns="75024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Osvícenství - sekundární literatura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68814" y="552091"/>
            <a:ext cx="4668251" cy="5431536"/>
          </a:xfrm>
        </p:spPr>
        <p:txBody>
          <a:bodyPr vert="horz" lIns="91440" tIns="104256" rIns="91440" bIns="45720" rtlCol="0" anchor="ctr">
            <a:normAutofit/>
          </a:bodyPr>
          <a:lstStyle/>
          <a:p>
            <a:pPr marL="341313" indent="-33655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9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3655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900" b="1">
                <a:latin typeface="Calibri" panose="020F0502020204030204" pitchFamily="34" charset="0"/>
                <a:cs typeface="Calibri" panose="020F0502020204030204" pitchFamily="34" charset="0"/>
              </a:rPr>
              <a:t>Dimaras, K. Th. </a:t>
            </a:r>
            <a:r>
              <a:rPr lang="cs-CZ" altLang="cs-CZ" sz="1900" i="1">
                <a:latin typeface="Calibri" panose="020F0502020204030204" pitchFamily="34" charset="0"/>
                <a:cs typeface="Calibri" panose="020F0502020204030204" pitchFamily="34" charset="0"/>
              </a:rPr>
              <a:t>Νεοελληνικός Διαφωτισμός</a:t>
            </a:r>
            <a:r>
              <a:rPr lang="cs-CZ" altLang="cs-CZ" sz="1900">
                <a:latin typeface="Calibri" panose="020F0502020204030204" pitchFamily="34" charset="0"/>
                <a:cs typeface="Calibri" panose="020F0502020204030204" pitchFamily="34" charset="0"/>
              </a:rPr>
              <a:t>, Αθήνα 1977</a:t>
            </a:r>
          </a:p>
          <a:p>
            <a:pPr marL="341313" indent="-33655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900"/>
          </a:p>
          <a:p>
            <a:pPr marL="341313" indent="-33655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1900" b="1">
                <a:latin typeface="Calibri" panose="020F0502020204030204" pitchFamily="34" charset="0"/>
              </a:rPr>
              <a:t>Kitromilidis, Pantelis.</a:t>
            </a:r>
            <a:r>
              <a:rPr lang="cs-CZ" altLang="cs-CZ" sz="1900" b="1" i="1">
                <a:latin typeface="Calibri" panose="020F0502020204030204" pitchFamily="34" charset="0"/>
              </a:rPr>
              <a:t> </a:t>
            </a:r>
            <a:r>
              <a:rPr lang="cs-CZ" altLang="cs-CZ" sz="1900" i="1">
                <a:latin typeface="Calibri" panose="020F0502020204030204" pitchFamily="34" charset="0"/>
              </a:rPr>
              <a:t>Νεοελληνικός Διαφωτισμός,</a:t>
            </a:r>
            <a:r>
              <a:rPr lang="cs-CZ" altLang="cs-CZ" sz="1900">
                <a:latin typeface="Calibri" panose="020F0502020204030204" pitchFamily="34" charset="0"/>
              </a:rPr>
              <a:t> μτφρ. Στέλλα Νικολούδη, Αθήνα 1999.</a:t>
            </a:r>
          </a:p>
          <a:p>
            <a:pPr marL="341313" indent="-33655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900"/>
          </a:p>
          <a:p>
            <a:pPr marL="341313" indent="-336550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cs-CZ" sz="1900" b="1">
                <a:latin typeface="Calibri" panose="020F0502020204030204" pitchFamily="34" charset="0"/>
                <a:cs typeface="Calibri" panose="020F0502020204030204" pitchFamily="34" charset="0"/>
              </a:rPr>
              <a:t>Tziovas, </a:t>
            </a:r>
            <a:r>
              <a:rPr lang="cs-CZ" altLang="cs-CZ" sz="1900" b="1">
                <a:latin typeface="Calibri" panose="020F0502020204030204" pitchFamily="34" charset="0"/>
                <a:cs typeface="Calibri" panose="020F0502020204030204" pitchFamily="34" charset="0"/>
              </a:rPr>
              <a:t>Dimitris</a:t>
            </a:r>
            <a:r>
              <a:rPr lang="el-GR" altLang="cs-CZ" sz="19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cs-CZ" sz="190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cs-CZ" sz="1900"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el-GR" altLang="cs-CZ" sz="1900">
                <a:latin typeface="Calibri" panose="020F0502020204030204" pitchFamily="34" charset="0"/>
                <a:cs typeface="Calibri" panose="020F0502020204030204" pitchFamily="34" charset="0"/>
              </a:rPr>
              <a:t>.). </a:t>
            </a:r>
            <a:r>
              <a:rPr lang="el-GR" altLang="cs-CZ" sz="1900" i="1">
                <a:latin typeface="Calibri" panose="020F0502020204030204" pitchFamily="34" charset="0"/>
                <a:cs typeface="Calibri" panose="020F0502020204030204" pitchFamily="34" charset="0"/>
              </a:rPr>
              <a:t>Greece and the Balkans: identities, perceptions and cultural encounters since the Enlightenment</a:t>
            </a:r>
            <a:r>
              <a:rPr lang="el-GR" altLang="cs-CZ" sz="1900">
                <a:latin typeface="Calibri" panose="020F0502020204030204" pitchFamily="34" charset="0"/>
                <a:cs typeface="Calibri" panose="020F0502020204030204" pitchFamily="34" charset="0"/>
              </a:rPr>
              <a:t>. Α</a:t>
            </a:r>
            <a:r>
              <a:rPr lang="cs-CZ" altLang="cs-CZ" sz="1900">
                <a:latin typeface="Calibri" panose="020F0502020204030204" pitchFamily="34" charset="0"/>
                <a:cs typeface="Calibri" panose="020F0502020204030204" pitchFamily="34" charset="0"/>
              </a:rPr>
              <a:t>shgate 2003.</a:t>
            </a:r>
          </a:p>
          <a:p>
            <a:pPr marL="457200" indent="-227013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9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227013"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19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2152650" y="365126"/>
            <a:ext cx="7886700" cy="1275673"/>
          </a:xfrm>
        </p:spPr>
        <p:txBody>
          <a:bodyPr vert="horz" lIns="91440" tIns="75024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dirty="0"/>
              <a:t>Romantismus – sekundární literatura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2650" y="1677374"/>
            <a:ext cx="7886700" cy="5180627"/>
          </a:xfrm>
        </p:spPr>
        <p:txBody>
          <a:bodyPr vert="horz" lIns="91440" tIns="46800" rIns="91440" bIns="45720" rtlCol="0">
            <a:noAutofit/>
          </a:bodyPr>
          <a:lstStyle/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Athanasopulos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Vangelis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Το ποιητικό τοπίο του 19ου και 20ού αιώνα Α΄. 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Athina 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2003.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el-GR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Beaton, Roderick.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Folk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Poetry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Modern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Greece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, Cambridge 2004.</a:t>
            </a:r>
          </a:p>
          <a:p>
            <a:pPr marL="341313" indent="-336550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Dimaras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K. </a:t>
            </a: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Ελληνικός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Ρομ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αντισμός, 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Αθήνα 1982 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Denisi,</a:t>
            </a:r>
            <a:r>
              <a:rPr lang="el-GR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Sofia</a:t>
            </a:r>
            <a:r>
              <a:rPr lang="el-GR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Το ελληνικό μυθιστόρημα και ο sir Walter Scott. 1830-1880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Athina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1994.</a:t>
            </a:r>
          </a:p>
          <a:p>
            <a:pPr indent="-3413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Ilinskaya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Sonia</a:t>
            </a:r>
            <a:r>
              <a:rPr lang="en-US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Στην τροχιά του ρομαντισμού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Α</a:t>
            </a:r>
            <a:r>
              <a:rPr lang="cs-CZ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thina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2008.</a:t>
            </a:r>
          </a:p>
          <a:p>
            <a:pPr indent="-3413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Zoras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G. </a:t>
            </a: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.).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Ποίησις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και πεζογραία της Επτανήσου. 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Athina 1953.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Farinu-Malamatari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Georgia 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.).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Εισ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αγωγή στην πεζογραφία του Παπαδιαμάντη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Iraklio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2005.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Garantudis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Evripidis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Οι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 Επτα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νήσιοι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 και ο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Σολωμός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. '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Οψεις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μι</a:t>
            </a:r>
            <a:r>
              <a:rPr lang="cs-CZ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ας σύνθετης σχέσης (1820-1950)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Athina 2002.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en-US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Jeffreys, Michael</a:t>
            </a:r>
            <a:r>
              <a:rPr lang="en-US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J. The Nature and Origins of the Political Verse, </a:t>
            </a:r>
            <a:r>
              <a:rPr lang="en-US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Dumbarton Oaks Papers </a:t>
            </a:r>
            <a:r>
              <a:rPr lang="en-US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28, 1994. 142−195.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Kechajoglu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Georgios 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.). </a:t>
            </a:r>
            <a:r>
              <a:rPr lang="el-GR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Εισαγωγή στην ποίηση του Σολωμού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Iraklio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1999.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en-US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Mackridge</a:t>
            </a:r>
            <a:r>
              <a:rPr lang="en-US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Peter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Διονύσιος Σολωμός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Μτφρ. Κ. Α</a:t>
            </a:r>
            <a:r>
              <a:rPr lang="cs-CZ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ngelaki-Ruk</a:t>
            </a:r>
            <a:r>
              <a:rPr lang="cs-CZ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Athina 1995.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en-US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Tonnet</a:t>
            </a:r>
            <a:r>
              <a:rPr lang="en-US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Henri. </a:t>
            </a:r>
            <a:r>
              <a:rPr lang="en-US" alt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Ιστορί</a:t>
            </a:r>
            <a:r>
              <a:rPr lang="en-US" alt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α του ελληνικού μυθιστορήματος</a:t>
            </a:r>
            <a:r>
              <a:rPr lang="en-US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Μτφρ. Μ. </a:t>
            </a:r>
            <a:r>
              <a:rPr lang="cs-CZ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Κaramanu</a:t>
            </a:r>
            <a:r>
              <a:rPr lang="en-US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cs-CZ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Athina</a:t>
            </a:r>
            <a:r>
              <a:rPr lang="en-US" alt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 1999. 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Vagenas</a:t>
            </a:r>
            <a:r>
              <a:rPr lang="cs-CZ" alt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altLang="cs-CZ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Nasos</a:t>
            </a:r>
            <a:r>
              <a:rPr lang="cs-CZ" altLang="cs-CZ" sz="1600" dirty="0">
                <a:latin typeface="Calibri" panose="020F0502020204030204" pitchFamily="34" charset="0"/>
                <a:ea typeface="PalatinoLinotype-Roman" charset="0"/>
                <a:cs typeface="PalatinoLinotype-Roman" charset="0"/>
              </a:rPr>
              <a:t> (</a:t>
            </a:r>
            <a:r>
              <a:rPr lang="cs-CZ" altLang="cs-CZ" sz="1600" dirty="0" err="1">
                <a:latin typeface="Calibri" panose="020F0502020204030204" pitchFamily="34" charset="0"/>
                <a:ea typeface="PalatinoLinotype-Roman" charset="0"/>
                <a:cs typeface="PalatinoLinotype-Roman" charset="0"/>
              </a:rPr>
              <a:t>ed</a:t>
            </a:r>
            <a:r>
              <a:rPr lang="cs-CZ" altLang="cs-CZ" sz="1600" dirty="0">
                <a:latin typeface="Calibri" panose="020F0502020204030204" pitchFamily="34" charset="0"/>
                <a:ea typeface="PalatinoLinotype-Roman" charset="0"/>
                <a:cs typeface="PalatinoLinotype-Roman" charset="0"/>
              </a:rPr>
              <a:t>.). </a:t>
            </a:r>
            <a:r>
              <a:rPr lang="el-GR" altLang="cs-CZ" sz="1600" i="1" dirty="0">
                <a:latin typeface="Calibri" panose="020F0502020204030204" pitchFamily="34" charset="0"/>
                <a:ea typeface="PalatinoLinotype-Roman" charset="0"/>
                <a:cs typeface="PalatinoLinotype-Roman" charset="0"/>
              </a:rPr>
              <a:t>Εσαγωγή στην ποίηση του Κάλβου</a:t>
            </a:r>
            <a:r>
              <a:rPr lang="el-GR" altLang="cs-CZ" sz="1600" dirty="0">
                <a:latin typeface="Calibri" panose="020F0502020204030204" pitchFamily="34" charset="0"/>
                <a:ea typeface="PalatinoLinotype-Roman" charset="0"/>
                <a:cs typeface="PalatinoLinotype-Roman" charset="0"/>
              </a:rPr>
              <a:t>. </a:t>
            </a:r>
            <a:r>
              <a:rPr lang="cs-CZ" altLang="cs-CZ" sz="1600" dirty="0" err="1">
                <a:latin typeface="Calibri" panose="020F0502020204030204" pitchFamily="34" charset="0"/>
                <a:ea typeface="PalatinoLinotype-Roman" charset="0"/>
                <a:cs typeface="PalatinoLinotype-Roman" charset="0"/>
              </a:rPr>
              <a:t>Iraklio</a:t>
            </a:r>
            <a:r>
              <a:rPr lang="cs-CZ" altLang="cs-CZ" sz="1600" dirty="0">
                <a:latin typeface="Calibri" panose="020F0502020204030204" pitchFamily="34" charset="0"/>
                <a:ea typeface="PalatinoLinotype-Roman" charset="0"/>
                <a:cs typeface="PalatinoLinotype-Roman" charset="0"/>
              </a:rPr>
              <a:t> </a:t>
            </a:r>
            <a:r>
              <a:rPr lang="el-GR" altLang="cs-CZ" sz="1600" dirty="0">
                <a:latin typeface="Calibri" panose="020F0502020204030204" pitchFamily="34" charset="0"/>
                <a:ea typeface="PalatinoLinotype-Roman" charset="0"/>
                <a:cs typeface="PalatinoLinotype-Roman" charset="0"/>
              </a:rPr>
              <a:t>2010.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152650" y="365126"/>
            <a:ext cx="7886700" cy="1325563"/>
          </a:xfrm>
        </p:spPr>
        <p:txBody>
          <a:bodyPr vert="horz" lIns="91440" tIns="75024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/>
              <a:t>Generace r. 1880 – sekundární literatura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2650" y="1929384"/>
            <a:ext cx="7886700" cy="4251960"/>
          </a:xfrm>
        </p:spPr>
        <p:txBody>
          <a:bodyPr vert="horz" lIns="91440" tIns="46800" rIns="91440" bIns="45720" rtlCol="0">
            <a:normAutofit fontScale="92500" lnSpcReduction="20000"/>
          </a:bodyPr>
          <a:lstStyle/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Athanasopulos</a:t>
            </a: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, Vangelis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Το ποιητικό τοπίο του 19ου και 20ού αιώνα Α΄.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Athina 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2003.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el-GR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Athanasopulos, Vangelis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Οι μάσκες του ρεαλισμού, </a:t>
            </a:r>
            <a:r>
              <a:rPr lang="cs-CZ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l-GR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΄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Athina 2003.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Farinu-Malamatari</a:t>
            </a:r>
            <a:r>
              <a:rPr lang="cs-CZ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, Georgia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.). </a:t>
            </a:r>
            <a:r>
              <a:rPr lang="cs-CZ" alt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Εισ</a:t>
            </a:r>
            <a:r>
              <a:rPr lang="cs-CZ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αγωγή στην πεζογραφία του Παπαδιαμάντη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alt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Iraklio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 2005.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en-US" altLang="cs-CZ" b="1" dirty="0" err="1">
                <a:latin typeface="Calibri" panose="020F0502020204030204" pitchFamily="34" charset="0"/>
                <a:cs typeface="Calibri" panose="020F0502020204030204" pitchFamily="34" charset="0"/>
              </a:rPr>
              <a:t>Tziovas</a:t>
            </a:r>
            <a:r>
              <a:rPr lang="en-US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, Dimitris</a:t>
            </a:r>
            <a:r>
              <a:rPr lang="el-GR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Κοσμοπολίτες και αποσυνάγωγοι. Μελέτες για την ελληνική πεζογραφία και κριτική (1830–1930)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. Athina 2003.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el-GR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Vitti, Mario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l-GR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Ιδεολογική λειτουργία της ελληνικής ηθογραφίας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. Αthina 1991.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el-GR" alt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Vuturis, Pandelis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 (ed.). </a:t>
            </a:r>
            <a:r>
              <a:rPr lang="cs-CZ" alt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Κωστής</a:t>
            </a:r>
            <a:r>
              <a:rPr lang="cs-CZ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Παλα</a:t>
            </a:r>
            <a:r>
              <a:rPr lang="cs-CZ" alt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μάς</a:t>
            </a:r>
            <a:r>
              <a:rPr lang="cs-CZ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, ο π</a:t>
            </a:r>
            <a:r>
              <a:rPr lang="cs-CZ" alt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οιητής</a:t>
            </a:r>
            <a:r>
              <a:rPr lang="cs-CZ" altLang="cs-CZ" i="1" dirty="0">
                <a:latin typeface="Calibri" panose="020F0502020204030204" pitchFamily="34" charset="0"/>
                <a:cs typeface="Calibri" panose="020F0502020204030204" pitchFamily="34" charset="0"/>
              </a:rPr>
              <a:t> και ο </a:t>
            </a:r>
            <a:r>
              <a:rPr lang="cs-CZ" altLang="cs-CZ" i="1" dirty="0" err="1">
                <a:latin typeface="Calibri" panose="020F0502020204030204" pitchFamily="34" charset="0"/>
                <a:cs typeface="Calibri" panose="020F0502020204030204" pitchFamily="34" charset="0"/>
              </a:rPr>
              <a:t>κριτικός</a:t>
            </a:r>
            <a:r>
              <a:rPr lang="el-GR" altLang="cs-CZ" dirty="0">
                <a:latin typeface="Calibri" panose="020F0502020204030204" pitchFamily="34" charset="0"/>
                <a:cs typeface="Calibri" panose="020F0502020204030204" pitchFamily="34" charset="0"/>
              </a:rPr>
              <a:t>. Athina 2007.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1" y="548640"/>
            <a:ext cx="3844813" cy="5431536"/>
          </a:xfrm>
        </p:spPr>
        <p:txBody>
          <a:bodyPr vert="horz" lIns="91440" tIns="85608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/>
              <a:t>Povinná četba</a:t>
            </a:r>
            <a:br>
              <a:rPr lang="cs-CZ" altLang="cs-CZ" sz="3200" dirty="0"/>
            </a:br>
            <a:r>
              <a:rPr lang="cs-CZ" altLang="cs-CZ" sz="3200" dirty="0"/>
              <a:t>(viz povinná četba ke státnicím)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68814" y="552091"/>
            <a:ext cx="4668251" cy="5431536"/>
          </a:xfrm>
        </p:spPr>
        <p:txBody>
          <a:bodyPr vert="horz" lIns="91440" tIns="64440" rIns="91440" bIns="45720" rtlCol="0" anchor="ctr">
            <a:normAutofit/>
          </a:bodyPr>
          <a:lstStyle/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900">
                <a:cs typeface="Arial" panose="020B0604020202020204" pitchFamily="34" charset="0"/>
              </a:rPr>
              <a:t>▪ 1 román z doby romantismu (kapitola)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900">
                <a:cs typeface="Arial" panose="020B0604020202020204" pitchFamily="34" charset="0"/>
              </a:rPr>
              <a:t>▪ Eμμανουήλ Ροΐδης, </a:t>
            </a:r>
            <a:r>
              <a:rPr lang="cs-CZ" altLang="cs-CZ" sz="1900" i="1">
                <a:cs typeface="Arial" panose="020B0604020202020204" pitchFamily="34" charset="0"/>
              </a:rPr>
              <a:t>Η πάπισσα Ιωάννα</a:t>
            </a:r>
            <a:r>
              <a:rPr lang="cs-CZ" altLang="cs-CZ" sz="1900">
                <a:cs typeface="Arial" panose="020B0604020202020204" pitchFamily="34" charset="0"/>
              </a:rPr>
              <a:t>, 1866</a:t>
            </a:r>
            <a:r>
              <a:rPr lang="el-GR" altLang="cs-CZ" sz="1900">
                <a:cs typeface="Arial" panose="020B0604020202020204" pitchFamily="34" charset="0"/>
              </a:rPr>
              <a:t> (</a:t>
            </a:r>
            <a:r>
              <a:rPr lang="cs-CZ" altLang="cs-CZ" sz="1900">
                <a:cs typeface="Arial" panose="020B0604020202020204" pitchFamily="34" charset="0"/>
              </a:rPr>
              <a:t>překlad)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900">
                <a:cs typeface="Arial" panose="020B0604020202020204" pitchFamily="34" charset="0"/>
              </a:rPr>
              <a:t>▪ Αλέξανδρος Παπαδιαμάντης, </a:t>
            </a:r>
            <a:r>
              <a:rPr lang="cs-CZ" altLang="cs-CZ" sz="1900" i="1">
                <a:cs typeface="Arial" panose="020B0604020202020204" pitchFamily="34" charset="0"/>
              </a:rPr>
              <a:t>Η Φόνισσα</a:t>
            </a:r>
            <a:r>
              <a:rPr lang="cs-CZ" altLang="cs-CZ" sz="1900">
                <a:cs typeface="Arial" panose="020B0604020202020204" pitchFamily="34" charset="0"/>
              </a:rPr>
              <a:t>, 1903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900">
                <a:cs typeface="Arial" panose="020B0604020202020204" pitchFamily="34" charset="0"/>
              </a:rPr>
              <a:t>▪ 3 ithografické povídky (Papadiamandis, Vizyinos, Karkavitsas)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900">
                <a:cs typeface="Arial" panose="020B0604020202020204" pitchFamily="34" charset="0"/>
              </a:rPr>
              <a:t>▪ jeden městský román (K. </a:t>
            </a:r>
            <a:r>
              <a:rPr lang="el-GR" altLang="cs-CZ" sz="1900">
                <a:cs typeface="Arial" panose="020B0604020202020204" pitchFamily="34" charset="0"/>
              </a:rPr>
              <a:t>Θεοτόκης, </a:t>
            </a:r>
            <a:r>
              <a:rPr lang="el-GR" altLang="cs-CZ" sz="1900" i="1">
                <a:cs typeface="Arial" panose="020B0604020202020204" pitchFamily="34" charset="0"/>
              </a:rPr>
              <a:t>Η τιμή και το χρήμα</a:t>
            </a:r>
            <a:r>
              <a:rPr lang="el-GR" altLang="cs-CZ" sz="1900">
                <a:cs typeface="Arial" panose="020B0604020202020204" pitchFamily="34" charset="0"/>
              </a:rPr>
              <a:t>)</a:t>
            </a:r>
            <a:endParaRPr lang="cs-CZ" altLang="cs-CZ" sz="1900">
              <a:cs typeface="Arial" panose="020B0604020202020204" pitchFamily="34" charset="0"/>
            </a:endParaRPr>
          </a:p>
          <a:p>
            <a:pPr marL="573087">
              <a:buFont typeface="Wingdings" panose="05000000000000000000" pitchFamily="2" charset="2"/>
              <a:buChar char="§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900">
                <a:cs typeface="Arial" panose="020B0604020202020204" pitchFamily="34" charset="0"/>
              </a:rPr>
              <a:t>ukázky z Antologie + další četba na hodinách</a:t>
            </a:r>
          </a:p>
        </p:txBody>
      </p:sp>
    </p:spTree>
    <p:extLst>
      <p:ext uri="{BB962C8B-B14F-4D97-AF65-F5344CB8AC3E}">
        <p14:creationId xmlns:p14="http://schemas.microsoft.com/office/powerpoint/2010/main" val="2600105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154937" y="548640"/>
            <a:ext cx="2700645" cy="5431536"/>
          </a:xfrm>
        </p:spPr>
        <p:txBody>
          <a:bodyPr vert="horz" lIns="91440" tIns="85608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700"/>
              <a:t>Osnova</a:t>
            </a:r>
          </a:p>
        </p:txBody>
      </p:sp>
      <p:sp>
        <p:nvSpPr>
          <p:cNvPr id="1025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68814" y="1"/>
            <a:ext cx="4668251" cy="6741367"/>
          </a:xfrm>
        </p:spPr>
        <p:txBody>
          <a:bodyPr vert="horz" lIns="91440" tIns="64440" rIns="91440" bIns="45720" rtlCol="0" anchor="ctr">
            <a:normAutofit fontScale="85000" lnSpcReduction="20000"/>
          </a:bodyPr>
          <a:lstStyle/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periodizace řecké literatury</a:t>
            </a:r>
          </a:p>
          <a:p>
            <a:pPr marL="573087">
              <a:buFont typeface="Wingdings" panose="05000000000000000000" pitchFamily="2" charset="2"/>
              <a:buChar char="§"/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 err="1">
                <a:cs typeface="Arial" panose="020B0604020202020204" pitchFamily="34" charset="0"/>
              </a:rPr>
              <a:t>diglosie</a:t>
            </a:r>
            <a:r>
              <a:rPr lang="cs-CZ" altLang="cs-CZ" sz="1800" dirty="0">
                <a:cs typeface="Arial" panose="020B0604020202020204" pitchFamily="34" charset="0"/>
              </a:rPr>
              <a:t> a jazyková otázka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počátky novořecké literatury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lidová poezie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vývoj do </a:t>
            </a:r>
            <a:r>
              <a:rPr lang="cs-CZ" altLang="cs-CZ" sz="1800" dirty="0" err="1">
                <a:cs typeface="Arial" panose="020B0604020202020204" pitchFamily="34" charset="0"/>
              </a:rPr>
              <a:t>osvícentsví</a:t>
            </a:r>
            <a:r>
              <a:rPr lang="cs-CZ" altLang="cs-CZ" sz="1800" dirty="0">
                <a:cs typeface="Arial" panose="020B0604020202020204" pitchFamily="34" charset="0"/>
              </a:rPr>
              <a:t>: Kypr, Rhodos, Kréta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osvícenství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</a:t>
            </a:r>
            <a:r>
              <a:rPr lang="cs-CZ" altLang="cs-CZ" sz="1800" dirty="0" err="1">
                <a:cs typeface="Arial" panose="020B0604020202020204" pitchFamily="34" charset="0"/>
              </a:rPr>
              <a:t>Korais</a:t>
            </a:r>
            <a:r>
              <a:rPr lang="cs-CZ" altLang="cs-CZ" sz="1800" dirty="0">
                <a:cs typeface="Arial" panose="020B0604020202020204" pitchFamily="34" charset="0"/>
              </a:rPr>
              <a:t>, vývoj jazykové otázky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</a:t>
            </a:r>
            <a:r>
              <a:rPr lang="cs-CZ" altLang="cs-CZ" sz="1800" dirty="0" err="1">
                <a:cs typeface="Arial" panose="020B0604020202020204" pitchFamily="34" charset="0"/>
              </a:rPr>
              <a:t>Dionysios</a:t>
            </a:r>
            <a:r>
              <a:rPr lang="cs-CZ" altLang="cs-CZ" sz="1800" dirty="0"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cs typeface="Arial" panose="020B0604020202020204" pitchFamily="34" charset="0"/>
              </a:rPr>
              <a:t>Solomos</a:t>
            </a:r>
            <a:endParaRPr lang="cs-CZ" altLang="cs-CZ" sz="1800" dirty="0">
              <a:cs typeface="Arial" panose="020B0604020202020204" pitchFamily="34" charset="0"/>
            </a:endParaRP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Andreas </a:t>
            </a:r>
            <a:r>
              <a:rPr lang="cs-CZ" altLang="cs-CZ" sz="1800" dirty="0" err="1">
                <a:cs typeface="Arial" panose="020B0604020202020204" pitchFamily="34" charset="0"/>
              </a:rPr>
              <a:t>Kalvos</a:t>
            </a:r>
            <a:endParaRPr lang="cs-CZ" altLang="cs-CZ" sz="1800" dirty="0">
              <a:cs typeface="Arial" panose="020B0604020202020204" pitchFamily="34" charset="0"/>
            </a:endParaRP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</a:t>
            </a:r>
            <a:r>
              <a:rPr lang="cs-CZ" altLang="cs-CZ" sz="1800" dirty="0" err="1">
                <a:cs typeface="Arial" panose="020B0604020202020204" pitchFamily="34" charset="0"/>
              </a:rPr>
              <a:t>ionská</a:t>
            </a:r>
            <a:r>
              <a:rPr lang="cs-CZ" altLang="cs-CZ" sz="1800" dirty="0">
                <a:cs typeface="Arial" panose="020B0604020202020204" pitchFamily="34" charset="0"/>
              </a:rPr>
              <a:t>/</a:t>
            </a:r>
            <a:r>
              <a:rPr lang="cs-CZ" altLang="cs-CZ" sz="1800" dirty="0" err="1">
                <a:cs typeface="Arial" panose="020B0604020202020204" pitchFamily="34" charset="0"/>
              </a:rPr>
              <a:t>sedmiostrovní</a:t>
            </a:r>
            <a:r>
              <a:rPr lang="cs-CZ" altLang="cs-CZ" sz="1800" dirty="0">
                <a:cs typeface="Arial" panose="020B0604020202020204" pitchFamily="34" charset="0"/>
              </a:rPr>
              <a:t> škola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aténská romantická škola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romantický román a jeho parodie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generace r. 1880 a jazyková otázka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generace r. 1880 v poezii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</a:t>
            </a:r>
            <a:r>
              <a:rPr lang="cs-CZ" altLang="cs-CZ" sz="1800" dirty="0" err="1">
                <a:cs typeface="Arial" panose="020B0604020202020204" pitchFamily="34" charset="0"/>
              </a:rPr>
              <a:t>ithografia</a:t>
            </a:r>
            <a:endParaRPr lang="cs-CZ" altLang="cs-CZ" sz="1800" dirty="0">
              <a:cs typeface="Arial" panose="020B0604020202020204" pitchFamily="34" charset="0"/>
            </a:endParaRP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</a:t>
            </a:r>
            <a:r>
              <a:rPr lang="cs-CZ" altLang="cs-CZ" sz="1800" dirty="0" err="1">
                <a:cs typeface="Arial" panose="020B0604020202020204" pitchFamily="34" charset="0"/>
              </a:rPr>
              <a:t>Palamas</a:t>
            </a:r>
            <a:endParaRPr lang="cs-CZ" altLang="cs-CZ" sz="1800" dirty="0">
              <a:cs typeface="Arial" panose="020B0604020202020204" pitchFamily="34" charset="0"/>
            </a:endParaRP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symbolismus</a:t>
            </a:r>
          </a:p>
          <a:p>
            <a:pPr marL="457200" indent="-227013">
              <a:tabLst>
                <a:tab pos="457200" algn="l"/>
                <a:tab pos="561975" algn="l"/>
                <a:tab pos="1011238" algn="l"/>
                <a:tab pos="1460500" algn="l"/>
                <a:tab pos="1909763" algn="l"/>
                <a:tab pos="2359025" algn="l"/>
                <a:tab pos="2808288" algn="l"/>
                <a:tab pos="3257550" algn="l"/>
                <a:tab pos="3706813" algn="l"/>
                <a:tab pos="4156075" algn="l"/>
                <a:tab pos="4605338" algn="l"/>
                <a:tab pos="5054600" algn="l"/>
                <a:tab pos="5503863" algn="l"/>
                <a:tab pos="5953125" algn="l"/>
                <a:tab pos="6402388" algn="l"/>
                <a:tab pos="6851650" algn="l"/>
                <a:tab pos="7300913" algn="l"/>
                <a:tab pos="7750175" algn="l"/>
                <a:tab pos="8199438" algn="l"/>
                <a:tab pos="8648700" algn="l"/>
                <a:tab pos="9097963" algn="l"/>
              </a:tabLst>
            </a:pPr>
            <a:r>
              <a:rPr lang="cs-CZ" altLang="cs-CZ" sz="1800" dirty="0">
                <a:cs typeface="Arial" panose="020B0604020202020204" pitchFamily="34" charset="0"/>
              </a:rPr>
              <a:t>▪ městský román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0</TotalTime>
  <Words>726</Words>
  <Application>Microsoft Office PowerPoint</Application>
  <PresentationFormat>Širokoúhlá obrazovka</PresentationFormat>
  <Paragraphs>73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Kapka</vt:lpstr>
      <vt:lpstr>Literatura 19. st.</vt:lpstr>
      <vt:lpstr>21. září</vt:lpstr>
      <vt:lpstr>Zakončení</vt:lpstr>
      <vt:lpstr>Sekundární literatura </vt:lpstr>
      <vt:lpstr>Osvícenství - sekundární literatura </vt:lpstr>
      <vt:lpstr>Romantismus – sekundární literatura</vt:lpstr>
      <vt:lpstr>Generace r. 1880 – sekundární literatura</vt:lpstr>
      <vt:lpstr>Povinná četba (viz povinná četba ke státnicím)</vt:lpstr>
      <vt:lpstr>Osnova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19. st.</dc:title>
  <dc:creator>Nicole Votavová Sumelidisová</dc:creator>
  <cp:lastModifiedBy>Nicole Votavová Sumelidisová</cp:lastModifiedBy>
  <cp:revision>1</cp:revision>
  <dcterms:created xsi:type="dcterms:W3CDTF">2023-10-05T12:49:00Z</dcterms:created>
  <dcterms:modified xsi:type="dcterms:W3CDTF">2023-10-05T12:51:14Z</dcterms:modified>
</cp:coreProperties>
</file>