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2" r:id="rId3"/>
    <p:sldId id="303" r:id="rId4"/>
    <p:sldId id="307" r:id="rId5"/>
    <p:sldId id="308" r:id="rId6"/>
    <p:sldId id="304" r:id="rId7"/>
    <p:sldId id="305" r:id="rId8"/>
    <p:sldId id="286" r:id="rId9"/>
    <p:sldId id="287" r:id="rId10"/>
    <p:sldId id="288" r:id="rId11"/>
    <p:sldId id="289" r:id="rId12"/>
    <p:sldId id="290" r:id="rId13"/>
    <p:sldId id="309" r:id="rId14"/>
    <p:sldId id="310" r:id="rId15"/>
    <p:sldId id="311" r:id="rId16"/>
    <p:sldId id="312" r:id="rId17"/>
    <p:sldId id="291" r:id="rId18"/>
    <p:sldId id="292" r:id="rId19"/>
    <p:sldId id="293" r:id="rId20"/>
    <p:sldId id="296" r:id="rId21"/>
    <p:sldId id="297" r:id="rId22"/>
    <p:sldId id="298" r:id="rId23"/>
    <p:sldId id="314" r:id="rId24"/>
    <p:sldId id="315" r:id="rId25"/>
    <p:sldId id="317" r:id="rId26"/>
    <p:sldId id="318" r:id="rId27"/>
    <p:sldId id="299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91219-5441-43A4-9337-1249CE5FC01D}" v="75" dt="2023-09-29T22:01:11.0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460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Varchol" userId="17b5eb1e964ec638" providerId="LiveId" clId="{26991219-5441-43A4-9337-1249CE5FC01D}"/>
    <pc:docChg chg="undo redo custSel addSld delSld modSld">
      <pc:chgData name="Michal Varchol" userId="17b5eb1e964ec638" providerId="LiveId" clId="{26991219-5441-43A4-9337-1249CE5FC01D}" dt="2023-09-29T22:02:03.659" v="8619" actId="47"/>
      <pc:docMkLst>
        <pc:docMk/>
      </pc:docMkLst>
      <pc:sldChg chg="del">
        <pc:chgData name="Michal Varchol" userId="17b5eb1e964ec638" providerId="LiveId" clId="{26991219-5441-43A4-9337-1249CE5FC01D}" dt="2023-09-27T15:54:59.314" v="19" actId="2696"/>
        <pc:sldMkLst>
          <pc:docMk/>
          <pc:sldMk cId="2135979528" sldId="256"/>
        </pc:sldMkLst>
      </pc:sldChg>
      <pc:sldChg chg="modSp add mod">
        <pc:chgData name="Michal Varchol" userId="17b5eb1e964ec638" providerId="LiveId" clId="{26991219-5441-43A4-9337-1249CE5FC01D}" dt="2023-09-27T16:13:43.349" v="105" actId="114"/>
        <pc:sldMkLst>
          <pc:docMk/>
          <pc:sldMk cId="3612274300" sldId="256"/>
        </pc:sldMkLst>
        <pc:spChg chg="mod">
          <ac:chgData name="Michal Varchol" userId="17b5eb1e964ec638" providerId="LiveId" clId="{26991219-5441-43A4-9337-1249CE5FC01D}" dt="2023-09-27T16:13:43.349" v="105" actId="114"/>
          <ac:spMkLst>
            <pc:docMk/>
            <pc:sldMk cId="3612274300" sldId="256"/>
            <ac:spMk id="3" creationId="{82778172-7716-6592-29E7-0D11D0703AA5}"/>
          </ac:spMkLst>
        </pc:spChg>
      </pc:sldChg>
      <pc:sldChg chg="modSp add del mod">
        <pc:chgData name="Michal Varchol" userId="17b5eb1e964ec638" providerId="LiveId" clId="{26991219-5441-43A4-9337-1249CE5FC01D}" dt="2023-09-27T15:56:52.600" v="21" actId="47"/>
        <pc:sldMkLst>
          <pc:docMk/>
          <pc:sldMk cId="946507696" sldId="285"/>
        </pc:sldMkLst>
        <pc:spChg chg="mod">
          <ac:chgData name="Michal Varchol" userId="17b5eb1e964ec638" providerId="LiveId" clId="{26991219-5441-43A4-9337-1249CE5FC01D}" dt="2023-09-22T17:16:02.155" v="1" actId="20577"/>
          <ac:spMkLst>
            <pc:docMk/>
            <pc:sldMk cId="946507696" sldId="285"/>
            <ac:spMk id="3" creationId="{43F9DB43-6F04-D0D7-60B8-795413C05DD4}"/>
          </ac:spMkLst>
        </pc:spChg>
        <pc:spChg chg="mod">
          <ac:chgData name="Michal Varchol" userId="17b5eb1e964ec638" providerId="LiveId" clId="{26991219-5441-43A4-9337-1249CE5FC01D}" dt="2023-09-22T17:16:05.957" v="2" actId="20577"/>
          <ac:spMkLst>
            <pc:docMk/>
            <pc:sldMk cId="946507696" sldId="285"/>
            <ac:spMk id="4" creationId="{21965258-6846-1C71-40CD-B3203C995D68}"/>
          </ac:spMkLst>
        </pc:spChg>
      </pc:sldChg>
      <pc:sldChg chg="addSp modSp add mod">
        <pc:chgData name="Michal Varchol" userId="17b5eb1e964ec638" providerId="LiveId" clId="{26991219-5441-43A4-9337-1249CE5FC01D}" dt="2023-09-29T17:30:18.535" v="8125" actId="14734"/>
        <pc:sldMkLst>
          <pc:docMk/>
          <pc:sldMk cId="1780755397" sldId="286"/>
        </pc:sldMkLst>
        <pc:spChg chg="mod">
          <ac:chgData name="Michal Varchol" userId="17b5eb1e964ec638" providerId="LiveId" clId="{26991219-5441-43A4-9337-1249CE5FC01D}" dt="2023-09-27T16:50:16.078" v="895" actId="404"/>
          <ac:spMkLst>
            <pc:docMk/>
            <pc:sldMk cId="1780755397" sldId="286"/>
            <ac:spMk id="3" creationId="{43F9DB43-6F04-D0D7-60B8-795413C05DD4}"/>
          </ac:spMkLst>
        </pc:spChg>
        <pc:spChg chg="mod">
          <ac:chgData name="Michal Varchol" userId="17b5eb1e964ec638" providerId="LiveId" clId="{26991219-5441-43A4-9337-1249CE5FC01D}" dt="2023-09-29T17:24:19.108" v="8073" actId="114"/>
          <ac:spMkLst>
            <pc:docMk/>
            <pc:sldMk cId="1780755397" sldId="286"/>
            <ac:spMk id="4" creationId="{21965258-6846-1C71-40CD-B3203C995D68}"/>
          </ac:spMkLst>
        </pc:spChg>
        <pc:graphicFrameChg chg="add mod modGraphic">
          <ac:chgData name="Michal Varchol" userId="17b5eb1e964ec638" providerId="LiveId" clId="{26991219-5441-43A4-9337-1249CE5FC01D}" dt="2023-09-29T17:30:18.535" v="8125" actId="14734"/>
          <ac:graphicFrameMkLst>
            <pc:docMk/>
            <pc:sldMk cId="1780755397" sldId="286"/>
            <ac:graphicFrameMk id="2" creationId="{21880A85-1713-EE40-D82A-8E7A6D5A23C6}"/>
          </ac:graphicFrameMkLst>
        </pc:graphicFrameChg>
      </pc:sldChg>
      <pc:sldChg chg="modSp add mod">
        <pc:chgData name="Michal Varchol" userId="17b5eb1e964ec638" providerId="LiveId" clId="{26991219-5441-43A4-9337-1249CE5FC01D}" dt="2023-09-29T18:45:27.358" v="8258" actId="114"/>
        <pc:sldMkLst>
          <pc:docMk/>
          <pc:sldMk cId="3895271640" sldId="287"/>
        </pc:sldMkLst>
        <pc:spChg chg="mod">
          <ac:chgData name="Michal Varchol" userId="17b5eb1e964ec638" providerId="LiveId" clId="{26991219-5441-43A4-9337-1249CE5FC01D}" dt="2023-09-29T17:41:51.618" v="8128" actId="403"/>
          <ac:spMkLst>
            <pc:docMk/>
            <pc:sldMk cId="3895271640" sldId="287"/>
            <ac:spMk id="3" creationId="{43F9DB43-6F04-D0D7-60B8-795413C05DD4}"/>
          </ac:spMkLst>
        </pc:spChg>
        <pc:spChg chg="mod">
          <ac:chgData name="Michal Varchol" userId="17b5eb1e964ec638" providerId="LiveId" clId="{26991219-5441-43A4-9337-1249CE5FC01D}" dt="2023-09-29T18:45:27.358" v="8258" actId="114"/>
          <ac:spMkLst>
            <pc:docMk/>
            <pc:sldMk cId="3895271640" sldId="287"/>
            <ac:spMk id="4" creationId="{21965258-6846-1C71-40CD-B3203C995D68}"/>
          </ac:spMkLst>
        </pc:spChg>
      </pc:sldChg>
      <pc:sldChg chg="delSp modSp add mod">
        <pc:chgData name="Michal Varchol" userId="17b5eb1e964ec638" providerId="LiveId" clId="{26991219-5441-43A4-9337-1249CE5FC01D}" dt="2023-09-29T17:52:10.109" v="8256" actId="114"/>
        <pc:sldMkLst>
          <pc:docMk/>
          <pc:sldMk cId="2644039160" sldId="288"/>
        </pc:sldMkLst>
        <pc:spChg chg="del mod">
          <ac:chgData name="Michal Varchol" userId="17b5eb1e964ec638" providerId="LiveId" clId="{26991219-5441-43A4-9337-1249CE5FC01D}" dt="2023-09-27T17:04:40.645" v="1566" actId="478"/>
          <ac:spMkLst>
            <pc:docMk/>
            <pc:sldMk cId="2644039160" sldId="288"/>
            <ac:spMk id="3" creationId="{43F9DB43-6F04-D0D7-60B8-795413C05DD4}"/>
          </ac:spMkLst>
        </pc:spChg>
        <pc:spChg chg="mod">
          <ac:chgData name="Michal Varchol" userId="17b5eb1e964ec638" providerId="LiveId" clId="{26991219-5441-43A4-9337-1249CE5FC01D}" dt="2023-09-29T17:52:10.109" v="8256" actId="114"/>
          <ac:spMkLst>
            <pc:docMk/>
            <pc:sldMk cId="2644039160" sldId="288"/>
            <ac:spMk id="4" creationId="{21965258-6846-1C71-40CD-B3203C995D68}"/>
          </ac:spMkLst>
        </pc:spChg>
      </pc:sldChg>
      <pc:sldChg chg="modSp add mod">
        <pc:chgData name="Michal Varchol" userId="17b5eb1e964ec638" providerId="LiveId" clId="{26991219-5441-43A4-9337-1249CE5FC01D}" dt="2023-09-29T18:45:44.458" v="8259" actId="114"/>
        <pc:sldMkLst>
          <pc:docMk/>
          <pc:sldMk cId="2715819120" sldId="289"/>
        </pc:sldMkLst>
        <pc:spChg chg="mod">
          <ac:chgData name="Michal Varchol" userId="17b5eb1e964ec638" providerId="LiveId" clId="{26991219-5441-43A4-9337-1249CE5FC01D}" dt="2023-09-29T17:47:39.721" v="8214" actId="404"/>
          <ac:spMkLst>
            <pc:docMk/>
            <pc:sldMk cId="2715819120" sldId="289"/>
            <ac:spMk id="3" creationId="{43F9DB43-6F04-D0D7-60B8-795413C05DD4}"/>
          </ac:spMkLst>
        </pc:spChg>
        <pc:spChg chg="mod">
          <ac:chgData name="Michal Varchol" userId="17b5eb1e964ec638" providerId="LiveId" clId="{26991219-5441-43A4-9337-1249CE5FC01D}" dt="2023-09-29T18:45:44.458" v="8259" actId="114"/>
          <ac:spMkLst>
            <pc:docMk/>
            <pc:sldMk cId="2715819120" sldId="289"/>
            <ac:spMk id="4" creationId="{21965258-6846-1C71-40CD-B3203C995D68}"/>
          </ac:spMkLst>
        </pc:spChg>
      </pc:sldChg>
      <pc:sldChg chg="modSp add mod">
        <pc:chgData name="Michal Varchol" userId="17b5eb1e964ec638" providerId="LiveId" clId="{26991219-5441-43A4-9337-1249CE5FC01D}" dt="2023-09-29T18:46:01.406" v="8260" actId="114"/>
        <pc:sldMkLst>
          <pc:docMk/>
          <pc:sldMk cId="1619381885" sldId="290"/>
        </pc:sldMkLst>
        <pc:spChg chg="mod">
          <ac:chgData name="Michal Varchol" userId="17b5eb1e964ec638" providerId="LiveId" clId="{26991219-5441-43A4-9337-1249CE5FC01D}" dt="2023-09-29T17:48:54.217" v="8226" actId="404"/>
          <ac:spMkLst>
            <pc:docMk/>
            <pc:sldMk cId="1619381885" sldId="290"/>
            <ac:spMk id="3" creationId="{43F9DB43-6F04-D0D7-60B8-795413C05DD4}"/>
          </ac:spMkLst>
        </pc:spChg>
        <pc:spChg chg="mod">
          <ac:chgData name="Michal Varchol" userId="17b5eb1e964ec638" providerId="LiveId" clId="{26991219-5441-43A4-9337-1249CE5FC01D}" dt="2023-09-29T18:46:01.406" v="8260" actId="114"/>
          <ac:spMkLst>
            <pc:docMk/>
            <pc:sldMk cId="1619381885" sldId="290"/>
            <ac:spMk id="4" creationId="{21965258-6846-1C71-40CD-B3203C995D68}"/>
          </ac:spMkLst>
        </pc:spChg>
      </pc:sldChg>
      <pc:sldChg chg="modSp add mod">
        <pc:chgData name="Michal Varchol" userId="17b5eb1e964ec638" providerId="LiveId" clId="{26991219-5441-43A4-9337-1249CE5FC01D}" dt="2023-09-29T18:50:30.810" v="8321" actId="207"/>
        <pc:sldMkLst>
          <pc:docMk/>
          <pc:sldMk cId="866218325" sldId="291"/>
        </pc:sldMkLst>
        <pc:spChg chg="mod">
          <ac:chgData name="Michal Varchol" userId="17b5eb1e964ec638" providerId="LiveId" clId="{26991219-5441-43A4-9337-1249CE5FC01D}" dt="2023-09-27T18:27:38.750" v="2740" actId="122"/>
          <ac:spMkLst>
            <pc:docMk/>
            <pc:sldMk cId="866218325" sldId="291"/>
            <ac:spMk id="3" creationId="{43F9DB43-6F04-D0D7-60B8-795413C05DD4}"/>
          </ac:spMkLst>
        </pc:spChg>
        <pc:spChg chg="mod">
          <ac:chgData name="Michal Varchol" userId="17b5eb1e964ec638" providerId="LiveId" clId="{26991219-5441-43A4-9337-1249CE5FC01D}" dt="2023-09-29T18:50:30.810" v="8321" actId="207"/>
          <ac:spMkLst>
            <pc:docMk/>
            <pc:sldMk cId="866218325" sldId="291"/>
            <ac:spMk id="4" creationId="{21965258-6846-1C71-40CD-B3203C995D68}"/>
          </ac:spMkLst>
        </pc:spChg>
      </pc:sldChg>
      <pc:sldChg chg="modSp add mod">
        <pc:chgData name="Michal Varchol" userId="17b5eb1e964ec638" providerId="LiveId" clId="{26991219-5441-43A4-9337-1249CE5FC01D}" dt="2023-09-29T21:56:38.938" v="8612" actId="20577"/>
        <pc:sldMkLst>
          <pc:docMk/>
          <pc:sldMk cId="1401315276" sldId="292"/>
        </pc:sldMkLst>
        <pc:spChg chg="mod">
          <ac:chgData name="Michal Varchol" userId="17b5eb1e964ec638" providerId="LiveId" clId="{26991219-5441-43A4-9337-1249CE5FC01D}" dt="2023-09-29T21:54:51.007" v="8553" actId="114"/>
          <ac:spMkLst>
            <pc:docMk/>
            <pc:sldMk cId="1401315276" sldId="292"/>
            <ac:spMk id="3" creationId="{43F9DB43-6F04-D0D7-60B8-795413C05DD4}"/>
          </ac:spMkLst>
        </pc:spChg>
        <pc:spChg chg="mod">
          <ac:chgData name="Michal Varchol" userId="17b5eb1e964ec638" providerId="LiveId" clId="{26991219-5441-43A4-9337-1249CE5FC01D}" dt="2023-09-29T21:56:38.938" v="8612" actId="20577"/>
          <ac:spMkLst>
            <pc:docMk/>
            <pc:sldMk cId="1401315276" sldId="292"/>
            <ac:spMk id="4" creationId="{21965258-6846-1C71-40CD-B3203C995D68}"/>
          </ac:spMkLst>
        </pc:spChg>
      </pc:sldChg>
      <pc:sldChg chg="delSp modSp add mod">
        <pc:chgData name="Michal Varchol" userId="17b5eb1e964ec638" providerId="LiveId" clId="{26991219-5441-43A4-9337-1249CE5FC01D}" dt="2023-09-29T21:55:24.271" v="8554" actId="113"/>
        <pc:sldMkLst>
          <pc:docMk/>
          <pc:sldMk cId="2158356855" sldId="293"/>
        </pc:sldMkLst>
        <pc:spChg chg="del">
          <ac:chgData name="Michal Varchol" userId="17b5eb1e964ec638" providerId="LiveId" clId="{26991219-5441-43A4-9337-1249CE5FC01D}" dt="2023-09-28T23:31:34.472" v="6930" actId="478"/>
          <ac:spMkLst>
            <pc:docMk/>
            <pc:sldMk cId="2158356855" sldId="293"/>
            <ac:spMk id="3" creationId="{43F9DB43-6F04-D0D7-60B8-795413C05DD4}"/>
          </ac:spMkLst>
        </pc:spChg>
        <pc:spChg chg="mod">
          <ac:chgData name="Michal Varchol" userId="17b5eb1e964ec638" providerId="LiveId" clId="{26991219-5441-43A4-9337-1249CE5FC01D}" dt="2023-09-29T21:55:24.271" v="8554" actId="113"/>
          <ac:spMkLst>
            <pc:docMk/>
            <pc:sldMk cId="2158356855" sldId="293"/>
            <ac:spMk id="4" creationId="{21965258-6846-1C71-40CD-B3203C995D68}"/>
          </ac:spMkLst>
        </pc:spChg>
      </pc:sldChg>
      <pc:sldChg chg="add del">
        <pc:chgData name="Michal Varchol" userId="17b5eb1e964ec638" providerId="LiveId" clId="{26991219-5441-43A4-9337-1249CE5FC01D}" dt="2023-09-29T18:57:45.382" v="8416" actId="47"/>
        <pc:sldMkLst>
          <pc:docMk/>
          <pc:sldMk cId="245853497" sldId="294"/>
        </pc:sldMkLst>
      </pc:sldChg>
      <pc:sldChg chg="add del">
        <pc:chgData name="Michal Varchol" userId="17b5eb1e964ec638" providerId="LiveId" clId="{26991219-5441-43A4-9337-1249CE5FC01D}" dt="2023-09-29T18:57:47.684" v="8417" actId="47"/>
        <pc:sldMkLst>
          <pc:docMk/>
          <pc:sldMk cId="660644531" sldId="295"/>
        </pc:sldMkLst>
      </pc:sldChg>
      <pc:sldChg chg="modSp add mod">
        <pc:chgData name="Michal Varchol" userId="17b5eb1e964ec638" providerId="LiveId" clId="{26991219-5441-43A4-9337-1249CE5FC01D}" dt="2023-09-29T18:58:44.553" v="8430" actId="207"/>
        <pc:sldMkLst>
          <pc:docMk/>
          <pc:sldMk cId="4126825716" sldId="296"/>
        </pc:sldMkLst>
        <pc:spChg chg="mod">
          <ac:chgData name="Michal Varchol" userId="17b5eb1e964ec638" providerId="LiveId" clId="{26991219-5441-43A4-9337-1249CE5FC01D}" dt="2023-09-28T23:42:38.815" v="7518" actId="403"/>
          <ac:spMkLst>
            <pc:docMk/>
            <pc:sldMk cId="4126825716" sldId="296"/>
            <ac:spMk id="3" creationId="{43F9DB43-6F04-D0D7-60B8-795413C05DD4}"/>
          </ac:spMkLst>
        </pc:spChg>
        <pc:spChg chg="mod">
          <ac:chgData name="Michal Varchol" userId="17b5eb1e964ec638" providerId="LiveId" clId="{26991219-5441-43A4-9337-1249CE5FC01D}" dt="2023-09-29T18:58:44.553" v="8430" actId="207"/>
          <ac:spMkLst>
            <pc:docMk/>
            <pc:sldMk cId="4126825716" sldId="296"/>
            <ac:spMk id="4" creationId="{21965258-6846-1C71-40CD-B3203C995D68}"/>
          </ac:spMkLst>
        </pc:spChg>
      </pc:sldChg>
      <pc:sldChg chg="modSp add mod">
        <pc:chgData name="Michal Varchol" userId="17b5eb1e964ec638" providerId="LiveId" clId="{26991219-5441-43A4-9337-1249CE5FC01D}" dt="2023-09-29T18:59:56.850" v="8468" actId="113"/>
        <pc:sldMkLst>
          <pc:docMk/>
          <pc:sldMk cId="3248014515" sldId="297"/>
        </pc:sldMkLst>
        <pc:spChg chg="mod">
          <ac:chgData name="Michal Varchol" userId="17b5eb1e964ec638" providerId="LiveId" clId="{26991219-5441-43A4-9337-1249CE5FC01D}" dt="2023-09-29T18:58:59.007" v="8432" actId="403"/>
          <ac:spMkLst>
            <pc:docMk/>
            <pc:sldMk cId="3248014515" sldId="297"/>
            <ac:spMk id="3" creationId="{43F9DB43-6F04-D0D7-60B8-795413C05DD4}"/>
          </ac:spMkLst>
        </pc:spChg>
        <pc:spChg chg="mod">
          <ac:chgData name="Michal Varchol" userId="17b5eb1e964ec638" providerId="LiveId" clId="{26991219-5441-43A4-9337-1249CE5FC01D}" dt="2023-09-29T18:59:56.850" v="8468" actId="113"/>
          <ac:spMkLst>
            <pc:docMk/>
            <pc:sldMk cId="3248014515" sldId="297"/>
            <ac:spMk id="4" creationId="{21965258-6846-1C71-40CD-B3203C995D68}"/>
          </ac:spMkLst>
        </pc:spChg>
      </pc:sldChg>
      <pc:sldChg chg="addSp delSp modSp add mod">
        <pc:chgData name="Michal Varchol" userId="17b5eb1e964ec638" providerId="LiveId" clId="{26991219-5441-43A4-9337-1249CE5FC01D}" dt="2023-09-29T21:33:45.298" v="8491" actId="1076"/>
        <pc:sldMkLst>
          <pc:docMk/>
          <pc:sldMk cId="554935176" sldId="298"/>
        </pc:sldMkLst>
        <pc:spChg chg="del mod">
          <ac:chgData name="Michal Varchol" userId="17b5eb1e964ec638" providerId="LiveId" clId="{26991219-5441-43A4-9337-1249CE5FC01D}" dt="2023-09-29T21:30:28.587" v="8478" actId="478"/>
          <ac:spMkLst>
            <pc:docMk/>
            <pc:sldMk cId="554935176" sldId="298"/>
            <ac:spMk id="3" creationId="{43F9DB43-6F04-D0D7-60B8-795413C05DD4}"/>
          </ac:spMkLst>
        </pc:spChg>
        <pc:spChg chg="del mod">
          <ac:chgData name="Michal Varchol" userId="17b5eb1e964ec638" providerId="LiveId" clId="{26991219-5441-43A4-9337-1249CE5FC01D}" dt="2023-09-29T21:30:34.062" v="8482" actId="478"/>
          <ac:spMkLst>
            <pc:docMk/>
            <pc:sldMk cId="554935176" sldId="298"/>
            <ac:spMk id="4" creationId="{21965258-6846-1C71-40CD-B3203C995D68}"/>
          </ac:spMkLst>
        </pc:spChg>
        <pc:spChg chg="add del mod">
          <ac:chgData name="Michal Varchol" userId="17b5eb1e964ec638" providerId="LiveId" clId="{26991219-5441-43A4-9337-1249CE5FC01D}" dt="2023-09-29T21:30:39.485" v="8484" actId="478"/>
          <ac:spMkLst>
            <pc:docMk/>
            <pc:sldMk cId="554935176" sldId="298"/>
            <ac:spMk id="5" creationId="{06780D2C-175D-7BDD-46A2-7F6C4BF0DB35}"/>
          </ac:spMkLst>
        </pc:spChg>
        <pc:picChg chg="add mod modCrop">
          <ac:chgData name="Michal Varchol" userId="17b5eb1e964ec638" providerId="LiveId" clId="{26991219-5441-43A4-9337-1249CE5FC01D}" dt="2023-09-29T21:33:45.298" v="8491" actId="1076"/>
          <ac:picMkLst>
            <pc:docMk/>
            <pc:sldMk cId="554935176" sldId="298"/>
            <ac:picMk id="6" creationId="{245C4A1C-A46D-979D-E911-5ADC2630B8D1}"/>
          </ac:picMkLst>
        </pc:picChg>
      </pc:sldChg>
      <pc:sldChg chg="addSp modSp add mod">
        <pc:chgData name="Michal Varchol" userId="17b5eb1e964ec638" providerId="LiveId" clId="{26991219-5441-43A4-9337-1249CE5FC01D}" dt="2023-09-28T20:00:16.979" v="4053" actId="14100"/>
        <pc:sldMkLst>
          <pc:docMk/>
          <pc:sldMk cId="2197355280" sldId="299"/>
        </pc:sldMkLst>
        <pc:spChg chg="mod">
          <ac:chgData name="Michal Varchol" userId="17b5eb1e964ec638" providerId="LiveId" clId="{26991219-5441-43A4-9337-1249CE5FC01D}" dt="2023-09-28T19:43:03.146" v="3867"/>
          <ac:spMkLst>
            <pc:docMk/>
            <pc:sldMk cId="2197355280" sldId="299"/>
            <ac:spMk id="3" creationId="{43F9DB43-6F04-D0D7-60B8-795413C05DD4}"/>
          </ac:spMkLst>
        </pc:spChg>
        <pc:spChg chg="mod">
          <ac:chgData name="Michal Varchol" userId="17b5eb1e964ec638" providerId="LiveId" clId="{26991219-5441-43A4-9337-1249CE5FC01D}" dt="2023-09-28T20:00:06.631" v="4052" actId="20577"/>
          <ac:spMkLst>
            <pc:docMk/>
            <pc:sldMk cId="2197355280" sldId="299"/>
            <ac:spMk id="4" creationId="{21965258-6846-1C71-40CD-B3203C995D68}"/>
          </ac:spMkLst>
        </pc:spChg>
        <pc:picChg chg="add mod">
          <ac:chgData name="Michal Varchol" userId="17b5eb1e964ec638" providerId="LiveId" clId="{26991219-5441-43A4-9337-1249CE5FC01D}" dt="2023-09-28T19:47:42.859" v="3929" actId="1076"/>
          <ac:picMkLst>
            <pc:docMk/>
            <pc:sldMk cId="2197355280" sldId="299"/>
            <ac:picMk id="2" creationId="{90A25E47-014A-7945-5EFB-C1573D281C40}"/>
          </ac:picMkLst>
        </pc:picChg>
        <pc:picChg chg="add mod">
          <ac:chgData name="Michal Varchol" userId="17b5eb1e964ec638" providerId="LiveId" clId="{26991219-5441-43A4-9337-1249CE5FC01D}" dt="2023-09-28T19:51:57.102" v="3997" actId="1076"/>
          <ac:picMkLst>
            <pc:docMk/>
            <pc:sldMk cId="2197355280" sldId="299"/>
            <ac:picMk id="5" creationId="{8F9FFC8B-C310-740F-0FB5-4282678C13A6}"/>
          </ac:picMkLst>
        </pc:picChg>
        <pc:picChg chg="add mod">
          <ac:chgData name="Michal Varchol" userId="17b5eb1e964ec638" providerId="LiveId" clId="{26991219-5441-43A4-9337-1249CE5FC01D}" dt="2023-09-28T20:00:16.979" v="4053" actId="14100"/>
          <ac:picMkLst>
            <pc:docMk/>
            <pc:sldMk cId="2197355280" sldId="299"/>
            <ac:picMk id="6" creationId="{2C521C02-EA83-B77D-2034-B9B5A988ED37}"/>
          </ac:picMkLst>
        </pc:picChg>
        <pc:picChg chg="add mod">
          <ac:chgData name="Michal Varchol" userId="17b5eb1e964ec638" providerId="LiveId" clId="{26991219-5441-43A4-9337-1249CE5FC01D}" dt="2023-09-28T19:55:28.993" v="4032" actId="1076"/>
          <ac:picMkLst>
            <pc:docMk/>
            <pc:sldMk cId="2197355280" sldId="299"/>
            <ac:picMk id="7" creationId="{2921DCF2-A5BD-BA9D-0B29-975BC33E82B3}"/>
          </ac:picMkLst>
        </pc:picChg>
        <pc:picChg chg="add mod">
          <ac:chgData name="Michal Varchol" userId="17b5eb1e964ec638" providerId="LiveId" clId="{26991219-5441-43A4-9337-1249CE5FC01D}" dt="2023-09-28T19:59:05.681" v="4037" actId="1076"/>
          <ac:picMkLst>
            <pc:docMk/>
            <pc:sldMk cId="2197355280" sldId="299"/>
            <ac:picMk id="8" creationId="{9D5CD311-460F-F453-98AD-926BB41BC932}"/>
          </ac:picMkLst>
        </pc:picChg>
      </pc:sldChg>
      <pc:sldChg chg="add del">
        <pc:chgData name="Michal Varchol" userId="17b5eb1e964ec638" providerId="LiveId" clId="{26991219-5441-43A4-9337-1249CE5FC01D}" dt="2023-09-29T19:00:25.771" v="8469" actId="47"/>
        <pc:sldMkLst>
          <pc:docMk/>
          <pc:sldMk cId="2634814474" sldId="300"/>
        </pc:sldMkLst>
      </pc:sldChg>
      <pc:sldChg chg="addSp delSp modSp add del mod">
        <pc:chgData name="Michal Varchol" userId="17b5eb1e964ec638" providerId="LiveId" clId="{26991219-5441-43A4-9337-1249CE5FC01D}" dt="2023-09-29T22:02:03.659" v="8619" actId="47"/>
        <pc:sldMkLst>
          <pc:docMk/>
          <pc:sldMk cId="1141786938" sldId="301"/>
        </pc:sldMkLst>
        <pc:spChg chg="del">
          <ac:chgData name="Michal Varchol" userId="17b5eb1e964ec638" providerId="LiveId" clId="{26991219-5441-43A4-9337-1249CE5FC01D}" dt="2023-09-29T21:30:04.335" v="8470" actId="478"/>
          <ac:spMkLst>
            <pc:docMk/>
            <pc:sldMk cId="1141786938" sldId="301"/>
            <ac:spMk id="3" creationId="{43F9DB43-6F04-D0D7-60B8-795413C05DD4}"/>
          </ac:spMkLst>
        </pc:spChg>
        <pc:spChg chg="del mod">
          <ac:chgData name="Michal Varchol" userId="17b5eb1e964ec638" providerId="LiveId" clId="{26991219-5441-43A4-9337-1249CE5FC01D}" dt="2023-09-29T21:30:09.667" v="8473" actId="478"/>
          <ac:spMkLst>
            <pc:docMk/>
            <pc:sldMk cId="1141786938" sldId="301"/>
            <ac:spMk id="4" creationId="{21965258-6846-1C71-40CD-B3203C995D68}"/>
          </ac:spMkLst>
        </pc:spChg>
        <pc:spChg chg="add del mod">
          <ac:chgData name="Michal Varchol" userId="17b5eb1e964ec638" providerId="LiveId" clId="{26991219-5441-43A4-9337-1249CE5FC01D}" dt="2023-09-29T21:30:22.339" v="8476" actId="478"/>
          <ac:spMkLst>
            <pc:docMk/>
            <pc:sldMk cId="1141786938" sldId="301"/>
            <ac:spMk id="5" creationId="{716D7DDF-B237-49FC-E823-427415FB23F7}"/>
          </ac:spMkLst>
        </pc:spChg>
        <pc:graphicFrameChg chg="add del mod">
          <ac:chgData name="Michal Varchol" userId="17b5eb1e964ec638" providerId="LiveId" clId="{26991219-5441-43A4-9337-1249CE5FC01D}" dt="2023-09-29T21:30:18.237" v="8475"/>
          <ac:graphicFrameMkLst>
            <pc:docMk/>
            <pc:sldMk cId="1141786938" sldId="301"/>
            <ac:graphicFrameMk id="6" creationId="{BDAE2ABB-2859-A7D5-9744-AC5C5C60FDE2}"/>
          </ac:graphicFrameMkLst>
        </pc:graphicFrameChg>
        <pc:picChg chg="add del mod">
          <ac:chgData name="Michal Varchol" userId="17b5eb1e964ec638" providerId="LiveId" clId="{26991219-5441-43A4-9337-1249CE5FC01D}" dt="2023-09-29T21:30:18.237" v="8475"/>
          <ac:picMkLst>
            <pc:docMk/>
            <pc:sldMk cId="1141786938" sldId="301"/>
            <ac:picMk id="2049" creationId="{EB1CCA21-F842-E364-0BD0-025DC1E10545}"/>
          </ac:picMkLst>
        </pc:picChg>
        <pc:picChg chg="add del mod">
          <ac:chgData name="Michal Varchol" userId="17b5eb1e964ec638" providerId="LiveId" clId="{26991219-5441-43A4-9337-1249CE5FC01D}" dt="2023-09-29T21:30:18.237" v="8475"/>
          <ac:picMkLst>
            <pc:docMk/>
            <pc:sldMk cId="1141786938" sldId="301"/>
            <ac:picMk id="2050" creationId="{55B74ED9-CC18-85EA-967A-8C188DEB021C}"/>
          </ac:picMkLst>
        </pc:picChg>
        <pc:picChg chg="add del mod">
          <ac:chgData name="Michal Varchol" userId="17b5eb1e964ec638" providerId="LiveId" clId="{26991219-5441-43A4-9337-1249CE5FC01D}" dt="2023-09-29T21:30:18.237" v="8475"/>
          <ac:picMkLst>
            <pc:docMk/>
            <pc:sldMk cId="1141786938" sldId="301"/>
            <ac:picMk id="2051" creationId="{E3AD8370-00F7-6300-EFD2-3333DCAD3775}"/>
          </ac:picMkLst>
        </pc:picChg>
        <pc:picChg chg="add del mod">
          <ac:chgData name="Michal Varchol" userId="17b5eb1e964ec638" providerId="LiveId" clId="{26991219-5441-43A4-9337-1249CE5FC01D}" dt="2023-09-29T21:30:18.237" v="8475"/>
          <ac:picMkLst>
            <pc:docMk/>
            <pc:sldMk cId="1141786938" sldId="301"/>
            <ac:picMk id="2052" creationId="{DEE35794-302A-5D8F-5918-71E047693F70}"/>
          </ac:picMkLst>
        </pc:picChg>
        <pc:picChg chg="add del mod">
          <ac:chgData name="Michal Varchol" userId="17b5eb1e964ec638" providerId="LiveId" clId="{26991219-5441-43A4-9337-1249CE5FC01D}" dt="2023-09-29T21:30:18.237" v="8475"/>
          <ac:picMkLst>
            <pc:docMk/>
            <pc:sldMk cId="1141786938" sldId="301"/>
            <ac:picMk id="2053" creationId="{FA7780B5-F207-8F67-F0B7-EF9DD9019348}"/>
          </ac:picMkLst>
        </pc:picChg>
        <pc:picChg chg="add del mod">
          <ac:chgData name="Michal Varchol" userId="17b5eb1e964ec638" providerId="LiveId" clId="{26991219-5441-43A4-9337-1249CE5FC01D}" dt="2023-09-29T21:30:18.237" v="8475"/>
          <ac:picMkLst>
            <pc:docMk/>
            <pc:sldMk cId="1141786938" sldId="301"/>
            <ac:picMk id="2054" creationId="{5EA7D40B-1076-2FD4-9880-F4DBBACC1132}"/>
          </ac:picMkLst>
        </pc:picChg>
      </pc:sldChg>
      <pc:sldChg chg="addSp modSp add mod">
        <pc:chgData name="Michal Varchol" userId="17b5eb1e964ec638" providerId="LiveId" clId="{26991219-5441-43A4-9337-1249CE5FC01D}" dt="2023-09-29T09:00:46.636" v="7660" actId="13822"/>
        <pc:sldMkLst>
          <pc:docMk/>
          <pc:sldMk cId="2275907517" sldId="302"/>
        </pc:sldMkLst>
        <pc:spChg chg="mod">
          <ac:chgData name="Michal Varchol" userId="17b5eb1e964ec638" providerId="LiveId" clId="{26991219-5441-43A4-9337-1249CE5FC01D}" dt="2023-09-29T08:56:59.169" v="7641" actId="403"/>
          <ac:spMkLst>
            <pc:docMk/>
            <pc:sldMk cId="2275907517" sldId="302"/>
            <ac:spMk id="3" creationId="{43F9DB43-6F04-D0D7-60B8-795413C05DD4}"/>
          </ac:spMkLst>
        </pc:spChg>
        <pc:spChg chg="mod">
          <ac:chgData name="Michal Varchol" userId="17b5eb1e964ec638" providerId="LiveId" clId="{26991219-5441-43A4-9337-1249CE5FC01D}" dt="2023-09-29T08:57:48.006" v="7648" actId="113"/>
          <ac:spMkLst>
            <pc:docMk/>
            <pc:sldMk cId="2275907517" sldId="302"/>
            <ac:spMk id="4" creationId="{21965258-6846-1C71-40CD-B3203C995D68}"/>
          </ac:spMkLst>
        </pc:spChg>
        <pc:cxnChg chg="add mod">
          <ac:chgData name="Michal Varchol" userId="17b5eb1e964ec638" providerId="LiveId" clId="{26991219-5441-43A4-9337-1249CE5FC01D}" dt="2023-09-29T08:58:27.015" v="7651" actId="13822"/>
          <ac:cxnSpMkLst>
            <pc:docMk/>
            <pc:sldMk cId="2275907517" sldId="302"/>
            <ac:cxnSpMk id="5" creationId="{2C35B9AC-D90D-3AAD-1EB6-F51A16A70FA7}"/>
          </ac:cxnSpMkLst>
        </pc:cxnChg>
        <pc:cxnChg chg="add mod">
          <ac:chgData name="Michal Varchol" userId="17b5eb1e964ec638" providerId="LiveId" clId="{26991219-5441-43A4-9337-1249CE5FC01D}" dt="2023-09-29T08:59:04.890" v="7654" actId="14100"/>
          <ac:cxnSpMkLst>
            <pc:docMk/>
            <pc:sldMk cId="2275907517" sldId="302"/>
            <ac:cxnSpMk id="7" creationId="{B26204AD-045C-C08F-E9B8-9ED1BBE5BAEF}"/>
          </ac:cxnSpMkLst>
        </pc:cxnChg>
        <pc:cxnChg chg="add mod">
          <ac:chgData name="Michal Varchol" userId="17b5eb1e964ec638" providerId="LiveId" clId="{26991219-5441-43A4-9337-1249CE5FC01D}" dt="2023-09-29T08:59:41.053" v="7656" actId="13822"/>
          <ac:cxnSpMkLst>
            <pc:docMk/>
            <pc:sldMk cId="2275907517" sldId="302"/>
            <ac:cxnSpMk id="10" creationId="{3F1664CE-2676-6593-7213-58879709E51C}"/>
          </ac:cxnSpMkLst>
        </pc:cxnChg>
        <pc:cxnChg chg="add mod">
          <ac:chgData name="Michal Varchol" userId="17b5eb1e964ec638" providerId="LiveId" clId="{26991219-5441-43A4-9337-1249CE5FC01D}" dt="2023-09-29T09:00:09.884" v="7658" actId="13822"/>
          <ac:cxnSpMkLst>
            <pc:docMk/>
            <pc:sldMk cId="2275907517" sldId="302"/>
            <ac:cxnSpMk id="12" creationId="{8AB87FF7-6280-D5E4-0CDD-C900461B9CCA}"/>
          </ac:cxnSpMkLst>
        </pc:cxnChg>
        <pc:cxnChg chg="add mod">
          <ac:chgData name="Michal Varchol" userId="17b5eb1e964ec638" providerId="LiveId" clId="{26991219-5441-43A4-9337-1249CE5FC01D}" dt="2023-09-29T09:00:46.636" v="7660" actId="13822"/>
          <ac:cxnSpMkLst>
            <pc:docMk/>
            <pc:sldMk cId="2275907517" sldId="302"/>
            <ac:cxnSpMk id="14" creationId="{0748C608-9C76-3B72-0E60-FB8E2BD27BBE}"/>
          </ac:cxnSpMkLst>
        </pc:cxnChg>
      </pc:sldChg>
      <pc:sldChg chg="addSp delSp modSp add mod">
        <pc:chgData name="Michal Varchol" userId="17b5eb1e964ec638" providerId="LiveId" clId="{26991219-5441-43A4-9337-1249CE5FC01D}" dt="2023-09-29T17:11:16.682" v="7807" actId="14100"/>
        <pc:sldMkLst>
          <pc:docMk/>
          <pc:sldMk cId="1992478593" sldId="303"/>
        </pc:sldMkLst>
        <pc:spChg chg="mod">
          <ac:chgData name="Michal Varchol" userId="17b5eb1e964ec638" providerId="LiveId" clId="{26991219-5441-43A4-9337-1249CE5FC01D}" dt="2023-09-27T17:57:48.902" v="2190" actId="20577"/>
          <ac:spMkLst>
            <pc:docMk/>
            <pc:sldMk cId="1992478593" sldId="303"/>
            <ac:spMk id="3" creationId="{43F9DB43-6F04-D0D7-60B8-795413C05DD4}"/>
          </ac:spMkLst>
        </pc:spChg>
        <pc:spChg chg="mod">
          <ac:chgData name="Michal Varchol" userId="17b5eb1e964ec638" providerId="LiveId" clId="{26991219-5441-43A4-9337-1249CE5FC01D}" dt="2023-09-29T17:11:16.682" v="7807" actId="14100"/>
          <ac:spMkLst>
            <pc:docMk/>
            <pc:sldMk cId="1992478593" sldId="303"/>
            <ac:spMk id="4" creationId="{21965258-6846-1C71-40CD-B3203C995D68}"/>
          </ac:spMkLst>
        </pc:spChg>
        <pc:graphicFrameChg chg="add del mod modGraphic">
          <ac:chgData name="Michal Varchol" userId="17b5eb1e964ec638" providerId="LiveId" clId="{26991219-5441-43A4-9337-1249CE5FC01D}" dt="2023-09-27T18:05:47.524" v="2282" actId="478"/>
          <ac:graphicFrameMkLst>
            <pc:docMk/>
            <pc:sldMk cId="1992478593" sldId="303"/>
            <ac:graphicFrameMk id="2" creationId="{34AAA891-7494-CEAA-4B80-14279FD11CD9}"/>
          </ac:graphicFrameMkLst>
        </pc:graphicFrameChg>
        <pc:graphicFrameChg chg="add mod modGraphic">
          <ac:chgData name="Michal Varchol" userId="17b5eb1e964ec638" providerId="LiveId" clId="{26991219-5441-43A4-9337-1249CE5FC01D}" dt="2023-09-29T09:11:11.436" v="7773" actId="113"/>
          <ac:graphicFrameMkLst>
            <pc:docMk/>
            <pc:sldMk cId="1992478593" sldId="303"/>
            <ac:graphicFrameMk id="5" creationId="{EF783D78-65C1-CA21-03DB-4BA404727973}"/>
          </ac:graphicFrameMkLst>
        </pc:graphicFrameChg>
      </pc:sldChg>
      <pc:sldChg chg="addSp modSp add mod">
        <pc:chgData name="Michal Varchol" userId="17b5eb1e964ec638" providerId="LiveId" clId="{26991219-5441-43A4-9337-1249CE5FC01D}" dt="2023-09-29T17:11:53.006" v="7810" actId="403"/>
        <pc:sldMkLst>
          <pc:docMk/>
          <pc:sldMk cId="1618795104" sldId="304"/>
        </pc:sldMkLst>
        <pc:spChg chg="mod">
          <ac:chgData name="Michal Varchol" userId="17b5eb1e964ec638" providerId="LiveId" clId="{26991219-5441-43A4-9337-1249CE5FC01D}" dt="2023-09-27T18:01:56.860" v="2243" actId="20577"/>
          <ac:spMkLst>
            <pc:docMk/>
            <pc:sldMk cId="1618795104" sldId="304"/>
            <ac:spMk id="3" creationId="{43F9DB43-6F04-D0D7-60B8-795413C05DD4}"/>
          </ac:spMkLst>
        </pc:spChg>
        <pc:spChg chg="mod">
          <ac:chgData name="Michal Varchol" userId="17b5eb1e964ec638" providerId="LiveId" clId="{26991219-5441-43A4-9337-1249CE5FC01D}" dt="2023-09-27T18:18:04.471" v="2622" actId="20577"/>
          <ac:spMkLst>
            <pc:docMk/>
            <pc:sldMk cId="1618795104" sldId="304"/>
            <ac:spMk id="4" creationId="{21965258-6846-1C71-40CD-B3203C995D68}"/>
          </ac:spMkLst>
        </pc:spChg>
        <pc:graphicFrameChg chg="add mod modGraphic">
          <ac:chgData name="Michal Varchol" userId="17b5eb1e964ec638" providerId="LiveId" clId="{26991219-5441-43A4-9337-1249CE5FC01D}" dt="2023-09-29T17:11:53.006" v="7810" actId="403"/>
          <ac:graphicFrameMkLst>
            <pc:docMk/>
            <pc:sldMk cId="1618795104" sldId="304"/>
            <ac:graphicFrameMk id="2" creationId="{3EC20057-47C5-3074-63B4-6A2C0D380612}"/>
          </ac:graphicFrameMkLst>
        </pc:graphicFrameChg>
      </pc:sldChg>
      <pc:sldChg chg="addSp modSp add mod">
        <pc:chgData name="Michal Varchol" userId="17b5eb1e964ec638" providerId="LiveId" clId="{26991219-5441-43A4-9337-1249CE5FC01D}" dt="2023-09-29T21:50:01.790" v="8550" actId="20577"/>
        <pc:sldMkLst>
          <pc:docMk/>
          <pc:sldMk cId="3809113932" sldId="305"/>
        </pc:sldMkLst>
        <pc:spChg chg="mod">
          <ac:chgData name="Michal Varchol" userId="17b5eb1e964ec638" providerId="LiveId" clId="{26991219-5441-43A4-9337-1249CE5FC01D}" dt="2023-09-28T22:39:05.887" v="5560" actId="403"/>
          <ac:spMkLst>
            <pc:docMk/>
            <pc:sldMk cId="3809113932" sldId="305"/>
            <ac:spMk id="3" creationId="{43F9DB43-6F04-D0D7-60B8-795413C05DD4}"/>
          </ac:spMkLst>
        </pc:spChg>
        <pc:spChg chg="mod">
          <ac:chgData name="Michal Varchol" userId="17b5eb1e964ec638" providerId="LiveId" clId="{26991219-5441-43A4-9337-1249CE5FC01D}" dt="2023-09-29T21:50:01.790" v="8550" actId="20577"/>
          <ac:spMkLst>
            <pc:docMk/>
            <pc:sldMk cId="3809113932" sldId="305"/>
            <ac:spMk id="4" creationId="{21965258-6846-1C71-40CD-B3203C995D68}"/>
          </ac:spMkLst>
        </pc:spChg>
        <pc:graphicFrameChg chg="add mod modGraphic">
          <ac:chgData name="Michal Varchol" userId="17b5eb1e964ec638" providerId="LiveId" clId="{26991219-5441-43A4-9337-1249CE5FC01D}" dt="2023-09-29T17:21:54.554" v="8051" actId="20577"/>
          <ac:graphicFrameMkLst>
            <pc:docMk/>
            <pc:sldMk cId="3809113932" sldId="305"/>
            <ac:graphicFrameMk id="2" creationId="{7AB211CF-D4EF-99AE-B231-0A7D3E2195A4}"/>
          </ac:graphicFrameMkLst>
        </pc:graphicFrameChg>
      </pc:sldChg>
      <pc:sldChg chg="add del">
        <pc:chgData name="Michal Varchol" userId="17b5eb1e964ec638" providerId="LiveId" clId="{26991219-5441-43A4-9337-1249CE5FC01D}" dt="2023-09-27T19:11:19.993" v="3827" actId="47"/>
        <pc:sldMkLst>
          <pc:docMk/>
          <pc:sldMk cId="2294236766" sldId="306"/>
        </pc:sldMkLst>
      </pc:sldChg>
      <pc:sldChg chg="modSp add mod">
        <pc:chgData name="Michal Varchol" userId="17b5eb1e964ec638" providerId="LiveId" clId="{26991219-5441-43A4-9337-1249CE5FC01D}" dt="2023-09-29T09:12:52.726" v="7786" actId="113"/>
        <pc:sldMkLst>
          <pc:docMk/>
          <pc:sldMk cId="788621141" sldId="307"/>
        </pc:sldMkLst>
        <pc:spChg chg="mod">
          <ac:chgData name="Michal Varchol" userId="17b5eb1e964ec638" providerId="LiveId" clId="{26991219-5441-43A4-9337-1249CE5FC01D}" dt="2023-09-27T18:46:27.531" v="2921" actId="20577"/>
          <ac:spMkLst>
            <pc:docMk/>
            <pc:sldMk cId="788621141" sldId="307"/>
            <ac:spMk id="3" creationId="{43F9DB43-6F04-D0D7-60B8-795413C05DD4}"/>
          </ac:spMkLst>
        </pc:spChg>
        <pc:spChg chg="mod">
          <ac:chgData name="Michal Varchol" userId="17b5eb1e964ec638" providerId="LiveId" clId="{26991219-5441-43A4-9337-1249CE5FC01D}" dt="2023-09-29T09:12:52.726" v="7786" actId="113"/>
          <ac:spMkLst>
            <pc:docMk/>
            <pc:sldMk cId="788621141" sldId="307"/>
            <ac:spMk id="4" creationId="{21965258-6846-1C71-40CD-B3203C995D68}"/>
          </ac:spMkLst>
        </pc:spChg>
      </pc:sldChg>
      <pc:sldChg chg="addSp modSp add mod">
        <pc:chgData name="Michal Varchol" userId="17b5eb1e964ec638" providerId="LiveId" clId="{26991219-5441-43A4-9337-1249CE5FC01D}" dt="2023-09-29T21:48:45.987" v="8549" actId="1076"/>
        <pc:sldMkLst>
          <pc:docMk/>
          <pc:sldMk cId="2754219605" sldId="308"/>
        </pc:sldMkLst>
        <pc:spChg chg="mod">
          <ac:chgData name="Michal Varchol" userId="17b5eb1e964ec638" providerId="LiveId" clId="{26991219-5441-43A4-9337-1249CE5FC01D}" dt="2023-09-27T19:00:19.006" v="3387" actId="20577"/>
          <ac:spMkLst>
            <pc:docMk/>
            <pc:sldMk cId="2754219605" sldId="308"/>
            <ac:spMk id="3" creationId="{43F9DB43-6F04-D0D7-60B8-795413C05DD4}"/>
          </ac:spMkLst>
        </pc:spChg>
        <pc:spChg chg="mod">
          <ac:chgData name="Michal Varchol" userId="17b5eb1e964ec638" providerId="LiveId" clId="{26991219-5441-43A4-9337-1249CE5FC01D}" dt="2023-09-29T17:10:00.743" v="7798" actId="404"/>
          <ac:spMkLst>
            <pc:docMk/>
            <pc:sldMk cId="2754219605" sldId="308"/>
            <ac:spMk id="4" creationId="{21965258-6846-1C71-40CD-B3203C995D68}"/>
          </ac:spMkLst>
        </pc:spChg>
        <pc:graphicFrameChg chg="add mod modGraphic">
          <ac:chgData name="Michal Varchol" userId="17b5eb1e964ec638" providerId="LiveId" clId="{26991219-5441-43A4-9337-1249CE5FC01D}" dt="2023-09-29T21:48:45.987" v="8549" actId="1076"/>
          <ac:graphicFrameMkLst>
            <pc:docMk/>
            <pc:sldMk cId="2754219605" sldId="308"/>
            <ac:graphicFrameMk id="2" creationId="{8A0D02FA-2215-9E44-FCBC-825DB9AD3537}"/>
          </ac:graphicFrameMkLst>
        </pc:graphicFrameChg>
      </pc:sldChg>
      <pc:sldChg chg="modSp add mod">
        <pc:chgData name="Michal Varchol" userId="17b5eb1e964ec638" providerId="LiveId" clId="{26991219-5441-43A4-9337-1249CE5FC01D}" dt="2023-09-29T18:46:15.594" v="8264" actId="114"/>
        <pc:sldMkLst>
          <pc:docMk/>
          <pc:sldMk cId="1727097959" sldId="309"/>
        </pc:sldMkLst>
        <pc:spChg chg="mod">
          <ac:chgData name="Michal Varchol" userId="17b5eb1e964ec638" providerId="LiveId" clId="{26991219-5441-43A4-9337-1249CE5FC01D}" dt="2023-09-28T20:33:29.142" v="4938" actId="403"/>
          <ac:spMkLst>
            <pc:docMk/>
            <pc:sldMk cId="1727097959" sldId="309"/>
            <ac:spMk id="3" creationId="{43F9DB43-6F04-D0D7-60B8-795413C05DD4}"/>
          </ac:spMkLst>
        </pc:spChg>
        <pc:spChg chg="mod">
          <ac:chgData name="Michal Varchol" userId="17b5eb1e964ec638" providerId="LiveId" clId="{26991219-5441-43A4-9337-1249CE5FC01D}" dt="2023-09-29T18:46:15.594" v="8264" actId="114"/>
          <ac:spMkLst>
            <pc:docMk/>
            <pc:sldMk cId="1727097959" sldId="309"/>
            <ac:spMk id="4" creationId="{21965258-6846-1C71-40CD-B3203C995D68}"/>
          </ac:spMkLst>
        </pc:spChg>
      </pc:sldChg>
      <pc:sldChg chg="modSp add mod">
        <pc:chgData name="Michal Varchol" userId="17b5eb1e964ec638" providerId="LiveId" clId="{26991219-5441-43A4-9337-1249CE5FC01D}" dt="2023-09-29T18:47:15.192" v="8282" actId="114"/>
        <pc:sldMkLst>
          <pc:docMk/>
          <pc:sldMk cId="908207524" sldId="310"/>
        </pc:sldMkLst>
        <pc:spChg chg="mod">
          <ac:chgData name="Michal Varchol" userId="17b5eb1e964ec638" providerId="LiveId" clId="{26991219-5441-43A4-9337-1249CE5FC01D}" dt="2023-09-28T20:39:14.056" v="5264" actId="20577"/>
          <ac:spMkLst>
            <pc:docMk/>
            <pc:sldMk cId="908207524" sldId="310"/>
            <ac:spMk id="3" creationId="{43F9DB43-6F04-D0D7-60B8-795413C05DD4}"/>
          </ac:spMkLst>
        </pc:spChg>
        <pc:spChg chg="mod">
          <ac:chgData name="Michal Varchol" userId="17b5eb1e964ec638" providerId="LiveId" clId="{26991219-5441-43A4-9337-1249CE5FC01D}" dt="2023-09-29T18:47:15.192" v="8282" actId="114"/>
          <ac:spMkLst>
            <pc:docMk/>
            <pc:sldMk cId="908207524" sldId="310"/>
            <ac:spMk id="4" creationId="{21965258-6846-1C71-40CD-B3203C995D68}"/>
          </ac:spMkLst>
        </pc:spChg>
      </pc:sldChg>
      <pc:sldChg chg="modSp add mod">
        <pc:chgData name="Michal Varchol" userId="17b5eb1e964ec638" providerId="LiveId" clId="{26991219-5441-43A4-9337-1249CE5FC01D}" dt="2023-09-29T18:47:53.326" v="8287" actId="114"/>
        <pc:sldMkLst>
          <pc:docMk/>
          <pc:sldMk cId="498751516" sldId="311"/>
        </pc:sldMkLst>
        <pc:spChg chg="mod">
          <ac:chgData name="Michal Varchol" userId="17b5eb1e964ec638" providerId="LiveId" clId="{26991219-5441-43A4-9337-1249CE5FC01D}" dt="2023-09-28T22:45:19.253" v="5895"/>
          <ac:spMkLst>
            <pc:docMk/>
            <pc:sldMk cId="498751516" sldId="311"/>
            <ac:spMk id="3" creationId="{43F9DB43-6F04-D0D7-60B8-795413C05DD4}"/>
          </ac:spMkLst>
        </pc:spChg>
        <pc:spChg chg="mod">
          <ac:chgData name="Michal Varchol" userId="17b5eb1e964ec638" providerId="LiveId" clId="{26991219-5441-43A4-9337-1249CE5FC01D}" dt="2023-09-29T18:47:53.326" v="8287" actId="114"/>
          <ac:spMkLst>
            <pc:docMk/>
            <pc:sldMk cId="498751516" sldId="311"/>
            <ac:spMk id="4" creationId="{21965258-6846-1C71-40CD-B3203C995D68}"/>
          </ac:spMkLst>
        </pc:spChg>
      </pc:sldChg>
      <pc:sldChg chg="modSp add mod">
        <pc:chgData name="Michal Varchol" userId="17b5eb1e964ec638" providerId="LiveId" clId="{26991219-5441-43A4-9337-1249CE5FC01D}" dt="2023-09-29T21:54:05.780" v="8551" actId="404"/>
        <pc:sldMkLst>
          <pc:docMk/>
          <pc:sldMk cId="2438696526" sldId="312"/>
        </pc:sldMkLst>
        <pc:spChg chg="mod">
          <ac:chgData name="Michal Varchol" userId="17b5eb1e964ec638" providerId="LiveId" clId="{26991219-5441-43A4-9337-1249CE5FC01D}" dt="2023-09-29T21:54:05.780" v="8551" actId="404"/>
          <ac:spMkLst>
            <pc:docMk/>
            <pc:sldMk cId="2438696526" sldId="312"/>
            <ac:spMk id="3" creationId="{43F9DB43-6F04-D0D7-60B8-795413C05DD4}"/>
          </ac:spMkLst>
        </pc:spChg>
        <pc:spChg chg="mod">
          <ac:chgData name="Michal Varchol" userId="17b5eb1e964ec638" providerId="LiveId" clId="{26991219-5441-43A4-9337-1249CE5FC01D}" dt="2023-09-29T18:48:11.190" v="8289" actId="114"/>
          <ac:spMkLst>
            <pc:docMk/>
            <pc:sldMk cId="2438696526" sldId="312"/>
            <ac:spMk id="4" creationId="{21965258-6846-1C71-40CD-B3203C995D68}"/>
          </ac:spMkLst>
        </pc:spChg>
      </pc:sldChg>
      <pc:sldChg chg="add del">
        <pc:chgData name="Michal Varchol" userId="17b5eb1e964ec638" providerId="LiveId" clId="{26991219-5441-43A4-9337-1249CE5FC01D}" dt="2023-09-29T18:48:22.881" v="8290" actId="47"/>
        <pc:sldMkLst>
          <pc:docMk/>
          <pc:sldMk cId="1861939791" sldId="313"/>
        </pc:sldMkLst>
      </pc:sldChg>
      <pc:sldChg chg="addSp delSp modSp add mod">
        <pc:chgData name="Michal Varchol" userId="17b5eb1e964ec638" providerId="LiveId" clId="{26991219-5441-43A4-9337-1249CE5FC01D}" dt="2023-09-29T22:01:19.962" v="8617" actId="1076"/>
        <pc:sldMkLst>
          <pc:docMk/>
          <pc:sldMk cId="1910891676" sldId="314"/>
        </pc:sldMkLst>
        <pc:spChg chg="del">
          <ac:chgData name="Michal Varchol" userId="17b5eb1e964ec638" providerId="LiveId" clId="{26991219-5441-43A4-9337-1249CE5FC01D}" dt="2023-09-29T21:35:06.086" v="8492" actId="478"/>
          <ac:spMkLst>
            <pc:docMk/>
            <pc:sldMk cId="1910891676" sldId="314"/>
            <ac:spMk id="3" creationId="{43F9DB43-6F04-D0D7-60B8-795413C05DD4}"/>
          </ac:spMkLst>
        </pc:spChg>
        <pc:spChg chg="del mod">
          <ac:chgData name="Michal Varchol" userId="17b5eb1e964ec638" providerId="LiveId" clId="{26991219-5441-43A4-9337-1249CE5FC01D}" dt="2023-09-29T21:35:09.599" v="8495" actId="478"/>
          <ac:spMkLst>
            <pc:docMk/>
            <pc:sldMk cId="1910891676" sldId="314"/>
            <ac:spMk id="4" creationId="{21965258-6846-1C71-40CD-B3203C995D68}"/>
          </ac:spMkLst>
        </pc:spChg>
        <pc:spChg chg="add del mod">
          <ac:chgData name="Michal Varchol" userId="17b5eb1e964ec638" providerId="LiveId" clId="{26991219-5441-43A4-9337-1249CE5FC01D}" dt="2023-09-29T21:35:11.172" v="8496" actId="478"/>
          <ac:spMkLst>
            <pc:docMk/>
            <pc:sldMk cId="1910891676" sldId="314"/>
            <ac:spMk id="5" creationId="{4B3FB6D5-83B0-B02D-68B7-79D586B69380}"/>
          </ac:spMkLst>
        </pc:spChg>
        <pc:picChg chg="add del mod modCrop">
          <ac:chgData name="Michal Varchol" userId="17b5eb1e964ec638" providerId="LiveId" clId="{26991219-5441-43A4-9337-1249CE5FC01D}" dt="2023-09-29T22:01:09.412" v="8613" actId="478"/>
          <ac:picMkLst>
            <pc:docMk/>
            <pc:sldMk cId="1910891676" sldId="314"/>
            <ac:picMk id="7" creationId="{FE47AE37-1E40-1822-EA83-C4C7A94F8DA5}"/>
          </ac:picMkLst>
        </pc:picChg>
        <pc:picChg chg="add mod">
          <ac:chgData name="Michal Varchol" userId="17b5eb1e964ec638" providerId="LiveId" clId="{26991219-5441-43A4-9337-1249CE5FC01D}" dt="2023-09-29T22:01:19.962" v="8617" actId="1076"/>
          <ac:picMkLst>
            <pc:docMk/>
            <pc:sldMk cId="1910891676" sldId="314"/>
            <ac:picMk id="8" creationId="{80845E52-920E-331C-05A6-EC788C4A07AF}"/>
          </ac:picMkLst>
        </pc:picChg>
      </pc:sldChg>
      <pc:sldChg chg="addSp delSp modSp add mod">
        <pc:chgData name="Michal Varchol" userId="17b5eb1e964ec638" providerId="LiveId" clId="{26991219-5441-43A4-9337-1249CE5FC01D}" dt="2023-09-29T21:38:53.497" v="8521" actId="1076"/>
        <pc:sldMkLst>
          <pc:docMk/>
          <pc:sldMk cId="1255892659" sldId="315"/>
        </pc:sldMkLst>
        <pc:spChg chg="del">
          <ac:chgData name="Michal Varchol" userId="17b5eb1e964ec638" providerId="LiveId" clId="{26991219-5441-43A4-9337-1249CE5FC01D}" dt="2023-09-29T21:37:11.967" v="8515" actId="478"/>
          <ac:spMkLst>
            <pc:docMk/>
            <pc:sldMk cId="1255892659" sldId="315"/>
            <ac:spMk id="3" creationId="{43F9DB43-6F04-D0D7-60B8-795413C05DD4}"/>
          </ac:spMkLst>
        </pc:spChg>
        <pc:spChg chg="del">
          <ac:chgData name="Michal Varchol" userId="17b5eb1e964ec638" providerId="LiveId" clId="{26991219-5441-43A4-9337-1249CE5FC01D}" dt="2023-09-29T21:37:14.511" v="8516" actId="478"/>
          <ac:spMkLst>
            <pc:docMk/>
            <pc:sldMk cId="1255892659" sldId="315"/>
            <ac:spMk id="4" creationId="{21965258-6846-1C71-40CD-B3203C995D68}"/>
          </ac:spMkLst>
        </pc:spChg>
        <pc:spChg chg="add del mod">
          <ac:chgData name="Michal Varchol" userId="17b5eb1e964ec638" providerId="LiveId" clId="{26991219-5441-43A4-9337-1249CE5FC01D}" dt="2023-09-29T21:37:16.368" v="8517" actId="478"/>
          <ac:spMkLst>
            <pc:docMk/>
            <pc:sldMk cId="1255892659" sldId="315"/>
            <ac:spMk id="5" creationId="{EEFB6FAE-8968-CD77-6AF2-212F6F4F7B47}"/>
          </ac:spMkLst>
        </pc:spChg>
        <pc:picChg chg="add mod">
          <ac:chgData name="Michal Varchol" userId="17b5eb1e964ec638" providerId="LiveId" clId="{26991219-5441-43A4-9337-1249CE5FC01D}" dt="2023-09-29T21:38:53.497" v="8521" actId="1076"/>
          <ac:picMkLst>
            <pc:docMk/>
            <pc:sldMk cId="1255892659" sldId="315"/>
            <ac:picMk id="6" creationId="{E88F3C52-9D5E-56A1-C909-2553041C2509}"/>
          </ac:picMkLst>
        </pc:picChg>
      </pc:sldChg>
      <pc:sldChg chg="add del">
        <pc:chgData name="Michal Varchol" userId="17b5eb1e964ec638" providerId="LiveId" clId="{26991219-5441-43A4-9337-1249CE5FC01D}" dt="2023-09-29T22:02:01.845" v="8618" actId="47"/>
        <pc:sldMkLst>
          <pc:docMk/>
          <pc:sldMk cId="881040511" sldId="316"/>
        </pc:sldMkLst>
      </pc:sldChg>
      <pc:sldChg chg="addSp delSp modSp add mod">
        <pc:chgData name="Michal Varchol" userId="17b5eb1e964ec638" providerId="LiveId" clId="{26991219-5441-43A4-9337-1249CE5FC01D}" dt="2023-09-29T21:43:46.009" v="8538" actId="1076"/>
        <pc:sldMkLst>
          <pc:docMk/>
          <pc:sldMk cId="4112987918" sldId="317"/>
        </pc:sldMkLst>
        <pc:spChg chg="del">
          <ac:chgData name="Michal Varchol" userId="17b5eb1e964ec638" providerId="LiveId" clId="{26991219-5441-43A4-9337-1249CE5FC01D}" dt="2023-09-29T21:39:30.601" v="8522" actId="478"/>
          <ac:spMkLst>
            <pc:docMk/>
            <pc:sldMk cId="4112987918" sldId="317"/>
            <ac:spMk id="3" creationId="{43F9DB43-6F04-D0D7-60B8-795413C05DD4}"/>
          </ac:spMkLst>
        </pc:spChg>
        <pc:spChg chg="del">
          <ac:chgData name="Michal Varchol" userId="17b5eb1e964ec638" providerId="LiveId" clId="{26991219-5441-43A4-9337-1249CE5FC01D}" dt="2023-09-29T21:39:32.803" v="8523" actId="478"/>
          <ac:spMkLst>
            <pc:docMk/>
            <pc:sldMk cId="4112987918" sldId="317"/>
            <ac:spMk id="4" creationId="{21965258-6846-1C71-40CD-B3203C995D68}"/>
          </ac:spMkLst>
        </pc:spChg>
        <pc:spChg chg="add del mod">
          <ac:chgData name="Michal Varchol" userId="17b5eb1e964ec638" providerId="LiveId" clId="{26991219-5441-43A4-9337-1249CE5FC01D}" dt="2023-09-29T21:39:34.701" v="8524" actId="478"/>
          <ac:spMkLst>
            <pc:docMk/>
            <pc:sldMk cId="4112987918" sldId="317"/>
            <ac:spMk id="5" creationId="{877B8F86-14ED-3ADC-7D17-AD534EF5D0F8}"/>
          </ac:spMkLst>
        </pc:spChg>
        <pc:picChg chg="add del mod">
          <ac:chgData name="Michal Varchol" userId="17b5eb1e964ec638" providerId="LiveId" clId="{26991219-5441-43A4-9337-1249CE5FC01D}" dt="2023-09-29T21:42:01.513" v="8529" actId="478"/>
          <ac:picMkLst>
            <pc:docMk/>
            <pc:sldMk cId="4112987918" sldId="317"/>
            <ac:picMk id="7" creationId="{007CD369-211C-CC9D-31D8-944E3A50E3EC}"/>
          </ac:picMkLst>
        </pc:picChg>
        <pc:picChg chg="add mod">
          <ac:chgData name="Michal Varchol" userId="17b5eb1e964ec638" providerId="LiveId" clId="{26991219-5441-43A4-9337-1249CE5FC01D}" dt="2023-09-29T21:43:46.009" v="8538" actId="1076"/>
          <ac:picMkLst>
            <pc:docMk/>
            <pc:sldMk cId="4112987918" sldId="317"/>
            <ac:picMk id="8" creationId="{C5D3F4D2-8F44-C5BE-5BE9-95EC3BD7FB17}"/>
          </ac:picMkLst>
        </pc:picChg>
      </pc:sldChg>
      <pc:sldChg chg="addSp delSp modSp add mod">
        <pc:chgData name="Michal Varchol" userId="17b5eb1e964ec638" providerId="LiveId" clId="{26991219-5441-43A4-9337-1249CE5FC01D}" dt="2023-09-29T21:46:15.987" v="8547" actId="14100"/>
        <pc:sldMkLst>
          <pc:docMk/>
          <pc:sldMk cId="976786617" sldId="318"/>
        </pc:sldMkLst>
        <pc:spChg chg="del">
          <ac:chgData name="Michal Varchol" userId="17b5eb1e964ec638" providerId="LiveId" clId="{26991219-5441-43A4-9337-1249CE5FC01D}" dt="2023-09-29T21:45:54.726" v="8539" actId="478"/>
          <ac:spMkLst>
            <pc:docMk/>
            <pc:sldMk cId="976786617" sldId="318"/>
            <ac:spMk id="3" creationId="{43F9DB43-6F04-D0D7-60B8-795413C05DD4}"/>
          </ac:spMkLst>
        </pc:spChg>
        <pc:spChg chg="del">
          <ac:chgData name="Michal Varchol" userId="17b5eb1e964ec638" providerId="LiveId" clId="{26991219-5441-43A4-9337-1249CE5FC01D}" dt="2023-09-29T21:45:56.522" v="8540" actId="478"/>
          <ac:spMkLst>
            <pc:docMk/>
            <pc:sldMk cId="976786617" sldId="318"/>
            <ac:spMk id="4" creationId="{21965258-6846-1C71-40CD-B3203C995D68}"/>
          </ac:spMkLst>
        </pc:spChg>
        <pc:spChg chg="add del mod">
          <ac:chgData name="Michal Varchol" userId="17b5eb1e964ec638" providerId="LiveId" clId="{26991219-5441-43A4-9337-1249CE5FC01D}" dt="2023-09-29T21:45:58.500" v="8541" actId="478"/>
          <ac:spMkLst>
            <pc:docMk/>
            <pc:sldMk cId="976786617" sldId="318"/>
            <ac:spMk id="5" creationId="{ECC3063E-90C3-97AC-8BC3-2D8F0E6A812C}"/>
          </ac:spMkLst>
        </pc:spChg>
        <pc:picChg chg="add mod">
          <ac:chgData name="Michal Varchol" userId="17b5eb1e964ec638" providerId="LiveId" clId="{26991219-5441-43A4-9337-1249CE5FC01D}" dt="2023-09-29T21:46:15.987" v="8547" actId="14100"/>
          <ac:picMkLst>
            <pc:docMk/>
            <pc:sldMk cId="976786617" sldId="318"/>
            <ac:picMk id="6" creationId="{9A855C20-99F1-9C3D-2F90-4C05D2DEFA0E}"/>
          </ac:picMkLst>
        </pc:picChg>
      </pc:sldChg>
      <pc:sldChg chg="add del">
        <pc:chgData name="Michal Varchol" userId="17b5eb1e964ec638" providerId="LiveId" clId="{26991219-5441-43A4-9337-1249CE5FC01D}" dt="2023-09-29T21:47:17.587" v="8548" actId="47"/>
        <pc:sldMkLst>
          <pc:docMk/>
          <pc:sldMk cId="178063603" sldId="3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359D3-1115-400D-AE09-959960438A97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fr-FR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7A50D-416E-422E-9A83-9C47BFA5E4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735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5314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963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204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034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35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8323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8815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42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115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599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47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417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4789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947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7316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04528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754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2093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1716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362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5034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1130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514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8553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0775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2738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D45C84-A218-31AF-E7EF-44056DB69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fr-FR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26A8FA-60D2-CB7E-6DF2-3973C6D6F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fr-FR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0FF282B-84C0-5B11-5EE5-9A581423A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91D2-6A0F-48AA-B81E-8B9D0403E9C8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B4ECFB2-8E5A-7FB0-4D79-97CCCB4CE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B1DCFCE-972B-D4A6-8412-1BBDF555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9F63-148C-4116-B6DF-8D8372547C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53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6BAC9F-E5D8-564D-8D0D-AEF41E41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fr-FR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AFC069B-D60C-CA15-CD6C-350270CB1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fr-FR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B6C0F66-003F-74E7-1AF2-88F9E241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91D2-6A0F-48AA-B81E-8B9D0403E9C8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BCE1657-307F-4C03-C502-03667DD42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9EC52F5-B63C-5D19-EF05-1E8A68BCD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9F63-148C-4116-B6DF-8D8372547C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44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3E49D434-65DF-11A9-43E9-BB2183A43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fr-FR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B6E51F2C-15EC-A077-DCD3-644730088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fr-FR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329779E-DF25-EE1D-0845-6DC7FDB37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91D2-6A0F-48AA-B81E-8B9D0403E9C8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C440764-1F38-CFC7-3707-9945441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D1F0FD4-AED9-EE34-4A46-E118BD1C5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9F63-148C-4116-B6DF-8D8372547C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475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988D4-4746-432E-BC66-7129D8E1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996-E3EE-4932-9DF3-4751E7151EB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45977-1E38-4122-ADFC-3AA1D4E2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8C3A7-14A2-4B04-B8A7-D17B9F9C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703-A5C3-46B6-B3F5-0A465FBF64E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7268898-9196-4486-9B2C-B0F18E818B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F6145-5970-66CE-6851-DB161BE2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fr-FR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CEA5C6-916A-30D6-B83A-C635B57CB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fr-FR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0779F75-2DDA-8486-F642-9913B2F8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91D2-6A0F-48AA-B81E-8B9D0403E9C8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34081FD-DD38-63B7-8446-F0AA3B298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968D075-D5DE-54AC-FD67-15C7B8D25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9F63-148C-4116-B6DF-8D8372547C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57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935C70-8462-0C42-3132-4413ACD5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fr-FR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866AAA-D310-1CF7-E0CF-6A611B80C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A86D6BF-F257-79E0-E6F3-56FDBFBE8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91D2-6A0F-48AA-B81E-8B9D0403E9C8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AC8BC93-36D0-A653-D2BD-26D118E3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6FEC5B6-A1D7-2638-9E00-8617CB2BC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9F63-148C-4116-B6DF-8D8372547C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96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8D7E0-7491-9294-CAFE-B45821DA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fr-FR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E0D28A8-C352-908B-A06E-E0F8BF0A4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fr-FR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8B15C0D-26EE-F5C7-39B2-27F3B3C81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fr-FR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B81E9AC-6DD0-9F12-7CE2-9A9AF309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91D2-6A0F-48AA-B81E-8B9D0403E9C8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3459AFD-7D55-2586-CA39-73BD08BA4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BBA57EE-ED90-FC60-F653-ECC8B16B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9F63-148C-4116-B6DF-8D8372547C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4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A20EE-E7AE-AFE1-9C56-0C24AA09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fr-FR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38E4F6-FB31-F748-9E74-DCDE628A8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93274A6-B209-1C56-5063-885BABFFC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fr-FR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6A190C8-87EC-966F-71F5-870F1462D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D72C8D5-BD43-B404-73FC-0083BD6C8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fr-FR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A8A6CE36-742C-8F00-DF71-78D022413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91D2-6A0F-48AA-B81E-8B9D0403E9C8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14BDDC1-22BD-3C0C-BECC-6EF8582E9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554771AD-D1E6-A553-209F-65BEC561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9F63-148C-4116-B6DF-8D8372547C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91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CDD428-6737-21AF-901B-2C1C6744A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fr-FR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CE8DE12-B95C-5AA3-BF63-AAB84192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91D2-6A0F-48AA-B81E-8B9D0403E9C8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1EFADD42-0102-1A17-FE9F-90C3596A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03B0612-854A-1D8B-42E1-C3EBBB83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9F63-148C-4116-B6DF-8D8372547C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69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2906BF4-DFAE-25A0-8340-67082FF9B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91D2-6A0F-48AA-B81E-8B9D0403E9C8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A1B2FBF8-40A6-C05A-6B3D-86926F85C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5EBE3E3-B9DD-7E67-3662-2B2E2649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9F63-148C-4116-B6DF-8D8372547C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21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49B128-93DF-703C-A924-2C4D3320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fr-FR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ECCB2C1-CFB3-0B4A-0771-3C1B1F445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fr-FR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3B08056-9483-6654-E85A-D0D15D23C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2723682-11BA-DDF5-578C-593FF2F9B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91D2-6A0F-48AA-B81E-8B9D0403E9C8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C8E30CD-7DAC-BD7A-6E36-1D7600865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D0266AB-D6E5-1C44-81C7-DDF7F193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9F63-148C-4116-B6DF-8D8372547C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0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956D5B-BD44-76D2-EF08-125DB99E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fr-FR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C484A06-154B-80D8-5672-3888B5A3C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786D5D-8DC1-97BA-8BA5-990FD20E7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E51F84C-BE46-8C83-9B5D-BB99E773F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91D2-6A0F-48AA-B81E-8B9D0403E9C8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F4BAC40-6966-0F89-720B-00308613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537F4D1-000D-BB9D-AD8E-C6781969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9F63-148C-4116-B6DF-8D8372547C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78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8E7CBED2-6015-7F31-B87B-A3EBBB3CB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fr-FR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D389EF-CB15-47C8-B54F-F904564FF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fr-FR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C4453A8-0944-7468-1AC8-CA0B75D823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391D2-6A0F-48AA-B81E-8B9D0403E9C8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FAA13F1-308D-CD88-C7DA-1DE61F8C1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D8DD154-11C4-7404-A70E-0ECD616D0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69F63-148C-4116-B6DF-8D8372547C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10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EC12C10-7507-436C-B766-1BAFC1C38C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4" b="6064"/>
          <a:stretch>
            <a:fillRect/>
          </a:stretch>
        </p:blipFill>
        <p:spPr/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6EBEDB8-8524-424E-9EDF-3E39917552B2}"/>
              </a:ext>
            </a:extLst>
          </p:cNvPr>
          <p:cNvGrpSpPr/>
          <p:nvPr/>
        </p:nvGrpSpPr>
        <p:grpSpPr>
          <a:xfrm>
            <a:off x="457114" y="368491"/>
            <a:ext cx="4907666" cy="2740469"/>
            <a:chOff x="457114" y="286603"/>
            <a:chExt cx="4907666" cy="248766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A7209E0-2279-4A14-9681-4954497ABF99}"/>
                </a:ext>
              </a:extLst>
            </p:cNvPr>
            <p:cNvGrpSpPr/>
            <p:nvPr/>
          </p:nvGrpSpPr>
          <p:grpSpPr>
            <a:xfrm>
              <a:off x="457114" y="286603"/>
              <a:ext cx="4907666" cy="2487663"/>
              <a:chOff x="266045" y="-13647"/>
              <a:chExt cx="4907666" cy="2487663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B8AB0FC-DD7C-4AC4-974C-AF5080186E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045" y="2210765"/>
                <a:ext cx="4907666" cy="0"/>
              </a:xfrm>
              <a:prstGeom prst="line">
                <a:avLst/>
              </a:prstGeom>
              <a:ln w="38100">
                <a:gradFill flip="none" rotWithShape="1">
                  <a:gsLst>
                    <a:gs pos="0">
                      <a:srgbClr val="FF7CAC"/>
                    </a:gs>
                    <a:gs pos="100000">
                      <a:srgbClr val="31004A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DDF264B-021C-4888-A88D-BF2A9E5CEF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5292" y="-13647"/>
                <a:ext cx="0" cy="2487663"/>
              </a:xfrm>
              <a:prstGeom prst="line">
                <a:avLst/>
              </a:prstGeom>
              <a:ln w="38100">
                <a:gradFill flip="none" rotWithShape="1">
                  <a:gsLst>
                    <a:gs pos="0">
                      <a:srgbClr val="FF7CAC"/>
                    </a:gs>
                    <a:gs pos="100000">
                      <a:srgbClr val="31004A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4D7A459-7643-48CE-BE04-D2B1F9B05B41}"/>
                </a:ext>
              </a:extLst>
            </p:cNvPr>
            <p:cNvGrpSpPr/>
            <p:nvPr/>
          </p:nvGrpSpPr>
          <p:grpSpPr>
            <a:xfrm>
              <a:off x="904207" y="394648"/>
              <a:ext cx="4421529" cy="2048591"/>
              <a:chOff x="781377" y="394648"/>
              <a:chExt cx="4421529" cy="2048591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5E3C70-9E9F-43F6-A4FD-4E87EC136B05}"/>
                  </a:ext>
                </a:extLst>
              </p:cNvPr>
              <p:cNvSpPr txBox="1"/>
              <p:nvPr/>
            </p:nvSpPr>
            <p:spPr>
              <a:xfrm>
                <a:off x="781377" y="1186009"/>
                <a:ext cx="4421529" cy="1257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800" dirty="0">
                    <a:latin typeface="Abadi" panose="020B0604020104020204" pitchFamily="34" charset="0"/>
                    <a:cs typeface="Arial" panose="020B0604020202020204" pitchFamily="34" charset="0"/>
                  </a:rPr>
                  <a:t>FF:ROM1BFR01 </a:t>
                </a:r>
                <a:r>
                  <a:rPr lang="en-US" altLang="ko-KR" sz="2800" dirty="0" err="1">
                    <a:latin typeface="Abadi" panose="020B0604020104020204" pitchFamily="34" charset="0"/>
                    <a:cs typeface="Arial" panose="020B0604020202020204" pitchFamily="34" charset="0"/>
                  </a:rPr>
                  <a:t>Francouzština</a:t>
                </a:r>
                <a:r>
                  <a:rPr lang="en-US" altLang="ko-KR" sz="2800" dirty="0">
                    <a:latin typeface="Abadi" panose="020B0604020104020204" pitchFamily="34" charset="0"/>
                    <a:cs typeface="Arial" panose="020B0604020202020204" pitchFamily="34" charset="0"/>
                  </a:rPr>
                  <a:t> I </a:t>
                </a:r>
                <a:endParaRPr lang="sk-SK" altLang="ko-KR" sz="28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2800" dirty="0">
                    <a:latin typeface="Abadi" panose="020B0604020104020204" pitchFamily="34" charset="0"/>
                    <a:cs typeface="Arial" panose="020B0604020202020204" pitchFamily="34" charset="0"/>
                  </a:rPr>
                  <a:t>(pro </a:t>
                </a:r>
                <a:r>
                  <a:rPr lang="en-US" altLang="ko-KR" sz="2800" dirty="0" err="1">
                    <a:latin typeface="Abadi" panose="020B0604020104020204" pitchFamily="34" charset="0"/>
                    <a:cs typeface="Arial" panose="020B0604020202020204" pitchFamily="34" charset="0"/>
                  </a:rPr>
                  <a:t>nefrancouzštináře</a:t>
                </a:r>
                <a:r>
                  <a:rPr lang="en-US" altLang="ko-KR" sz="2800" dirty="0">
                    <a:latin typeface="Abadi" panose="020B0604020104020204" pitchFamily="34" charset="0"/>
                    <a:cs typeface="Arial" panose="020B0604020202020204" pitchFamily="34" charset="0"/>
                  </a:rPr>
                  <a:t>)</a:t>
                </a:r>
                <a:endParaRPr lang="ko-KR" altLang="en-US" sz="28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26" name="Picture 2" descr="France ">
                <a:extLst>
                  <a:ext uri="{FF2B5EF4-FFF2-40B4-BE49-F238E27FC236}">
                    <a16:creationId xmlns:a16="http://schemas.microsoft.com/office/drawing/2014/main" id="{17905252-1505-49AD-81BA-47EEA8361A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377" y="394648"/>
                <a:ext cx="609600" cy="60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BlokTextu 2">
            <a:extLst>
              <a:ext uri="{FF2B5EF4-FFF2-40B4-BE49-F238E27FC236}">
                <a16:creationId xmlns:a16="http://schemas.microsoft.com/office/drawing/2014/main" id="{82778172-7716-6592-29E7-0D11D0703AA5}"/>
              </a:ext>
            </a:extLst>
          </p:cNvPr>
          <p:cNvSpPr txBox="1"/>
          <p:nvPr/>
        </p:nvSpPr>
        <p:spPr>
          <a:xfrm>
            <a:off x="686361" y="3609531"/>
            <a:ext cx="45460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3600" b="1" u="sng" dirty="0">
                <a:solidFill>
                  <a:srgbClr val="0000F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LEÇON 2</a:t>
            </a:r>
          </a:p>
        </p:txBody>
      </p:sp>
    </p:spTree>
    <p:extLst>
      <p:ext uri="{BB962C8B-B14F-4D97-AF65-F5344CB8AC3E}">
        <p14:creationId xmlns:p14="http://schemas.microsoft.com/office/powerpoint/2010/main" val="3612274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Autofit/>
          </a:bodyPr>
          <a:lstStyle/>
          <a:p>
            <a:r>
              <a:rPr lang="sk-SK" sz="3000" b="1" dirty="0">
                <a:latin typeface="Abadi" panose="020B0604020104020204" pitchFamily="34" charset="0"/>
              </a:rPr>
              <a:t>ročné obdobia</a:t>
            </a:r>
            <a:r>
              <a:rPr lang="sk-SK" sz="3000" dirty="0">
                <a:latin typeface="Abadi" panose="020B0604020104020204" pitchFamily="34" charset="0"/>
              </a:rPr>
              <a:t>: 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le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printemps</a:t>
            </a:r>
            <a:r>
              <a:rPr lang="sk-SK" sz="3000" i="1" dirty="0">
                <a:latin typeface="Abadi" panose="020B0604020104020204" pitchFamily="34" charset="0"/>
              </a:rPr>
              <a:t>, 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l‘</a:t>
            </a:r>
            <a:r>
              <a:rPr lang="sk-SK" sz="3000" i="1" dirty="0" err="1">
                <a:latin typeface="Abadi" panose="020B0604020104020204" pitchFamily="34" charset="0"/>
              </a:rPr>
              <a:t>été</a:t>
            </a:r>
            <a:r>
              <a:rPr lang="sk-SK" sz="3000" i="1" dirty="0">
                <a:latin typeface="Abadi" panose="020B0604020104020204" pitchFamily="34" charset="0"/>
              </a:rPr>
              <a:t>, 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l‘</a:t>
            </a:r>
            <a:r>
              <a:rPr lang="sk-SK" sz="3000" i="1" dirty="0" err="1">
                <a:latin typeface="Abadi" panose="020B0604020104020204" pitchFamily="34" charset="0"/>
              </a:rPr>
              <a:t>automne</a:t>
            </a:r>
            <a:r>
              <a:rPr lang="sk-SK" sz="3000" i="1" dirty="0">
                <a:latin typeface="Abadi" panose="020B0604020104020204" pitchFamily="34" charset="0"/>
              </a:rPr>
              <a:t>, 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l‘</a:t>
            </a:r>
            <a:r>
              <a:rPr lang="sk-SK" sz="3000" i="1" dirty="0" err="1">
                <a:latin typeface="Abadi" panose="020B0604020104020204" pitchFamily="34" charset="0"/>
              </a:rPr>
              <a:t>hiver</a:t>
            </a:r>
            <a:endParaRPr lang="sk-SK" sz="3000" i="1" dirty="0">
              <a:latin typeface="Abadi" panose="020B0604020104020204" pitchFamily="34" charset="0"/>
            </a:endParaRPr>
          </a:p>
          <a:p>
            <a:r>
              <a:rPr lang="sk-SK" sz="3000" b="1" dirty="0">
                <a:latin typeface="Abadi" panose="020B0604020104020204" pitchFamily="34" charset="0"/>
              </a:rPr>
              <a:t>svetové strany</a:t>
            </a:r>
            <a:r>
              <a:rPr lang="sk-SK" sz="3000" dirty="0">
                <a:latin typeface="Abadi" panose="020B0604020104020204" pitchFamily="34" charset="0"/>
              </a:rPr>
              <a:t>: 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le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nord</a:t>
            </a:r>
            <a:r>
              <a:rPr lang="sk-SK" sz="3000" i="1" dirty="0">
                <a:latin typeface="Abadi" panose="020B0604020104020204" pitchFamily="34" charset="0"/>
              </a:rPr>
              <a:t>, 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le</a:t>
            </a:r>
            <a:r>
              <a:rPr lang="sk-SK" sz="3000" i="1" dirty="0">
                <a:latin typeface="Abadi" panose="020B0604020104020204" pitchFamily="34" charset="0"/>
              </a:rPr>
              <a:t> sud, 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l‘</a:t>
            </a:r>
            <a:r>
              <a:rPr lang="sk-SK" sz="3000" i="1" dirty="0" err="1">
                <a:latin typeface="Abadi" panose="020B0604020104020204" pitchFamily="34" charset="0"/>
              </a:rPr>
              <a:t>est</a:t>
            </a:r>
            <a:r>
              <a:rPr lang="sk-SK" sz="3000" i="1" dirty="0">
                <a:latin typeface="Abadi" panose="020B0604020104020204" pitchFamily="34" charset="0"/>
              </a:rPr>
              <a:t>, 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l‘</a:t>
            </a:r>
            <a:r>
              <a:rPr lang="sk-SK" sz="3000" i="1" dirty="0" err="1">
                <a:latin typeface="Abadi" panose="020B0604020104020204" pitchFamily="34" charset="0"/>
              </a:rPr>
              <a:t>ouest</a:t>
            </a:r>
            <a:endParaRPr lang="sk-SK" sz="3000" i="1" dirty="0">
              <a:latin typeface="Abadi" panose="020B0604020104020204" pitchFamily="34" charset="0"/>
            </a:endParaRPr>
          </a:p>
          <a:p>
            <a:r>
              <a:rPr lang="sk-SK" sz="3000" b="1" dirty="0">
                <a:latin typeface="Abadi" panose="020B0604020104020204" pitchFamily="34" charset="0"/>
              </a:rPr>
              <a:t>sviatky</a:t>
            </a:r>
            <a:r>
              <a:rPr lang="sk-SK" sz="3000" dirty="0">
                <a:latin typeface="Abadi" panose="020B0604020104020204" pitchFamily="34" charset="0"/>
              </a:rPr>
              <a:t>: </a:t>
            </a:r>
            <a:r>
              <a:rPr lang="sk-SK" sz="3000" b="1" i="1" dirty="0">
                <a:solidFill>
                  <a:srgbClr val="0000FF"/>
                </a:solidFill>
                <a:latin typeface="Abadi" panose="020B0604020104020204" pitchFamily="34" charset="0"/>
              </a:rPr>
              <a:t>la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Toussaint</a:t>
            </a:r>
            <a:r>
              <a:rPr lang="sk-SK" sz="3000" i="1" dirty="0">
                <a:latin typeface="Abadi" panose="020B0604020104020204" pitchFamily="34" charset="0"/>
              </a:rPr>
              <a:t>, </a:t>
            </a:r>
            <a:r>
              <a:rPr lang="sk-SK" sz="3000" b="1" i="1" dirty="0">
                <a:solidFill>
                  <a:srgbClr val="0000FF"/>
                </a:solidFill>
                <a:latin typeface="Abadi" panose="020B0604020104020204" pitchFamily="34" charset="0"/>
              </a:rPr>
              <a:t>la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Pentecôte</a:t>
            </a:r>
            <a:endParaRPr lang="sk-SK" sz="3000" i="1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           </a:t>
            </a:r>
            <a:r>
              <a:rPr lang="sk-SK" sz="3000" b="1" dirty="0">
                <a:solidFill>
                  <a:srgbClr val="FF0000"/>
                </a:solidFill>
                <a:latin typeface="Abadi" panose="020B0604020104020204" pitchFamily="34" charset="0"/>
              </a:rPr>
              <a:t>ALE</a:t>
            </a:r>
            <a:r>
              <a:rPr lang="sk-SK" sz="3000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Noël</a:t>
            </a:r>
            <a:r>
              <a:rPr lang="sk-SK" sz="3000" i="1" dirty="0">
                <a:latin typeface="Abadi" panose="020B0604020104020204" pitchFamily="34" charset="0"/>
              </a:rPr>
              <a:t>, </a:t>
            </a:r>
            <a:r>
              <a:rPr lang="sk-SK" sz="3000" i="1" dirty="0" err="1">
                <a:latin typeface="Abadi" panose="020B0604020104020204" pitchFamily="34" charset="0"/>
              </a:rPr>
              <a:t>Pâques</a:t>
            </a:r>
            <a:r>
              <a:rPr lang="sk-SK" sz="3000" dirty="0">
                <a:latin typeface="Abadi" panose="020B0604020104020204" pitchFamily="34" charset="0"/>
              </a:rPr>
              <a:t>	bez člena</a:t>
            </a:r>
          </a:p>
          <a:p>
            <a:r>
              <a:rPr lang="sk-SK" sz="3000" b="1" dirty="0">
                <a:latin typeface="Abadi" panose="020B0604020104020204" pitchFamily="34" charset="0"/>
              </a:rPr>
              <a:t>abstraktné podstatné mená</a:t>
            </a:r>
            <a:r>
              <a:rPr lang="sk-SK" sz="3000" dirty="0">
                <a:latin typeface="Abadi" panose="020B0604020104020204" pitchFamily="34" charset="0"/>
              </a:rPr>
              <a:t>: 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le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bonheur</a:t>
            </a:r>
            <a:r>
              <a:rPr lang="sk-SK" sz="3000" i="1" dirty="0">
                <a:latin typeface="Abadi" panose="020B0604020104020204" pitchFamily="34" charset="0"/>
              </a:rPr>
              <a:t>, 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l‘</a:t>
            </a:r>
            <a:r>
              <a:rPr lang="sk-SK" sz="3000" i="1" dirty="0" err="1">
                <a:latin typeface="Abadi" panose="020B0604020104020204" pitchFamily="34" charset="0"/>
              </a:rPr>
              <a:t>amour</a:t>
            </a:r>
            <a:r>
              <a:rPr lang="sk-SK" sz="3000" i="1" dirty="0">
                <a:latin typeface="Abadi" panose="020B0604020104020204" pitchFamily="34" charset="0"/>
              </a:rPr>
              <a:t>, </a:t>
            </a:r>
            <a:r>
              <a:rPr lang="sk-SK" sz="3000" b="1" i="1" dirty="0">
                <a:solidFill>
                  <a:srgbClr val="0000FF"/>
                </a:solidFill>
                <a:latin typeface="Abadi" panose="020B0604020104020204" pitchFamily="34" charset="0"/>
              </a:rPr>
              <a:t>la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paix</a:t>
            </a:r>
            <a:endParaRPr lang="sk-SK" sz="3000" i="1" dirty="0">
              <a:latin typeface="Abadi" panose="020B0604020104020204" pitchFamily="34" charset="0"/>
            </a:endParaRPr>
          </a:p>
          <a:p>
            <a:r>
              <a:rPr lang="sk-SK" sz="3000" dirty="0">
                <a:latin typeface="Abadi" panose="020B0604020104020204" pitchFamily="34" charset="0"/>
              </a:rPr>
              <a:t>ak odkazujeme na nejaký </a:t>
            </a:r>
            <a:r>
              <a:rPr lang="sk-SK" sz="3000" b="1" dirty="0">
                <a:latin typeface="Abadi" panose="020B0604020104020204" pitchFamily="34" charset="0"/>
              </a:rPr>
              <a:t>celok</a:t>
            </a:r>
            <a:r>
              <a:rPr lang="sk-SK" sz="3000" dirty="0">
                <a:latin typeface="Abadi" panose="020B0604020104020204" pitchFamily="34" charset="0"/>
              </a:rPr>
              <a:t>, </a:t>
            </a:r>
            <a:r>
              <a:rPr lang="sk-SK" sz="3000" b="1" dirty="0">
                <a:latin typeface="Abadi" panose="020B0604020104020204" pitchFamily="34" charset="0"/>
              </a:rPr>
              <a:t>skupinu</a:t>
            </a:r>
            <a:r>
              <a:rPr lang="sk-SK" sz="3000" dirty="0">
                <a:latin typeface="Abadi" panose="020B0604020104020204" pitchFamily="34" charset="0"/>
              </a:rPr>
              <a:t>: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</a:t>
            </a:r>
            <a:r>
              <a:rPr lang="fr-FR" sz="3000" b="1" i="1" dirty="0">
                <a:solidFill>
                  <a:srgbClr val="0000FF"/>
                </a:solidFill>
                <a:latin typeface="Abadi" panose="020B0604020104020204" pitchFamily="34" charset="0"/>
              </a:rPr>
              <a:t>Le</a:t>
            </a:r>
            <a:r>
              <a:rPr lang="fr-FR" sz="3000" i="1" dirty="0">
                <a:latin typeface="Abadi" panose="020B0604020104020204" pitchFamily="34" charset="0"/>
              </a:rPr>
              <a:t> chien est un animal fidèle.</a:t>
            </a:r>
            <a:endParaRPr lang="sk-SK" sz="3000" i="1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                                                             	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		                                               		</a:t>
            </a:r>
            <a:endParaRPr lang="fr-FR" sz="3000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4039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ARTICLE INDÉFINI</a:t>
            </a:r>
            <a:endParaRPr lang="fr-FR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3000" b="1" dirty="0">
                <a:latin typeface="Abadi" panose="020B0604020104020204" pitchFamily="34" charset="0"/>
              </a:rPr>
              <a:t>neznáme</a:t>
            </a:r>
            <a:r>
              <a:rPr lang="sk-SK" sz="3000" dirty="0">
                <a:latin typeface="Abadi" panose="020B0604020104020204" pitchFamily="34" charset="0"/>
              </a:rPr>
              <a:t>, </a:t>
            </a:r>
            <a:r>
              <a:rPr lang="sk-SK" sz="3000" b="1" dirty="0">
                <a:latin typeface="Abadi" panose="020B0604020104020204" pitchFamily="34" charset="0"/>
              </a:rPr>
              <a:t>bližšie neurčené </a:t>
            </a:r>
            <a:r>
              <a:rPr lang="sk-SK" sz="3000" dirty="0">
                <a:latin typeface="Abadi" panose="020B0604020104020204" pitchFamily="34" charset="0"/>
              </a:rPr>
              <a:t>osoby, veci, atď.	</a:t>
            </a: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i="1" dirty="0" err="1">
                <a:latin typeface="Abadi" panose="020B0604020104020204" pitchFamily="34" charset="0"/>
              </a:rPr>
              <a:t>Elle</a:t>
            </a:r>
            <a:r>
              <a:rPr lang="sk-SK" sz="3000" i="1" dirty="0">
                <a:latin typeface="Abadi" panose="020B0604020104020204" pitchFamily="34" charset="0"/>
              </a:rPr>
              <a:t> a </a:t>
            </a:r>
            <a:r>
              <a:rPr lang="sk-SK" sz="3000" i="1" dirty="0" err="1">
                <a:latin typeface="Abadi" panose="020B0604020104020204" pitchFamily="34" charset="0"/>
              </a:rPr>
              <a:t>reçu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une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lettre</a:t>
            </a:r>
            <a:r>
              <a:rPr lang="sk-SK" sz="3000" i="1" dirty="0">
                <a:latin typeface="Abadi" panose="020B0604020104020204" pitchFamily="34" charset="0"/>
              </a:rPr>
              <a:t>.		(Dostala (nejaký) list.)</a:t>
            </a:r>
          </a:p>
          <a:p>
            <a:pPr marL="0" indent="0">
              <a:buNone/>
            </a:pPr>
            <a:r>
              <a:rPr lang="sk-SK" sz="3000" i="1" dirty="0" err="1">
                <a:latin typeface="Abadi" panose="020B0604020104020204" pitchFamily="34" charset="0"/>
              </a:rPr>
              <a:t>Vous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avez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b="1" i="1" dirty="0">
                <a:solidFill>
                  <a:srgbClr val="0000FF"/>
                </a:solidFill>
                <a:latin typeface="Abadi" panose="020B0604020104020204" pitchFamily="34" charset="0"/>
              </a:rPr>
              <a:t>des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roses</a:t>
            </a:r>
            <a:r>
              <a:rPr lang="sk-SK" sz="3000" i="1" dirty="0">
                <a:latin typeface="Abadi" panose="020B0604020104020204" pitchFamily="34" charset="0"/>
              </a:rPr>
              <a:t> ?		(Máte (nejaké) ruže?)</a:t>
            </a:r>
          </a:p>
          <a:p>
            <a:pPr marL="0" indent="0">
              <a:buNone/>
            </a:pPr>
            <a:r>
              <a:rPr lang="sk-SK" sz="3000" i="1" dirty="0" err="1">
                <a:latin typeface="Abadi" panose="020B0604020104020204" pitchFamily="34" charset="0"/>
              </a:rPr>
              <a:t>Regarde</a:t>
            </a:r>
            <a:r>
              <a:rPr lang="sk-SK" sz="3000" i="1" dirty="0">
                <a:latin typeface="Abadi" panose="020B0604020104020204" pitchFamily="34" charset="0"/>
              </a:rPr>
              <a:t>, 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un</a:t>
            </a:r>
            <a:r>
              <a:rPr lang="sk-SK" sz="3000" i="1" dirty="0">
                <a:latin typeface="Abadi" panose="020B0604020104020204" pitchFamily="34" charset="0"/>
              </a:rPr>
              <a:t> petit </a:t>
            </a:r>
            <a:r>
              <a:rPr lang="sk-SK" sz="3000" i="1" dirty="0" err="1">
                <a:latin typeface="Abadi" panose="020B0604020104020204" pitchFamily="34" charset="0"/>
              </a:rPr>
              <a:t>chien</a:t>
            </a:r>
            <a:r>
              <a:rPr lang="sk-SK" sz="3000" i="1" dirty="0">
                <a:latin typeface="Abadi" panose="020B0604020104020204" pitchFamily="34" charset="0"/>
              </a:rPr>
              <a:t>.	(Pozri, psík.)</a:t>
            </a: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                                                             	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		                                               		</a:t>
            </a:r>
            <a:endParaRPr lang="fr-FR" sz="3000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5819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ARTICLE PARTITIF</a:t>
            </a:r>
            <a:endParaRPr lang="fr-FR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3000" b="1" dirty="0">
                <a:latin typeface="Abadi" panose="020B0604020104020204" pitchFamily="34" charset="0"/>
              </a:rPr>
              <a:t>bližšie neurčené </a:t>
            </a:r>
            <a:r>
              <a:rPr lang="sk-SK" sz="3000" b="1" dirty="0" err="1">
                <a:latin typeface="Abadi" panose="020B0604020104020204" pitchFamily="34" charset="0"/>
              </a:rPr>
              <a:t>nepočítateľné</a:t>
            </a:r>
            <a:r>
              <a:rPr lang="sk-SK" sz="3000" b="1" dirty="0">
                <a:latin typeface="Abadi" panose="020B0604020104020204" pitchFamily="34" charset="0"/>
              </a:rPr>
              <a:t> </a:t>
            </a:r>
            <a:r>
              <a:rPr lang="sk-SK" sz="3000" dirty="0">
                <a:latin typeface="Abadi" panose="020B0604020104020204" pitchFamily="34" charset="0"/>
              </a:rPr>
              <a:t>podstatné meno,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spája sa s podstatnými menami, ktoré vyjadrujú:</a:t>
            </a: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- </a:t>
            </a:r>
            <a:r>
              <a:rPr lang="sk-SK" sz="3000" b="1" dirty="0">
                <a:latin typeface="Abadi" panose="020B0604020104020204" pitchFamily="34" charset="0"/>
              </a:rPr>
              <a:t>hmotu</a:t>
            </a:r>
            <a:r>
              <a:rPr lang="sk-SK" sz="3000" dirty="0">
                <a:latin typeface="Abadi" panose="020B0604020104020204" pitchFamily="34" charset="0"/>
              </a:rPr>
              <a:t> alebo </a:t>
            </a:r>
            <a:r>
              <a:rPr lang="sk-SK" sz="3000" b="1" dirty="0">
                <a:latin typeface="Abadi" panose="020B0604020104020204" pitchFamily="34" charset="0"/>
              </a:rPr>
              <a:t>látku</a:t>
            </a:r>
            <a:r>
              <a:rPr lang="sk-SK" sz="3000" dirty="0">
                <a:latin typeface="Abadi" panose="020B0604020104020204" pitchFamily="34" charset="0"/>
              </a:rPr>
              <a:t> v bližšie neurčenom množstve</a:t>
            </a:r>
          </a:p>
          <a:p>
            <a:pPr marL="0" indent="0">
              <a:buNone/>
            </a:pPr>
            <a:r>
              <a:rPr lang="sk-SK" sz="3000" i="1" dirty="0">
                <a:latin typeface="Abadi" panose="020B0604020104020204" pitchFamily="34" charset="0"/>
              </a:rPr>
              <a:t>  </a:t>
            </a:r>
            <a:r>
              <a:rPr lang="sk-SK" sz="3000" i="1" dirty="0" err="1">
                <a:latin typeface="Abadi" panose="020B0604020104020204" pitchFamily="34" charset="0"/>
              </a:rPr>
              <a:t>Vous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voulez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b="1" i="1" dirty="0">
                <a:solidFill>
                  <a:srgbClr val="0000FF"/>
                </a:solidFill>
                <a:latin typeface="Abadi" panose="020B0604020104020204" pitchFamily="34" charset="0"/>
              </a:rPr>
              <a:t>de la </a:t>
            </a:r>
            <a:r>
              <a:rPr lang="sk-SK" sz="3000" i="1" dirty="0" err="1">
                <a:latin typeface="Abadi" panose="020B0604020104020204" pitchFamily="34" charset="0"/>
              </a:rPr>
              <a:t>bière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ou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du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vin</a:t>
            </a:r>
            <a:r>
              <a:rPr lang="sk-SK" sz="3000" i="1" dirty="0">
                <a:latin typeface="Abadi" panose="020B0604020104020204" pitchFamily="34" charset="0"/>
              </a:rPr>
              <a:t> ?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</a:t>
            </a:r>
            <a:r>
              <a:rPr lang="sk-SK" sz="3000" i="1" dirty="0">
                <a:latin typeface="Abadi" panose="020B0604020104020204" pitchFamily="34" charset="0"/>
              </a:rPr>
              <a:t>(Chcete pivo alebo víno?)</a:t>
            </a: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                                                             	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		                                               		</a:t>
            </a:r>
            <a:endParaRPr lang="fr-FR" sz="3000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9381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ARTICLE PARTITIF</a:t>
            </a:r>
            <a:endParaRPr lang="fr-FR" sz="48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- </a:t>
            </a:r>
            <a:r>
              <a:rPr lang="sk-SK" sz="3000" b="1" dirty="0">
                <a:latin typeface="Abadi" panose="020B0604020104020204" pitchFamily="34" charset="0"/>
              </a:rPr>
              <a:t>abstraktné pojmy</a:t>
            </a:r>
            <a:r>
              <a:rPr lang="sk-SK" sz="3000" dirty="0">
                <a:latin typeface="Abadi" panose="020B0604020104020204" pitchFamily="34" charset="0"/>
              </a:rPr>
              <a:t>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</a:t>
            </a:r>
            <a:r>
              <a:rPr lang="sk-SK" sz="3000" i="1" dirty="0" err="1">
                <a:latin typeface="Abadi" panose="020B0604020104020204" pitchFamily="34" charset="0"/>
              </a:rPr>
              <a:t>Vous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avez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b="1" i="1" dirty="0">
                <a:solidFill>
                  <a:srgbClr val="0000FF"/>
                </a:solidFill>
                <a:latin typeface="Abadi" panose="020B0604020104020204" pitchFamily="34" charset="0"/>
              </a:rPr>
              <a:t>de la </a:t>
            </a:r>
            <a:r>
              <a:rPr lang="sk-SK" sz="3000" i="1" dirty="0" err="1">
                <a:latin typeface="Abadi" panose="020B0604020104020204" pitchFamily="34" charset="0"/>
              </a:rPr>
              <a:t>chance</a:t>
            </a:r>
            <a:r>
              <a:rPr lang="sk-SK" sz="3000" i="1" dirty="0">
                <a:latin typeface="Abadi" panose="020B0604020104020204" pitchFamily="34" charset="0"/>
              </a:rPr>
              <a:t> ! 			(Máte šťastie!)	</a:t>
            </a:r>
          </a:p>
          <a:p>
            <a:pPr marL="0" indent="0">
              <a:buNone/>
            </a:pPr>
            <a:r>
              <a:rPr lang="sk-SK" sz="3000" i="1" dirty="0">
                <a:latin typeface="Abadi" panose="020B0604020104020204" pitchFamily="34" charset="0"/>
              </a:rPr>
              <a:t>  </a:t>
            </a:r>
            <a:r>
              <a:rPr lang="sk-SK" sz="3000" i="1" dirty="0" err="1">
                <a:latin typeface="Abadi" panose="020B0604020104020204" pitchFamily="34" charset="0"/>
              </a:rPr>
              <a:t>Excusez-moi</a:t>
            </a:r>
            <a:r>
              <a:rPr lang="sk-SK" sz="3000" i="1" dirty="0">
                <a:latin typeface="Abadi" panose="020B0604020104020204" pitchFamily="34" charset="0"/>
              </a:rPr>
              <a:t>, </a:t>
            </a:r>
            <a:r>
              <a:rPr lang="sk-SK" sz="3000" i="1" dirty="0" err="1">
                <a:latin typeface="Abadi" panose="020B0604020104020204" pitchFamily="34" charset="0"/>
              </a:rPr>
              <a:t>j‘ai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encore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du</a:t>
            </a:r>
            <a:r>
              <a:rPr lang="sk-SK" sz="3000" b="1" i="1" dirty="0">
                <a:solidFill>
                  <a:srgbClr val="0000FF"/>
                </a:solidFill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travail</a:t>
            </a:r>
            <a:r>
              <a:rPr lang="sk-SK" sz="3000" i="1" dirty="0">
                <a:latin typeface="Abadi" panose="020B0604020104020204" pitchFamily="34" charset="0"/>
              </a:rPr>
              <a:t>.</a:t>
            </a:r>
            <a:r>
              <a:rPr lang="sk-SK" sz="3000" dirty="0">
                <a:latin typeface="Abadi" panose="020B0604020104020204" pitchFamily="34" charset="0"/>
              </a:rPr>
              <a:t>	</a:t>
            </a:r>
            <a:r>
              <a:rPr lang="sk-SK" sz="3000" i="1" dirty="0">
                <a:latin typeface="Abadi" panose="020B0604020104020204" pitchFamily="34" charset="0"/>
              </a:rPr>
              <a:t>(</a:t>
            </a:r>
            <a:r>
              <a:rPr lang="sk-SK" sz="3000" i="1" dirty="0" err="1">
                <a:latin typeface="Abadi" panose="020B0604020104020204" pitchFamily="34" charset="0"/>
              </a:rPr>
              <a:t>Ospraedlňte</a:t>
            </a:r>
            <a:r>
              <a:rPr lang="sk-SK" sz="3000" i="1" dirty="0">
                <a:latin typeface="Abadi" panose="020B0604020104020204" pitchFamily="34" charset="0"/>
              </a:rPr>
              <a:t> ma, mám</a:t>
            </a:r>
          </a:p>
          <a:p>
            <a:pPr marL="0" indent="0">
              <a:buNone/>
            </a:pPr>
            <a:r>
              <a:rPr lang="sk-SK" sz="3000" i="1" dirty="0">
                <a:latin typeface="Abadi" panose="020B0604020104020204" pitchFamily="34" charset="0"/>
              </a:rPr>
              <a:t>							ešte (nejakú) prácu.)</a:t>
            </a: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- </a:t>
            </a:r>
            <a:r>
              <a:rPr lang="sk-SK" sz="3000" b="1" dirty="0">
                <a:latin typeface="Abadi" panose="020B0604020104020204" pitchFamily="34" charset="0"/>
              </a:rPr>
              <a:t>atmosférické javy</a:t>
            </a:r>
          </a:p>
          <a:p>
            <a:pPr marL="0" indent="0">
              <a:buNone/>
            </a:pPr>
            <a:r>
              <a:rPr lang="sk-SK" sz="3000" i="1" dirty="0">
                <a:latin typeface="Abadi" panose="020B0604020104020204" pitchFamily="34" charset="0"/>
              </a:rPr>
              <a:t>  </a:t>
            </a:r>
            <a:r>
              <a:rPr lang="sk-SK" sz="3000" i="1" dirty="0" err="1">
                <a:latin typeface="Abadi" panose="020B0604020104020204" pitchFamily="34" charset="0"/>
              </a:rPr>
              <a:t>Il</a:t>
            </a:r>
            <a:r>
              <a:rPr lang="sk-SK" sz="3000" i="1" dirty="0">
                <a:latin typeface="Abadi" panose="020B0604020104020204" pitchFamily="34" charset="0"/>
              </a:rPr>
              <a:t> y a 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du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soleil</a:t>
            </a:r>
            <a:r>
              <a:rPr lang="sk-SK" sz="3000" i="1" dirty="0">
                <a:latin typeface="Abadi" panose="020B0604020104020204" pitchFamily="34" charset="0"/>
              </a:rPr>
              <a:t>.			(Svieti slnko.)</a:t>
            </a:r>
          </a:p>
          <a:p>
            <a:pPr marL="0" indent="0">
              <a:buNone/>
            </a:pPr>
            <a:r>
              <a:rPr lang="sk-SK" sz="3000" i="1" dirty="0">
                <a:latin typeface="Abadi" panose="020B0604020104020204" pitchFamily="34" charset="0"/>
              </a:rPr>
              <a:t>  </a:t>
            </a:r>
            <a:r>
              <a:rPr lang="sk-SK" sz="3000" i="1" dirty="0" err="1">
                <a:latin typeface="Abadi" panose="020B0604020104020204" pitchFamily="34" charset="0"/>
              </a:rPr>
              <a:t>Il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fait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du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vent</a:t>
            </a:r>
            <a:r>
              <a:rPr lang="sk-SK" sz="3000" i="1" dirty="0">
                <a:latin typeface="Abadi" panose="020B0604020104020204" pitchFamily="34" charset="0"/>
              </a:rPr>
              <a:t>.			(Fúka vietor.)</a:t>
            </a:r>
            <a:r>
              <a:rPr lang="sk-SK" sz="3000" dirty="0">
                <a:latin typeface="Abadi" panose="020B0604020104020204" pitchFamily="34" charset="0"/>
              </a:rPr>
              <a:t>	</a:t>
            </a: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                                                             	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		                                               		</a:t>
            </a:r>
            <a:endParaRPr lang="fr-FR" sz="3000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7097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NULOVÝ ČLEN </a:t>
            </a:r>
            <a:br>
              <a:rPr lang="sk-SK" sz="4000" b="1" u="sng" dirty="0">
                <a:solidFill>
                  <a:srgbClr val="0000FF"/>
                </a:solidFill>
                <a:latin typeface="Arial Black" panose="020B0A04020102020204" pitchFamily="34" charset="0"/>
              </a:rPr>
            </a:br>
            <a:r>
              <a:rPr lang="sk-SK" sz="40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(VYNECHÁVANIE ČLENA)</a:t>
            </a:r>
            <a:endParaRPr lang="fr-FR" sz="40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3000" b="1" dirty="0">
                <a:latin typeface="Abadi" panose="020B0604020104020204" pitchFamily="34" charset="0"/>
              </a:rPr>
              <a:t>nadpisy, názvy kníh, obchodov</a:t>
            </a:r>
            <a:br>
              <a:rPr lang="sk-SK" sz="3000" dirty="0">
                <a:latin typeface="Abadi" panose="020B0604020104020204" pitchFamily="34" charset="0"/>
              </a:rPr>
            </a:br>
            <a:r>
              <a:rPr lang="sk-SK" sz="3000" i="1" dirty="0" err="1">
                <a:latin typeface="Abadi" panose="020B0604020104020204" pitchFamily="34" charset="0"/>
              </a:rPr>
              <a:t>Résumé</a:t>
            </a:r>
            <a:r>
              <a:rPr lang="sk-SK" sz="3000" i="1" dirty="0">
                <a:latin typeface="Abadi" panose="020B0604020104020204" pitchFamily="34" charset="0"/>
              </a:rPr>
              <a:t>, </a:t>
            </a:r>
            <a:r>
              <a:rPr lang="sk-SK" sz="3000" i="1" dirty="0" err="1">
                <a:latin typeface="Abadi" panose="020B0604020104020204" pitchFamily="34" charset="0"/>
              </a:rPr>
              <a:t>Bel-Ami</a:t>
            </a:r>
            <a:r>
              <a:rPr lang="sk-SK" sz="3000" i="1" dirty="0">
                <a:latin typeface="Abadi" panose="020B0604020104020204" pitchFamily="34" charset="0"/>
              </a:rPr>
              <a:t>, </a:t>
            </a:r>
            <a:r>
              <a:rPr lang="sk-SK" sz="3000" i="1" dirty="0" err="1">
                <a:latin typeface="Abadi" panose="020B0604020104020204" pitchFamily="34" charset="0"/>
              </a:rPr>
              <a:t>Pâtisserie</a:t>
            </a:r>
            <a:r>
              <a:rPr lang="sk-SK" sz="3000" dirty="0">
                <a:latin typeface="Abadi" panose="020B0604020104020204" pitchFamily="34" charset="0"/>
              </a:rPr>
              <a:t>	</a:t>
            </a:r>
          </a:p>
          <a:p>
            <a:r>
              <a:rPr lang="sk-SK" sz="3000" dirty="0">
                <a:latin typeface="Abadi" panose="020B0604020104020204" pitchFamily="34" charset="0"/>
              </a:rPr>
              <a:t>v </a:t>
            </a:r>
            <a:r>
              <a:rPr lang="sk-SK" sz="3000" b="1" dirty="0">
                <a:latin typeface="Abadi" panose="020B0604020104020204" pitchFamily="34" charset="0"/>
              </a:rPr>
              <a:t>osloveniach</a:t>
            </a:r>
            <a:r>
              <a:rPr lang="sk-SK" sz="3000" dirty="0">
                <a:latin typeface="Abadi" panose="020B0604020104020204" pitchFamily="34" charset="0"/>
              </a:rPr>
              <a:t>, </a:t>
            </a:r>
            <a:r>
              <a:rPr lang="sk-SK" sz="3000" b="1" dirty="0">
                <a:latin typeface="Abadi" panose="020B0604020104020204" pitchFamily="34" charset="0"/>
              </a:rPr>
              <a:t>zvolaniach</a:t>
            </a:r>
            <a:r>
              <a:rPr lang="sk-SK" sz="3000" dirty="0">
                <a:latin typeface="Abadi" panose="020B0604020104020204" pitchFamily="34" charset="0"/>
              </a:rPr>
              <a:t> a </a:t>
            </a:r>
            <a:r>
              <a:rPr lang="sk-SK" sz="3000" b="1" dirty="0">
                <a:latin typeface="Abadi" panose="020B0604020104020204" pitchFamily="34" charset="0"/>
              </a:rPr>
              <a:t>rozkazoch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</a:t>
            </a:r>
            <a:r>
              <a:rPr lang="sk-SK" sz="3000" i="1" dirty="0" err="1">
                <a:latin typeface="Abadi" panose="020B0604020104020204" pitchFamily="34" charset="0"/>
              </a:rPr>
              <a:t>Mesdames</a:t>
            </a:r>
            <a:r>
              <a:rPr lang="sk-SK" sz="3000" i="1" dirty="0">
                <a:latin typeface="Abadi" panose="020B0604020104020204" pitchFamily="34" charset="0"/>
              </a:rPr>
              <a:t> et </a:t>
            </a:r>
            <a:r>
              <a:rPr lang="sk-SK" sz="3000" i="1" dirty="0" err="1">
                <a:latin typeface="Abadi" panose="020B0604020104020204" pitchFamily="34" charset="0"/>
              </a:rPr>
              <a:t>messieurs</a:t>
            </a:r>
            <a:r>
              <a:rPr lang="sk-SK" sz="3000" i="1" dirty="0">
                <a:latin typeface="Abadi" panose="020B0604020104020204" pitchFamily="34" charset="0"/>
              </a:rPr>
              <a:t>, </a:t>
            </a:r>
            <a:r>
              <a:rPr lang="sk-SK" sz="3000" i="1" dirty="0" err="1">
                <a:latin typeface="Abadi" panose="020B0604020104020204" pitchFamily="34" charset="0"/>
              </a:rPr>
              <a:t>attention</a:t>
            </a:r>
            <a:r>
              <a:rPr lang="sk-SK" sz="3000" i="1" dirty="0">
                <a:latin typeface="Abadi" panose="020B0604020104020204" pitchFamily="34" charset="0"/>
              </a:rPr>
              <a:t> !</a:t>
            </a:r>
          </a:p>
          <a:p>
            <a:r>
              <a:rPr lang="sk-SK" sz="3000" b="1" dirty="0">
                <a:latin typeface="Abadi" panose="020B0604020104020204" pitchFamily="34" charset="0"/>
              </a:rPr>
              <a:t>vymenúvanie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</a:t>
            </a:r>
            <a:r>
              <a:rPr lang="sk-SK" sz="3000" i="1" dirty="0" err="1">
                <a:latin typeface="Abadi" panose="020B0604020104020204" pitchFamily="34" charset="0"/>
              </a:rPr>
              <a:t>Nous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offrons</a:t>
            </a:r>
            <a:r>
              <a:rPr lang="sk-SK" sz="3000" i="1" dirty="0">
                <a:latin typeface="Abadi" panose="020B0604020104020204" pitchFamily="34" charset="0"/>
              </a:rPr>
              <a:t>: </a:t>
            </a:r>
            <a:r>
              <a:rPr lang="sk-SK" sz="3000" i="1" dirty="0" err="1">
                <a:latin typeface="Abadi" panose="020B0604020104020204" pitchFamily="34" charset="0"/>
              </a:rPr>
              <a:t>pommes</a:t>
            </a:r>
            <a:r>
              <a:rPr lang="sk-SK" sz="3000" i="1" dirty="0">
                <a:latin typeface="Abadi" panose="020B0604020104020204" pitchFamily="34" charset="0"/>
              </a:rPr>
              <a:t>, </a:t>
            </a:r>
            <a:r>
              <a:rPr lang="sk-SK" sz="3000" i="1" dirty="0" err="1">
                <a:latin typeface="Abadi" panose="020B0604020104020204" pitchFamily="34" charset="0"/>
              </a:rPr>
              <a:t>poires</a:t>
            </a:r>
            <a:r>
              <a:rPr lang="sk-SK" sz="3000" i="1" dirty="0">
                <a:latin typeface="Abadi" panose="020B0604020104020204" pitchFamily="34" charset="0"/>
              </a:rPr>
              <a:t>, </a:t>
            </a:r>
            <a:r>
              <a:rPr lang="sk-SK" sz="3000" i="1" dirty="0" err="1">
                <a:latin typeface="Abadi" panose="020B0604020104020204" pitchFamily="34" charset="0"/>
              </a:rPr>
              <a:t>oranges</a:t>
            </a:r>
            <a:r>
              <a:rPr lang="sk-SK" sz="3000" i="1" dirty="0">
                <a:latin typeface="Abadi" panose="020B0604020104020204" pitchFamily="34" charset="0"/>
              </a:rPr>
              <a:t>...</a:t>
            </a:r>
          </a:p>
          <a:p>
            <a:r>
              <a:rPr lang="sk-SK" sz="3000" b="1" dirty="0">
                <a:latin typeface="Abadi" panose="020B0604020104020204" pitchFamily="34" charset="0"/>
              </a:rPr>
              <a:t>ustálené slovné spojenia</a:t>
            </a:r>
            <a:r>
              <a:rPr lang="sk-SK" sz="3000" dirty="0">
                <a:latin typeface="Abadi" panose="020B0604020104020204" pitchFamily="34" charset="0"/>
              </a:rPr>
              <a:t>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</a:t>
            </a:r>
            <a:r>
              <a:rPr lang="sk-SK" sz="3000" i="1" dirty="0" err="1">
                <a:latin typeface="Abadi" panose="020B0604020104020204" pitchFamily="34" charset="0"/>
              </a:rPr>
              <a:t>avoir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faim</a:t>
            </a:r>
            <a:r>
              <a:rPr lang="sk-SK" sz="3000" i="1" dirty="0">
                <a:latin typeface="Abadi" panose="020B0604020104020204" pitchFamily="34" charset="0"/>
              </a:rPr>
              <a:t> (byť hladný), </a:t>
            </a:r>
            <a:r>
              <a:rPr lang="sk-SK" sz="3000" i="1" dirty="0" err="1">
                <a:latin typeface="Abadi" panose="020B0604020104020204" pitchFamily="34" charset="0"/>
              </a:rPr>
              <a:t>perdre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pied</a:t>
            </a:r>
            <a:r>
              <a:rPr lang="sk-SK" sz="3000" i="1" dirty="0">
                <a:latin typeface="Abadi" panose="020B0604020104020204" pitchFamily="34" charset="0"/>
              </a:rPr>
              <a:t> (stratiť pôdu pod nohami),  </a:t>
            </a:r>
          </a:p>
          <a:p>
            <a:pPr marL="0" indent="0">
              <a:buNone/>
            </a:pPr>
            <a:r>
              <a:rPr lang="sk-SK" sz="3000" i="1" dirty="0">
                <a:latin typeface="Abadi" panose="020B0604020104020204" pitchFamily="34" charset="0"/>
              </a:rPr>
              <a:t>  </a:t>
            </a:r>
            <a:r>
              <a:rPr lang="sk-SK" sz="3000" i="1" dirty="0" err="1">
                <a:latin typeface="Abadi" panose="020B0604020104020204" pitchFamily="34" charset="0"/>
              </a:rPr>
              <a:t>rendre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visite</a:t>
            </a:r>
            <a:r>
              <a:rPr lang="sk-SK" sz="3000" i="1" dirty="0">
                <a:latin typeface="Abadi" panose="020B0604020104020204" pitchFamily="34" charset="0"/>
              </a:rPr>
              <a:t> (navštíviť)</a:t>
            </a:r>
            <a:r>
              <a:rPr lang="sk-SK" sz="3000" dirty="0">
                <a:latin typeface="Abadi" panose="020B0604020104020204" pitchFamily="34" charset="0"/>
              </a:rPr>
              <a:t>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                                                             	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		                                               		</a:t>
            </a:r>
            <a:endParaRPr lang="fr-FR" sz="3000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8207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NULOVÝ ČLEN</a:t>
            </a:r>
            <a:endParaRPr lang="fr-FR" sz="40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3000" b="1" dirty="0">
                <a:latin typeface="Abadi" panose="020B0604020104020204" pitchFamily="34" charset="0"/>
              </a:rPr>
              <a:t>po predložkách: à, </a:t>
            </a:r>
            <a:r>
              <a:rPr lang="sk-SK" sz="3000" b="1" dirty="0" err="1">
                <a:latin typeface="Abadi" panose="020B0604020104020204" pitchFamily="34" charset="0"/>
              </a:rPr>
              <a:t>en</a:t>
            </a:r>
            <a:r>
              <a:rPr lang="sk-SK" sz="3000" b="1" dirty="0">
                <a:latin typeface="Abadi" panose="020B0604020104020204" pitchFamily="34" charset="0"/>
              </a:rPr>
              <a:t>, </a:t>
            </a:r>
            <a:r>
              <a:rPr lang="sk-SK" sz="3000" b="1" dirty="0" err="1">
                <a:latin typeface="Abadi" panose="020B0604020104020204" pitchFamily="34" charset="0"/>
              </a:rPr>
              <a:t>sans</a:t>
            </a:r>
            <a:r>
              <a:rPr lang="sk-SK" sz="3000" b="1" dirty="0">
                <a:latin typeface="Abadi" panose="020B0604020104020204" pitchFamily="34" charset="0"/>
              </a:rPr>
              <a:t>, par, </a:t>
            </a:r>
            <a:r>
              <a:rPr lang="sk-SK" sz="3000" b="1" dirty="0" err="1">
                <a:latin typeface="Abadi" panose="020B0604020104020204" pitchFamily="34" charset="0"/>
              </a:rPr>
              <a:t>avec</a:t>
            </a:r>
            <a:endParaRPr lang="sk-SK" sz="3000" b="1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</a:t>
            </a:r>
            <a:r>
              <a:rPr lang="sk-SK" sz="3000" i="1" dirty="0" err="1">
                <a:latin typeface="Abadi" panose="020B0604020104020204" pitchFamily="34" charset="0"/>
              </a:rPr>
              <a:t>moulin</a:t>
            </a:r>
            <a:r>
              <a:rPr lang="sk-SK" sz="3000" i="1" dirty="0">
                <a:latin typeface="Abadi" panose="020B0604020104020204" pitchFamily="34" charset="0"/>
              </a:rPr>
              <a:t> à </a:t>
            </a:r>
            <a:r>
              <a:rPr lang="sk-SK" sz="3000" i="1" dirty="0" err="1">
                <a:latin typeface="Abadi" panose="020B0604020104020204" pitchFamily="34" charset="0"/>
              </a:rPr>
              <a:t>café</a:t>
            </a:r>
            <a:r>
              <a:rPr lang="sk-SK" sz="3000" i="1" dirty="0">
                <a:latin typeface="Abadi" panose="020B0604020104020204" pitchFamily="34" charset="0"/>
              </a:rPr>
              <a:t>	(mlynček na kávu)</a:t>
            </a:r>
          </a:p>
          <a:p>
            <a:pPr marL="0" indent="0">
              <a:buNone/>
            </a:pPr>
            <a:r>
              <a:rPr lang="sk-SK" sz="3000" i="1" dirty="0">
                <a:latin typeface="Abadi" panose="020B0604020104020204" pitchFamily="34" charset="0"/>
              </a:rPr>
              <a:t>  </a:t>
            </a:r>
            <a:r>
              <a:rPr lang="sk-SK" sz="3000" i="1" dirty="0" err="1">
                <a:latin typeface="Abadi" panose="020B0604020104020204" pitchFamily="34" charset="0"/>
              </a:rPr>
              <a:t>en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avion</a:t>
            </a:r>
            <a:r>
              <a:rPr lang="sk-SK" sz="3000" i="1" dirty="0">
                <a:latin typeface="Abadi" panose="020B0604020104020204" pitchFamily="34" charset="0"/>
              </a:rPr>
              <a:t>		(lietadlom)</a:t>
            </a:r>
          </a:p>
          <a:p>
            <a:pPr marL="0" indent="0">
              <a:buNone/>
            </a:pPr>
            <a:r>
              <a:rPr lang="sk-SK" sz="3000" i="1" dirty="0">
                <a:latin typeface="Abadi" panose="020B0604020104020204" pitchFamily="34" charset="0"/>
              </a:rPr>
              <a:t>  </a:t>
            </a:r>
            <a:r>
              <a:rPr lang="sk-SK" sz="3000" i="1" dirty="0" err="1">
                <a:latin typeface="Abadi" panose="020B0604020104020204" pitchFamily="34" charset="0"/>
              </a:rPr>
              <a:t>sans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argent</a:t>
            </a:r>
            <a:r>
              <a:rPr lang="sk-SK" sz="3000" i="1" dirty="0">
                <a:latin typeface="Abadi" panose="020B0604020104020204" pitchFamily="34" charset="0"/>
              </a:rPr>
              <a:t>	(bez peňazí)</a:t>
            </a:r>
          </a:p>
          <a:p>
            <a:pPr marL="0" indent="0">
              <a:buNone/>
            </a:pPr>
            <a:r>
              <a:rPr lang="sk-SK" sz="3000" i="1" dirty="0">
                <a:latin typeface="Abadi" panose="020B0604020104020204" pitchFamily="34" charset="0"/>
              </a:rPr>
              <a:t>  par </a:t>
            </a:r>
            <a:r>
              <a:rPr lang="sk-SK" sz="3000" i="1" dirty="0" err="1">
                <a:latin typeface="Abadi" panose="020B0604020104020204" pitchFamily="34" charset="0"/>
              </a:rPr>
              <a:t>hasard</a:t>
            </a:r>
            <a:r>
              <a:rPr lang="sk-SK" sz="3000" i="1" dirty="0">
                <a:latin typeface="Abadi" panose="020B0604020104020204" pitchFamily="34" charset="0"/>
              </a:rPr>
              <a:t>	(náhodou)	</a:t>
            </a: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r>
              <a:rPr lang="sk-SK" sz="3000" b="1" dirty="0">
                <a:latin typeface="Abadi" panose="020B0604020104020204" pitchFamily="34" charset="0"/>
              </a:rPr>
              <a:t>po predložke de</a:t>
            </a:r>
            <a:r>
              <a:rPr lang="sk-SK" sz="3000" dirty="0">
                <a:latin typeface="Abadi" panose="020B0604020104020204" pitchFamily="34" charset="0"/>
              </a:rPr>
              <a:t>, ak má podstatné meno funkciu prívlastku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</a:t>
            </a:r>
            <a:r>
              <a:rPr lang="sk-SK" sz="3000" i="1" dirty="0" err="1">
                <a:latin typeface="Abadi" panose="020B0604020104020204" pitchFamily="34" charset="0"/>
              </a:rPr>
              <a:t>chambre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d‘enfants</a:t>
            </a:r>
            <a:r>
              <a:rPr lang="sk-SK" sz="3000" i="1" dirty="0">
                <a:latin typeface="Abadi" panose="020B0604020104020204" pitchFamily="34" charset="0"/>
              </a:rPr>
              <a:t>	(detská izba)</a:t>
            </a:r>
            <a:r>
              <a:rPr lang="sk-SK" sz="3000" dirty="0">
                <a:latin typeface="Abadi" panose="020B0604020104020204" pitchFamily="34" charset="0"/>
              </a:rPr>
              <a:t>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                                                             	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		                                               		</a:t>
            </a:r>
            <a:endParaRPr lang="fr-FR" sz="3000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8751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NULOVÝ ČLEN</a:t>
            </a:r>
            <a:endParaRPr lang="fr-FR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3000" b="1" dirty="0">
                <a:latin typeface="Abadi" panose="020B0604020104020204" pitchFamily="34" charset="0"/>
              </a:rPr>
              <a:t>výrazy množstva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</a:t>
            </a:r>
            <a:r>
              <a:rPr lang="sk-SK" sz="3000" i="1" dirty="0" err="1">
                <a:latin typeface="Abadi" panose="020B0604020104020204" pitchFamily="34" charset="0"/>
              </a:rPr>
              <a:t>beaucoup</a:t>
            </a:r>
            <a:r>
              <a:rPr lang="sk-SK" sz="3000" i="1" dirty="0">
                <a:latin typeface="Abadi" panose="020B0604020104020204" pitchFamily="34" charset="0"/>
              </a:rPr>
              <a:t> de </a:t>
            </a:r>
            <a:r>
              <a:rPr lang="sk-SK" sz="3000" i="1" dirty="0" err="1">
                <a:latin typeface="Abadi" panose="020B0604020104020204" pitchFamily="34" charset="0"/>
              </a:rPr>
              <a:t>sucre</a:t>
            </a:r>
            <a:r>
              <a:rPr lang="sk-SK" sz="3000" i="1" dirty="0">
                <a:latin typeface="Abadi" panose="020B0604020104020204" pitchFamily="34" charset="0"/>
              </a:rPr>
              <a:t>	(veľa cukru)</a:t>
            </a:r>
          </a:p>
          <a:p>
            <a:pPr marL="0" indent="0">
              <a:buNone/>
            </a:pPr>
            <a:r>
              <a:rPr lang="sk-SK" sz="3000" i="1" dirty="0">
                <a:latin typeface="Abadi" panose="020B0604020104020204" pitchFamily="34" charset="0"/>
              </a:rPr>
              <a:t>  </a:t>
            </a:r>
            <a:r>
              <a:rPr lang="sk-SK" sz="3000" i="1" dirty="0" err="1">
                <a:latin typeface="Abadi" panose="020B0604020104020204" pitchFamily="34" charset="0"/>
              </a:rPr>
              <a:t>un</a:t>
            </a:r>
            <a:r>
              <a:rPr lang="sk-SK" sz="3000" i="1" dirty="0">
                <a:latin typeface="Abadi" panose="020B0604020104020204" pitchFamily="34" charset="0"/>
              </a:rPr>
              <a:t> litre de </a:t>
            </a:r>
            <a:r>
              <a:rPr lang="sk-SK" sz="3000" i="1" dirty="0" err="1">
                <a:latin typeface="Abadi" panose="020B0604020104020204" pitchFamily="34" charset="0"/>
              </a:rPr>
              <a:t>lait</a:t>
            </a:r>
            <a:r>
              <a:rPr lang="sk-SK" sz="3000" i="1" dirty="0">
                <a:latin typeface="Abadi" panose="020B0604020104020204" pitchFamily="34" charset="0"/>
              </a:rPr>
              <a:t>		(liter mlieka)</a:t>
            </a:r>
            <a:r>
              <a:rPr lang="sk-SK" sz="3000" dirty="0">
                <a:latin typeface="Abadi" panose="020B0604020104020204" pitchFamily="34" charset="0"/>
              </a:rPr>
              <a:t>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                                                             	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		                                               		</a:t>
            </a:r>
            <a:endParaRPr lang="fr-FR" sz="3000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8696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CONJUGAISON DES VERBES DU PREMIER GROUPE</a:t>
            </a:r>
            <a:endParaRPr lang="fr-FR" sz="40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3000" b="1" dirty="0">
                <a:solidFill>
                  <a:srgbClr val="0000FF"/>
                </a:solidFill>
                <a:latin typeface="Abadi" panose="020B0604020104020204" pitchFamily="34" charset="0"/>
              </a:rPr>
              <a:t>slovesá 1. triedy</a:t>
            </a:r>
            <a:r>
              <a:rPr lang="sk-SK" sz="3000" dirty="0">
                <a:latin typeface="Abadi" panose="020B0604020104020204" pitchFamily="34" charset="0"/>
              </a:rPr>
              <a:t> sú slovesá, ktorých koncovka v infinitíve končí na </a:t>
            </a:r>
            <a:r>
              <a:rPr lang="sk-SK" sz="3000" b="1" dirty="0">
                <a:solidFill>
                  <a:srgbClr val="0000FF"/>
                </a:solidFill>
                <a:latin typeface="Abadi" panose="020B0604020104020204" pitchFamily="34" charset="0"/>
              </a:rPr>
              <a:t>-</a:t>
            </a:r>
            <a:r>
              <a:rPr lang="sk-SK" sz="3000" b="1" dirty="0" err="1">
                <a:solidFill>
                  <a:srgbClr val="0000FF"/>
                </a:solidFill>
                <a:latin typeface="Abadi" panose="020B0604020104020204" pitchFamily="34" charset="0"/>
              </a:rPr>
              <a:t>er</a:t>
            </a:r>
            <a:r>
              <a:rPr lang="sk-SK" sz="3000" b="1" dirty="0">
                <a:solidFill>
                  <a:srgbClr val="0000FF"/>
                </a:solidFill>
                <a:latin typeface="Abadi" panose="020B0604020104020204" pitchFamily="34" charset="0"/>
              </a:rPr>
              <a:t> </a:t>
            </a:r>
            <a:r>
              <a:rPr lang="sk-SK" sz="3000" dirty="0">
                <a:latin typeface="Abadi" panose="020B0604020104020204" pitchFamily="34" charset="0"/>
              </a:rPr>
              <a:t>(90% slovies)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</a:t>
            </a:r>
            <a:r>
              <a:rPr lang="sk-SK" sz="3000" b="1" i="1" dirty="0" err="1">
                <a:latin typeface="Abadi" panose="020B0604020104020204" pitchFamily="34" charset="0"/>
              </a:rPr>
              <a:t>parl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er</a:t>
            </a:r>
            <a:r>
              <a:rPr lang="sk-SK" sz="3000" i="1" dirty="0">
                <a:latin typeface="Abadi" panose="020B0604020104020204" pitchFamily="34" charset="0"/>
              </a:rPr>
              <a:t> (hovoriť), </a:t>
            </a:r>
            <a:r>
              <a:rPr lang="sk-SK" sz="3000" b="1" i="1" dirty="0" err="1">
                <a:latin typeface="Abadi" panose="020B0604020104020204" pitchFamily="34" charset="0"/>
              </a:rPr>
              <a:t>aim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er</a:t>
            </a:r>
            <a:r>
              <a:rPr lang="sk-SK" sz="3000" i="1" dirty="0">
                <a:latin typeface="Abadi" panose="020B0604020104020204" pitchFamily="34" charset="0"/>
              </a:rPr>
              <a:t> (mať rád), </a:t>
            </a:r>
            <a:r>
              <a:rPr lang="sk-SK" sz="3000" b="1" i="1" dirty="0" err="1">
                <a:latin typeface="Abadi" panose="020B0604020104020204" pitchFamily="34" charset="0"/>
              </a:rPr>
              <a:t>oubli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er</a:t>
            </a:r>
            <a:r>
              <a:rPr lang="sk-SK" sz="3000" i="1" dirty="0">
                <a:latin typeface="Abadi" panose="020B0604020104020204" pitchFamily="34" charset="0"/>
              </a:rPr>
              <a:t> (zabudnúť), </a:t>
            </a:r>
            <a:r>
              <a:rPr lang="sk-SK" sz="3000" b="1" i="1" dirty="0" err="1">
                <a:latin typeface="Abadi" panose="020B0604020104020204" pitchFamily="34" charset="0"/>
              </a:rPr>
              <a:t>commenc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er</a:t>
            </a:r>
            <a:r>
              <a:rPr lang="sk-SK" sz="3000" i="1" dirty="0">
                <a:solidFill>
                  <a:srgbClr val="0000FF"/>
                </a:solidFill>
                <a:latin typeface="Abadi" panose="020B0604020104020204" pitchFamily="34" charset="0"/>
              </a:rPr>
              <a:t> </a:t>
            </a:r>
            <a:r>
              <a:rPr lang="sk-SK" sz="3000" i="1" dirty="0">
                <a:latin typeface="Abadi" panose="020B0604020104020204" pitchFamily="34" charset="0"/>
              </a:rPr>
              <a:t>(začať), </a:t>
            </a:r>
            <a:r>
              <a:rPr lang="sk-SK" sz="3000" b="1" i="1" dirty="0" err="1">
                <a:latin typeface="Abadi" panose="020B0604020104020204" pitchFamily="34" charset="0"/>
              </a:rPr>
              <a:t>regard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er</a:t>
            </a:r>
            <a:r>
              <a:rPr lang="sk-SK" sz="3000" i="1" dirty="0">
                <a:latin typeface="Abadi" panose="020B0604020104020204" pitchFamily="34" charset="0"/>
              </a:rPr>
              <a:t> (pozerať), </a:t>
            </a:r>
            <a:r>
              <a:rPr lang="sk-SK" sz="3000" b="1" i="1" dirty="0" err="1">
                <a:latin typeface="Abadi" panose="020B0604020104020204" pitchFamily="34" charset="0"/>
              </a:rPr>
              <a:t>écout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er</a:t>
            </a:r>
            <a:r>
              <a:rPr lang="sk-SK" sz="3000" i="1" dirty="0">
                <a:latin typeface="Abadi" panose="020B0604020104020204" pitchFamily="34" charset="0"/>
              </a:rPr>
              <a:t> (počúvať), </a:t>
            </a:r>
            <a:r>
              <a:rPr lang="sk-SK" sz="3000" b="1" i="1" dirty="0" err="1">
                <a:latin typeface="Abadi" panose="020B0604020104020204" pitchFamily="34" charset="0"/>
              </a:rPr>
              <a:t>mang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er</a:t>
            </a:r>
            <a:r>
              <a:rPr lang="sk-SK" sz="3000" i="1" dirty="0">
                <a:solidFill>
                  <a:srgbClr val="0000FF"/>
                </a:solidFill>
                <a:latin typeface="Abadi" panose="020B0604020104020204" pitchFamily="34" charset="0"/>
              </a:rPr>
              <a:t> </a:t>
            </a:r>
            <a:r>
              <a:rPr lang="sk-SK" sz="3000" i="1" dirty="0">
                <a:latin typeface="Abadi" panose="020B0604020104020204" pitchFamily="34" charset="0"/>
              </a:rPr>
              <a:t>(jesť), </a:t>
            </a:r>
            <a:r>
              <a:rPr lang="sk-SK" sz="3000" b="1" i="1" dirty="0" err="1">
                <a:latin typeface="Abadi" panose="020B0604020104020204" pitchFamily="34" charset="0"/>
              </a:rPr>
              <a:t>chant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er</a:t>
            </a:r>
            <a:r>
              <a:rPr lang="sk-SK" sz="3000" i="1" dirty="0">
                <a:latin typeface="Abadi" panose="020B0604020104020204" pitchFamily="34" charset="0"/>
              </a:rPr>
              <a:t> (spievať), </a:t>
            </a:r>
            <a:r>
              <a:rPr lang="sk-SK" sz="3000" b="1" i="1" dirty="0" err="1">
                <a:latin typeface="Abadi" panose="020B0604020104020204" pitchFamily="34" charset="0"/>
              </a:rPr>
              <a:t>dans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er</a:t>
            </a:r>
            <a:r>
              <a:rPr lang="sk-SK" sz="3000" i="1" dirty="0">
                <a:latin typeface="Abadi" panose="020B0604020104020204" pitchFamily="34" charset="0"/>
              </a:rPr>
              <a:t> (tancovať) ...</a:t>
            </a: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b="1" dirty="0">
                <a:solidFill>
                  <a:srgbClr val="FF0000"/>
                </a:solidFill>
                <a:latin typeface="Abadi" panose="020B0604020104020204" pitchFamily="34" charset="0"/>
              </a:rPr>
              <a:t>OKREM </a:t>
            </a:r>
            <a:r>
              <a:rPr lang="sk-SK" sz="3000" dirty="0">
                <a:latin typeface="Abadi" panose="020B0604020104020204" pitchFamily="34" charset="0"/>
              </a:rPr>
              <a:t>slovesa </a:t>
            </a:r>
            <a:r>
              <a:rPr lang="sk-SK" sz="3000" b="1" i="1" dirty="0" err="1">
                <a:latin typeface="Abadi" panose="020B0604020104020204" pitchFamily="34" charset="0"/>
              </a:rPr>
              <a:t>aller</a:t>
            </a:r>
            <a:r>
              <a:rPr lang="sk-SK" sz="3000" i="1" dirty="0">
                <a:latin typeface="Abadi" panose="020B0604020104020204" pitchFamily="34" charset="0"/>
              </a:rPr>
              <a:t> (ísť)</a:t>
            </a:r>
            <a:r>
              <a:rPr lang="sk-SK" sz="3000" dirty="0">
                <a:latin typeface="Abadi" panose="020B0604020104020204" pitchFamily="34" charset="0"/>
              </a:rPr>
              <a:t>, ktoré sa časuje nepravidelne 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                                                             	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		                                               		</a:t>
            </a:r>
            <a:endParaRPr lang="fr-FR" sz="3000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6218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CONJUGAISON DU VERBE </a:t>
            </a:r>
            <a:br>
              <a:rPr lang="sk-SK" sz="4000" b="1" u="sng" dirty="0">
                <a:solidFill>
                  <a:srgbClr val="0000FF"/>
                </a:solidFill>
                <a:latin typeface="Arial Black" panose="020B0A04020102020204" pitchFamily="34" charset="0"/>
              </a:rPr>
            </a:br>
            <a:r>
              <a:rPr lang="fr-FR" sz="4000" dirty="0">
                <a:solidFill>
                  <a:srgbClr val="0000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«</a:t>
            </a:r>
            <a:r>
              <a:rPr lang="sk-SK" sz="4000" dirty="0">
                <a:solidFill>
                  <a:srgbClr val="0000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sk-SK" sz="40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PARLER </a:t>
            </a:r>
            <a:r>
              <a:rPr lang="fr-FR" sz="4000" dirty="0">
                <a:solidFill>
                  <a:srgbClr val="0000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»</a:t>
            </a:r>
            <a:r>
              <a:rPr lang="sk-SK" sz="4000" dirty="0">
                <a:solidFill>
                  <a:srgbClr val="0000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sk-SK" sz="4000" i="1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(</a:t>
            </a:r>
            <a:r>
              <a:rPr lang="sk-SK" sz="4000" i="1" dirty="0" err="1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Présent</a:t>
            </a:r>
            <a:r>
              <a:rPr lang="sk-SK" sz="4000" i="1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= prítomný čas)</a:t>
            </a:r>
            <a:endParaRPr lang="fr-FR" sz="4000" b="1" i="1" u="sng" dirty="0"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3000" b="1" dirty="0">
                <a:latin typeface="Abadi" panose="020B0604020104020204" pitchFamily="34" charset="0"/>
              </a:rPr>
              <a:t>základ slovesa (</a:t>
            </a:r>
            <a:r>
              <a:rPr lang="sk-SK" sz="3000" b="1" dirty="0" err="1">
                <a:latin typeface="Abadi" panose="020B0604020104020204" pitchFamily="34" charset="0"/>
              </a:rPr>
              <a:t>parl</a:t>
            </a:r>
            <a:r>
              <a:rPr lang="sk-SK" sz="3000" b="1" dirty="0">
                <a:latin typeface="Abadi" panose="020B0604020104020204" pitchFamily="34" charset="0"/>
              </a:rPr>
              <a:t>) + koncovky</a:t>
            </a:r>
          </a:p>
          <a:p>
            <a:pPr marL="0" indent="0">
              <a:buNone/>
            </a:pPr>
            <a:endParaRPr lang="sk-SK" sz="3000" b="1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b="1" dirty="0">
                <a:latin typeface="Abadi" panose="020B0604020104020204" pitchFamily="34" charset="0"/>
              </a:rPr>
              <a:t>jednotné č.					množné č.</a:t>
            </a: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4000" b="1" dirty="0">
                <a:solidFill>
                  <a:srgbClr val="0000FF"/>
                </a:solidFill>
                <a:latin typeface="Abadi" panose="020B0604020104020204" pitchFamily="34" charset="0"/>
              </a:rPr>
              <a:t>1.</a:t>
            </a:r>
            <a:r>
              <a:rPr lang="sk-SK" sz="4000" b="1" dirty="0">
                <a:latin typeface="Abadi" panose="020B0604020104020204" pitchFamily="34" charset="0"/>
              </a:rPr>
              <a:t> </a:t>
            </a:r>
            <a:r>
              <a:rPr lang="sk-SK" sz="4000" dirty="0">
                <a:latin typeface="Abadi" panose="020B0604020104020204" pitchFamily="34" charset="0"/>
              </a:rPr>
              <a:t>je </a:t>
            </a:r>
            <a:r>
              <a:rPr lang="sk-SK" sz="4000" dirty="0" err="1">
                <a:latin typeface="Abadi" panose="020B0604020104020204" pitchFamily="34" charset="0"/>
              </a:rPr>
              <a:t>parl</a:t>
            </a:r>
            <a:r>
              <a:rPr lang="sk-SK" sz="4000" b="1" dirty="0">
                <a:solidFill>
                  <a:srgbClr val="0000FF"/>
                </a:solidFill>
                <a:latin typeface="Abadi" panose="020B0604020104020204" pitchFamily="34" charset="0"/>
              </a:rPr>
              <a:t>-e</a:t>
            </a:r>
            <a:r>
              <a:rPr lang="sk-SK" sz="4000" dirty="0">
                <a:latin typeface="Abadi" panose="020B0604020104020204" pitchFamily="34" charset="0"/>
              </a:rPr>
              <a:t>				</a:t>
            </a:r>
            <a:r>
              <a:rPr lang="sk-SK" sz="4000" b="1" dirty="0">
                <a:solidFill>
                  <a:srgbClr val="0000FF"/>
                </a:solidFill>
                <a:latin typeface="Abadi" panose="020B0604020104020204" pitchFamily="34" charset="0"/>
              </a:rPr>
              <a:t>1.</a:t>
            </a:r>
            <a:r>
              <a:rPr lang="sk-SK" sz="4000" dirty="0">
                <a:latin typeface="Abadi" panose="020B0604020104020204" pitchFamily="34" charset="0"/>
              </a:rPr>
              <a:t> </a:t>
            </a:r>
            <a:r>
              <a:rPr lang="sk-SK" sz="4000" dirty="0" err="1">
                <a:latin typeface="Abadi" panose="020B0604020104020204" pitchFamily="34" charset="0"/>
              </a:rPr>
              <a:t>nous</a:t>
            </a:r>
            <a:r>
              <a:rPr lang="sk-SK" sz="4000" dirty="0">
                <a:latin typeface="Abadi" panose="020B0604020104020204" pitchFamily="34" charset="0"/>
              </a:rPr>
              <a:t> </a:t>
            </a:r>
            <a:r>
              <a:rPr lang="sk-SK" sz="4000" dirty="0" err="1">
                <a:latin typeface="Abadi" panose="020B0604020104020204" pitchFamily="34" charset="0"/>
              </a:rPr>
              <a:t>parl</a:t>
            </a:r>
            <a:r>
              <a:rPr lang="sk-SK" sz="4000" b="1" dirty="0" err="1">
                <a:solidFill>
                  <a:srgbClr val="0000FF"/>
                </a:solidFill>
                <a:latin typeface="Abadi" panose="020B0604020104020204" pitchFamily="34" charset="0"/>
              </a:rPr>
              <a:t>-ons</a:t>
            </a:r>
            <a:endParaRPr lang="sk-SK" sz="4000" b="1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4000" b="1" dirty="0">
                <a:solidFill>
                  <a:srgbClr val="0000FF"/>
                </a:solidFill>
                <a:latin typeface="Abadi" panose="020B0604020104020204" pitchFamily="34" charset="0"/>
              </a:rPr>
              <a:t>2.</a:t>
            </a:r>
            <a:r>
              <a:rPr lang="sk-SK" sz="4000" dirty="0">
                <a:latin typeface="Abadi" panose="020B0604020104020204" pitchFamily="34" charset="0"/>
              </a:rPr>
              <a:t> tu </a:t>
            </a:r>
            <a:r>
              <a:rPr lang="sk-SK" sz="4000" dirty="0" err="1">
                <a:latin typeface="Abadi" panose="020B0604020104020204" pitchFamily="34" charset="0"/>
              </a:rPr>
              <a:t>parl</a:t>
            </a:r>
            <a:r>
              <a:rPr lang="sk-SK" sz="4000" b="1" dirty="0">
                <a:solidFill>
                  <a:srgbClr val="0000FF"/>
                </a:solidFill>
                <a:latin typeface="Abadi" panose="020B0604020104020204" pitchFamily="34" charset="0"/>
              </a:rPr>
              <a:t>-es</a:t>
            </a:r>
            <a:r>
              <a:rPr lang="sk-SK" sz="4000" dirty="0">
                <a:latin typeface="Abadi" panose="020B0604020104020204" pitchFamily="34" charset="0"/>
              </a:rPr>
              <a:t>				</a:t>
            </a:r>
            <a:r>
              <a:rPr lang="sk-SK" sz="4000" b="1" dirty="0">
                <a:solidFill>
                  <a:srgbClr val="0000FF"/>
                </a:solidFill>
                <a:latin typeface="Abadi" panose="020B0604020104020204" pitchFamily="34" charset="0"/>
              </a:rPr>
              <a:t>2.</a:t>
            </a:r>
            <a:r>
              <a:rPr lang="sk-SK" sz="4000" dirty="0">
                <a:latin typeface="Abadi" panose="020B0604020104020204" pitchFamily="34" charset="0"/>
              </a:rPr>
              <a:t> </a:t>
            </a:r>
            <a:r>
              <a:rPr lang="sk-SK" sz="4000" dirty="0" err="1">
                <a:latin typeface="Abadi" panose="020B0604020104020204" pitchFamily="34" charset="0"/>
              </a:rPr>
              <a:t>vous</a:t>
            </a:r>
            <a:r>
              <a:rPr lang="sk-SK" sz="4000" dirty="0">
                <a:latin typeface="Abadi" panose="020B0604020104020204" pitchFamily="34" charset="0"/>
              </a:rPr>
              <a:t> </a:t>
            </a:r>
            <a:r>
              <a:rPr lang="sk-SK" sz="4000" dirty="0" err="1">
                <a:latin typeface="Abadi" panose="020B0604020104020204" pitchFamily="34" charset="0"/>
              </a:rPr>
              <a:t>parl</a:t>
            </a:r>
            <a:r>
              <a:rPr lang="sk-SK" sz="4000" b="1" dirty="0" err="1">
                <a:solidFill>
                  <a:srgbClr val="0000FF"/>
                </a:solidFill>
                <a:latin typeface="Abadi" panose="020B0604020104020204" pitchFamily="34" charset="0"/>
              </a:rPr>
              <a:t>-ez</a:t>
            </a:r>
            <a:endParaRPr lang="sk-SK" sz="4000" b="1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4000" b="1" dirty="0">
                <a:solidFill>
                  <a:srgbClr val="0000FF"/>
                </a:solidFill>
                <a:latin typeface="Abadi" panose="020B0604020104020204" pitchFamily="34" charset="0"/>
              </a:rPr>
              <a:t>3.</a:t>
            </a:r>
            <a:r>
              <a:rPr lang="sk-SK" sz="4000" dirty="0">
                <a:latin typeface="Abadi" panose="020B0604020104020204" pitchFamily="34" charset="0"/>
              </a:rPr>
              <a:t> </a:t>
            </a:r>
            <a:r>
              <a:rPr lang="sk-SK" sz="4000" dirty="0" err="1">
                <a:latin typeface="Abadi" panose="020B0604020104020204" pitchFamily="34" charset="0"/>
              </a:rPr>
              <a:t>il</a:t>
            </a:r>
            <a:r>
              <a:rPr lang="sk-SK" sz="4000" dirty="0">
                <a:latin typeface="Abadi" panose="020B0604020104020204" pitchFamily="34" charset="0"/>
              </a:rPr>
              <a:t>/</a:t>
            </a:r>
            <a:r>
              <a:rPr lang="sk-SK" sz="4000" dirty="0" err="1">
                <a:latin typeface="Abadi" panose="020B0604020104020204" pitchFamily="34" charset="0"/>
              </a:rPr>
              <a:t>elle</a:t>
            </a:r>
            <a:r>
              <a:rPr lang="sk-SK" sz="4000" dirty="0">
                <a:latin typeface="Abadi" panose="020B0604020104020204" pitchFamily="34" charset="0"/>
              </a:rPr>
              <a:t>/on </a:t>
            </a:r>
            <a:r>
              <a:rPr lang="sk-SK" sz="4000" dirty="0" err="1">
                <a:latin typeface="Abadi" panose="020B0604020104020204" pitchFamily="34" charset="0"/>
              </a:rPr>
              <a:t>parl</a:t>
            </a:r>
            <a:r>
              <a:rPr lang="sk-SK" sz="4000" b="1" dirty="0">
                <a:solidFill>
                  <a:srgbClr val="0000FF"/>
                </a:solidFill>
                <a:latin typeface="Abadi" panose="020B0604020104020204" pitchFamily="34" charset="0"/>
              </a:rPr>
              <a:t>-e</a:t>
            </a:r>
            <a:r>
              <a:rPr lang="sk-SK" sz="4000" dirty="0">
                <a:latin typeface="Abadi" panose="020B0604020104020204" pitchFamily="34" charset="0"/>
              </a:rPr>
              <a:t>		</a:t>
            </a:r>
            <a:r>
              <a:rPr lang="sk-SK" sz="4000" b="1" dirty="0">
                <a:solidFill>
                  <a:srgbClr val="0000FF"/>
                </a:solidFill>
                <a:latin typeface="Abadi" panose="020B0604020104020204" pitchFamily="34" charset="0"/>
              </a:rPr>
              <a:t>3</a:t>
            </a:r>
            <a:r>
              <a:rPr lang="sk-SK" sz="4000" dirty="0">
                <a:solidFill>
                  <a:srgbClr val="0000FF"/>
                </a:solidFill>
                <a:latin typeface="Abadi" panose="020B0604020104020204" pitchFamily="34" charset="0"/>
              </a:rPr>
              <a:t>.</a:t>
            </a:r>
            <a:r>
              <a:rPr lang="sk-SK" sz="4000" dirty="0">
                <a:latin typeface="Abadi" panose="020B0604020104020204" pitchFamily="34" charset="0"/>
              </a:rPr>
              <a:t> </a:t>
            </a:r>
            <a:r>
              <a:rPr lang="sk-SK" sz="4000" dirty="0" err="1">
                <a:latin typeface="Abadi" panose="020B0604020104020204" pitchFamily="34" charset="0"/>
              </a:rPr>
              <a:t>ils</a:t>
            </a:r>
            <a:r>
              <a:rPr lang="sk-SK" sz="4000" dirty="0">
                <a:latin typeface="Abadi" panose="020B0604020104020204" pitchFamily="34" charset="0"/>
              </a:rPr>
              <a:t>/</a:t>
            </a:r>
            <a:r>
              <a:rPr lang="sk-SK" sz="4000" dirty="0" err="1">
                <a:latin typeface="Abadi" panose="020B0604020104020204" pitchFamily="34" charset="0"/>
              </a:rPr>
              <a:t>elles</a:t>
            </a:r>
            <a:r>
              <a:rPr lang="sk-SK" sz="4000" dirty="0">
                <a:latin typeface="Abadi" panose="020B0604020104020204" pitchFamily="34" charset="0"/>
              </a:rPr>
              <a:t> </a:t>
            </a:r>
            <a:r>
              <a:rPr lang="sk-SK" sz="4000" dirty="0" err="1">
                <a:latin typeface="Abadi" panose="020B0604020104020204" pitchFamily="34" charset="0"/>
              </a:rPr>
              <a:t>parl</a:t>
            </a:r>
            <a:r>
              <a:rPr lang="sk-SK" sz="4000" b="1" dirty="0" err="1">
                <a:solidFill>
                  <a:srgbClr val="0000FF"/>
                </a:solidFill>
                <a:latin typeface="Abadi" panose="020B0604020104020204" pitchFamily="34" charset="0"/>
              </a:rPr>
              <a:t>-ent</a:t>
            </a:r>
            <a:endParaRPr lang="sk-SK" sz="4000" b="1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                                                             	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		                                               		</a:t>
            </a:r>
            <a:endParaRPr lang="fr-FR" sz="3000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1315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4791"/>
            <a:ext cx="10515600" cy="5592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000" b="1" u="sng" dirty="0">
                <a:solidFill>
                  <a:srgbClr val="0000FF"/>
                </a:solidFill>
                <a:latin typeface="Abadi" panose="020B0604020104020204" pitchFamily="34" charset="0"/>
              </a:rPr>
              <a:t>REGARDER</a:t>
            </a:r>
          </a:p>
          <a:p>
            <a:pPr marL="0" indent="0">
              <a:buNone/>
            </a:pPr>
            <a:r>
              <a:rPr lang="sk-SK" sz="3000" b="1" dirty="0">
                <a:latin typeface="Abadi" panose="020B0604020104020204" pitchFamily="34" charset="0"/>
              </a:rPr>
              <a:t>jedn. č.					množ. č.</a:t>
            </a:r>
          </a:p>
          <a:p>
            <a:pPr marL="0" indent="0">
              <a:buNone/>
            </a:pPr>
            <a:r>
              <a:rPr lang="sk-SK" sz="3000" b="1" dirty="0">
                <a:solidFill>
                  <a:srgbClr val="0000FF"/>
                </a:solidFill>
                <a:latin typeface="Abadi" panose="020B0604020104020204" pitchFamily="34" charset="0"/>
              </a:rPr>
              <a:t>1.</a:t>
            </a:r>
            <a:r>
              <a:rPr lang="sk-SK" sz="3000" dirty="0">
                <a:latin typeface="Abadi" panose="020B0604020104020204" pitchFamily="34" charset="0"/>
              </a:rPr>
              <a:t> je </a:t>
            </a:r>
            <a:r>
              <a:rPr lang="sk-SK" sz="3000" dirty="0" err="1">
                <a:latin typeface="Abadi" panose="020B0604020104020204" pitchFamily="34" charset="0"/>
              </a:rPr>
              <a:t>regard</a:t>
            </a:r>
            <a:r>
              <a:rPr lang="sk-SK" sz="3000" b="1" dirty="0" err="1">
                <a:solidFill>
                  <a:srgbClr val="0000FF"/>
                </a:solidFill>
                <a:latin typeface="Abadi" panose="020B0604020104020204" pitchFamily="34" charset="0"/>
              </a:rPr>
              <a:t>e</a:t>
            </a:r>
            <a:r>
              <a:rPr lang="sk-SK" sz="3000" dirty="0">
                <a:latin typeface="Abadi" panose="020B0604020104020204" pitchFamily="34" charset="0"/>
              </a:rPr>
              <a:t>				</a:t>
            </a:r>
            <a:r>
              <a:rPr lang="sk-SK" sz="3000" b="1" dirty="0">
                <a:solidFill>
                  <a:srgbClr val="0000FF"/>
                </a:solidFill>
                <a:latin typeface="Abadi" panose="020B0604020104020204" pitchFamily="34" charset="0"/>
              </a:rPr>
              <a:t>1.</a:t>
            </a:r>
            <a:r>
              <a:rPr lang="sk-SK" sz="3000" dirty="0">
                <a:latin typeface="Abadi" panose="020B0604020104020204" pitchFamily="34" charset="0"/>
              </a:rPr>
              <a:t> </a:t>
            </a:r>
            <a:r>
              <a:rPr lang="sk-SK" sz="3000" dirty="0" err="1">
                <a:latin typeface="Abadi" panose="020B0604020104020204" pitchFamily="34" charset="0"/>
              </a:rPr>
              <a:t>nous</a:t>
            </a:r>
            <a:r>
              <a:rPr lang="sk-SK" sz="3000" dirty="0">
                <a:latin typeface="Abadi" panose="020B0604020104020204" pitchFamily="34" charset="0"/>
              </a:rPr>
              <a:t> </a:t>
            </a:r>
            <a:r>
              <a:rPr lang="sk-SK" sz="3000" dirty="0" err="1">
                <a:latin typeface="Abadi" panose="020B0604020104020204" pitchFamily="34" charset="0"/>
              </a:rPr>
              <a:t>regard</a:t>
            </a:r>
            <a:r>
              <a:rPr lang="sk-SK" sz="3000" b="1" dirty="0" err="1">
                <a:solidFill>
                  <a:srgbClr val="0000FF"/>
                </a:solidFill>
                <a:latin typeface="Abadi" panose="020B0604020104020204" pitchFamily="34" charset="0"/>
              </a:rPr>
              <a:t>ons</a:t>
            </a:r>
            <a:endParaRPr lang="sk-SK" sz="3000" b="1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b="1" dirty="0">
                <a:solidFill>
                  <a:srgbClr val="0000FF"/>
                </a:solidFill>
                <a:latin typeface="Abadi" panose="020B0604020104020204" pitchFamily="34" charset="0"/>
              </a:rPr>
              <a:t>2.</a:t>
            </a:r>
            <a:r>
              <a:rPr lang="sk-SK" sz="3000" dirty="0">
                <a:latin typeface="Abadi" panose="020B0604020104020204" pitchFamily="34" charset="0"/>
              </a:rPr>
              <a:t> tu </a:t>
            </a:r>
            <a:r>
              <a:rPr lang="sk-SK" sz="3000" dirty="0" err="1">
                <a:latin typeface="Abadi" panose="020B0604020104020204" pitchFamily="34" charset="0"/>
              </a:rPr>
              <a:t>regard</a:t>
            </a:r>
            <a:r>
              <a:rPr lang="sk-SK" sz="3000" b="1" dirty="0" err="1">
                <a:solidFill>
                  <a:srgbClr val="0000FF"/>
                </a:solidFill>
                <a:latin typeface="Abadi" panose="020B0604020104020204" pitchFamily="34" charset="0"/>
              </a:rPr>
              <a:t>es</a:t>
            </a:r>
            <a:r>
              <a:rPr lang="sk-SK" sz="3000" dirty="0">
                <a:latin typeface="Abadi" panose="020B0604020104020204" pitchFamily="34" charset="0"/>
              </a:rPr>
              <a:t>				</a:t>
            </a:r>
            <a:r>
              <a:rPr lang="sk-SK" sz="3000" b="1" dirty="0">
                <a:solidFill>
                  <a:srgbClr val="0000FF"/>
                </a:solidFill>
                <a:latin typeface="Abadi" panose="020B0604020104020204" pitchFamily="34" charset="0"/>
              </a:rPr>
              <a:t>2.</a:t>
            </a:r>
            <a:r>
              <a:rPr lang="sk-SK" sz="3000" dirty="0">
                <a:latin typeface="Abadi" panose="020B0604020104020204" pitchFamily="34" charset="0"/>
              </a:rPr>
              <a:t> </a:t>
            </a:r>
            <a:r>
              <a:rPr lang="sk-SK" sz="3000" dirty="0" err="1">
                <a:latin typeface="Abadi" panose="020B0604020104020204" pitchFamily="34" charset="0"/>
              </a:rPr>
              <a:t>vous</a:t>
            </a:r>
            <a:r>
              <a:rPr lang="sk-SK" sz="3000" dirty="0">
                <a:latin typeface="Abadi" panose="020B0604020104020204" pitchFamily="34" charset="0"/>
              </a:rPr>
              <a:t> </a:t>
            </a:r>
            <a:r>
              <a:rPr lang="sk-SK" sz="3000" dirty="0" err="1">
                <a:latin typeface="Abadi" panose="020B0604020104020204" pitchFamily="34" charset="0"/>
              </a:rPr>
              <a:t>regard</a:t>
            </a:r>
            <a:r>
              <a:rPr lang="sk-SK" sz="3000" b="1" dirty="0" err="1">
                <a:solidFill>
                  <a:srgbClr val="0000FF"/>
                </a:solidFill>
                <a:latin typeface="Abadi" panose="020B0604020104020204" pitchFamily="34" charset="0"/>
              </a:rPr>
              <a:t>ez</a:t>
            </a:r>
            <a:endParaRPr lang="sk-SK" sz="3000" b="1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b="1" dirty="0">
                <a:solidFill>
                  <a:srgbClr val="0000FF"/>
                </a:solidFill>
                <a:latin typeface="Abadi" panose="020B0604020104020204" pitchFamily="34" charset="0"/>
              </a:rPr>
              <a:t>3.</a:t>
            </a:r>
            <a:r>
              <a:rPr lang="sk-SK" sz="3000" dirty="0">
                <a:latin typeface="Abadi" panose="020B0604020104020204" pitchFamily="34" charset="0"/>
              </a:rPr>
              <a:t> </a:t>
            </a:r>
            <a:r>
              <a:rPr lang="sk-SK" sz="3000" dirty="0" err="1">
                <a:latin typeface="Abadi" panose="020B0604020104020204" pitchFamily="34" charset="0"/>
              </a:rPr>
              <a:t>il</a:t>
            </a:r>
            <a:r>
              <a:rPr lang="sk-SK" sz="3000" dirty="0">
                <a:latin typeface="Abadi" panose="020B0604020104020204" pitchFamily="34" charset="0"/>
              </a:rPr>
              <a:t>/</a:t>
            </a:r>
            <a:r>
              <a:rPr lang="sk-SK" sz="3000" dirty="0" err="1">
                <a:latin typeface="Abadi" panose="020B0604020104020204" pitchFamily="34" charset="0"/>
              </a:rPr>
              <a:t>elle</a:t>
            </a:r>
            <a:r>
              <a:rPr lang="sk-SK" sz="3000" dirty="0">
                <a:latin typeface="Abadi" panose="020B0604020104020204" pitchFamily="34" charset="0"/>
              </a:rPr>
              <a:t>/on </a:t>
            </a:r>
            <a:r>
              <a:rPr lang="sk-SK" sz="3000" dirty="0" err="1">
                <a:latin typeface="Abadi" panose="020B0604020104020204" pitchFamily="34" charset="0"/>
              </a:rPr>
              <a:t>regard</a:t>
            </a:r>
            <a:r>
              <a:rPr lang="sk-SK" sz="3000" b="1" dirty="0" err="1">
                <a:solidFill>
                  <a:srgbClr val="0000FF"/>
                </a:solidFill>
                <a:latin typeface="Abadi" panose="020B0604020104020204" pitchFamily="34" charset="0"/>
              </a:rPr>
              <a:t>e</a:t>
            </a:r>
            <a:r>
              <a:rPr lang="sk-SK" sz="3000" dirty="0">
                <a:latin typeface="Abadi" panose="020B0604020104020204" pitchFamily="34" charset="0"/>
              </a:rPr>
              <a:t>			</a:t>
            </a:r>
            <a:r>
              <a:rPr lang="sk-SK" sz="3000" b="1" dirty="0">
                <a:solidFill>
                  <a:srgbClr val="0000FF"/>
                </a:solidFill>
                <a:latin typeface="Abadi" panose="020B0604020104020204" pitchFamily="34" charset="0"/>
              </a:rPr>
              <a:t>3.</a:t>
            </a:r>
            <a:r>
              <a:rPr lang="sk-SK" sz="3000" dirty="0">
                <a:latin typeface="Abadi" panose="020B0604020104020204" pitchFamily="34" charset="0"/>
              </a:rPr>
              <a:t> </a:t>
            </a:r>
            <a:r>
              <a:rPr lang="sk-SK" sz="3000" dirty="0" err="1">
                <a:latin typeface="Abadi" panose="020B0604020104020204" pitchFamily="34" charset="0"/>
              </a:rPr>
              <a:t>ils</a:t>
            </a:r>
            <a:r>
              <a:rPr lang="sk-SK" sz="3000" dirty="0">
                <a:latin typeface="Abadi" panose="020B0604020104020204" pitchFamily="34" charset="0"/>
              </a:rPr>
              <a:t>/</a:t>
            </a:r>
            <a:r>
              <a:rPr lang="sk-SK" sz="3000" dirty="0" err="1">
                <a:latin typeface="Abadi" panose="020B0604020104020204" pitchFamily="34" charset="0"/>
              </a:rPr>
              <a:t>elles</a:t>
            </a:r>
            <a:r>
              <a:rPr lang="sk-SK" sz="3000" dirty="0">
                <a:latin typeface="Abadi" panose="020B0604020104020204" pitchFamily="34" charset="0"/>
              </a:rPr>
              <a:t> </a:t>
            </a:r>
            <a:r>
              <a:rPr lang="sk-SK" sz="3000" dirty="0" err="1">
                <a:latin typeface="Abadi" panose="020B0604020104020204" pitchFamily="34" charset="0"/>
              </a:rPr>
              <a:t>regard</a:t>
            </a:r>
            <a:r>
              <a:rPr lang="sk-SK" sz="3000" b="1" dirty="0" err="1">
                <a:solidFill>
                  <a:srgbClr val="0000FF"/>
                </a:solidFill>
                <a:latin typeface="Abadi" panose="020B0604020104020204" pitchFamily="34" charset="0"/>
              </a:rPr>
              <a:t>ent</a:t>
            </a:r>
            <a:endParaRPr lang="sk-SK" sz="3000" b="1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b="1" u="sng" dirty="0">
                <a:solidFill>
                  <a:srgbClr val="0000FF"/>
                </a:solidFill>
                <a:latin typeface="Abadi" panose="020B0604020104020204" pitchFamily="34" charset="0"/>
              </a:rPr>
              <a:t>CHANTER</a:t>
            </a:r>
          </a:p>
          <a:p>
            <a:pPr marL="0" indent="0">
              <a:buNone/>
            </a:pPr>
            <a:r>
              <a:rPr lang="sk-SK" sz="3000" b="1" dirty="0">
                <a:latin typeface="Abadi" panose="020B0604020104020204" pitchFamily="34" charset="0"/>
              </a:rPr>
              <a:t>jedn. č.					množ. č.</a:t>
            </a:r>
          </a:p>
          <a:p>
            <a:pPr marL="0" indent="0">
              <a:buNone/>
            </a:pPr>
            <a:r>
              <a:rPr lang="sk-SK" sz="3000" b="1" dirty="0">
                <a:solidFill>
                  <a:srgbClr val="0000FF"/>
                </a:solidFill>
                <a:latin typeface="Abadi" panose="020B0604020104020204" pitchFamily="34" charset="0"/>
              </a:rPr>
              <a:t>1.</a:t>
            </a:r>
            <a:r>
              <a:rPr lang="sk-SK" sz="3000" dirty="0">
                <a:latin typeface="Abadi" panose="020B0604020104020204" pitchFamily="34" charset="0"/>
              </a:rPr>
              <a:t> je </a:t>
            </a:r>
            <a:r>
              <a:rPr lang="sk-SK" sz="3000" dirty="0" err="1">
                <a:latin typeface="Abadi" panose="020B0604020104020204" pitchFamily="34" charset="0"/>
              </a:rPr>
              <a:t>chant</a:t>
            </a:r>
            <a:r>
              <a:rPr lang="sk-SK" sz="3000" b="1" dirty="0" err="1">
                <a:solidFill>
                  <a:srgbClr val="0000FF"/>
                </a:solidFill>
                <a:latin typeface="Abadi" panose="020B0604020104020204" pitchFamily="34" charset="0"/>
              </a:rPr>
              <a:t>e</a:t>
            </a:r>
            <a:r>
              <a:rPr lang="sk-SK" sz="3000" dirty="0">
                <a:latin typeface="Abadi" panose="020B0604020104020204" pitchFamily="34" charset="0"/>
              </a:rPr>
              <a:t>				</a:t>
            </a:r>
            <a:r>
              <a:rPr lang="sk-SK" sz="3000" b="1" dirty="0">
                <a:solidFill>
                  <a:srgbClr val="0000FF"/>
                </a:solidFill>
                <a:latin typeface="Abadi" panose="020B0604020104020204" pitchFamily="34" charset="0"/>
              </a:rPr>
              <a:t>1.</a:t>
            </a:r>
            <a:r>
              <a:rPr lang="sk-SK" sz="3000" dirty="0">
                <a:latin typeface="Abadi" panose="020B0604020104020204" pitchFamily="34" charset="0"/>
              </a:rPr>
              <a:t> </a:t>
            </a:r>
            <a:r>
              <a:rPr lang="sk-SK" sz="3000" dirty="0" err="1">
                <a:latin typeface="Abadi" panose="020B0604020104020204" pitchFamily="34" charset="0"/>
              </a:rPr>
              <a:t>nous</a:t>
            </a:r>
            <a:r>
              <a:rPr lang="sk-SK" sz="3000" dirty="0">
                <a:latin typeface="Abadi" panose="020B0604020104020204" pitchFamily="34" charset="0"/>
              </a:rPr>
              <a:t> </a:t>
            </a:r>
            <a:r>
              <a:rPr lang="sk-SK" sz="3000" dirty="0" err="1">
                <a:latin typeface="Abadi" panose="020B0604020104020204" pitchFamily="34" charset="0"/>
              </a:rPr>
              <a:t>chant</a:t>
            </a:r>
            <a:r>
              <a:rPr lang="sk-SK" sz="3000" b="1" dirty="0" err="1">
                <a:solidFill>
                  <a:srgbClr val="0000FF"/>
                </a:solidFill>
                <a:latin typeface="Abadi" panose="020B0604020104020204" pitchFamily="34" charset="0"/>
              </a:rPr>
              <a:t>ons</a:t>
            </a:r>
            <a:endParaRPr lang="sk-SK" sz="3000" b="1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b="1" dirty="0">
                <a:solidFill>
                  <a:srgbClr val="0000FF"/>
                </a:solidFill>
                <a:latin typeface="Abadi" panose="020B0604020104020204" pitchFamily="34" charset="0"/>
              </a:rPr>
              <a:t>2.</a:t>
            </a:r>
            <a:r>
              <a:rPr lang="sk-SK" sz="3000" dirty="0">
                <a:latin typeface="Abadi" panose="020B0604020104020204" pitchFamily="34" charset="0"/>
              </a:rPr>
              <a:t> tu </a:t>
            </a:r>
            <a:r>
              <a:rPr lang="sk-SK" sz="3000" dirty="0" err="1">
                <a:latin typeface="Abadi" panose="020B0604020104020204" pitchFamily="34" charset="0"/>
              </a:rPr>
              <a:t>chant</a:t>
            </a:r>
            <a:r>
              <a:rPr lang="sk-SK" sz="3000" b="1" dirty="0" err="1">
                <a:solidFill>
                  <a:srgbClr val="0000FF"/>
                </a:solidFill>
                <a:latin typeface="Abadi" panose="020B0604020104020204" pitchFamily="34" charset="0"/>
              </a:rPr>
              <a:t>es</a:t>
            </a:r>
            <a:r>
              <a:rPr lang="sk-SK" sz="3000" dirty="0">
                <a:latin typeface="Abadi" panose="020B0604020104020204" pitchFamily="34" charset="0"/>
              </a:rPr>
              <a:t>				</a:t>
            </a:r>
            <a:r>
              <a:rPr lang="sk-SK" sz="3000" b="1" dirty="0">
                <a:solidFill>
                  <a:srgbClr val="0000FF"/>
                </a:solidFill>
                <a:latin typeface="Abadi" panose="020B0604020104020204" pitchFamily="34" charset="0"/>
              </a:rPr>
              <a:t>2.</a:t>
            </a:r>
            <a:r>
              <a:rPr lang="sk-SK" sz="3000" dirty="0">
                <a:latin typeface="Abadi" panose="020B0604020104020204" pitchFamily="34" charset="0"/>
              </a:rPr>
              <a:t> </a:t>
            </a:r>
            <a:r>
              <a:rPr lang="sk-SK" sz="3000" dirty="0" err="1">
                <a:latin typeface="Abadi" panose="020B0604020104020204" pitchFamily="34" charset="0"/>
              </a:rPr>
              <a:t>vous</a:t>
            </a:r>
            <a:r>
              <a:rPr lang="sk-SK" sz="3000" dirty="0">
                <a:latin typeface="Abadi" panose="020B0604020104020204" pitchFamily="34" charset="0"/>
              </a:rPr>
              <a:t> </a:t>
            </a:r>
            <a:r>
              <a:rPr lang="sk-SK" sz="3000" dirty="0" err="1">
                <a:latin typeface="Abadi" panose="020B0604020104020204" pitchFamily="34" charset="0"/>
              </a:rPr>
              <a:t>chant</a:t>
            </a:r>
            <a:r>
              <a:rPr lang="sk-SK" sz="3000" b="1" dirty="0" err="1">
                <a:solidFill>
                  <a:srgbClr val="0000FF"/>
                </a:solidFill>
                <a:latin typeface="Abadi" panose="020B0604020104020204" pitchFamily="34" charset="0"/>
              </a:rPr>
              <a:t>ez</a:t>
            </a:r>
            <a:endParaRPr lang="sk-SK" sz="3000" b="1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b="1" dirty="0">
                <a:solidFill>
                  <a:srgbClr val="0000FF"/>
                </a:solidFill>
                <a:latin typeface="Abadi" panose="020B0604020104020204" pitchFamily="34" charset="0"/>
              </a:rPr>
              <a:t>3.</a:t>
            </a:r>
            <a:r>
              <a:rPr lang="sk-SK" sz="3000" dirty="0">
                <a:latin typeface="Abadi" panose="020B0604020104020204" pitchFamily="34" charset="0"/>
              </a:rPr>
              <a:t> </a:t>
            </a:r>
            <a:r>
              <a:rPr lang="sk-SK" sz="3000" dirty="0" err="1">
                <a:latin typeface="Abadi" panose="020B0604020104020204" pitchFamily="34" charset="0"/>
              </a:rPr>
              <a:t>il</a:t>
            </a:r>
            <a:r>
              <a:rPr lang="sk-SK" sz="3000" dirty="0">
                <a:latin typeface="Abadi" panose="020B0604020104020204" pitchFamily="34" charset="0"/>
              </a:rPr>
              <a:t>/</a:t>
            </a:r>
            <a:r>
              <a:rPr lang="sk-SK" sz="3000" dirty="0" err="1">
                <a:latin typeface="Abadi" panose="020B0604020104020204" pitchFamily="34" charset="0"/>
              </a:rPr>
              <a:t>elle</a:t>
            </a:r>
            <a:r>
              <a:rPr lang="sk-SK" sz="3000" dirty="0">
                <a:latin typeface="Abadi" panose="020B0604020104020204" pitchFamily="34" charset="0"/>
              </a:rPr>
              <a:t>/on </a:t>
            </a:r>
            <a:r>
              <a:rPr lang="sk-SK" sz="3000" dirty="0" err="1">
                <a:latin typeface="Abadi" panose="020B0604020104020204" pitchFamily="34" charset="0"/>
              </a:rPr>
              <a:t>chant</a:t>
            </a:r>
            <a:r>
              <a:rPr lang="sk-SK" sz="3000" b="1" dirty="0" err="1">
                <a:solidFill>
                  <a:srgbClr val="0000FF"/>
                </a:solidFill>
                <a:latin typeface="Abadi" panose="020B0604020104020204" pitchFamily="34" charset="0"/>
              </a:rPr>
              <a:t>e</a:t>
            </a:r>
            <a:r>
              <a:rPr lang="sk-SK" sz="3000" dirty="0">
                <a:latin typeface="Abadi" panose="020B0604020104020204" pitchFamily="34" charset="0"/>
              </a:rPr>
              <a:t>			</a:t>
            </a:r>
            <a:r>
              <a:rPr lang="sk-SK" sz="3000" b="1" dirty="0">
                <a:solidFill>
                  <a:srgbClr val="0000FF"/>
                </a:solidFill>
                <a:latin typeface="Abadi" panose="020B0604020104020204" pitchFamily="34" charset="0"/>
              </a:rPr>
              <a:t>3.</a:t>
            </a:r>
            <a:r>
              <a:rPr lang="sk-SK" sz="3000" dirty="0">
                <a:latin typeface="Abadi" panose="020B0604020104020204" pitchFamily="34" charset="0"/>
              </a:rPr>
              <a:t> </a:t>
            </a:r>
            <a:r>
              <a:rPr lang="sk-SK" sz="3000" dirty="0" err="1">
                <a:latin typeface="Abadi" panose="020B0604020104020204" pitchFamily="34" charset="0"/>
              </a:rPr>
              <a:t>ils</a:t>
            </a:r>
            <a:r>
              <a:rPr lang="sk-SK" sz="3000" dirty="0">
                <a:latin typeface="Abadi" panose="020B0604020104020204" pitchFamily="34" charset="0"/>
              </a:rPr>
              <a:t>/</a:t>
            </a:r>
            <a:r>
              <a:rPr lang="sk-SK" sz="3000" dirty="0" err="1">
                <a:latin typeface="Abadi" panose="020B0604020104020204" pitchFamily="34" charset="0"/>
              </a:rPr>
              <a:t>elles</a:t>
            </a:r>
            <a:r>
              <a:rPr lang="sk-SK" sz="3000" dirty="0">
                <a:latin typeface="Abadi" panose="020B0604020104020204" pitchFamily="34" charset="0"/>
              </a:rPr>
              <a:t> </a:t>
            </a:r>
            <a:r>
              <a:rPr lang="sk-SK" sz="3000" dirty="0" err="1">
                <a:latin typeface="Abadi" panose="020B0604020104020204" pitchFamily="34" charset="0"/>
              </a:rPr>
              <a:t>chant</a:t>
            </a:r>
            <a:r>
              <a:rPr lang="sk-SK" sz="3000" b="1" dirty="0" err="1">
                <a:solidFill>
                  <a:srgbClr val="0000FF"/>
                </a:solidFill>
                <a:latin typeface="Abadi" panose="020B0604020104020204" pitchFamily="34" charset="0"/>
              </a:rPr>
              <a:t>ent</a:t>
            </a:r>
            <a:endParaRPr lang="sk-SK" sz="3000" b="1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                                                             	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		                                               		</a:t>
            </a:r>
            <a:endParaRPr lang="fr-FR" sz="3000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835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GENRE DES NOMS FRAN</a:t>
            </a:r>
            <a:r>
              <a:rPr lang="fr-FR" sz="4800" b="1" u="sng" dirty="0">
                <a:solidFill>
                  <a:srgbClr val="0000F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Ç</a:t>
            </a:r>
            <a:r>
              <a:rPr lang="sk-SK" sz="4800" b="1" u="sng" dirty="0">
                <a:solidFill>
                  <a:srgbClr val="0000F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AIS</a:t>
            </a:r>
            <a:endParaRPr lang="fr-FR" sz="48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3000" dirty="0">
                <a:latin typeface="Abadi" panose="020B0604020104020204" pitchFamily="34" charset="0"/>
              </a:rPr>
              <a:t>mužský </a:t>
            </a:r>
            <a:r>
              <a:rPr lang="sk-SK" sz="3000" i="1" dirty="0">
                <a:latin typeface="Abadi" panose="020B0604020104020204" pitchFamily="34" charset="0"/>
              </a:rPr>
              <a:t>(</a:t>
            </a:r>
            <a:r>
              <a:rPr lang="sk-SK" sz="3000" i="1" dirty="0" err="1">
                <a:latin typeface="Abadi" panose="020B0604020104020204" pitchFamily="34" charset="0"/>
              </a:rPr>
              <a:t>masculin</a:t>
            </a:r>
            <a:r>
              <a:rPr lang="sk-SK" sz="3000" i="1" dirty="0">
                <a:latin typeface="Abadi" panose="020B0604020104020204" pitchFamily="34" charset="0"/>
              </a:rPr>
              <a:t>) </a:t>
            </a:r>
            <a:r>
              <a:rPr lang="sk-SK" sz="3000" dirty="0">
                <a:latin typeface="Abadi" panose="020B0604020104020204" pitchFamily="34" charset="0"/>
              </a:rPr>
              <a:t>a ženský rod </a:t>
            </a:r>
            <a:r>
              <a:rPr lang="sk-SK" sz="3000" i="1" dirty="0">
                <a:latin typeface="Abadi" panose="020B0604020104020204" pitchFamily="34" charset="0"/>
              </a:rPr>
              <a:t>(</a:t>
            </a:r>
            <a:r>
              <a:rPr lang="sk-SK" sz="3000" i="1" dirty="0" err="1">
                <a:latin typeface="Abadi" panose="020B0604020104020204" pitchFamily="34" charset="0"/>
              </a:rPr>
              <a:t>féminin</a:t>
            </a:r>
            <a:r>
              <a:rPr lang="sk-SK" sz="3000" i="1" dirty="0">
                <a:latin typeface="Abadi" panose="020B0604020104020204" pitchFamily="34" charset="0"/>
              </a:rPr>
              <a:t>)</a:t>
            </a:r>
            <a:r>
              <a:rPr lang="sk-SK" sz="3000" dirty="0">
                <a:latin typeface="Abadi" panose="020B0604020104020204" pitchFamily="34" charset="0"/>
              </a:rPr>
              <a:t>, </a:t>
            </a:r>
            <a:r>
              <a:rPr lang="sk-SK" sz="3000" strike="sngStrike" dirty="0">
                <a:latin typeface="Abadi" panose="020B0604020104020204" pitchFamily="34" charset="0"/>
              </a:rPr>
              <a:t>stredný rod</a:t>
            </a:r>
            <a:r>
              <a:rPr lang="sk-SK" sz="3000" dirty="0">
                <a:latin typeface="Abadi" panose="020B0604020104020204" pitchFamily="34" charset="0"/>
              </a:rPr>
              <a:t>	</a:t>
            </a: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b="1" dirty="0">
                <a:solidFill>
                  <a:srgbClr val="0000FF"/>
                </a:solidFill>
                <a:latin typeface="Arial Black" panose="020B0A04020102020204" pitchFamily="34" charset="0"/>
              </a:rPr>
              <a:t>MASCULIN</a:t>
            </a:r>
            <a:r>
              <a:rPr lang="sk-SK" sz="3000" dirty="0">
                <a:latin typeface="Abadi" panose="020B0604020104020204" pitchFamily="34" charset="0"/>
              </a:rPr>
              <a:t>		</a:t>
            </a:r>
            <a:r>
              <a:rPr lang="sk-SK" sz="3000" b="1" dirty="0">
                <a:latin typeface="Abadi" panose="020B0604020104020204" pitchFamily="34" charset="0"/>
              </a:rPr>
              <a:t>zlomky</a:t>
            </a:r>
            <a:r>
              <a:rPr lang="sk-SK" sz="3000" dirty="0">
                <a:latin typeface="Abadi" panose="020B0604020104020204" pitchFamily="34" charset="0"/>
              </a:rPr>
              <a:t>: </a:t>
            </a:r>
            <a:r>
              <a:rPr lang="sk-SK" sz="3000" dirty="0" err="1">
                <a:latin typeface="Abadi" panose="020B0604020104020204" pitchFamily="34" charset="0"/>
              </a:rPr>
              <a:t>un</a:t>
            </a:r>
            <a:r>
              <a:rPr lang="sk-SK" sz="3000" dirty="0">
                <a:latin typeface="Abadi" panose="020B0604020104020204" pitchFamily="34" charset="0"/>
              </a:rPr>
              <a:t> </a:t>
            </a:r>
            <a:r>
              <a:rPr lang="sk-SK" sz="3000" dirty="0" err="1">
                <a:latin typeface="Abadi" panose="020B0604020104020204" pitchFamily="34" charset="0"/>
              </a:rPr>
              <a:t>tiers</a:t>
            </a:r>
            <a:r>
              <a:rPr lang="sk-SK" sz="3000" dirty="0">
                <a:latin typeface="Abadi" panose="020B0604020104020204" pitchFamily="34" charset="0"/>
              </a:rPr>
              <a:t>, </a:t>
            </a:r>
            <a:r>
              <a:rPr lang="sk-SK" sz="3000" dirty="0" err="1">
                <a:latin typeface="Abadi" panose="020B0604020104020204" pitchFamily="34" charset="0"/>
              </a:rPr>
              <a:t>un</a:t>
            </a:r>
            <a:r>
              <a:rPr lang="sk-SK" sz="3000" dirty="0">
                <a:latin typeface="Abadi" panose="020B0604020104020204" pitchFamily="34" charset="0"/>
              </a:rPr>
              <a:t> </a:t>
            </a:r>
            <a:r>
              <a:rPr lang="sk-SK" sz="3000" dirty="0" err="1">
                <a:latin typeface="Abadi" panose="020B0604020104020204" pitchFamily="34" charset="0"/>
              </a:rPr>
              <a:t>dixième</a:t>
            </a: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	</a:t>
            </a:r>
            <a:r>
              <a:rPr lang="sk-SK" sz="3000" b="1" dirty="0">
                <a:latin typeface="Abadi" panose="020B0604020104020204" pitchFamily="34" charset="0"/>
              </a:rPr>
              <a:t>farby</a:t>
            </a:r>
            <a:r>
              <a:rPr lang="sk-SK" sz="3000" dirty="0">
                <a:latin typeface="Abadi" panose="020B0604020104020204" pitchFamily="34" charset="0"/>
              </a:rPr>
              <a:t>: </a:t>
            </a:r>
            <a:r>
              <a:rPr lang="sk-SK" sz="3000" dirty="0" err="1">
                <a:latin typeface="Abadi" panose="020B0604020104020204" pitchFamily="34" charset="0"/>
              </a:rPr>
              <a:t>le</a:t>
            </a:r>
            <a:r>
              <a:rPr lang="sk-SK" sz="3000" dirty="0">
                <a:latin typeface="Abadi" panose="020B0604020104020204" pitchFamily="34" charset="0"/>
              </a:rPr>
              <a:t> </a:t>
            </a:r>
            <a:r>
              <a:rPr lang="sk-SK" sz="3000" dirty="0" err="1">
                <a:latin typeface="Abadi" panose="020B0604020104020204" pitchFamily="34" charset="0"/>
              </a:rPr>
              <a:t>bleu</a:t>
            </a:r>
            <a:r>
              <a:rPr lang="sk-SK" sz="3000" dirty="0">
                <a:latin typeface="Abadi" panose="020B0604020104020204" pitchFamily="34" charset="0"/>
              </a:rPr>
              <a:t>, </a:t>
            </a:r>
            <a:r>
              <a:rPr lang="sk-SK" sz="3000" dirty="0" err="1">
                <a:latin typeface="Abadi" panose="020B0604020104020204" pitchFamily="34" charset="0"/>
              </a:rPr>
              <a:t>le</a:t>
            </a:r>
            <a:r>
              <a:rPr lang="sk-SK" sz="3000" dirty="0">
                <a:latin typeface="Abadi" panose="020B0604020104020204" pitchFamily="34" charset="0"/>
              </a:rPr>
              <a:t> </a:t>
            </a:r>
            <a:r>
              <a:rPr lang="sk-SK" sz="3000" dirty="0" err="1">
                <a:latin typeface="Abadi" panose="020B0604020104020204" pitchFamily="34" charset="0"/>
              </a:rPr>
              <a:t>rouge</a:t>
            </a: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	</a:t>
            </a:r>
            <a:r>
              <a:rPr lang="sk-SK" sz="3000" b="1" dirty="0">
                <a:latin typeface="Abadi" panose="020B0604020104020204" pitchFamily="34" charset="0"/>
              </a:rPr>
              <a:t>jazyky</a:t>
            </a:r>
            <a:r>
              <a:rPr lang="sk-SK" sz="3000" dirty="0">
                <a:latin typeface="Abadi" panose="020B0604020104020204" pitchFamily="34" charset="0"/>
              </a:rPr>
              <a:t>: </a:t>
            </a:r>
            <a:r>
              <a:rPr lang="sk-SK" sz="3000" dirty="0" err="1">
                <a:latin typeface="Abadi" panose="020B0604020104020204" pitchFamily="34" charset="0"/>
              </a:rPr>
              <a:t>le</a:t>
            </a:r>
            <a:r>
              <a:rPr lang="sk-SK" sz="3000" dirty="0">
                <a:latin typeface="Abadi" panose="020B0604020104020204" pitchFamily="34" charset="0"/>
              </a:rPr>
              <a:t> </a:t>
            </a:r>
            <a:r>
              <a:rPr lang="sk-SK" sz="3000" dirty="0" err="1">
                <a:latin typeface="Abadi" panose="020B0604020104020204" pitchFamily="34" charset="0"/>
              </a:rPr>
              <a:t>tchèque</a:t>
            </a:r>
            <a:r>
              <a:rPr lang="sk-SK" sz="3000" dirty="0">
                <a:latin typeface="Abadi" panose="020B0604020104020204" pitchFamily="34" charset="0"/>
              </a:rPr>
              <a:t>, </a:t>
            </a:r>
            <a:r>
              <a:rPr lang="sk-SK" sz="3000" dirty="0" err="1">
                <a:latin typeface="Abadi" panose="020B0604020104020204" pitchFamily="34" charset="0"/>
              </a:rPr>
              <a:t>le</a:t>
            </a:r>
            <a:r>
              <a:rPr lang="sk-SK" sz="3000" dirty="0">
                <a:latin typeface="Abadi" panose="020B0604020104020204" pitchFamily="34" charset="0"/>
              </a:rPr>
              <a:t> </a:t>
            </a:r>
            <a:r>
              <a:rPr lang="sk-SK" sz="3000" dirty="0" err="1">
                <a:latin typeface="Abadi" panose="020B0604020104020204" pitchFamily="34" charset="0"/>
              </a:rPr>
              <a:t>français</a:t>
            </a: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	</a:t>
            </a:r>
            <a:r>
              <a:rPr lang="sk-SK" sz="3000" b="1" dirty="0">
                <a:latin typeface="Abadi" panose="020B0604020104020204" pitchFamily="34" charset="0"/>
              </a:rPr>
              <a:t>stromy</a:t>
            </a:r>
            <a:r>
              <a:rPr lang="sk-SK" sz="3000" dirty="0">
                <a:latin typeface="Abadi" panose="020B0604020104020204" pitchFamily="34" charset="0"/>
              </a:rPr>
              <a:t>: </a:t>
            </a:r>
            <a:r>
              <a:rPr lang="sk-SK" sz="3000" dirty="0" err="1">
                <a:latin typeface="Abadi" panose="020B0604020104020204" pitchFamily="34" charset="0"/>
              </a:rPr>
              <a:t>le</a:t>
            </a:r>
            <a:r>
              <a:rPr lang="sk-SK" sz="3000" dirty="0">
                <a:latin typeface="Abadi" panose="020B0604020104020204" pitchFamily="34" charset="0"/>
              </a:rPr>
              <a:t> </a:t>
            </a:r>
            <a:r>
              <a:rPr lang="sk-SK" sz="3000" dirty="0" err="1">
                <a:latin typeface="Abadi" panose="020B0604020104020204" pitchFamily="34" charset="0"/>
              </a:rPr>
              <a:t>pommier</a:t>
            </a:r>
            <a:r>
              <a:rPr lang="sk-SK" sz="3000" dirty="0">
                <a:latin typeface="Abadi" panose="020B0604020104020204" pitchFamily="34" charset="0"/>
              </a:rPr>
              <a:t>, </a:t>
            </a:r>
            <a:r>
              <a:rPr lang="sk-SK" sz="3000" dirty="0" err="1">
                <a:latin typeface="Abadi" panose="020B0604020104020204" pitchFamily="34" charset="0"/>
              </a:rPr>
              <a:t>le</a:t>
            </a:r>
            <a:r>
              <a:rPr lang="sk-SK" sz="3000" dirty="0">
                <a:latin typeface="Abadi" panose="020B0604020104020204" pitchFamily="34" charset="0"/>
              </a:rPr>
              <a:t> </a:t>
            </a:r>
            <a:r>
              <a:rPr lang="sk-SK" sz="3000" dirty="0" err="1">
                <a:latin typeface="Abadi" panose="020B0604020104020204" pitchFamily="34" charset="0"/>
              </a:rPr>
              <a:t>pin</a:t>
            </a: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	</a:t>
            </a:r>
            <a:r>
              <a:rPr lang="sk-SK" sz="3000" b="1" dirty="0">
                <a:latin typeface="Abadi" panose="020B0604020104020204" pitchFamily="34" charset="0"/>
              </a:rPr>
              <a:t>chemické prvky</a:t>
            </a:r>
            <a:r>
              <a:rPr lang="sk-SK" sz="3000" dirty="0">
                <a:latin typeface="Abadi" panose="020B0604020104020204" pitchFamily="34" charset="0"/>
              </a:rPr>
              <a:t>: </a:t>
            </a:r>
            <a:r>
              <a:rPr lang="sk-SK" sz="3000" dirty="0" err="1">
                <a:latin typeface="Abadi" panose="020B0604020104020204" pitchFamily="34" charset="0"/>
              </a:rPr>
              <a:t>le</a:t>
            </a:r>
            <a:r>
              <a:rPr lang="sk-SK" sz="3000" dirty="0">
                <a:latin typeface="Abadi" panose="020B0604020104020204" pitchFamily="34" charset="0"/>
              </a:rPr>
              <a:t> </a:t>
            </a:r>
            <a:r>
              <a:rPr lang="sk-SK" sz="3000" dirty="0" err="1">
                <a:latin typeface="Abadi" panose="020B0604020104020204" pitchFamily="34" charset="0"/>
              </a:rPr>
              <a:t>calcium</a:t>
            </a:r>
            <a:r>
              <a:rPr lang="sk-SK" sz="3000" dirty="0">
                <a:latin typeface="Abadi" panose="020B0604020104020204" pitchFamily="34" charset="0"/>
              </a:rPr>
              <a:t>, </a:t>
            </a:r>
            <a:r>
              <a:rPr lang="sk-SK" sz="3000" dirty="0" err="1">
                <a:latin typeface="Abadi" panose="020B0604020104020204" pitchFamily="34" charset="0"/>
              </a:rPr>
              <a:t>le</a:t>
            </a:r>
            <a:r>
              <a:rPr lang="sk-SK" sz="3000" dirty="0">
                <a:latin typeface="Abadi" panose="020B0604020104020204" pitchFamily="34" charset="0"/>
              </a:rPr>
              <a:t> </a:t>
            </a:r>
            <a:r>
              <a:rPr lang="sk-SK" sz="3000" dirty="0" err="1">
                <a:latin typeface="Abadi" panose="020B0604020104020204" pitchFamily="34" charset="0"/>
              </a:rPr>
              <a:t>soufre</a:t>
            </a: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                                                             	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		                                               		</a:t>
            </a:r>
            <a:endParaRPr lang="fr-FR" sz="3000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cxnSp>
        <p:nvCxnSpPr>
          <p:cNvPr id="5" name="Rovná spojnica 4">
            <a:extLst>
              <a:ext uri="{FF2B5EF4-FFF2-40B4-BE49-F238E27FC236}">
                <a16:creationId xmlns:a16="http://schemas.microsoft.com/office/drawing/2014/main" id="{2C35B9AC-D90D-3AAD-1EB6-F51A16A70FA7}"/>
              </a:ext>
            </a:extLst>
          </p:cNvPr>
          <p:cNvCxnSpPr/>
          <p:nvPr/>
        </p:nvCxnSpPr>
        <p:spPr>
          <a:xfrm>
            <a:off x="3338623" y="3125972"/>
            <a:ext cx="93566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B26204AD-045C-C08F-E9B8-9ED1BBE5BAEF}"/>
              </a:ext>
            </a:extLst>
          </p:cNvPr>
          <p:cNvCxnSpPr>
            <a:cxnSpLocks/>
          </p:cNvCxnSpPr>
          <p:nvPr/>
        </p:nvCxnSpPr>
        <p:spPr>
          <a:xfrm>
            <a:off x="3338623" y="3125972"/>
            <a:ext cx="935665" cy="51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id="{3F1664CE-2676-6593-7213-58879709E51C}"/>
              </a:ext>
            </a:extLst>
          </p:cNvPr>
          <p:cNvCxnSpPr/>
          <p:nvPr/>
        </p:nvCxnSpPr>
        <p:spPr>
          <a:xfrm>
            <a:off x="3338623" y="3125972"/>
            <a:ext cx="935665" cy="9675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Rovná spojnica 11">
            <a:extLst>
              <a:ext uri="{FF2B5EF4-FFF2-40B4-BE49-F238E27FC236}">
                <a16:creationId xmlns:a16="http://schemas.microsoft.com/office/drawing/2014/main" id="{8AB87FF7-6280-D5E4-0CDD-C900461B9CCA}"/>
              </a:ext>
            </a:extLst>
          </p:cNvPr>
          <p:cNvCxnSpPr/>
          <p:nvPr/>
        </p:nvCxnSpPr>
        <p:spPr>
          <a:xfrm>
            <a:off x="3338623" y="3125972"/>
            <a:ext cx="935665" cy="15842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id="{0748C608-9C76-3B72-0E60-FB8E2BD27BBE}"/>
              </a:ext>
            </a:extLst>
          </p:cNvPr>
          <p:cNvCxnSpPr/>
          <p:nvPr/>
        </p:nvCxnSpPr>
        <p:spPr>
          <a:xfrm>
            <a:off x="3338623" y="3125972"/>
            <a:ext cx="839972" cy="20201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907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NATIONALITÉS et PAYS</a:t>
            </a:r>
            <a:endParaRPr lang="fr-FR" sz="48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3000" b="1" dirty="0">
                <a:latin typeface="Abadi" panose="020B0604020104020204" pitchFamily="34" charset="0"/>
              </a:rPr>
              <a:t>národnosť</a:t>
            </a:r>
            <a:r>
              <a:rPr lang="sk-SK" sz="3000" dirty="0">
                <a:latin typeface="Abadi" panose="020B0604020104020204" pitchFamily="34" charset="0"/>
              </a:rPr>
              <a:t> je vo francúzštine považovaná za prídavné meno,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preto sa píše </a:t>
            </a:r>
            <a:r>
              <a:rPr lang="sk-SK" sz="3000" b="1" u="sng" dirty="0">
                <a:latin typeface="Abadi" panose="020B0604020104020204" pitchFamily="34" charset="0"/>
              </a:rPr>
              <a:t>malým písmenom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</a:t>
            </a:r>
            <a:r>
              <a:rPr lang="sk-SK" sz="3000" i="1" dirty="0">
                <a:latin typeface="Abadi" panose="020B0604020104020204" pitchFamily="34" charset="0"/>
              </a:rPr>
              <a:t>Je </a:t>
            </a:r>
            <a:r>
              <a:rPr lang="sk-SK" sz="3000" i="1" dirty="0" err="1">
                <a:latin typeface="Abadi" panose="020B0604020104020204" pitchFamily="34" charset="0"/>
              </a:rPr>
              <a:t>m‘appelle</a:t>
            </a:r>
            <a:r>
              <a:rPr lang="sk-SK" sz="3000" i="1" dirty="0">
                <a:latin typeface="Abadi" panose="020B0604020104020204" pitchFamily="34" charset="0"/>
              </a:rPr>
              <a:t> Pierre et je </a:t>
            </a:r>
            <a:r>
              <a:rPr lang="sk-SK" sz="3000" i="1" dirty="0" err="1">
                <a:latin typeface="Abadi" panose="020B0604020104020204" pitchFamily="34" charset="0"/>
              </a:rPr>
              <a:t>suis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f</a:t>
            </a:r>
            <a:r>
              <a:rPr lang="sk-SK" sz="3000" i="1" dirty="0" err="1">
                <a:latin typeface="Abadi" panose="020B0604020104020204" pitchFamily="34" charset="0"/>
              </a:rPr>
              <a:t>rançais</a:t>
            </a:r>
            <a:r>
              <a:rPr lang="sk-SK" sz="3000" i="1" dirty="0">
                <a:latin typeface="Abadi" panose="020B0604020104020204" pitchFamily="34" charset="0"/>
              </a:rPr>
              <a:t>.</a:t>
            </a:r>
          </a:p>
          <a:p>
            <a:pPr marL="0" indent="0">
              <a:buNone/>
            </a:pPr>
            <a:r>
              <a:rPr lang="sk-SK" sz="3000" i="1" dirty="0">
                <a:latin typeface="Abadi" panose="020B0604020104020204" pitchFamily="34" charset="0"/>
              </a:rPr>
              <a:t>  (Volám sa Pierre a som </a:t>
            </a:r>
            <a:r>
              <a:rPr lang="sk-SK" sz="3000" b="1" i="1" dirty="0">
                <a:solidFill>
                  <a:srgbClr val="0000FF"/>
                </a:solidFill>
                <a:latin typeface="Abadi" panose="020B0604020104020204" pitchFamily="34" charset="0"/>
              </a:rPr>
              <a:t>F</a:t>
            </a:r>
            <a:r>
              <a:rPr lang="sk-SK" sz="3000" i="1" dirty="0">
                <a:latin typeface="Abadi" panose="020B0604020104020204" pitchFamily="34" charset="0"/>
              </a:rPr>
              <a:t>rancúz.)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</a:t>
            </a:r>
            <a:r>
              <a:rPr lang="sk-SK" sz="3000" i="1" dirty="0" err="1">
                <a:latin typeface="Abadi" panose="020B0604020104020204" pitchFamily="34" charset="0"/>
              </a:rPr>
              <a:t>Vous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êtes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c</a:t>
            </a:r>
            <a:r>
              <a:rPr lang="sk-SK" sz="3000" i="1" dirty="0" err="1">
                <a:latin typeface="Abadi" panose="020B0604020104020204" pitchFamily="34" charset="0"/>
              </a:rPr>
              <a:t>anadienne</a:t>
            </a:r>
            <a:r>
              <a:rPr lang="sk-SK" sz="3000" i="1" dirty="0">
                <a:latin typeface="Abadi" panose="020B0604020104020204" pitchFamily="34" charset="0"/>
              </a:rPr>
              <a:t>?</a:t>
            </a:r>
          </a:p>
          <a:p>
            <a:pPr marL="0" indent="0">
              <a:buNone/>
            </a:pPr>
            <a:r>
              <a:rPr lang="sk-SK" sz="3000" i="1" dirty="0">
                <a:latin typeface="Abadi" panose="020B0604020104020204" pitchFamily="34" charset="0"/>
              </a:rPr>
              <a:t>  (Ste </a:t>
            </a:r>
            <a:r>
              <a:rPr lang="sk-SK" sz="3000" b="1" i="1" dirty="0">
                <a:solidFill>
                  <a:srgbClr val="0000FF"/>
                </a:solidFill>
                <a:latin typeface="Abadi" panose="020B0604020104020204" pitchFamily="34" charset="0"/>
              </a:rPr>
              <a:t>K</a:t>
            </a:r>
            <a:r>
              <a:rPr lang="sk-SK" sz="3000" i="1" dirty="0">
                <a:latin typeface="Abadi" panose="020B0604020104020204" pitchFamily="34" charset="0"/>
              </a:rPr>
              <a:t>anaďanka?)</a:t>
            </a:r>
            <a:r>
              <a:rPr lang="sk-SK" sz="3000" dirty="0">
                <a:latin typeface="Abadi" panose="020B0604020104020204" pitchFamily="34" charset="0"/>
              </a:rPr>
              <a:t>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                                                             	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		                                               		</a:t>
            </a:r>
            <a:endParaRPr lang="fr-FR" sz="3000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6825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NATIONALITÉS et PAYS</a:t>
            </a:r>
            <a:endParaRPr lang="fr-FR" sz="48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3000" b="1" dirty="0">
                <a:latin typeface="Abadi" panose="020B0604020104020204" pitchFamily="34" charset="0"/>
              </a:rPr>
              <a:t>obyvatelia krajín </a:t>
            </a:r>
            <a:r>
              <a:rPr lang="sk-SK" sz="3000" dirty="0">
                <a:latin typeface="Abadi" panose="020B0604020104020204" pitchFamily="34" charset="0"/>
              </a:rPr>
              <a:t>sa píšu s </a:t>
            </a:r>
            <a:r>
              <a:rPr lang="sk-SK" sz="3000" b="1" u="sng" dirty="0">
                <a:latin typeface="Abadi" panose="020B0604020104020204" pitchFamily="34" charset="0"/>
              </a:rPr>
              <a:t>veľkým písmenom</a:t>
            </a:r>
            <a:r>
              <a:rPr lang="sk-SK" sz="3000" dirty="0">
                <a:latin typeface="Abadi" panose="020B0604020104020204" pitchFamily="34" charset="0"/>
              </a:rPr>
              <a:t>: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</a:t>
            </a:r>
            <a:r>
              <a:rPr lang="fr-FR" sz="3000" i="1" dirty="0">
                <a:latin typeface="Abadi" panose="020B0604020104020204" pitchFamily="34" charset="0"/>
              </a:rPr>
              <a:t>Les </a:t>
            </a:r>
            <a:r>
              <a:rPr lang="fr-FR" sz="3000" b="1" i="1" dirty="0">
                <a:solidFill>
                  <a:srgbClr val="0000FF"/>
                </a:solidFill>
                <a:latin typeface="Abadi" panose="020B0604020104020204" pitchFamily="34" charset="0"/>
              </a:rPr>
              <a:t>N</a:t>
            </a:r>
            <a:r>
              <a:rPr lang="fr-FR" sz="3000" i="1" dirty="0">
                <a:latin typeface="Abadi" panose="020B0604020104020204" pitchFamily="34" charset="0"/>
              </a:rPr>
              <a:t>éerlandais sont gentils.</a:t>
            </a:r>
            <a:endParaRPr lang="sk-SK" sz="3000" i="1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i="1" dirty="0">
                <a:latin typeface="Abadi" panose="020B0604020104020204" pitchFamily="34" charset="0"/>
              </a:rPr>
              <a:t>  (</a:t>
            </a:r>
            <a:r>
              <a:rPr lang="fr-FR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H</a:t>
            </a:r>
            <a:r>
              <a:rPr lang="fr-FR" sz="3000" i="1" dirty="0" err="1">
                <a:latin typeface="Abadi" panose="020B0604020104020204" pitchFamily="34" charset="0"/>
              </a:rPr>
              <a:t>olanďania</a:t>
            </a:r>
            <a:r>
              <a:rPr lang="fr-FR" sz="3000" i="1" dirty="0">
                <a:latin typeface="Abadi" panose="020B0604020104020204" pitchFamily="34" charset="0"/>
              </a:rPr>
              <a:t> </a:t>
            </a:r>
            <a:r>
              <a:rPr lang="fr-FR" sz="3000" i="1" dirty="0" err="1">
                <a:latin typeface="Abadi" panose="020B0604020104020204" pitchFamily="34" charset="0"/>
              </a:rPr>
              <a:t>sú</a:t>
            </a:r>
            <a:r>
              <a:rPr lang="fr-FR" sz="3000" i="1" dirty="0">
                <a:latin typeface="Abadi" panose="020B0604020104020204" pitchFamily="34" charset="0"/>
              </a:rPr>
              <a:t> </a:t>
            </a:r>
            <a:r>
              <a:rPr lang="fr-FR" sz="3000" i="1" dirty="0" err="1">
                <a:latin typeface="Abadi" panose="020B0604020104020204" pitchFamily="34" charset="0"/>
              </a:rPr>
              <a:t>milí</a:t>
            </a:r>
            <a:r>
              <a:rPr lang="fr-FR" sz="3000" i="1" dirty="0">
                <a:latin typeface="Abadi" panose="020B0604020104020204" pitchFamily="34" charset="0"/>
              </a:rPr>
              <a:t>.</a:t>
            </a:r>
            <a:r>
              <a:rPr lang="sk-SK" sz="3000" i="1" dirty="0">
                <a:latin typeface="Abadi" panose="020B0604020104020204" pitchFamily="34" charset="0"/>
              </a:rPr>
              <a:t>)</a:t>
            </a:r>
          </a:p>
          <a:p>
            <a:pPr marL="0" indent="0">
              <a:buNone/>
            </a:pPr>
            <a:r>
              <a:rPr lang="sk-SK" sz="3000" i="1" dirty="0">
                <a:latin typeface="Abadi" panose="020B0604020104020204" pitchFamily="34" charset="0"/>
              </a:rPr>
              <a:t>  Les 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J</a:t>
            </a:r>
            <a:r>
              <a:rPr lang="sk-SK" sz="3000" i="1" dirty="0" err="1">
                <a:latin typeface="Abadi" panose="020B0604020104020204" pitchFamily="34" charset="0"/>
              </a:rPr>
              <a:t>aponais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mangent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du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sushi</a:t>
            </a:r>
            <a:r>
              <a:rPr lang="sk-SK" sz="3000" i="1" dirty="0">
                <a:latin typeface="Abadi" panose="020B0604020104020204" pitchFamily="34" charset="0"/>
              </a:rPr>
              <a:t>.</a:t>
            </a:r>
          </a:p>
          <a:p>
            <a:pPr marL="0" indent="0">
              <a:buNone/>
            </a:pPr>
            <a:r>
              <a:rPr lang="sk-SK" sz="3000" i="1" dirty="0">
                <a:latin typeface="Abadi" panose="020B0604020104020204" pitchFamily="34" charset="0"/>
              </a:rPr>
              <a:t>  (</a:t>
            </a:r>
            <a:r>
              <a:rPr lang="sk-SK" sz="3000" b="1" i="1" dirty="0">
                <a:solidFill>
                  <a:srgbClr val="0000FF"/>
                </a:solidFill>
                <a:latin typeface="Abadi" panose="020B0604020104020204" pitchFamily="34" charset="0"/>
              </a:rPr>
              <a:t>J</a:t>
            </a:r>
            <a:r>
              <a:rPr lang="sk-SK" sz="3000" i="1" dirty="0">
                <a:latin typeface="Abadi" panose="020B0604020104020204" pitchFamily="34" charset="0"/>
              </a:rPr>
              <a:t>aponci jedia </a:t>
            </a:r>
            <a:r>
              <a:rPr lang="sk-SK" sz="3000" i="1" dirty="0" err="1">
                <a:latin typeface="Abadi" panose="020B0604020104020204" pitchFamily="34" charset="0"/>
              </a:rPr>
              <a:t>suši</a:t>
            </a:r>
            <a:r>
              <a:rPr lang="sk-SK" sz="3000" i="1" dirty="0">
                <a:latin typeface="Abadi" panose="020B0604020104020204" pitchFamily="34" charset="0"/>
              </a:rPr>
              <a:t>.)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	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                                                             	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		                                               		</a:t>
            </a:r>
            <a:endParaRPr lang="fr-FR" sz="3000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8014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6" name="Obrázok 5" descr="Obrázok, na ktorom je text, snímka obrazovky, písmo, číslo&#10;&#10;Automaticky generovaný popis">
            <a:extLst>
              <a:ext uri="{FF2B5EF4-FFF2-40B4-BE49-F238E27FC236}">
                <a16:creationId xmlns:a16="http://schemas.microsoft.com/office/drawing/2014/main" id="{245C4A1C-A46D-979D-E911-5ADC2630B8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"/>
          <a:stretch/>
        </p:blipFill>
        <p:spPr>
          <a:xfrm>
            <a:off x="198258" y="1430814"/>
            <a:ext cx="11795484" cy="407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35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8" name="Obrázok 7" descr="Obrázok, na ktorom je text, snímka obrazovky, písmo, číslo&#10;&#10;Automaticky generovaný popis">
            <a:extLst>
              <a:ext uri="{FF2B5EF4-FFF2-40B4-BE49-F238E27FC236}">
                <a16:creationId xmlns:a16="http://schemas.microsoft.com/office/drawing/2014/main" id="{80845E52-920E-331C-05A6-EC788C4A0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9" y="1593430"/>
            <a:ext cx="11882202" cy="39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91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6" name="Obrázok 5" descr="Obrázok, na ktorom je text, snímka obrazovky, číslo, písmo&#10;&#10;Automaticky generovaný popis">
            <a:extLst>
              <a:ext uri="{FF2B5EF4-FFF2-40B4-BE49-F238E27FC236}">
                <a16:creationId xmlns:a16="http://schemas.microsoft.com/office/drawing/2014/main" id="{E88F3C52-9D5E-56A1-C909-2553041C25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"/>
          <a:stretch/>
        </p:blipFill>
        <p:spPr bwMode="auto">
          <a:xfrm>
            <a:off x="378883" y="1444574"/>
            <a:ext cx="11671616" cy="4058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5892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8" name="Obrázok 7" descr="Obrázok, na ktorom je text, snímka obrazovky, písmo, číslo&#10;&#10;Automaticky generovaný popis">
            <a:extLst>
              <a:ext uri="{FF2B5EF4-FFF2-40B4-BE49-F238E27FC236}">
                <a16:creationId xmlns:a16="http://schemas.microsoft.com/office/drawing/2014/main" id="{C5D3F4D2-8F44-C5BE-5BE9-95EC3BD7F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83" y="1692378"/>
            <a:ext cx="11571524" cy="347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87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6" name="Obrázok 5" descr="Obrázok, na ktorom je text, snímka obrazovky, písmo, číslo&#10;&#10;Automaticky generovaný popis">
            <a:extLst>
              <a:ext uri="{FF2B5EF4-FFF2-40B4-BE49-F238E27FC236}">
                <a16:creationId xmlns:a16="http://schemas.microsoft.com/office/drawing/2014/main" id="{9A855C20-99F1-9C3D-2F90-4C05D2DEF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2" y="1555535"/>
            <a:ext cx="11920188" cy="368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86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u="sng" dirty="0" err="1">
                <a:solidFill>
                  <a:srgbClr val="0000FF"/>
                </a:solidFill>
                <a:latin typeface="Arial Black" panose="020B0A04020102020204" pitchFamily="34" charset="0"/>
              </a:rPr>
              <a:t>Un</a:t>
            </a:r>
            <a:r>
              <a:rPr lang="sk-SK" sz="4000" u="sng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sk-SK" sz="4000" u="sng" dirty="0" err="1">
                <a:solidFill>
                  <a:srgbClr val="0000FF"/>
                </a:solidFill>
                <a:latin typeface="Arial Black" panose="020B0A04020102020204" pitchFamily="34" charset="0"/>
              </a:rPr>
              <a:t>peu</a:t>
            </a:r>
            <a:r>
              <a:rPr lang="sk-SK" sz="4000" u="sng" dirty="0">
                <a:solidFill>
                  <a:srgbClr val="0000FF"/>
                </a:solidFill>
                <a:latin typeface="Arial Black" panose="020B0A04020102020204" pitchFamily="34" charset="0"/>
              </a:rPr>
              <a:t> de </a:t>
            </a:r>
            <a:r>
              <a:rPr lang="sk-SK" sz="4000" u="sng" dirty="0" err="1">
                <a:solidFill>
                  <a:srgbClr val="0000FF"/>
                </a:solidFill>
                <a:latin typeface="Arial Black" panose="020B0A04020102020204" pitchFamily="34" charset="0"/>
              </a:rPr>
              <a:t>vocabulaire</a:t>
            </a:r>
            <a:r>
              <a:rPr lang="sk-SK" sz="4000" u="sng" dirty="0">
                <a:solidFill>
                  <a:srgbClr val="0000FF"/>
                </a:solidFill>
                <a:latin typeface="Arial Black" panose="020B0A04020102020204" pitchFamily="34" charset="0"/>
              </a:rPr>
              <a:t>...</a:t>
            </a:r>
            <a:endParaRPr lang="fr-FR" sz="40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845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                                                             	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</a:t>
            </a:r>
          </a:p>
          <a:p>
            <a:pPr marL="0" indent="0">
              <a:buNone/>
            </a:pPr>
            <a:r>
              <a:rPr lang="sk-SK" sz="3000" dirty="0" err="1">
                <a:latin typeface="Abadi" panose="020B0604020104020204" pitchFamily="34" charset="0"/>
              </a:rPr>
              <a:t>croissant</a:t>
            </a:r>
            <a:r>
              <a:rPr lang="sk-SK" sz="3000" dirty="0">
                <a:latin typeface="Abadi" panose="020B0604020104020204" pitchFamily="34" charset="0"/>
              </a:rPr>
              <a:t> (m)		</a:t>
            </a:r>
            <a:r>
              <a:rPr lang="sk-SK" sz="3000" dirty="0" err="1">
                <a:latin typeface="Abadi" panose="020B0604020104020204" pitchFamily="34" charset="0"/>
              </a:rPr>
              <a:t>pain</a:t>
            </a:r>
            <a:r>
              <a:rPr lang="sk-SK" sz="3000" dirty="0">
                <a:latin typeface="Abadi" panose="020B0604020104020204" pitchFamily="34" charset="0"/>
              </a:rPr>
              <a:t> au </a:t>
            </a:r>
            <a:r>
              <a:rPr lang="sk-SK" sz="3000" dirty="0" err="1">
                <a:latin typeface="Abadi" panose="020B0604020104020204" pitchFamily="34" charset="0"/>
              </a:rPr>
              <a:t>chocolat</a:t>
            </a:r>
            <a:r>
              <a:rPr lang="sk-SK" sz="3000" dirty="0">
                <a:latin typeface="Abadi" panose="020B0604020104020204" pitchFamily="34" charset="0"/>
              </a:rPr>
              <a:t> (m)	       </a:t>
            </a:r>
            <a:r>
              <a:rPr lang="sk-SK" sz="3000" dirty="0" err="1">
                <a:latin typeface="Abadi" panose="020B0604020104020204" pitchFamily="34" charset="0"/>
              </a:rPr>
              <a:t>baguette</a:t>
            </a:r>
            <a:r>
              <a:rPr lang="sk-SK" sz="3000" dirty="0">
                <a:latin typeface="Abadi" panose="020B0604020104020204" pitchFamily="34" charset="0"/>
              </a:rPr>
              <a:t> (f)                                        		</a:t>
            </a: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    </a:t>
            </a:r>
            <a:r>
              <a:rPr lang="sk-SK" sz="3000" dirty="0" err="1">
                <a:latin typeface="Abadi" panose="020B0604020104020204" pitchFamily="34" charset="0"/>
              </a:rPr>
              <a:t>vin</a:t>
            </a:r>
            <a:r>
              <a:rPr lang="sk-SK" sz="3000" dirty="0">
                <a:latin typeface="Abadi" panose="020B0604020104020204" pitchFamily="34" charset="0"/>
              </a:rPr>
              <a:t> (m)			     </a:t>
            </a:r>
            <a:r>
              <a:rPr lang="sk-SK" sz="3000" dirty="0" err="1">
                <a:latin typeface="Abadi" panose="020B0604020104020204" pitchFamily="34" charset="0"/>
              </a:rPr>
              <a:t>crêpe</a:t>
            </a:r>
            <a:r>
              <a:rPr lang="sk-SK" sz="3000" dirty="0">
                <a:latin typeface="Abadi" panose="020B0604020104020204" pitchFamily="34" charset="0"/>
              </a:rPr>
              <a:t> (f)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</a:t>
            </a:r>
            <a:endParaRPr lang="fr-FR" sz="3000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2" name="Obrázok 1" descr="Cartoon Croissant Vector Images (over 6,900)">
            <a:extLst>
              <a:ext uri="{FF2B5EF4-FFF2-40B4-BE49-F238E27FC236}">
                <a16:creationId xmlns:a16="http://schemas.microsoft.com/office/drawing/2014/main" id="{90A25E47-014A-7945-5EFB-C1573D281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5813"/>
            <a:ext cx="2306974" cy="12164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" name="Obrázok 4" descr="1 900+ Pain Au Chocolat Photos, taleaux et images libre de droits - iStock  | Croissant, Viennoiserie, Pain chocolat">
            <a:extLst>
              <a:ext uri="{FF2B5EF4-FFF2-40B4-BE49-F238E27FC236}">
                <a16:creationId xmlns:a16="http://schemas.microsoft.com/office/drawing/2014/main" id="{8F9FFC8B-C310-740F-0FB5-4282678C1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147" y="1825625"/>
            <a:ext cx="1703705" cy="1619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Long Loaf Bread Vector Cartoon Illustration, French Baguette 3473364 Vector  Art at Vecteezy">
            <a:extLst>
              <a:ext uri="{FF2B5EF4-FFF2-40B4-BE49-F238E27FC236}">
                <a16:creationId xmlns:a16="http://schemas.microsoft.com/office/drawing/2014/main" id="{2C521C02-EA83-B77D-2034-B9B5A988ED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824" y="1618380"/>
            <a:ext cx="1703705" cy="1703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 descr="Cartoon wine bottle with wineglass label Vector Image">
            <a:extLst>
              <a:ext uri="{FF2B5EF4-FFF2-40B4-BE49-F238E27FC236}">
                <a16:creationId xmlns:a16="http://schemas.microsoft.com/office/drawing/2014/main" id="{2921DCF2-A5BD-BA9D-0B29-975BC33E82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5" t="6763" r="23280" b="13592"/>
          <a:stretch/>
        </p:blipFill>
        <p:spPr bwMode="auto">
          <a:xfrm flipH="1">
            <a:off x="3088373" y="3297695"/>
            <a:ext cx="1370737" cy="26216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ok 7" descr="Download and share clipart about Crepe Cliparts - Crepes Clipart, Find more  high quality free transparent png clipart … | Cute food drawings, Clip art,  Food drawing">
            <a:extLst>
              <a:ext uri="{FF2B5EF4-FFF2-40B4-BE49-F238E27FC236}">
                <a16:creationId xmlns:a16="http://schemas.microsoft.com/office/drawing/2014/main" id="{9D5CD311-460F-F453-98AD-926BB41BC9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874" y="4224853"/>
            <a:ext cx="2327820" cy="1639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355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MASCULIN</a:t>
            </a:r>
            <a:endParaRPr lang="fr-FR" sz="40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4792"/>
            <a:ext cx="10515600" cy="4522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                                 	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		                                               		</a:t>
            </a: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r>
              <a:rPr lang="sk-SK" sz="2400" b="1" dirty="0">
                <a:solidFill>
                  <a:srgbClr val="FF0000"/>
                </a:solidFill>
                <a:latin typeface="Abadi" panose="020B0604020104020204" pitchFamily="34" charset="0"/>
              </a:rPr>
              <a:t>ALE</a:t>
            </a:r>
            <a:r>
              <a:rPr lang="sk-SK" sz="2400" dirty="0">
                <a:latin typeface="Abadi" panose="020B0604020104020204" pitchFamily="34" charset="0"/>
              </a:rPr>
              <a:t>: 6 podstatných mien </a:t>
            </a:r>
            <a:r>
              <a:rPr lang="sk-SK" sz="2400" b="1" dirty="0" err="1">
                <a:latin typeface="Abadi" panose="020B0604020104020204" pitchFamily="34" charset="0"/>
              </a:rPr>
              <a:t>žen</a:t>
            </a:r>
            <a:r>
              <a:rPr lang="sk-SK" sz="2400" b="1" dirty="0">
                <a:latin typeface="Abadi" panose="020B0604020104020204" pitchFamily="34" charset="0"/>
              </a:rPr>
              <a:t>. rodu</a:t>
            </a:r>
            <a:r>
              <a:rPr lang="sk-SK" sz="2400" dirty="0">
                <a:latin typeface="Abadi" panose="020B0604020104020204" pitchFamily="34" charset="0"/>
              </a:rPr>
              <a:t>: </a:t>
            </a:r>
            <a:r>
              <a:rPr lang="sk-SK" sz="2400" dirty="0" err="1">
                <a:latin typeface="Abadi" panose="020B0604020104020204" pitchFamily="34" charset="0"/>
              </a:rPr>
              <a:t>une</a:t>
            </a:r>
            <a:r>
              <a:rPr lang="sk-SK" sz="2400" dirty="0">
                <a:latin typeface="Abadi" panose="020B0604020104020204" pitchFamily="34" charset="0"/>
              </a:rPr>
              <a:t> </a:t>
            </a:r>
            <a:r>
              <a:rPr lang="sk-SK" sz="2400" dirty="0" err="1">
                <a:latin typeface="Abadi" panose="020B0604020104020204" pitchFamily="34" charset="0"/>
              </a:rPr>
              <a:t>cage</a:t>
            </a:r>
            <a:r>
              <a:rPr lang="sk-SK" sz="2400" dirty="0">
                <a:latin typeface="Abadi" panose="020B0604020104020204" pitchFamily="34" charset="0"/>
              </a:rPr>
              <a:t>, </a:t>
            </a:r>
            <a:r>
              <a:rPr lang="sk-SK" sz="2400" dirty="0" err="1">
                <a:latin typeface="Abadi" panose="020B0604020104020204" pitchFamily="34" charset="0"/>
              </a:rPr>
              <a:t>une</a:t>
            </a:r>
            <a:r>
              <a:rPr lang="sk-SK" sz="2400" dirty="0">
                <a:latin typeface="Abadi" panose="020B0604020104020204" pitchFamily="34" charset="0"/>
              </a:rPr>
              <a:t> image, </a:t>
            </a:r>
            <a:r>
              <a:rPr lang="sk-SK" sz="2400" dirty="0" err="1">
                <a:latin typeface="Abadi" panose="020B0604020104020204" pitchFamily="34" charset="0"/>
              </a:rPr>
              <a:t>une</a:t>
            </a:r>
            <a:r>
              <a:rPr lang="sk-SK" sz="2400" dirty="0">
                <a:latin typeface="Abadi" panose="020B0604020104020204" pitchFamily="34" charset="0"/>
              </a:rPr>
              <a:t> </a:t>
            </a:r>
            <a:r>
              <a:rPr lang="sk-SK" sz="2400" dirty="0" err="1">
                <a:latin typeface="Abadi" panose="020B0604020104020204" pitchFamily="34" charset="0"/>
              </a:rPr>
              <a:t>nage</a:t>
            </a:r>
            <a:r>
              <a:rPr lang="sk-SK" sz="2400" dirty="0">
                <a:latin typeface="Abadi" panose="020B0604020104020204" pitchFamily="34" charset="0"/>
              </a:rPr>
              <a:t>, </a:t>
            </a:r>
          </a:p>
          <a:p>
            <a:pPr marL="0" indent="0">
              <a:buNone/>
            </a:pPr>
            <a:r>
              <a:rPr lang="sk-SK" sz="2400" dirty="0">
                <a:latin typeface="Abadi" panose="020B0604020104020204" pitchFamily="34" charset="0"/>
              </a:rPr>
              <a:t>                                                      </a:t>
            </a:r>
            <a:r>
              <a:rPr lang="sk-SK" sz="2400" dirty="0" err="1">
                <a:latin typeface="Abadi" panose="020B0604020104020204" pitchFamily="34" charset="0"/>
              </a:rPr>
              <a:t>une</a:t>
            </a:r>
            <a:r>
              <a:rPr lang="sk-SK" sz="2400" dirty="0">
                <a:latin typeface="Abadi" panose="020B0604020104020204" pitchFamily="34" charset="0"/>
              </a:rPr>
              <a:t> </a:t>
            </a:r>
            <a:r>
              <a:rPr lang="sk-SK" sz="2400" dirty="0" err="1">
                <a:latin typeface="Abadi" panose="020B0604020104020204" pitchFamily="34" charset="0"/>
              </a:rPr>
              <a:t>page</a:t>
            </a:r>
            <a:r>
              <a:rPr lang="sk-SK" sz="2400" dirty="0">
                <a:latin typeface="Abadi" panose="020B0604020104020204" pitchFamily="34" charset="0"/>
              </a:rPr>
              <a:t>, </a:t>
            </a:r>
            <a:r>
              <a:rPr lang="sk-SK" sz="2400" dirty="0" err="1">
                <a:latin typeface="Abadi" panose="020B0604020104020204" pitchFamily="34" charset="0"/>
              </a:rPr>
              <a:t>une</a:t>
            </a:r>
            <a:r>
              <a:rPr lang="sk-SK" sz="2400" dirty="0">
                <a:latin typeface="Abadi" panose="020B0604020104020204" pitchFamily="34" charset="0"/>
              </a:rPr>
              <a:t> </a:t>
            </a:r>
            <a:r>
              <a:rPr lang="sk-SK" sz="2400" dirty="0" err="1">
                <a:latin typeface="Abadi" panose="020B0604020104020204" pitchFamily="34" charset="0"/>
              </a:rPr>
              <a:t>plage</a:t>
            </a:r>
            <a:r>
              <a:rPr lang="sk-SK" sz="2400" dirty="0">
                <a:latin typeface="Abadi" panose="020B0604020104020204" pitchFamily="34" charset="0"/>
              </a:rPr>
              <a:t>, </a:t>
            </a:r>
            <a:r>
              <a:rPr lang="sk-SK" sz="2400" dirty="0" err="1">
                <a:latin typeface="Abadi" panose="020B0604020104020204" pitchFamily="34" charset="0"/>
              </a:rPr>
              <a:t>une</a:t>
            </a:r>
            <a:r>
              <a:rPr lang="sk-SK" sz="2400" dirty="0">
                <a:latin typeface="Abadi" panose="020B0604020104020204" pitchFamily="34" charset="0"/>
              </a:rPr>
              <a:t> </a:t>
            </a:r>
            <a:r>
              <a:rPr lang="sk-SK" sz="2400" dirty="0" err="1">
                <a:latin typeface="Abadi" panose="020B0604020104020204" pitchFamily="34" charset="0"/>
              </a:rPr>
              <a:t>rage</a:t>
            </a:r>
            <a:endParaRPr lang="fr-FR" sz="2400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aphicFrame>
        <p:nvGraphicFramePr>
          <p:cNvPr id="5" name="Tabuľka 5">
            <a:extLst>
              <a:ext uri="{FF2B5EF4-FFF2-40B4-BE49-F238E27FC236}">
                <a16:creationId xmlns:a16="http://schemas.microsoft.com/office/drawing/2014/main" id="{EF783D78-65C1-CA21-03DB-4BA404727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211491"/>
              </p:ext>
            </p:extLst>
          </p:nvPr>
        </p:nvGraphicFramePr>
        <p:xfrm>
          <a:off x="949372" y="1574800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4689998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1917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koncovka</a:t>
                      </a:r>
                      <a:endParaRPr lang="fr-FR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príklad</a:t>
                      </a:r>
                      <a:endParaRPr lang="fr-FR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44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age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voy</a:t>
                      </a:r>
                      <a:r>
                        <a:rPr lang="sk-SK" b="1" dirty="0" err="1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age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gar</a:t>
                      </a:r>
                      <a:r>
                        <a:rPr lang="sk-SK" b="1" dirty="0" err="1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age</a:t>
                      </a:r>
                      <a:endParaRPr lang="fr-FR" b="1" dirty="0">
                        <a:solidFill>
                          <a:srgbClr val="0000FF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13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ail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trav</a:t>
                      </a:r>
                      <a:r>
                        <a:rPr lang="sk-SK" b="1" dirty="0" err="1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ail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dét</a:t>
                      </a:r>
                      <a:r>
                        <a:rPr lang="sk-SK" b="1" dirty="0" err="1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ail</a:t>
                      </a:r>
                      <a:endParaRPr lang="fr-FR" b="1" dirty="0">
                        <a:solidFill>
                          <a:srgbClr val="0000FF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748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ard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reg</a:t>
                      </a:r>
                      <a:r>
                        <a:rPr lang="sk-SK" b="1" dirty="0" err="1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ard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boulev</a:t>
                      </a:r>
                      <a:r>
                        <a:rPr lang="sk-SK" b="1" dirty="0" err="1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ard</a:t>
                      </a:r>
                      <a:endParaRPr lang="fr-FR" b="1" dirty="0">
                        <a:solidFill>
                          <a:srgbClr val="0000FF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310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eau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chap</a:t>
                      </a:r>
                      <a:r>
                        <a:rPr lang="sk-SK" b="1" dirty="0" err="1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eau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bat</a:t>
                      </a:r>
                      <a:r>
                        <a:rPr lang="sk-SK" b="1" dirty="0" err="1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eau</a:t>
                      </a:r>
                      <a:endParaRPr lang="fr-FR" b="1" dirty="0">
                        <a:solidFill>
                          <a:srgbClr val="0000FF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404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-et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bill</a:t>
                      </a:r>
                      <a:r>
                        <a:rPr lang="sk-SK" b="1" dirty="0" err="1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et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proj</a:t>
                      </a:r>
                      <a:r>
                        <a:rPr lang="sk-SK" b="1" dirty="0" err="1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et</a:t>
                      </a:r>
                      <a:endParaRPr lang="fr-FR" b="1" dirty="0">
                        <a:solidFill>
                          <a:srgbClr val="0000FF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133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ier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cah</a:t>
                      </a:r>
                      <a:r>
                        <a:rPr lang="sk-SK" b="1" dirty="0" err="1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ier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, pap</a:t>
                      </a:r>
                      <a:r>
                        <a:rPr lang="sk-SK" b="1" dirty="0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ier</a:t>
                      </a:r>
                      <a:endParaRPr lang="fr-FR" b="1" dirty="0">
                        <a:solidFill>
                          <a:srgbClr val="0000FF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442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-in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moul</a:t>
                      </a:r>
                      <a:r>
                        <a:rPr lang="sk-SK" b="1" dirty="0" err="1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in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chem</a:t>
                      </a:r>
                      <a:r>
                        <a:rPr lang="sk-SK" b="1" dirty="0" err="1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in</a:t>
                      </a:r>
                      <a:endParaRPr lang="fr-FR" b="1" dirty="0">
                        <a:solidFill>
                          <a:srgbClr val="0000FF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199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isme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optim</a:t>
                      </a:r>
                      <a:r>
                        <a:rPr lang="sk-SK" b="1" dirty="0" err="1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isme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tour</a:t>
                      </a:r>
                      <a:r>
                        <a:rPr lang="sk-SK" b="1" dirty="0" err="1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isme</a:t>
                      </a:r>
                      <a:endParaRPr lang="fr-FR" b="1" dirty="0">
                        <a:solidFill>
                          <a:srgbClr val="0000FF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35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ment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docu</a:t>
                      </a:r>
                      <a:r>
                        <a:rPr lang="sk-SK" b="1" dirty="0" err="1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ment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, monu</a:t>
                      </a:r>
                      <a:r>
                        <a:rPr lang="sk-SK" b="1" dirty="0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ment</a:t>
                      </a:r>
                      <a:endParaRPr lang="fr-FR" b="1" dirty="0">
                        <a:solidFill>
                          <a:srgbClr val="0000FF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070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47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FÉMININ</a:t>
            </a:r>
            <a:endParaRPr lang="fr-FR" sz="40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533"/>
            <a:ext cx="11049000" cy="5180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b="1" dirty="0">
                <a:latin typeface="Abadi" panose="020B0604020104020204" pitchFamily="34" charset="0"/>
              </a:rPr>
              <a:t>1.</a:t>
            </a:r>
            <a:r>
              <a:rPr lang="sk-SK" dirty="0">
                <a:latin typeface="Abadi" panose="020B0604020104020204" pitchFamily="34" charset="0"/>
              </a:rPr>
              <a:t> pridaním koncovky </a:t>
            </a:r>
            <a:r>
              <a:rPr lang="sk-SK" b="1" dirty="0">
                <a:solidFill>
                  <a:srgbClr val="0000FF"/>
                </a:solidFill>
                <a:latin typeface="Abadi" panose="020B0604020104020204" pitchFamily="34" charset="0"/>
              </a:rPr>
              <a:t>-e</a:t>
            </a:r>
            <a:r>
              <a:rPr lang="sk-SK" dirty="0">
                <a:latin typeface="Abadi" panose="020B0604020104020204" pitchFamily="34" charset="0"/>
              </a:rPr>
              <a:t> k mužskému tvaru </a:t>
            </a:r>
          </a:p>
          <a:p>
            <a:pPr marL="0" indent="0">
              <a:buNone/>
            </a:pPr>
            <a:r>
              <a:rPr lang="sk-SK" dirty="0">
                <a:latin typeface="Abadi" panose="020B0604020104020204" pitchFamily="34" charset="0"/>
              </a:rPr>
              <a:t>     (výslovnosť sa </a:t>
            </a:r>
            <a:r>
              <a:rPr lang="sk-SK" u="sng" dirty="0">
                <a:latin typeface="Abadi" panose="020B0604020104020204" pitchFamily="34" charset="0"/>
              </a:rPr>
              <a:t>nemení</a:t>
            </a:r>
            <a:r>
              <a:rPr lang="sk-SK" dirty="0">
                <a:latin typeface="Abadi" panose="020B0604020104020204" pitchFamily="34" charset="0"/>
              </a:rPr>
              <a:t>): </a:t>
            </a:r>
            <a:r>
              <a:rPr lang="sk-SK" dirty="0" err="1">
                <a:latin typeface="Abadi" panose="020B0604020104020204" pitchFamily="34" charset="0"/>
              </a:rPr>
              <a:t>un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 err="1">
                <a:latin typeface="Abadi" panose="020B0604020104020204" pitchFamily="34" charset="0"/>
              </a:rPr>
              <a:t>ami</a:t>
            </a:r>
            <a:r>
              <a:rPr lang="sk-SK" dirty="0">
                <a:latin typeface="Abadi" panose="020B0604020104020204" pitchFamily="34" charset="0"/>
              </a:rPr>
              <a:t> – </a:t>
            </a:r>
            <a:r>
              <a:rPr lang="sk-SK" dirty="0" err="1">
                <a:latin typeface="Abadi" panose="020B0604020104020204" pitchFamily="34" charset="0"/>
              </a:rPr>
              <a:t>une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 err="1">
                <a:latin typeface="Abadi" panose="020B0604020104020204" pitchFamily="34" charset="0"/>
              </a:rPr>
              <a:t>amie</a:t>
            </a:r>
            <a:r>
              <a:rPr lang="sk-SK" dirty="0">
                <a:latin typeface="Abadi" panose="020B0604020104020204" pitchFamily="34" charset="0"/>
              </a:rPr>
              <a:t> [</a:t>
            </a:r>
            <a:r>
              <a:rPr lang="sk-SK" dirty="0" err="1">
                <a:latin typeface="Abadi" panose="020B0604020104020204" pitchFamily="34" charset="0"/>
              </a:rPr>
              <a:t>ami</a:t>
            </a:r>
            <a:r>
              <a:rPr lang="sk-SK" dirty="0"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b="1" dirty="0">
                <a:latin typeface="Abadi" panose="020B0604020104020204" pitchFamily="34" charset="0"/>
              </a:rPr>
              <a:t>2.</a:t>
            </a:r>
            <a:r>
              <a:rPr lang="sk-SK" dirty="0">
                <a:latin typeface="Abadi" panose="020B0604020104020204" pitchFamily="34" charset="0"/>
              </a:rPr>
              <a:t> pridaním koncovky </a:t>
            </a:r>
            <a:r>
              <a:rPr lang="sk-SK" b="1" dirty="0">
                <a:solidFill>
                  <a:srgbClr val="0000FF"/>
                </a:solidFill>
                <a:latin typeface="Abadi" panose="020B0604020104020204" pitchFamily="34" charset="0"/>
              </a:rPr>
              <a:t>-e</a:t>
            </a:r>
            <a:r>
              <a:rPr lang="sk-SK" dirty="0">
                <a:latin typeface="Abadi" panose="020B0604020104020204" pitchFamily="34" charset="0"/>
              </a:rPr>
              <a:t> k mužskému tvaru </a:t>
            </a:r>
          </a:p>
          <a:p>
            <a:pPr marL="0" indent="0">
              <a:buNone/>
            </a:pPr>
            <a:r>
              <a:rPr lang="sk-SK" dirty="0">
                <a:latin typeface="Abadi" panose="020B0604020104020204" pitchFamily="34" charset="0"/>
              </a:rPr>
              <a:t>    (výslovnosť sa </a:t>
            </a:r>
            <a:r>
              <a:rPr lang="sk-SK" u="sng" dirty="0">
                <a:latin typeface="Abadi" panose="020B0604020104020204" pitchFamily="34" charset="0"/>
              </a:rPr>
              <a:t>mení</a:t>
            </a:r>
            <a:r>
              <a:rPr lang="sk-SK" dirty="0">
                <a:latin typeface="Abadi" panose="020B0604020104020204" pitchFamily="34" charset="0"/>
              </a:rPr>
              <a:t>): </a:t>
            </a:r>
            <a:r>
              <a:rPr lang="sk-SK" dirty="0" err="1">
                <a:latin typeface="Abadi" panose="020B0604020104020204" pitchFamily="34" charset="0"/>
              </a:rPr>
              <a:t>un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 err="1">
                <a:latin typeface="Abadi" panose="020B0604020104020204" pitchFamily="34" charset="0"/>
              </a:rPr>
              <a:t>avocat</a:t>
            </a:r>
            <a:r>
              <a:rPr lang="sk-SK" dirty="0">
                <a:latin typeface="Abadi" panose="020B0604020104020204" pitchFamily="34" charset="0"/>
              </a:rPr>
              <a:t> [</a:t>
            </a:r>
            <a:r>
              <a:rPr lang="sk-SK" dirty="0" err="1">
                <a:latin typeface="Abadi" panose="020B0604020104020204" pitchFamily="34" charset="0"/>
              </a:rPr>
              <a:t>avɔka</a:t>
            </a:r>
            <a:r>
              <a:rPr lang="sk-SK" dirty="0">
                <a:latin typeface="Abadi" panose="020B0604020104020204" pitchFamily="34" charset="0"/>
              </a:rPr>
              <a:t>] – </a:t>
            </a:r>
            <a:r>
              <a:rPr lang="sk-SK" dirty="0" err="1">
                <a:latin typeface="Abadi" panose="020B0604020104020204" pitchFamily="34" charset="0"/>
              </a:rPr>
              <a:t>une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 err="1">
                <a:latin typeface="Abadi" panose="020B0604020104020204" pitchFamily="34" charset="0"/>
              </a:rPr>
              <a:t>avocate</a:t>
            </a:r>
            <a:r>
              <a:rPr lang="sk-SK" dirty="0">
                <a:latin typeface="Abadi" panose="020B0604020104020204" pitchFamily="34" charset="0"/>
              </a:rPr>
              <a:t> [</a:t>
            </a:r>
            <a:r>
              <a:rPr lang="sk-SK" dirty="0" err="1">
                <a:latin typeface="Abadi" panose="020B0604020104020204" pitchFamily="34" charset="0"/>
              </a:rPr>
              <a:t>avɔkat</a:t>
            </a:r>
            <a:r>
              <a:rPr lang="sk-SK" dirty="0"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r>
              <a:rPr lang="sk-SK" dirty="0">
                <a:latin typeface="Abadi" panose="020B0604020104020204" pitchFamily="34" charset="0"/>
              </a:rPr>
              <a:t>                                  </a:t>
            </a:r>
            <a:r>
              <a:rPr lang="sk-SK" dirty="0" err="1">
                <a:latin typeface="Abadi" panose="020B0604020104020204" pitchFamily="34" charset="0"/>
              </a:rPr>
              <a:t>un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 err="1">
                <a:latin typeface="Abadi" panose="020B0604020104020204" pitchFamily="34" charset="0"/>
              </a:rPr>
              <a:t>cousin</a:t>
            </a:r>
            <a:r>
              <a:rPr lang="sk-SK" dirty="0">
                <a:latin typeface="Abadi" panose="020B0604020104020204" pitchFamily="34" charset="0"/>
              </a:rPr>
              <a:t> [</a:t>
            </a:r>
            <a:r>
              <a:rPr lang="sk-SK" dirty="0" err="1">
                <a:latin typeface="Abadi" panose="020B0604020104020204" pitchFamily="34" charset="0"/>
              </a:rPr>
              <a:t>kuzɛ</a:t>
            </a:r>
            <a:r>
              <a:rPr lang="sk-SK" dirty="0">
                <a:latin typeface="Abadi" panose="020B0604020104020204" pitchFamily="34" charset="0"/>
              </a:rPr>
              <a:t>̃] – </a:t>
            </a:r>
            <a:r>
              <a:rPr lang="sk-SK" dirty="0" err="1">
                <a:latin typeface="Abadi" panose="020B0604020104020204" pitchFamily="34" charset="0"/>
              </a:rPr>
              <a:t>une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 err="1">
                <a:latin typeface="Abadi" panose="020B0604020104020204" pitchFamily="34" charset="0"/>
              </a:rPr>
              <a:t>cousine</a:t>
            </a:r>
            <a:r>
              <a:rPr lang="sk-SK" dirty="0">
                <a:latin typeface="Abadi" panose="020B0604020104020204" pitchFamily="34" charset="0"/>
              </a:rPr>
              <a:t> [</a:t>
            </a:r>
            <a:r>
              <a:rPr lang="sk-SK" dirty="0" err="1">
                <a:latin typeface="Abadi" panose="020B0604020104020204" pitchFamily="34" charset="0"/>
              </a:rPr>
              <a:t>kuzin</a:t>
            </a:r>
            <a:r>
              <a:rPr lang="sk-SK" dirty="0"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b="1" dirty="0">
                <a:latin typeface="Abadi" panose="020B0604020104020204" pitchFamily="34" charset="0"/>
              </a:rPr>
              <a:t>3. </a:t>
            </a:r>
            <a:r>
              <a:rPr lang="sk-SK" dirty="0">
                <a:latin typeface="Abadi" panose="020B0604020104020204" pitchFamily="34" charset="0"/>
              </a:rPr>
              <a:t>rovnaký tvar v mužskom aj ženskom rode: </a:t>
            </a:r>
          </a:p>
          <a:p>
            <a:pPr marL="0" indent="0">
              <a:buNone/>
            </a:pPr>
            <a:r>
              <a:rPr lang="sk-SK" dirty="0">
                <a:latin typeface="Abadi" panose="020B0604020104020204" pitchFamily="34" charset="0"/>
              </a:rPr>
              <a:t>                                   </a:t>
            </a:r>
            <a:r>
              <a:rPr lang="sk-SK" dirty="0" err="1">
                <a:latin typeface="Abadi" panose="020B0604020104020204" pitchFamily="34" charset="0"/>
              </a:rPr>
              <a:t>un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 err="1">
                <a:latin typeface="Abadi" panose="020B0604020104020204" pitchFamily="34" charset="0"/>
              </a:rPr>
              <a:t>enfant</a:t>
            </a:r>
            <a:r>
              <a:rPr lang="sk-SK" dirty="0">
                <a:latin typeface="Abadi" panose="020B0604020104020204" pitchFamily="34" charset="0"/>
              </a:rPr>
              <a:t> – </a:t>
            </a:r>
            <a:r>
              <a:rPr lang="sk-SK" dirty="0" err="1">
                <a:latin typeface="Abadi" panose="020B0604020104020204" pitchFamily="34" charset="0"/>
              </a:rPr>
              <a:t>une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 err="1">
                <a:latin typeface="Abadi" panose="020B0604020104020204" pitchFamily="34" charset="0"/>
              </a:rPr>
              <a:t>enfant</a:t>
            </a:r>
            <a:r>
              <a:rPr lang="sk-SK" dirty="0">
                <a:latin typeface="Abadi" panose="020B0604020104020204" pitchFamily="34" charset="0"/>
              </a:rPr>
              <a:t> [</a:t>
            </a:r>
            <a:r>
              <a:rPr lang="sk-SK" dirty="0" err="1">
                <a:latin typeface="Abadi" panose="020B0604020104020204" pitchFamily="34" charset="0"/>
              </a:rPr>
              <a:t>ɑ̃fɑ</a:t>
            </a:r>
            <a:r>
              <a:rPr lang="sk-SK" dirty="0">
                <a:latin typeface="Abadi" panose="020B0604020104020204" pitchFamily="34" charset="0"/>
              </a:rPr>
              <a:t>̃]</a:t>
            </a:r>
          </a:p>
          <a:p>
            <a:pPr marL="0" indent="0">
              <a:buNone/>
            </a:pPr>
            <a:r>
              <a:rPr lang="sk-SK" dirty="0">
                <a:latin typeface="Abadi" panose="020B0604020104020204" pitchFamily="34" charset="0"/>
              </a:rPr>
              <a:t>				 </a:t>
            </a:r>
            <a:r>
              <a:rPr lang="sk-SK" dirty="0" err="1">
                <a:latin typeface="Abadi" panose="020B0604020104020204" pitchFamily="34" charset="0"/>
              </a:rPr>
              <a:t>un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 err="1">
                <a:latin typeface="Abadi" panose="020B0604020104020204" pitchFamily="34" charset="0"/>
              </a:rPr>
              <a:t>artiste</a:t>
            </a:r>
            <a:r>
              <a:rPr lang="sk-SK" dirty="0">
                <a:latin typeface="Abadi" panose="020B0604020104020204" pitchFamily="34" charset="0"/>
              </a:rPr>
              <a:t> – </a:t>
            </a:r>
            <a:r>
              <a:rPr lang="sk-SK" dirty="0" err="1">
                <a:latin typeface="Abadi" panose="020B0604020104020204" pitchFamily="34" charset="0"/>
              </a:rPr>
              <a:t>une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 err="1">
                <a:latin typeface="Abadi" panose="020B0604020104020204" pitchFamily="34" charset="0"/>
              </a:rPr>
              <a:t>artiste</a:t>
            </a:r>
            <a:r>
              <a:rPr lang="sk-SK" dirty="0">
                <a:latin typeface="Abadi" panose="020B0604020104020204" pitchFamily="34" charset="0"/>
              </a:rPr>
              <a:t> [</a:t>
            </a:r>
            <a:r>
              <a:rPr lang="sk-SK" dirty="0" err="1">
                <a:latin typeface="Abadi" panose="020B0604020104020204" pitchFamily="34" charset="0"/>
              </a:rPr>
              <a:t>aʁtist</a:t>
            </a:r>
            <a:r>
              <a:rPr lang="sk-SK" dirty="0"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r>
              <a:rPr lang="sk-SK" dirty="0">
                <a:latin typeface="Abadi" panose="020B0604020104020204" pitchFamily="34" charset="0"/>
              </a:rPr>
              <a:t>                                                               			</a:t>
            </a:r>
          </a:p>
          <a:p>
            <a:pPr marL="0" indent="0">
              <a:buNone/>
            </a:pPr>
            <a:r>
              <a:rPr lang="sk-SK" dirty="0">
                <a:latin typeface="Abadi" panose="020B0604020104020204" pitchFamily="34" charset="0"/>
              </a:rPr>
              <a:t>					                                               		</a:t>
            </a:r>
            <a:endParaRPr lang="fr-FR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8621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FÉMININ</a:t>
            </a:r>
            <a:endParaRPr lang="fr-FR" sz="40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5534"/>
            <a:ext cx="10995837" cy="46214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b="1" dirty="0">
                <a:latin typeface="Abadi" panose="020B0604020104020204" pitchFamily="34" charset="0"/>
              </a:rPr>
              <a:t>4.</a:t>
            </a:r>
            <a:r>
              <a:rPr lang="sk-SK" dirty="0">
                <a:latin typeface="Abadi" panose="020B0604020104020204" pitchFamily="34" charset="0"/>
              </a:rPr>
              <a:t> zdvojenie alebo zmena koncovej spoluhlásky v ženskom rode:</a:t>
            </a: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                                                             	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		                                               		</a:t>
            </a:r>
            <a:endParaRPr lang="fr-FR" sz="3000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aphicFrame>
        <p:nvGraphicFramePr>
          <p:cNvPr id="2" name="Tabuľka 4">
            <a:extLst>
              <a:ext uri="{FF2B5EF4-FFF2-40B4-BE49-F238E27FC236}">
                <a16:creationId xmlns:a16="http://schemas.microsoft.com/office/drawing/2014/main" id="{8A0D02FA-2215-9E44-FCBC-825DB9AD3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316765"/>
              </p:ext>
            </p:extLst>
          </p:nvPr>
        </p:nvGraphicFramePr>
        <p:xfrm>
          <a:off x="1627332" y="2371072"/>
          <a:ext cx="9209667" cy="3616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9889">
                  <a:extLst>
                    <a:ext uri="{9D8B030D-6E8A-4147-A177-3AD203B41FA5}">
                      <a16:colId xmlns:a16="http://schemas.microsoft.com/office/drawing/2014/main" val="931184055"/>
                    </a:ext>
                  </a:extLst>
                </a:gridCol>
                <a:gridCol w="3069889">
                  <a:extLst>
                    <a:ext uri="{9D8B030D-6E8A-4147-A177-3AD203B41FA5}">
                      <a16:colId xmlns:a16="http://schemas.microsoft.com/office/drawing/2014/main" val="1760447389"/>
                    </a:ext>
                  </a:extLst>
                </a:gridCol>
                <a:gridCol w="3069889">
                  <a:extLst>
                    <a:ext uri="{9D8B030D-6E8A-4147-A177-3AD203B41FA5}">
                      <a16:colId xmlns:a16="http://schemas.microsoft.com/office/drawing/2014/main" val="1781902105"/>
                    </a:ext>
                  </a:extLst>
                </a:gridCol>
              </a:tblGrid>
              <a:tr h="401829"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koncovka muž. rodu</a:t>
                      </a:r>
                      <a:endParaRPr lang="fr-FR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koncovka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žen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. rodu</a:t>
                      </a:r>
                      <a:endParaRPr lang="fr-FR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príklad</a:t>
                      </a:r>
                      <a:endParaRPr lang="fr-FR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311288"/>
                  </a:ext>
                </a:extLst>
              </a:tr>
              <a:tr h="401829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en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enne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un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chien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–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une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chienne</a:t>
                      </a:r>
                      <a:endParaRPr lang="fr-FR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958028"/>
                  </a:ext>
                </a:extLst>
              </a:tr>
              <a:tr h="401829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-on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onne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un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lion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–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une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lionne</a:t>
                      </a:r>
                      <a:endParaRPr lang="fr-FR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297665"/>
                  </a:ext>
                </a:extLst>
              </a:tr>
              <a:tr h="401829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el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elle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un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criminel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–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une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criminelle</a:t>
                      </a:r>
                      <a:endParaRPr lang="fr-FR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841881"/>
                  </a:ext>
                </a:extLst>
              </a:tr>
              <a:tr h="401829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-at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atte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un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chat –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une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chatte</a:t>
                      </a:r>
                      <a:endParaRPr lang="fr-FR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249968"/>
                  </a:ext>
                </a:extLst>
              </a:tr>
              <a:tr h="401829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ot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otte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un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sot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–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une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sotte</a:t>
                      </a:r>
                      <a:endParaRPr lang="fr-FR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382156"/>
                  </a:ext>
                </a:extLst>
              </a:tr>
              <a:tr h="401829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-e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esse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un maître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–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une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maîtresse</a:t>
                      </a:r>
                      <a:endParaRPr lang="fr-FR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281048"/>
                  </a:ext>
                </a:extLst>
              </a:tr>
              <a:tr h="401829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-eur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euse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un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chanteur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–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une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chanteuse</a:t>
                      </a:r>
                      <a:endParaRPr lang="fr-FR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936279"/>
                  </a:ext>
                </a:extLst>
              </a:tr>
              <a:tr h="401829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if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ive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un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sportif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–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une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sportive</a:t>
                      </a:r>
                      <a:endParaRPr lang="fr-FR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540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21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FÉMININ</a:t>
            </a:r>
            <a:endParaRPr lang="fr-FR" sz="40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                                                             	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		                                               		</a:t>
            </a:r>
            <a:endParaRPr lang="fr-FR" sz="3000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aphicFrame>
        <p:nvGraphicFramePr>
          <p:cNvPr id="2" name="Tabuľka 4">
            <a:extLst>
              <a:ext uri="{FF2B5EF4-FFF2-40B4-BE49-F238E27FC236}">
                <a16:creationId xmlns:a16="http://schemas.microsoft.com/office/drawing/2014/main" id="{3EC20057-47C5-3074-63B4-6A2C0D380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703300"/>
              </p:ext>
            </p:extLst>
          </p:nvPr>
        </p:nvGraphicFramePr>
        <p:xfrm>
          <a:off x="2032000" y="2063271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9324483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61182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koncovka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príklad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310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sk-SK" sz="2400" b="1" dirty="0" err="1">
                          <a:solidFill>
                            <a:schemeClr val="tx1"/>
                          </a:solidFill>
                        </a:rPr>
                        <a:t>ade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dirty="0" err="1">
                          <a:solidFill>
                            <a:schemeClr val="tx1"/>
                          </a:solidFill>
                        </a:rPr>
                        <a:t>limonade</a:t>
                      </a:r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sk-SK" sz="2400" dirty="0" err="1">
                          <a:solidFill>
                            <a:schemeClr val="tx1"/>
                          </a:solidFill>
                        </a:rPr>
                        <a:t>salade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69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sk-SK" sz="2400" b="1" dirty="0" err="1">
                          <a:solidFill>
                            <a:schemeClr val="tx1"/>
                          </a:solidFill>
                        </a:rPr>
                        <a:t>esse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dirty="0" err="1">
                          <a:solidFill>
                            <a:schemeClr val="tx1"/>
                          </a:solidFill>
                        </a:rPr>
                        <a:t>politesse</a:t>
                      </a:r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sk-SK" sz="2400" dirty="0" err="1">
                          <a:solidFill>
                            <a:schemeClr val="tx1"/>
                          </a:solidFill>
                        </a:rPr>
                        <a:t>vitesse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365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sk-SK" sz="2400" b="1" dirty="0" err="1">
                          <a:solidFill>
                            <a:schemeClr val="tx1"/>
                          </a:solidFill>
                        </a:rPr>
                        <a:t>ette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dirty="0" err="1">
                          <a:solidFill>
                            <a:schemeClr val="tx1"/>
                          </a:solidFill>
                        </a:rPr>
                        <a:t>assiette</a:t>
                      </a:r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sk-SK" sz="2400" dirty="0" err="1">
                          <a:solidFill>
                            <a:schemeClr val="tx1"/>
                          </a:solidFill>
                        </a:rPr>
                        <a:t>omelette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30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sk-SK" sz="2400" b="1" dirty="0" err="1">
                          <a:solidFill>
                            <a:schemeClr val="tx1"/>
                          </a:solidFill>
                        </a:rPr>
                        <a:t>euse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dirty="0" err="1">
                          <a:solidFill>
                            <a:schemeClr val="tx1"/>
                          </a:solidFill>
                        </a:rPr>
                        <a:t>serveuse</a:t>
                      </a:r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sk-SK" sz="2400" dirty="0" err="1">
                          <a:solidFill>
                            <a:schemeClr val="tx1"/>
                          </a:solidFill>
                        </a:rPr>
                        <a:t>vendeuse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763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sk-SK" sz="2400" b="1" dirty="0" err="1">
                          <a:solidFill>
                            <a:schemeClr val="tx1"/>
                          </a:solidFill>
                        </a:rPr>
                        <a:t>ine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dirty="0" err="1">
                          <a:solidFill>
                            <a:schemeClr val="tx1"/>
                          </a:solidFill>
                        </a:rPr>
                        <a:t>vitamine</a:t>
                      </a:r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sk-SK" sz="2400" dirty="0" err="1">
                          <a:solidFill>
                            <a:schemeClr val="tx1"/>
                          </a:solidFill>
                        </a:rPr>
                        <a:t>origine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603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sk-SK" sz="2400" b="1" dirty="0" err="1">
                          <a:solidFill>
                            <a:schemeClr val="tx1"/>
                          </a:solidFill>
                        </a:rPr>
                        <a:t>rie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dirty="0" err="1">
                          <a:solidFill>
                            <a:schemeClr val="tx1"/>
                          </a:solidFill>
                        </a:rPr>
                        <a:t>catégorie</a:t>
                      </a:r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sk-SK" sz="2400" dirty="0" err="1">
                          <a:solidFill>
                            <a:schemeClr val="tx1"/>
                          </a:solidFill>
                        </a:rPr>
                        <a:t>théorie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647285"/>
                  </a:ext>
                </a:extLst>
              </a:tr>
              <a:tr h="348858">
                <a:tc>
                  <a:txBody>
                    <a:bodyPr/>
                    <a:lstStyle/>
                    <a:p>
                      <a:r>
                        <a:rPr lang="sk-SK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sk-SK" sz="2400" b="1" dirty="0" err="1">
                          <a:solidFill>
                            <a:schemeClr val="tx1"/>
                          </a:solidFill>
                        </a:rPr>
                        <a:t>tion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dirty="0" err="1">
                          <a:solidFill>
                            <a:schemeClr val="tx1"/>
                          </a:solidFill>
                        </a:rPr>
                        <a:t>direction</a:t>
                      </a:r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sk-SK" sz="2400" dirty="0" err="1">
                          <a:solidFill>
                            <a:schemeClr val="tx1"/>
                          </a:solidFill>
                        </a:rPr>
                        <a:t>invitation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403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sk-SK" sz="2400" b="1" dirty="0" err="1">
                          <a:solidFill>
                            <a:schemeClr val="tx1"/>
                          </a:solidFill>
                        </a:rPr>
                        <a:t>ure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dirty="0" err="1">
                          <a:solidFill>
                            <a:schemeClr val="tx1"/>
                          </a:solidFill>
                        </a:rPr>
                        <a:t>chaussure</a:t>
                      </a:r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sk-SK" sz="2400" dirty="0" err="1">
                          <a:solidFill>
                            <a:schemeClr val="tx1"/>
                          </a:solidFill>
                        </a:rPr>
                        <a:t>écriture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4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795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PLURIEL DES NOMS</a:t>
            </a:r>
            <a:endParaRPr lang="fr-FR" sz="48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848"/>
            <a:ext cx="10515600" cy="4618151"/>
          </a:xfrm>
        </p:spPr>
        <p:txBody>
          <a:bodyPr>
            <a:noAutofit/>
          </a:bodyPr>
          <a:lstStyle/>
          <a:p>
            <a:r>
              <a:rPr lang="sk-SK" sz="2400" dirty="0">
                <a:latin typeface="Abadi" panose="020B0604020104020204" pitchFamily="34" charset="0"/>
              </a:rPr>
              <a:t>množné č. podstatných mien sa tvorí pridaním koncovky </a:t>
            </a:r>
            <a:r>
              <a:rPr lang="sk-SK" sz="2400" b="1" dirty="0">
                <a:solidFill>
                  <a:srgbClr val="0000FF"/>
                </a:solidFill>
                <a:latin typeface="Abadi" panose="020B0604020104020204" pitchFamily="34" charset="0"/>
              </a:rPr>
              <a:t>-s</a:t>
            </a:r>
            <a:r>
              <a:rPr lang="sk-SK" sz="2400" dirty="0">
                <a:latin typeface="Abadi" panose="020B0604020104020204" pitchFamily="34" charset="0"/>
              </a:rPr>
              <a:t> na konci slova: </a:t>
            </a:r>
            <a:r>
              <a:rPr lang="sk-SK" sz="2400" dirty="0" err="1">
                <a:latin typeface="Abadi" panose="020B0604020104020204" pitchFamily="34" charset="0"/>
              </a:rPr>
              <a:t>livre</a:t>
            </a:r>
            <a:r>
              <a:rPr lang="sk-SK" sz="2400" dirty="0">
                <a:latin typeface="Abadi" panose="020B0604020104020204" pitchFamily="34" charset="0"/>
              </a:rPr>
              <a:t> – </a:t>
            </a:r>
            <a:r>
              <a:rPr lang="sk-SK" sz="2400" dirty="0" err="1">
                <a:latin typeface="Abadi" panose="020B0604020104020204" pitchFamily="34" charset="0"/>
              </a:rPr>
              <a:t>livre</a:t>
            </a:r>
            <a:r>
              <a:rPr lang="sk-SK" sz="2400" b="1" dirty="0" err="1">
                <a:solidFill>
                  <a:srgbClr val="0000FF"/>
                </a:solidFill>
                <a:latin typeface="Abadi" panose="020B0604020104020204" pitchFamily="34" charset="0"/>
              </a:rPr>
              <a:t>s</a:t>
            </a:r>
            <a:r>
              <a:rPr lang="sk-SK" sz="2400" dirty="0">
                <a:latin typeface="Abadi" panose="020B0604020104020204" pitchFamily="34" charset="0"/>
              </a:rPr>
              <a:t>, </a:t>
            </a:r>
            <a:r>
              <a:rPr lang="sk-SK" sz="2400" dirty="0" err="1">
                <a:latin typeface="Abadi" panose="020B0604020104020204" pitchFamily="34" charset="0"/>
              </a:rPr>
              <a:t>boîte</a:t>
            </a:r>
            <a:r>
              <a:rPr lang="sk-SK" sz="2400" dirty="0">
                <a:latin typeface="Abadi" panose="020B0604020104020204" pitchFamily="34" charset="0"/>
              </a:rPr>
              <a:t> – </a:t>
            </a:r>
            <a:r>
              <a:rPr lang="sk-SK" sz="2400" dirty="0" err="1">
                <a:latin typeface="Abadi" panose="020B0604020104020204" pitchFamily="34" charset="0"/>
              </a:rPr>
              <a:t>boîte</a:t>
            </a:r>
            <a:r>
              <a:rPr lang="sk-SK" sz="2400" b="1" dirty="0" err="1">
                <a:solidFill>
                  <a:srgbClr val="0000FF"/>
                </a:solidFill>
                <a:latin typeface="Abadi" panose="020B0604020104020204" pitchFamily="34" charset="0"/>
              </a:rPr>
              <a:t>s</a:t>
            </a:r>
            <a:r>
              <a:rPr lang="sk-SK" sz="3000" dirty="0">
                <a:latin typeface="Abadi" panose="020B0604020104020204" pitchFamily="34" charset="0"/>
              </a:rPr>
              <a:t>	</a:t>
            </a:r>
          </a:p>
          <a:p>
            <a:r>
              <a:rPr lang="sk-SK" sz="2400" b="1" dirty="0">
                <a:latin typeface="Abadi" panose="020B0604020104020204" pitchFamily="34" charset="0"/>
              </a:rPr>
              <a:t>ALEBO </a:t>
            </a:r>
            <a:r>
              <a:rPr lang="sk-SK" sz="2400" dirty="0">
                <a:latin typeface="Abadi" panose="020B0604020104020204" pitchFamily="34" charset="0"/>
              </a:rPr>
              <a:t>podstatné meno môže mať iné koncovky:</a:t>
            </a:r>
            <a:endParaRPr lang="sk-SK" sz="3000" b="1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        </a:t>
            </a:r>
          </a:p>
          <a:p>
            <a:endParaRPr lang="sk-SK" sz="2400" dirty="0">
              <a:latin typeface="Abadi" panose="020B0604020104020204" pitchFamily="34" charset="0"/>
            </a:endParaRPr>
          </a:p>
          <a:p>
            <a:r>
              <a:rPr lang="sk-SK" sz="2400" b="1" u="sng" dirty="0">
                <a:solidFill>
                  <a:srgbClr val="FF0000"/>
                </a:solidFill>
                <a:latin typeface="Abadi" panose="020B0604020104020204" pitchFamily="34" charset="0"/>
              </a:rPr>
              <a:t>výnimka</a:t>
            </a:r>
            <a:r>
              <a:rPr lang="sk-SK" sz="2400" dirty="0">
                <a:latin typeface="Abadi" panose="020B0604020104020204" pitchFamily="34" charset="0"/>
              </a:rPr>
              <a:t>: madame – </a:t>
            </a:r>
            <a:r>
              <a:rPr lang="sk-SK" sz="2400" dirty="0" err="1">
                <a:solidFill>
                  <a:srgbClr val="FF0000"/>
                </a:solidFill>
                <a:latin typeface="Abadi" panose="020B0604020104020204" pitchFamily="34" charset="0"/>
              </a:rPr>
              <a:t>mesdames</a:t>
            </a:r>
            <a:r>
              <a:rPr lang="sk-SK" sz="2400" dirty="0">
                <a:latin typeface="Abadi" panose="020B0604020104020204" pitchFamily="34" charset="0"/>
              </a:rPr>
              <a:t> </a:t>
            </a:r>
          </a:p>
          <a:p>
            <a:pPr marL="0" indent="0">
              <a:buNone/>
            </a:pPr>
            <a:r>
              <a:rPr lang="sk-SK" sz="2400" dirty="0">
                <a:latin typeface="Abadi" panose="020B0604020104020204" pitchFamily="34" charset="0"/>
              </a:rPr>
              <a:t>                </a:t>
            </a:r>
            <a:r>
              <a:rPr lang="sk-SK" sz="2400" dirty="0" err="1">
                <a:latin typeface="Abadi" panose="020B0604020104020204" pitchFamily="34" charset="0"/>
              </a:rPr>
              <a:t>mademoiselle</a:t>
            </a:r>
            <a:r>
              <a:rPr lang="sk-SK" sz="2400" dirty="0">
                <a:latin typeface="Abadi" panose="020B0604020104020204" pitchFamily="34" charset="0"/>
              </a:rPr>
              <a:t> – </a:t>
            </a:r>
            <a:r>
              <a:rPr lang="sk-SK" sz="2400" dirty="0" err="1">
                <a:solidFill>
                  <a:srgbClr val="FF0000"/>
                </a:solidFill>
                <a:latin typeface="Abadi" panose="020B0604020104020204" pitchFamily="34" charset="0"/>
              </a:rPr>
              <a:t>mesdemoiselles</a:t>
            </a:r>
            <a:endParaRPr lang="sk-SK" sz="2400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2400" dirty="0">
                <a:solidFill>
                  <a:srgbClr val="FF0000"/>
                </a:solidFill>
                <a:latin typeface="Abadi" panose="020B0604020104020204" pitchFamily="34" charset="0"/>
              </a:rPr>
              <a:t>                </a:t>
            </a:r>
            <a:r>
              <a:rPr lang="sk-SK" sz="2400" dirty="0" err="1">
                <a:latin typeface="Abadi" panose="020B0604020104020204" pitchFamily="34" charset="0"/>
              </a:rPr>
              <a:t>monsieur</a:t>
            </a:r>
            <a:r>
              <a:rPr lang="sk-SK" sz="2400" dirty="0">
                <a:latin typeface="Abadi" panose="020B0604020104020204" pitchFamily="34" charset="0"/>
              </a:rPr>
              <a:t> – </a:t>
            </a:r>
            <a:r>
              <a:rPr lang="sk-SK" sz="2400" dirty="0" err="1">
                <a:solidFill>
                  <a:srgbClr val="FF0000"/>
                </a:solidFill>
                <a:latin typeface="Abadi" panose="020B0604020104020204" pitchFamily="34" charset="0"/>
              </a:rPr>
              <a:t>messieurs</a:t>
            </a:r>
            <a:r>
              <a:rPr lang="sk-SK" sz="24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aphicFrame>
        <p:nvGraphicFramePr>
          <p:cNvPr id="2" name="Tabuľka 4">
            <a:extLst>
              <a:ext uri="{FF2B5EF4-FFF2-40B4-BE49-F238E27FC236}">
                <a16:creationId xmlns:a16="http://schemas.microsoft.com/office/drawing/2014/main" id="{7AB211CF-D4EF-99AE-B231-0A7D3E219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076438"/>
              </p:ext>
            </p:extLst>
          </p:nvPr>
        </p:nvGraphicFramePr>
        <p:xfrm>
          <a:off x="1023800" y="2986926"/>
          <a:ext cx="10236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050">
                  <a:extLst>
                    <a:ext uri="{9D8B030D-6E8A-4147-A177-3AD203B41FA5}">
                      <a16:colId xmlns:a16="http://schemas.microsoft.com/office/drawing/2014/main" val="1115285722"/>
                    </a:ext>
                  </a:extLst>
                </a:gridCol>
                <a:gridCol w="2559050">
                  <a:extLst>
                    <a:ext uri="{9D8B030D-6E8A-4147-A177-3AD203B41FA5}">
                      <a16:colId xmlns:a16="http://schemas.microsoft.com/office/drawing/2014/main" val="1244186225"/>
                    </a:ext>
                  </a:extLst>
                </a:gridCol>
                <a:gridCol w="2559050">
                  <a:extLst>
                    <a:ext uri="{9D8B030D-6E8A-4147-A177-3AD203B41FA5}">
                      <a16:colId xmlns:a16="http://schemas.microsoft.com/office/drawing/2014/main" val="3730130215"/>
                    </a:ext>
                  </a:extLst>
                </a:gridCol>
                <a:gridCol w="2559050">
                  <a:extLst>
                    <a:ext uri="{9D8B030D-6E8A-4147-A177-3AD203B41FA5}">
                      <a16:colId xmlns:a16="http://schemas.microsoft.com/office/drawing/2014/main" val="22530603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koncovka v jedn. č.</a:t>
                      </a:r>
                      <a:endParaRPr lang="fr-FR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množ. č.</a:t>
                      </a:r>
                      <a:endParaRPr lang="fr-FR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príklad</a:t>
                      </a:r>
                      <a:endParaRPr lang="fr-FR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výnimky</a:t>
                      </a:r>
                      <a:endParaRPr lang="fr-FR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895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-s/-x-/-z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nemení sa</a:t>
                      </a:r>
                      <a:endParaRPr lang="fr-FR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cas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voix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gaz</a:t>
                      </a:r>
                      <a:endParaRPr lang="fr-FR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948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eau</a:t>
                      </a:r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/-au/-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eu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-x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noyau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-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noyaux</a:t>
                      </a:r>
                      <a:endParaRPr lang="fr-FR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pneus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bleus</a:t>
                      </a:r>
                      <a:endParaRPr lang="fr-FR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77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ou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ous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trou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-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trous</a:t>
                      </a:r>
                      <a:endParaRPr lang="fr-FR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bijoux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choux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genoux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...</a:t>
                      </a:r>
                      <a:endParaRPr lang="fr-FR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775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al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aux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cheval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-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chevaux</a:t>
                      </a:r>
                      <a:endParaRPr lang="fr-FR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bals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chacals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festivals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...</a:t>
                      </a:r>
                      <a:endParaRPr lang="fr-FR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3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ail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</a:t>
                      </a:r>
                      <a:r>
                        <a:rPr lang="sk-SK" b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ails</a:t>
                      </a:r>
                      <a:endParaRPr lang="fr-FR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détail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-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détails</a:t>
                      </a:r>
                      <a:endParaRPr lang="fr-FR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travaux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,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vitraux</a:t>
                      </a:r>
                      <a:r>
                        <a:rPr lang="sk-SK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...</a:t>
                      </a:r>
                      <a:endParaRPr lang="fr-FR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215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113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ARTICLES</a:t>
            </a:r>
            <a:endParaRPr lang="fr-FR" sz="48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0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stoja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fr-FR" sz="2000" b="1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pred</a:t>
            </a:r>
            <a:r>
              <a:rPr lang="fr-FR" sz="20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fr-FR" sz="2000" b="1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podstatnými</a:t>
            </a:r>
            <a:r>
              <a:rPr lang="fr-FR" sz="20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fr-FR" sz="2000" b="1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menami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, </a:t>
            </a:r>
            <a:r>
              <a:rPr lang="fr-FR" sz="20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označujú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fr-FR" sz="20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ich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fr-FR" sz="2000" b="1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gramatický</a:t>
            </a:r>
            <a:r>
              <a:rPr lang="fr-FR" sz="20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fr-FR" sz="2000" b="1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rod</a:t>
            </a:r>
            <a:r>
              <a:rPr lang="fr-FR" sz="20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 </a:t>
            </a:r>
            <a:r>
              <a:rPr lang="fr-FR" sz="2000" b="1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číslo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a </a:t>
            </a:r>
            <a:endParaRPr lang="sk-SK" sz="2000" b="0" i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2000" dirty="0">
                <a:solidFill>
                  <a:srgbClr val="000000"/>
                </a:solidFill>
                <a:latin typeface="Abadi" panose="020B0604020104020204" pitchFamily="34" charset="0"/>
              </a:rPr>
              <a:t>   </a:t>
            </a:r>
            <a:r>
              <a:rPr lang="fr-FR" sz="20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vyjadrujú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fr-FR" sz="20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ich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fr-FR" sz="20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vzťah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k </a:t>
            </a:r>
            <a:r>
              <a:rPr lang="fr-FR" sz="20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danému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fr-FR" sz="20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vetnému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a </a:t>
            </a:r>
            <a:r>
              <a:rPr lang="fr-FR" sz="20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situačnému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fr-FR" sz="20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kontextu</a:t>
            </a:r>
            <a:endParaRPr lang="sk-SK" sz="2000" b="0" i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r>
              <a:rPr lang="sk-SK" sz="2000" dirty="0">
                <a:solidFill>
                  <a:srgbClr val="000000"/>
                </a:solidFill>
                <a:latin typeface="Abadi" panose="020B0604020104020204" pitchFamily="34" charset="0"/>
              </a:rPr>
              <a:t>f</a:t>
            </a:r>
            <a:r>
              <a:rPr lang="fr-FR" sz="20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rancúzština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fr-FR" sz="20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rozlišuje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fr-FR" sz="2000" b="1" i="0" u="sng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3 </a:t>
            </a:r>
            <a:r>
              <a:rPr lang="fr-FR" sz="2000" b="1" i="0" u="sng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druhy</a:t>
            </a:r>
            <a:r>
              <a:rPr lang="fr-FR" sz="2000" b="1" i="0" u="sng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fr-FR" sz="2000" b="1" i="0" u="sng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členov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: </a:t>
            </a:r>
            <a:r>
              <a:rPr lang="sk-SK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- </a:t>
            </a:r>
            <a:r>
              <a:rPr lang="sk-SK" sz="2000" b="1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défini</a:t>
            </a:r>
            <a:r>
              <a:rPr lang="sk-SK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(</a:t>
            </a:r>
            <a:r>
              <a:rPr lang="fr-FR" sz="20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určitý</a:t>
            </a:r>
            <a:r>
              <a:rPr lang="sk-SK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)</a:t>
            </a:r>
            <a:r>
              <a:rPr lang="sk-SK" sz="2000" dirty="0">
                <a:solidFill>
                  <a:srgbClr val="000000"/>
                </a:solidFill>
                <a:latin typeface="Abadi" panose="020B0604020104020204" pitchFamily="34" charset="0"/>
              </a:rPr>
              <a:t>, </a:t>
            </a:r>
            <a:r>
              <a:rPr lang="sk-SK" sz="2000" b="1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indéfini</a:t>
            </a:r>
            <a:r>
              <a:rPr lang="sk-SK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(</a:t>
            </a:r>
            <a:r>
              <a:rPr lang="fr-FR" sz="20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neurčitý</a:t>
            </a:r>
            <a:r>
              <a:rPr lang="sk-SK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)</a:t>
            </a:r>
            <a:r>
              <a:rPr lang="sk-SK" sz="2000" dirty="0">
                <a:solidFill>
                  <a:srgbClr val="000000"/>
                </a:solidFill>
                <a:latin typeface="Abadi" panose="020B0604020104020204" pitchFamily="34" charset="0"/>
              </a:rPr>
              <a:t>, </a:t>
            </a:r>
            <a:r>
              <a:rPr lang="sk-SK" sz="2000" b="1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partitif</a:t>
            </a:r>
            <a:r>
              <a:rPr lang="sk-SK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(</a:t>
            </a:r>
            <a:r>
              <a:rPr lang="fr-FR" sz="20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delivý</a:t>
            </a:r>
            <a:r>
              <a:rPr lang="sk-SK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)</a:t>
            </a:r>
          </a:p>
          <a:p>
            <a:r>
              <a:rPr lang="sk-SK" sz="2000" dirty="0">
                <a:solidFill>
                  <a:srgbClr val="000000"/>
                </a:solidFill>
                <a:latin typeface="Abadi" panose="020B0604020104020204" pitchFamily="34" charset="0"/>
              </a:rPr>
              <a:t>pred samohláskou a nemým h sa </a:t>
            </a:r>
            <a:r>
              <a:rPr lang="sk-SK" sz="2000" b="1" i="1" dirty="0" err="1">
                <a:solidFill>
                  <a:srgbClr val="000000"/>
                </a:solidFill>
                <a:latin typeface="Abadi" panose="020B0604020104020204" pitchFamily="34" charset="0"/>
              </a:rPr>
              <a:t>le</a:t>
            </a:r>
            <a:r>
              <a:rPr lang="sk-SK" sz="2000" dirty="0">
                <a:solidFill>
                  <a:srgbClr val="000000"/>
                </a:solidFill>
                <a:latin typeface="Abadi" panose="020B0604020104020204" pitchFamily="34" charset="0"/>
              </a:rPr>
              <a:t>, </a:t>
            </a:r>
            <a:r>
              <a:rPr lang="sk-SK" sz="2000" b="1" i="1" dirty="0">
                <a:solidFill>
                  <a:srgbClr val="000000"/>
                </a:solidFill>
                <a:latin typeface="Abadi" panose="020B0604020104020204" pitchFamily="34" charset="0"/>
              </a:rPr>
              <a:t>la</a:t>
            </a:r>
            <a:r>
              <a:rPr lang="sk-SK" sz="2000" dirty="0">
                <a:solidFill>
                  <a:srgbClr val="000000"/>
                </a:solidFill>
                <a:latin typeface="Abadi" panose="020B0604020104020204" pitchFamily="34" charset="0"/>
              </a:rPr>
              <a:t> skracuje na </a:t>
            </a:r>
            <a:r>
              <a:rPr lang="sk-SK" sz="2000" b="1" i="1" dirty="0">
                <a:solidFill>
                  <a:srgbClr val="000000"/>
                </a:solidFill>
                <a:latin typeface="Abadi" panose="020B0604020104020204" pitchFamily="34" charset="0"/>
              </a:rPr>
              <a:t>l‘</a:t>
            </a:r>
            <a:r>
              <a:rPr lang="sk-SK" sz="3000" dirty="0">
                <a:latin typeface="Abadi" panose="020B0604020104020204" pitchFamily="34" charset="0"/>
              </a:rPr>
              <a:t>	</a:t>
            </a: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                                                             	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		                                               		</a:t>
            </a:r>
            <a:endParaRPr lang="fr-FR" sz="3000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aphicFrame>
        <p:nvGraphicFramePr>
          <p:cNvPr id="2" name="Tabuľka 4">
            <a:extLst>
              <a:ext uri="{FF2B5EF4-FFF2-40B4-BE49-F238E27FC236}">
                <a16:creationId xmlns:a16="http://schemas.microsoft.com/office/drawing/2014/main" id="{21880A85-1713-EE40-D82A-8E7A6D5A2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855919"/>
              </p:ext>
            </p:extLst>
          </p:nvPr>
        </p:nvGraphicFramePr>
        <p:xfrm>
          <a:off x="881419" y="3759022"/>
          <a:ext cx="1091008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584">
                  <a:extLst>
                    <a:ext uri="{9D8B030D-6E8A-4147-A177-3AD203B41FA5}">
                      <a16:colId xmlns:a16="http://schemas.microsoft.com/office/drawing/2014/main" val="411558860"/>
                    </a:ext>
                  </a:extLst>
                </a:gridCol>
                <a:gridCol w="1377025">
                  <a:extLst>
                    <a:ext uri="{9D8B030D-6E8A-4147-A177-3AD203B41FA5}">
                      <a16:colId xmlns:a16="http://schemas.microsoft.com/office/drawing/2014/main" val="996855255"/>
                    </a:ext>
                  </a:extLst>
                </a:gridCol>
                <a:gridCol w="1423533">
                  <a:extLst>
                    <a:ext uri="{9D8B030D-6E8A-4147-A177-3AD203B41FA5}">
                      <a16:colId xmlns:a16="http://schemas.microsoft.com/office/drawing/2014/main" val="1857194688"/>
                    </a:ext>
                  </a:extLst>
                </a:gridCol>
                <a:gridCol w="1536513">
                  <a:extLst>
                    <a:ext uri="{9D8B030D-6E8A-4147-A177-3AD203B41FA5}">
                      <a16:colId xmlns:a16="http://schemas.microsoft.com/office/drawing/2014/main" val="1727954794"/>
                    </a:ext>
                  </a:extLst>
                </a:gridCol>
                <a:gridCol w="1484424">
                  <a:extLst>
                    <a:ext uri="{9D8B030D-6E8A-4147-A177-3AD203B41FA5}">
                      <a16:colId xmlns:a16="http://schemas.microsoft.com/office/drawing/2014/main" val="2499935013"/>
                    </a:ext>
                  </a:extLst>
                </a:gridCol>
                <a:gridCol w="1765004">
                  <a:extLst>
                    <a:ext uri="{9D8B030D-6E8A-4147-A177-3AD203B41FA5}">
                      <a16:colId xmlns:a16="http://schemas.microsoft.com/office/drawing/2014/main" val="3661158252"/>
                    </a:ext>
                  </a:extLst>
                </a:gridCol>
                <a:gridCol w="1765005">
                  <a:extLst>
                    <a:ext uri="{9D8B030D-6E8A-4147-A177-3AD203B41FA5}">
                      <a16:colId xmlns:a16="http://schemas.microsoft.com/office/drawing/2014/main" val="266876275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sk-SK" sz="20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DÉFINI</a:t>
                      </a:r>
                      <a:endParaRPr lang="fr-FR" sz="20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sk-SK" sz="20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INDÉFINI</a:t>
                      </a:r>
                      <a:endParaRPr lang="fr-FR" sz="20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sk-SK" sz="20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PARTITIF</a:t>
                      </a:r>
                      <a:endParaRPr lang="fr-FR" sz="20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3587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jedn. č.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množ. č.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jedn. č. 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množ. č.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jedn. č. 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množ. č.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789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000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muž. rod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dirty="0" err="1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le</a:t>
                      </a:r>
                      <a:r>
                        <a:rPr lang="sk-SK" sz="2000" b="1" dirty="0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, l‘</a:t>
                      </a:r>
                      <a:endParaRPr lang="fr-FR" sz="2000" b="1" dirty="0">
                        <a:solidFill>
                          <a:srgbClr val="0000FF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dirty="0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les</a:t>
                      </a:r>
                      <a:endParaRPr lang="fr-FR" sz="2000" b="1" dirty="0">
                        <a:solidFill>
                          <a:srgbClr val="0000FF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dirty="0" err="1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un</a:t>
                      </a:r>
                      <a:endParaRPr lang="fr-FR" sz="2000" b="1" dirty="0">
                        <a:solidFill>
                          <a:srgbClr val="0000FF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dirty="0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des</a:t>
                      </a:r>
                      <a:endParaRPr lang="fr-FR" sz="2000" b="1" dirty="0">
                        <a:solidFill>
                          <a:srgbClr val="0000FF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dirty="0" err="1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du</a:t>
                      </a:r>
                      <a:r>
                        <a:rPr lang="sk-SK" sz="2000" b="1" dirty="0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, de l‘</a:t>
                      </a:r>
                      <a:endParaRPr lang="fr-FR" sz="2000" b="1" dirty="0">
                        <a:solidFill>
                          <a:srgbClr val="0000FF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dirty="0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des</a:t>
                      </a:r>
                      <a:endParaRPr lang="fr-FR" sz="2000" b="1" dirty="0">
                        <a:solidFill>
                          <a:srgbClr val="0000FF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30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i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le</a:t>
                      </a:r>
                      <a:r>
                        <a:rPr lang="sk-SK" sz="2000" i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sk-SK" sz="2000" i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jour</a:t>
                      </a:r>
                      <a:endParaRPr lang="fr-FR" sz="2000" i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i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les </a:t>
                      </a:r>
                      <a:r>
                        <a:rPr lang="sk-SK" sz="2000" i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jours</a:t>
                      </a:r>
                      <a:endParaRPr lang="fr-FR" sz="2000" i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i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un</a:t>
                      </a:r>
                      <a:r>
                        <a:rPr lang="sk-SK" sz="2000" i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sk-SK" sz="2000" i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jour</a:t>
                      </a:r>
                      <a:endParaRPr lang="fr-FR" sz="2000" i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i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des </a:t>
                      </a:r>
                      <a:r>
                        <a:rPr lang="sk-SK" sz="2000" i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jours</a:t>
                      </a:r>
                      <a:endParaRPr lang="fr-FR" sz="2000" i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i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du</a:t>
                      </a:r>
                      <a:r>
                        <a:rPr lang="sk-SK" sz="2000" i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sk-SK" sz="2000" i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pain</a:t>
                      </a:r>
                      <a:endParaRPr lang="fr-FR" sz="2000" i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i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des </a:t>
                      </a:r>
                      <a:r>
                        <a:rPr lang="sk-SK" sz="2000" i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fruits</a:t>
                      </a:r>
                      <a:endParaRPr lang="fr-FR" sz="2000" i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2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000" b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žen</a:t>
                      </a:r>
                      <a:r>
                        <a:rPr lang="sk-SK" sz="2000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. rod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dirty="0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la, l‘</a:t>
                      </a:r>
                      <a:endParaRPr lang="fr-FR" sz="2000" b="1" dirty="0">
                        <a:solidFill>
                          <a:srgbClr val="0000FF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dirty="0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les</a:t>
                      </a:r>
                      <a:endParaRPr lang="fr-FR" sz="2000" b="1" dirty="0">
                        <a:solidFill>
                          <a:srgbClr val="0000FF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dirty="0" err="1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une</a:t>
                      </a:r>
                      <a:endParaRPr lang="fr-FR" sz="2000" b="1" dirty="0">
                        <a:solidFill>
                          <a:srgbClr val="0000FF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dirty="0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des</a:t>
                      </a:r>
                      <a:endParaRPr lang="fr-FR" sz="2000" b="1" dirty="0">
                        <a:solidFill>
                          <a:srgbClr val="0000FF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dirty="0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de la, de l‘        </a:t>
                      </a:r>
                      <a:endParaRPr lang="fr-FR" sz="2000" b="1" dirty="0">
                        <a:solidFill>
                          <a:srgbClr val="0000FF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1" dirty="0">
                          <a:solidFill>
                            <a:srgbClr val="0000FF"/>
                          </a:solidFill>
                          <a:latin typeface="Abadi" panose="020B0604020104020204" pitchFamily="34" charset="0"/>
                        </a:rPr>
                        <a:t>des</a:t>
                      </a:r>
                      <a:endParaRPr lang="fr-FR" sz="2000" b="1" dirty="0">
                        <a:solidFill>
                          <a:srgbClr val="0000FF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356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i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la </a:t>
                      </a:r>
                      <a:r>
                        <a:rPr lang="sk-SK" sz="2000" i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femme</a:t>
                      </a:r>
                      <a:endParaRPr lang="fr-FR" sz="2000" i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i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les </a:t>
                      </a:r>
                      <a:r>
                        <a:rPr lang="sk-SK" sz="2000" i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femmes</a:t>
                      </a:r>
                      <a:endParaRPr lang="fr-FR" sz="2000" i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i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une</a:t>
                      </a:r>
                      <a:r>
                        <a:rPr lang="sk-SK" sz="2000" i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</a:t>
                      </a:r>
                      <a:r>
                        <a:rPr lang="sk-SK" sz="2000" i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femme</a:t>
                      </a:r>
                      <a:endParaRPr lang="fr-FR" sz="2000" i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i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des </a:t>
                      </a:r>
                      <a:r>
                        <a:rPr lang="sk-SK" sz="2000" i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femmes</a:t>
                      </a:r>
                      <a:endParaRPr lang="fr-FR" sz="2000" i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i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de la </a:t>
                      </a:r>
                      <a:r>
                        <a:rPr lang="sk-SK" sz="2000" i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pomme</a:t>
                      </a:r>
                      <a:endParaRPr lang="fr-FR" sz="2000" i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i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des </a:t>
                      </a:r>
                      <a:r>
                        <a:rPr lang="sk-SK" sz="2000" i="1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pommes</a:t>
                      </a:r>
                      <a:endParaRPr lang="fr-FR" sz="2000" i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43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755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ARTICLE DÉFINI</a:t>
            </a:r>
            <a:endParaRPr lang="fr-FR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3000" dirty="0">
                <a:latin typeface="Abadi" panose="020B0604020104020204" pitchFamily="34" charset="0"/>
              </a:rPr>
              <a:t>vzťahuje sa na to, čo je </a:t>
            </a:r>
            <a:r>
              <a:rPr lang="sk-SK" sz="3000" b="1" dirty="0">
                <a:latin typeface="Abadi" panose="020B0604020104020204" pitchFamily="34" charset="0"/>
              </a:rPr>
              <a:t>známe</a:t>
            </a:r>
            <a:r>
              <a:rPr lang="sk-SK" sz="3000" dirty="0">
                <a:latin typeface="Abadi" panose="020B0604020104020204" pitchFamily="34" charset="0"/>
              </a:rPr>
              <a:t>, už </a:t>
            </a:r>
            <a:r>
              <a:rPr lang="sk-SK" sz="3000" b="1" dirty="0">
                <a:latin typeface="Abadi" panose="020B0604020104020204" pitchFamily="34" charset="0"/>
              </a:rPr>
              <a:t>spomenuté</a:t>
            </a:r>
            <a:r>
              <a:rPr lang="sk-SK" sz="3000" dirty="0">
                <a:latin typeface="Abadi" panose="020B0604020104020204" pitchFamily="34" charset="0"/>
              </a:rPr>
              <a:t>, </a:t>
            </a:r>
          </a:p>
          <a:p>
            <a:pPr marL="0" indent="0">
              <a:buNone/>
            </a:pPr>
            <a:r>
              <a:rPr lang="sk-SK" sz="3000" b="1" dirty="0">
                <a:latin typeface="Abadi" panose="020B0604020104020204" pitchFamily="34" charset="0"/>
              </a:rPr>
              <a:t>  bližšie určené </a:t>
            </a:r>
            <a:r>
              <a:rPr lang="sk-SK" sz="3000" dirty="0">
                <a:latin typeface="Abadi" panose="020B0604020104020204" pitchFamily="34" charset="0"/>
              </a:rPr>
              <a:t>kontextom, situáciou</a:t>
            </a:r>
          </a:p>
          <a:p>
            <a:pPr marL="0" indent="0">
              <a:buNone/>
            </a:pPr>
            <a:r>
              <a:rPr lang="sk-SK" sz="3000" i="1" dirty="0">
                <a:latin typeface="Abadi" panose="020B0604020104020204" pitchFamily="34" charset="0"/>
              </a:rPr>
              <a:t>  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le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président</a:t>
            </a:r>
            <a:r>
              <a:rPr lang="sk-SK" sz="3000" i="1" dirty="0">
                <a:latin typeface="Abadi" panose="020B0604020104020204" pitchFamily="34" charset="0"/>
              </a:rPr>
              <a:t> de </a:t>
            </a:r>
            <a:r>
              <a:rPr lang="sk-SK" sz="3000" b="1" i="1" dirty="0">
                <a:solidFill>
                  <a:srgbClr val="0000FF"/>
                </a:solidFill>
                <a:latin typeface="Abadi" panose="020B0604020104020204" pitchFamily="34" charset="0"/>
              </a:rPr>
              <a:t>la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République</a:t>
            </a:r>
            <a:r>
              <a:rPr lang="sk-SK" sz="3000" i="1" dirty="0">
                <a:latin typeface="Abadi" panose="020B0604020104020204" pitchFamily="34" charset="0"/>
              </a:rPr>
              <a:t> (prezident republiky)</a:t>
            </a:r>
          </a:p>
          <a:p>
            <a:pPr marL="0" indent="0">
              <a:buNone/>
            </a:pPr>
            <a:r>
              <a:rPr lang="sk-SK" sz="3000" i="1" dirty="0">
                <a:latin typeface="Abadi" panose="020B0604020104020204" pitchFamily="34" charset="0"/>
              </a:rPr>
              <a:t>  </a:t>
            </a:r>
            <a:r>
              <a:rPr lang="sk-SK" sz="3000" b="1" i="1" dirty="0">
                <a:solidFill>
                  <a:srgbClr val="0000FF"/>
                </a:solidFill>
                <a:latin typeface="Abadi" panose="020B0604020104020204" pitchFamily="34" charset="0"/>
              </a:rPr>
              <a:t>Les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enfants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jouent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dans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le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jardin</a:t>
            </a:r>
            <a:r>
              <a:rPr lang="sk-SK" sz="3000" i="1" dirty="0">
                <a:latin typeface="Abadi" panose="020B0604020104020204" pitchFamily="34" charset="0"/>
              </a:rPr>
              <a:t>. (Deti sa hrajú v záhrade.)</a:t>
            </a:r>
          </a:p>
          <a:p>
            <a:pPr marL="0" indent="0">
              <a:buNone/>
            </a:pPr>
            <a:r>
              <a:rPr lang="sk-SK" sz="3000" i="1" dirty="0">
                <a:latin typeface="Abadi" panose="020B0604020104020204" pitchFamily="34" charset="0"/>
              </a:rPr>
              <a:t>  Tu </a:t>
            </a:r>
            <a:r>
              <a:rPr lang="sk-SK" sz="3000" i="1" dirty="0" err="1">
                <a:latin typeface="Abadi" panose="020B0604020104020204" pitchFamily="34" charset="0"/>
              </a:rPr>
              <a:t>peux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me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passer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b="1" i="1" dirty="0">
                <a:solidFill>
                  <a:srgbClr val="0000FF"/>
                </a:solidFill>
                <a:latin typeface="Abadi" panose="020B0604020104020204" pitchFamily="34" charset="0"/>
              </a:rPr>
              <a:t>les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clés</a:t>
            </a:r>
            <a:r>
              <a:rPr lang="sk-SK" sz="3000" i="1" dirty="0">
                <a:latin typeface="Abadi" panose="020B0604020104020204" pitchFamily="34" charset="0"/>
              </a:rPr>
              <a:t>? (Môžeš mi podať kľúče?)</a:t>
            </a: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r>
              <a:rPr lang="sk-SK" sz="3000" b="1" dirty="0">
                <a:latin typeface="Abadi" panose="020B0604020104020204" pitchFamily="34" charset="0"/>
              </a:rPr>
              <a:t>krajiny, väčšie ostrovy</a:t>
            </a:r>
            <a:r>
              <a:rPr lang="sk-SK" sz="3000" dirty="0">
                <a:latin typeface="Abadi" panose="020B0604020104020204" pitchFamily="34" charset="0"/>
              </a:rPr>
              <a:t>: </a:t>
            </a:r>
            <a:r>
              <a:rPr lang="sk-SK" sz="3000" b="1" i="1" dirty="0">
                <a:solidFill>
                  <a:srgbClr val="0000FF"/>
                </a:solidFill>
                <a:latin typeface="Abadi" panose="020B0604020104020204" pitchFamily="34" charset="0"/>
              </a:rPr>
              <a:t>la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France</a:t>
            </a:r>
            <a:r>
              <a:rPr lang="sk-SK" sz="3000" i="1" dirty="0">
                <a:latin typeface="Abadi" panose="020B0604020104020204" pitchFamily="34" charset="0"/>
              </a:rPr>
              <a:t>, </a:t>
            </a:r>
            <a:r>
              <a:rPr lang="sk-SK" sz="3000" b="1" i="1" dirty="0" err="1">
                <a:solidFill>
                  <a:srgbClr val="0000FF"/>
                </a:solidFill>
                <a:latin typeface="Abadi" panose="020B0604020104020204" pitchFamily="34" charset="0"/>
              </a:rPr>
              <a:t>le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Japon</a:t>
            </a:r>
            <a:r>
              <a:rPr lang="sk-SK" sz="3000" i="1" dirty="0">
                <a:latin typeface="Abadi" panose="020B0604020104020204" pitchFamily="34" charset="0"/>
              </a:rPr>
              <a:t>, </a:t>
            </a:r>
            <a:r>
              <a:rPr lang="sk-SK" sz="3000" b="1" i="1" dirty="0">
                <a:solidFill>
                  <a:srgbClr val="0000FF"/>
                </a:solidFill>
                <a:latin typeface="Abadi" panose="020B0604020104020204" pitchFamily="34" charset="0"/>
              </a:rPr>
              <a:t>la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Corse</a:t>
            </a:r>
            <a:endParaRPr lang="sk-SK" sz="3000" i="1" dirty="0">
              <a:latin typeface="Abadi" panose="020B0604020104020204" pitchFamily="34" charset="0"/>
            </a:endParaRPr>
          </a:p>
          <a:p>
            <a:r>
              <a:rPr lang="sk-SK" sz="3000" b="1" dirty="0">
                <a:latin typeface="Abadi" panose="020B0604020104020204" pitchFamily="34" charset="0"/>
              </a:rPr>
              <a:t>hory, rieky</a:t>
            </a:r>
            <a:r>
              <a:rPr lang="sk-SK" sz="3000" dirty="0">
                <a:latin typeface="Abadi" panose="020B0604020104020204" pitchFamily="34" charset="0"/>
              </a:rPr>
              <a:t>: </a:t>
            </a:r>
            <a:r>
              <a:rPr lang="sk-SK" sz="3000" b="1" i="1" dirty="0">
                <a:solidFill>
                  <a:srgbClr val="0000FF"/>
                </a:solidFill>
                <a:latin typeface="Abadi" panose="020B0604020104020204" pitchFamily="34" charset="0"/>
              </a:rPr>
              <a:t>les</a:t>
            </a:r>
            <a:r>
              <a:rPr lang="sk-SK" sz="3000" i="1" dirty="0">
                <a:latin typeface="Abadi" panose="020B0604020104020204" pitchFamily="34" charset="0"/>
              </a:rPr>
              <a:t> </a:t>
            </a:r>
            <a:r>
              <a:rPr lang="sk-SK" sz="3000" i="1" dirty="0" err="1">
                <a:latin typeface="Abadi" panose="020B0604020104020204" pitchFamily="34" charset="0"/>
              </a:rPr>
              <a:t>Alpes</a:t>
            </a:r>
            <a:r>
              <a:rPr lang="sk-SK" sz="3000" i="1" dirty="0">
                <a:latin typeface="Abadi" panose="020B0604020104020204" pitchFamily="34" charset="0"/>
              </a:rPr>
              <a:t>, </a:t>
            </a:r>
            <a:r>
              <a:rPr lang="sk-SK" sz="3000" b="1" i="1" dirty="0">
                <a:solidFill>
                  <a:srgbClr val="0000FF"/>
                </a:solidFill>
                <a:latin typeface="Abadi" panose="020B0604020104020204" pitchFamily="34" charset="0"/>
              </a:rPr>
              <a:t>la</a:t>
            </a:r>
            <a:r>
              <a:rPr lang="sk-SK" sz="3000" i="1" dirty="0">
                <a:latin typeface="Abadi" panose="020B0604020104020204" pitchFamily="34" charset="0"/>
              </a:rPr>
              <a:t> Seine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                                                             	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		                                               		</a:t>
            </a:r>
            <a:endParaRPr lang="fr-FR" sz="3000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527164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10367</TotalTime>
  <Words>1790</Words>
  <Application>Microsoft Office PowerPoint</Application>
  <PresentationFormat>Širokouhlá</PresentationFormat>
  <Paragraphs>327</Paragraphs>
  <Slides>27</Slides>
  <Notes>26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3" baseType="lpstr">
      <vt:lpstr>Abadi</vt:lpstr>
      <vt:lpstr>Arial</vt:lpstr>
      <vt:lpstr>Arial Black</vt:lpstr>
      <vt:lpstr>Calibri</vt:lpstr>
      <vt:lpstr>Calibri Light</vt:lpstr>
      <vt:lpstr>Motív Office</vt:lpstr>
      <vt:lpstr>Prezentácia programu PowerPoint</vt:lpstr>
      <vt:lpstr>GENRE DES NOMS FRANÇAIS</vt:lpstr>
      <vt:lpstr>MASCULIN</vt:lpstr>
      <vt:lpstr>FÉMININ</vt:lpstr>
      <vt:lpstr>FÉMININ</vt:lpstr>
      <vt:lpstr>FÉMININ</vt:lpstr>
      <vt:lpstr>PLURIEL DES NOMS</vt:lpstr>
      <vt:lpstr>ARTICLES</vt:lpstr>
      <vt:lpstr>ARTICLE DÉFINI</vt:lpstr>
      <vt:lpstr>Prezentácia programu PowerPoint</vt:lpstr>
      <vt:lpstr>ARTICLE INDÉFINI</vt:lpstr>
      <vt:lpstr>ARTICLE PARTITIF</vt:lpstr>
      <vt:lpstr>ARTICLE PARTITIF</vt:lpstr>
      <vt:lpstr>NULOVÝ ČLEN  (VYNECHÁVANIE ČLENA)</vt:lpstr>
      <vt:lpstr>NULOVÝ ČLEN</vt:lpstr>
      <vt:lpstr>NULOVÝ ČLEN</vt:lpstr>
      <vt:lpstr>CONJUGAISON DES VERBES DU PREMIER GROUPE</vt:lpstr>
      <vt:lpstr>CONJUGAISON DU VERBE  « PARLER » (Présent = prítomný čas)</vt:lpstr>
      <vt:lpstr>Prezentácia programu PowerPoint</vt:lpstr>
      <vt:lpstr>NATIONALITÉS et PAYS</vt:lpstr>
      <vt:lpstr>NATIONALITÉS et PAYS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Un peu de vocabulaire...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Michal Varchol</dc:creator>
  <cp:lastModifiedBy>Michal Varchol</cp:lastModifiedBy>
  <cp:revision>1</cp:revision>
  <dcterms:created xsi:type="dcterms:W3CDTF">2023-09-22T17:14:50Z</dcterms:created>
  <dcterms:modified xsi:type="dcterms:W3CDTF">2023-09-29T22:02:07Z</dcterms:modified>
</cp:coreProperties>
</file>