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8" r:id="rId3"/>
    <p:sldId id="318" r:id="rId4"/>
    <p:sldId id="319" r:id="rId5"/>
    <p:sldId id="299" r:id="rId6"/>
    <p:sldId id="300" r:id="rId7"/>
    <p:sldId id="301" r:id="rId8"/>
    <p:sldId id="309" r:id="rId9"/>
    <p:sldId id="317" r:id="rId10"/>
    <p:sldId id="311" r:id="rId11"/>
    <p:sldId id="312" r:id="rId12"/>
    <p:sldId id="313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EAD105-6D96-4082-A379-9BEE787B5CEC}" v="55" dt="2023-10-06T19:29:20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redný štýl 4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Stredný štýl 3 - zvýrazneni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redný štýl 2 - zvýrazneni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46EAD105-6D96-4082-A379-9BEE787B5CEC}"/>
    <pc:docChg chg="undo redo custSel addSld delSld modSld">
      <pc:chgData name="Michal Varchol" userId="17b5eb1e964ec638" providerId="LiveId" clId="{46EAD105-6D96-4082-A379-9BEE787B5CEC}" dt="2023-10-06T19:29:26.459" v="3785" actId="47"/>
      <pc:docMkLst>
        <pc:docMk/>
      </pc:docMkLst>
      <pc:sldChg chg="modSp mod">
        <pc:chgData name="Michal Varchol" userId="17b5eb1e964ec638" providerId="LiveId" clId="{46EAD105-6D96-4082-A379-9BEE787B5CEC}" dt="2023-09-27T16:14:34.265" v="5" actId="20577"/>
        <pc:sldMkLst>
          <pc:docMk/>
          <pc:sldMk cId="3612274300" sldId="256"/>
        </pc:sldMkLst>
        <pc:spChg chg="mod">
          <ac:chgData name="Michal Varchol" userId="17b5eb1e964ec638" providerId="LiveId" clId="{46EAD105-6D96-4082-A379-9BEE787B5CEC}" dt="2023-09-27T16:14:34.265" v="5" actId="20577"/>
          <ac:spMkLst>
            <pc:docMk/>
            <pc:sldMk cId="3612274300" sldId="256"/>
            <ac:spMk id="3" creationId="{82778172-7716-6592-29E7-0D11D0703AA5}"/>
          </ac:spMkLst>
        </pc:spChg>
      </pc:sldChg>
      <pc:sldChg chg="modSp mod">
        <pc:chgData name="Michal Varchol" userId="17b5eb1e964ec638" providerId="LiveId" clId="{46EAD105-6D96-4082-A379-9BEE787B5CEC}" dt="2023-10-04T21:07:04.470" v="3410" actId="207"/>
        <pc:sldMkLst>
          <pc:docMk/>
          <pc:sldMk cId="3161603330" sldId="298"/>
        </pc:sldMkLst>
        <pc:spChg chg="mod">
          <ac:chgData name="Michal Varchol" userId="17b5eb1e964ec638" providerId="LiveId" clId="{46EAD105-6D96-4082-A379-9BEE787B5CEC}" dt="2023-10-03T21:08:46.632" v="2351" actId="115"/>
          <ac:spMkLst>
            <pc:docMk/>
            <pc:sldMk cId="3161603330" sldId="298"/>
            <ac:spMk id="3" creationId="{43F9DB43-6F04-D0D7-60B8-795413C05DD4}"/>
          </ac:spMkLst>
        </pc:spChg>
        <pc:spChg chg="mod">
          <ac:chgData name="Michal Varchol" userId="17b5eb1e964ec638" providerId="LiveId" clId="{46EAD105-6D96-4082-A379-9BEE787B5CEC}" dt="2023-10-04T21:07:04.470" v="3410" actId="207"/>
          <ac:spMkLst>
            <pc:docMk/>
            <pc:sldMk cId="3161603330" sldId="298"/>
            <ac:spMk id="4" creationId="{21965258-6846-1C71-40CD-B3203C995D68}"/>
          </ac:spMkLst>
        </pc:spChg>
      </pc:sldChg>
      <pc:sldChg chg="modSp mod">
        <pc:chgData name="Michal Varchol" userId="17b5eb1e964ec638" providerId="LiveId" clId="{46EAD105-6D96-4082-A379-9BEE787B5CEC}" dt="2023-10-04T21:09:14.077" v="3433" actId="1076"/>
        <pc:sldMkLst>
          <pc:docMk/>
          <pc:sldMk cId="1395318548" sldId="299"/>
        </pc:sldMkLst>
        <pc:spChg chg="mod">
          <ac:chgData name="Michal Varchol" userId="17b5eb1e964ec638" providerId="LiveId" clId="{46EAD105-6D96-4082-A379-9BEE787B5CEC}" dt="2023-10-03T20:54:00.135" v="2116" actId="20577"/>
          <ac:spMkLst>
            <pc:docMk/>
            <pc:sldMk cId="1395318548" sldId="299"/>
            <ac:spMk id="3" creationId="{43F9DB43-6F04-D0D7-60B8-795413C05DD4}"/>
          </ac:spMkLst>
        </pc:spChg>
        <pc:spChg chg="mod">
          <ac:chgData name="Michal Varchol" userId="17b5eb1e964ec638" providerId="LiveId" clId="{46EAD105-6D96-4082-A379-9BEE787B5CEC}" dt="2023-10-04T21:09:14.077" v="3433" actId="1076"/>
          <ac:spMkLst>
            <pc:docMk/>
            <pc:sldMk cId="1395318548" sldId="299"/>
            <ac:spMk id="4" creationId="{21965258-6846-1C71-40CD-B3203C995D68}"/>
          </ac:spMkLst>
        </pc:spChg>
      </pc:sldChg>
      <pc:sldChg chg="delSp modSp mod">
        <pc:chgData name="Michal Varchol" userId="17b5eb1e964ec638" providerId="LiveId" clId="{46EAD105-6D96-4082-A379-9BEE787B5CEC}" dt="2023-10-03T21:03:22.181" v="2312" actId="20577"/>
        <pc:sldMkLst>
          <pc:docMk/>
          <pc:sldMk cId="3569863276" sldId="300"/>
        </pc:sldMkLst>
        <pc:spChg chg="del mod">
          <ac:chgData name="Michal Varchol" userId="17b5eb1e964ec638" providerId="LiveId" clId="{46EAD105-6D96-4082-A379-9BEE787B5CEC}" dt="2023-10-03T20:57:53.638" v="2213" actId="478"/>
          <ac:spMkLst>
            <pc:docMk/>
            <pc:sldMk cId="3569863276" sldId="300"/>
            <ac:spMk id="3" creationId="{43F9DB43-6F04-D0D7-60B8-795413C05DD4}"/>
          </ac:spMkLst>
        </pc:spChg>
        <pc:spChg chg="mod">
          <ac:chgData name="Michal Varchol" userId="17b5eb1e964ec638" providerId="LiveId" clId="{46EAD105-6D96-4082-A379-9BEE787B5CEC}" dt="2023-10-03T21:03:22.181" v="2312" actId="20577"/>
          <ac:spMkLst>
            <pc:docMk/>
            <pc:sldMk cId="3569863276" sldId="300"/>
            <ac:spMk id="4" creationId="{21965258-6846-1C71-40CD-B3203C995D68}"/>
          </ac:spMkLst>
        </pc:spChg>
      </pc:sldChg>
      <pc:sldChg chg="addSp modSp mod">
        <pc:chgData name="Michal Varchol" userId="17b5eb1e964ec638" providerId="LiveId" clId="{46EAD105-6D96-4082-A379-9BEE787B5CEC}" dt="2023-10-04T21:13:06.099" v="3536" actId="1076"/>
        <pc:sldMkLst>
          <pc:docMk/>
          <pc:sldMk cId="4114930030" sldId="301"/>
        </pc:sldMkLst>
        <pc:spChg chg="mod">
          <ac:chgData name="Michal Varchol" userId="17b5eb1e964ec638" providerId="LiveId" clId="{46EAD105-6D96-4082-A379-9BEE787B5CEC}" dt="2023-10-04T18:34:06.625" v="2871" actId="403"/>
          <ac:spMkLst>
            <pc:docMk/>
            <pc:sldMk cId="4114930030" sldId="301"/>
            <ac:spMk id="3" creationId="{43F9DB43-6F04-D0D7-60B8-795413C05DD4}"/>
          </ac:spMkLst>
        </pc:spChg>
        <pc:spChg chg="mod">
          <ac:chgData name="Michal Varchol" userId="17b5eb1e964ec638" providerId="LiveId" clId="{46EAD105-6D96-4082-A379-9BEE787B5CEC}" dt="2023-10-04T21:13:02.552" v="3535" actId="115"/>
          <ac:spMkLst>
            <pc:docMk/>
            <pc:sldMk cId="4114930030" sldId="301"/>
            <ac:spMk id="4" creationId="{21965258-6846-1C71-40CD-B3203C995D68}"/>
          </ac:spMkLst>
        </pc:spChg>
        <pc:picChg chg="add mod">
          <ac:chgData name="Michal Varchol" userId="17b5eb1e964ec638" providerId="LiveId" clId="{46EAD105-6D96-4082-A379-9BEE787B5CEC}" dt="2023-10-04T21:13:06.099" v="3536" actId="1076"/>
          <ac:picMkLst>
            <pc:docMk/>
            <pc:sldMk cId="4114930030" sldId="301"/>
            <ac:picMk id="2" creationId="{92214C0A-0D9B-6086-B35A-3D79562556AB}"/>
          </ac:picMkLst>
        </pc:picChg>
      </pc:sldChg>
      <pc:sldChg chg="del">
        <pc:chgData name="Michal Varchol" userId="17b5eb1e964ec638" providerId="LiveId" clId="{46EAD105-6D96-4082-A379-9BEE787B5CEC}" dt="2023-10-04T21:13:16.456" v="3537" actId="47"/>
        <pc:sldMkLst>
          <pc:docMk/>
          <pc:sldMk cId="3512408998" sldId="302"/>
        </pc:sldMkLst>
      </pc:sldChg>
      <pc:sldChg chg="del">
        <pc:chgData name="Michal Varchol" userId="17b5eb1e964ec638" providerId="LiveId" clId="{46EAD105-6D96-4082-A379-9BEE787B5CEC}" dt="2023-10-04T21:14:11.220" v="3538" actId="47"/>
        <pc:sldMkLst>
          <pc:docMk/>
          <pc:sldMk cId="4017631534" sldId="303"/>
        </pc:sldMkLst>
      </pc:sldChg>
      <pc:sldChg chg="del">
        <pc:chgData name="Michal Varchol" userId="17b5eb1e964ec638" providerId="LiveId" clId="{46EAD105-6D96-4082-A379-9BEE787B5CEC}" dt="2023-10-04T21:14:15.863" v="3539" actId="47"/>
        <pc:sldMkLst>
          <pc:docMk/>
          <pc:sldMk cId="9023048" sldId="304"/>
        </pc:sldMkLst>
      </pc:sldChg>
      <pc:sldChg chg="del">
        <pc:chgData name="Michal Varchol" userId="17b5eb1e964ec638" providerId="LiveId" clId="{46EAD105-6D96-4082-A379-9BEE787B5CEC}" dt="2023-10-04T21:14:35.276" v="3540" actId="47"/>
        <pc:sldMkLst>
          <pc:docMk/>
          <pc:sldMk cId="613261463" sldId="305"/>
        </pc:sldMkLst>
      </pc:sldChg>
      <pc:sldChg chg="del">
        <pc:chgData name="Michal Varchol" userId="17b5eb1e964ec638" providerId="LiveId" clId="{46EAD105-6D96-4082-A379-9BEE787B5CEC}" dt="2023-10-04T21:14:37.228" v="3541" actId="47"/>
        <pc:sldMkLst>
          <pc:docMk/>
          <pc:sldMk cId="4226851739" sldId="306"/>
        </pc:sldMkLst>
      </pc:sldChg>
      <pc:sldChg chg="del">
        <pc:chgData name="Michal Varchol" userId="17b5eb1e964ec638" providerId="LiveId" clId="{46EAD105-6D96-4082-A379-9BEE787B5CEC}" dt="2023-10-04T21:14:40.773" v="3542" actId="47"/>
        <pc:sldMkLst>
          <pc:docMk/>
          <pc:sldMk cId="3317853604" sldId="307"/>
        </pc:sldMkLst>
      </pc:sldChg>
      <pc:sldChg chg="del">
        <pc:chgData name="Michal Varchol" userId="17b5eb1e964ec638" providerId="LiveId" clId="{46EAD105-6D96-4082-A379-9BEE787B5CEC}" dt="2023-10-04T21:14:42.282" v="3543" actId="47"/>
        <pc:sldMkLst>
          <pc:docMk/>
          <pc:sldMk cId="1255721655" sldId="308"/>
        </pc:sldMkLst>
      </pc:sldChg>
      <pc:sldChg chg="modSp mod">
        <pc:chgData name="Michal Varchol" userId="17b5eb1e964ec638" providerId="LiveId" clId="{46EAD105-6D96-4082-A379-9BEE787B5CEC}" dt="2023-10-04T21:15:41.502" v="3558" actId="115"/>
        <pc:sldMkLst>
          <pc:docMk/>
          <pc:sldMk cId="1619394955" sldId="309"/>
        </pc:sldMkLst>
        <pc:spChg chg="mod">
          <ac:chgData name="Michal Varchol" userId="17b5eb1e964ec638" providerId="LiveId" clId="{46EAD105-6D96-4082-A379-9BEE787B5CEC}" dt="2023-10-01T17:09:37.048" v="794" actId="403"/>
          <ac:spMkLst>
            <pc:docMk/>
            <pc:sldMk cId="1619394955" sldId="309"/>
            <ac:spMk id="3" creationId="{43F9DB43-6F04-D0D7-60B8-795413C05DD4}"/>
          </ac:spMkLst>
        </pc:spChg>
        <pc:spChg chg="mod">
          <ac:chgData name="Michal Varchol" userId="17b5eb1e964ec638" providerId="LiveId" clId="{46EAD105-6D96-4082-A379-9BEE787B5CEC}" dt="2023-10-04T21:15:41.502" v="3558" actId="115"/>
          <ac:spMkLst>
            <pc:docMk/>
            <pc:sldMk cId="1619394955" sldId="309"/>
            <ac:spMk id="4" creationId="{21965258-6846-1C71-40CD-B3203C995D68}"/>
          </ac:spMkLst>
        </pc:spChg>
      </pc:sldChg>
      <pc:sldChg chg="delSp modSp del mod">
        <pc:chgData name="Michal Varchol" userId="17b5eb1e964ec638" providerId="LiveId" clId="{46EAD105-6D96-4082-A379-9BEE787B5CEC}" dt="2023-10-04T21:15:48.461" v="3559" actId="47"/>
        <pc:sldMkLst>
          <pc:docMk/>
          <pc:sldMk cId="1417256165" sldId="310"/>
        </pc:sldMkLst>
        <pc:spChg chg="del">
          <ac:chgData name="Michal Varchol" userId="17b5eb1e964ec638" providerId="LiveId" clId="{46EAD105-6D96-4082-A379-9BEE787B5CEC}" dt="2023-10-01T17:09:51.269" v="796" actId="478"/>
          <ac:spMkLst>
            <pc:docMk/>
            <pc:sldMk cId="1417256165" sldId="310"/>
            <ac:spMk id="3" creationId="{43F9DB43-6F04-D0D7-60B8-795413C05DD4}"/>
          </ac:spMkLst>
        </pc:spChg>
        <pc:spChg chg="mod">
          <ac:chgData name="Michal Varchol" userId="17b5eb1e964ec638" providerId="LiveId" clId="{46EAD105-6D96-4082-A379-9BEE787B5CEC}" dt="2023-10-01T17:50:33.262" v="1638" actId="20577"/>
          <ac:spMkLst>
            <pc:docMk/>
            <pc:sldMk cId="1417256165" sldId="310"/>
            <ac:spMk id="4" creationId="{21965258-6846-1C71-40CD-B3203C995D68}"/>
          </ac:spMkLst>
        </pc:spChg>
      </pc:sldChg>
      <pc:sldChg chg="addSp delSp modSp mod">
        <pc:chgData name="Michal Varchol" userId="17b5eb1e964ec638" providerId="LiveId" clId="{46EAD105-6D96-4082-A379-9BEE787B5CEC}" dt="2023-10-04T21:43:44.805" v="3565" actId="20577"/>
        <pc:sldMkLst>
          <pc:docMk/>
          <pc:sldMk cId="2329717973" sldId="311"/>
        </pc:sldMkLst>
        <pc:spChg chg="del">
          <ac:chgData name="Michal Varchol" userId="17b5eb1e964ec638" providerId="LiveId" clId="{46EAD105-6D96-4082-A379-9BEE787B5CEC}" dt="2023-10-01T17:51:55.074" v="1658" actId="478"/>
          <ac:spMkLst>
            <pc:docMk/>
            <pc:sldMk cId="2329717973" sldId="311"/>
            <ac:spMk id="3" creationId="{43F9DB43-6F04-D0D7-60B8-795413C05DD4}"/>
          </ac:spMkLst>
        </pc:spChg>
        <pc:spChg chg="del mod">
          <ac:chgData name="Michal Varchol" userId="17b5eb1e964ec638" providerId="LiveId" clId="{46EAD105-6D96-4082-A379-9BEE787B5CEC}" dt="2023-10-01T17:52:14.793" v="1663" actId="478"/>
          <ac:spMkLst>
            <pc:docMk/>
            <pc:sldMk cId="2329717973" sldId="311"/>
            <ac:spMk id="4" creationId="{21965258-6846-1C71-40CD-B3203C995D68}"/>
          </ac:spMkLst>
        </pc:spChg>
        <pc:spChg chg="add del mod">
          <ac:chgData name="Michal Varchol" userId="17b5eb1e964ec638" providerId="LiveId" clId="{46EAD105-6D96-4082-A379-9BEE787B5CEC}" dt="2023-10-01T17:52:17.831" v="1664" actId="478"/>
          <ac:spMkLst>
            <pc:docMk/>
            <pc:sldMk cId="2329717973" sldId="311"/>
            <ac:spMk id="5" creationId="{8ADC29C1-F615-E3C0-ED96-D93FF7668C04}"/>
          </ac:spMkLst>
        </pc:spChg>
        <pc:graphicFrameChg chg="add mod modGraphic">
          <ac:chgData name="Michal Varchol" userId="17b5eb1e964ec638" providerId="LiveId" clId="{46EAD105-6D96-4082-A379-9BEE787B5CEC}" dt="2023-10-04T21:43:44.805" v="3565" actId="20577"/>
          <ac:graphicFrameMkLst>
            <pc:docMk/>
            <pc:sldMk cId="2329717973" sldId="311"/>
            <ac:graphicFrameMk id="6" creationId="{4309F92B-83F9-9012-A435-7C28A13DDDC7}"/>
          </ac:graphicFrameMkLst>
        </pc:graphicFrameChg>
      </pc:sldChg>
      <pc:sldChg chg="addSp modSp mod">
        <pc:chgData name="Michal Varchol" userId="17b5eb1e964ec638" providerId="LiveId" clId="{46EAD105-6D96-4082-A379-9BEE787B5CEC}" dt="2023-10-04T21:17:03.304" v="3562" actId="20577"/>
        <pc:sldMkLst>
          <pc:docMk/>
          <pc:sldMk cId="2424846617" sldId="312"/>
        </pc:sldMkLst>
        <pc:spChg chg="mod">
          <ac:chgData name="Michal Varchol" userId="17b5eb1e964ec638" providerId="LiveId" clId="{46EAD105-6D96-4082-A379-9BEE787B5CEC}" dt="2023-09-27T19:17:45.374" v="6"/>
          <ac:spMkLst>
            <pc:docMk/>
            <pc:sldMk cId="2424846617" sldId="312"/>
            <ac:spMk id="3" creationId="{43F9DB43-6F04-D0D7-60B8-795413C05DD4}"/>
          </ac:spMkLst>
        </pc:spChg>
        <pc:spChg chg="mod">
          <ac:chgData name="Michal Varchol" userId="17b5eb1e964ec638" providerId="LiveId" clId="{46EAD105-6D96-4082-A379-9BEE787B5CEC}" dt="2023-10-04T21:17:03.304" v="3562" actId="20577"/>
          <ac:spMkLst>
            <pc:docMk/>
            <pc:sldMk cId="2424846617" sldId="312"/>
            <ac:spMk id="4" creationId="{21965258-6846-1C71-40CD-B3203C995D68}"/>
          </ac:spMkLst>
        </pc:spChg>
        <pc:picChg chg="add mod">
          <ac:chgData name="Michal Varchol" userId="17b5eb1e964ec638" providerId="LiveId" clId="{46EAD105-6D96-4082-A379-9BEE787B5CEC}" dt="2023-10-01T16:31:22.460" v="137" actId="1076"/>
          <ac:picMkLst>
            <pc:docMk/>
            <pc:sldMk cId="2424846617" sldId="312"/>
            <ac:picMk id="2" creationId="{00700479-6B21-F834-330E-EFAB65624C74}"/>
          </ac:picMkLst>
        </pc:picChg>
        <pc:picChg chg="add mod modCrop">
          <ac:chgData name="Michal Varchol" userId="17b5eb1e964ec638" providerId="LiveId" clId="{46EAD105-6D96-4082-A379-9BEE787B5CEC}" dt="2023-10-01T16:31:46.942" v="145" actId="14100"/>
          <ac:picMkLst>
            <pc:docMk/>
            <pc:sldMk cId="2424846617" sldId="312"/>
            <ac:picMk id="5" creationId="{E104B00F-3D3A-DF59-9C9D-1A4E82BFBBF3}"/>
          </ac:picMkLst>
        </pc:picChg>
        <pc:picChg chg="add mod modCrop">
          <ac:chgData name="Michal Varchol" userId="17b5eb1e964ec638" providerId="LiveId" clId="{46EAD105-6D96-4082-A379-9BEE787B5CEC}" dt="2023-10-01T16:32:16.519" v="164" actId="14100"/>
          <ac:picMkLst>
            <pc:docMk/>
            <pc:sldMk cId="2424846617" sldId="312"/>
            <ac:picMk id="6" creationId="{3B763D67-2492-F35E-0C0C-0350CB94C7B9}"/>
          </ac:picMkLst>
        </pc:picChg>
        <pc:picChg chg="add mod">
          <ac:chgData name="Michal Varchol" userId="17b5eb1e964ec638" providerId="LiveId" clId="{46EAD105-6D96-4082-A379-9BEE787B5CEC}" dt="2023-10-01T16:36:34.086" v="362" actId="14100"/>
          <ac:picMkLst>
            <pc:docMk/>
            <pc:sldMk cId="2424846617" sldId="312"/>
            <ac:picMk id="7" creationId="{97328F83-759B-3A9A-254D-C2E8C8F76FBA}"/>
          </ac:picMkLst>
        </pc:picChg>
        <pc:picChg chg="add mod">
          <ac:chgData name="Michal Varchol" userId="17b5eb1e964ec638" providerId="LiveId" clId="{46EAD105-6D96-4082-A379-9BEE787B5CEC}" dt="2023-10-01T16:41:22.175" v="394" actId="1076"/>
          <ac:picMkLst>
            <pc:docMk/>
            <pc:sldMk cId="2424846617" sldId="312"/>
            <ac:picMk id="8" creationId="{220F52E0-E434-9005-80D8-983B1A3B310E}"/>
          </ac:picMkLst>
        </pc:picChg>
      </pc:sldChg>
      <pc:sldChg chg="modSp mod">
        <pc:chgData name="Michal Varchol" userId="17b5eb1e964ec638" providerId="LiveId" clId="{46EAD105-6D96-4082-A379-9BEE787B5CEC}" dt="2023-10-06T19:23:01.497" v="3777" actId="20577"/>
        <pc:sldMkLst>
          <pc:docMk/>
          <pc:sldMk cId="576888165" sldId="313"/>
        </pc:sldMkLst>
        <pc:spChg chg="mod">
          <ac:chgData name="Michal Varchol" userId="17b5eb1e964ec638" providerId="LiveId" clId="{46EAD105-6D96-4082-A379-9BEE787B5CEC}" dt="2023-10-06T19:17:25.041" v="3582" actId="403"/>
          <ac:spMkLst>
            <pc:docMk/>
            <pc:sldMk cId="576888165" sldId="313"/>
            <ac:spMk id="3" creationId="{43F9DB43-6F04-D0D7-60B8-795413C05DD4}"/>
          </ac:spMkLst>
        </pc:spChg>
        <pc:spChg chg="mod">
          <ac:chgData name="Michal Varchol" userId="17b5eb1e964ec638" providerId="LiveId" clId="{46EAD105-6D96-4082-A379-9BEE787B5CEC}" dt="2023-10-06T19:23:01.497" v="3777" actId="20577"/>
          <ac:spMkLst>
            <pc:docMk/>
            <pc:sldMk cId="576888165" sldId="313"/>
            <ac:spMk id="4" creationId="{21965258-6846-1C71-40CD-B3203C995D68}"/>
          </ac:spMkLst>
        </pc:spChg>
      </pc:sldChg>
      <pc:sldChg chg="del">
        <pc:chgData name="Michal Varchol" userId="17b5eb1e964ec638" providerId="LiveId" clId="{46EAD105-6D96-4082-A379-9BEE787B5CEC}" dt="2023-10-04T21:41:21.120" v="3564" actId="47"/>
        <pc:sldMkLst>
          <pc:docMk/>
          <pc:sldMk cId="3744791092" sldId="314"/>
        </pc:sldMkLst>
      </pc:sldChg>
      <pc:sldChg chg="del">
        <pc:chgData name="Michal Varchol" userId="17b5eb1e964ec638" providerId="LiveId" clId="{46EAD105-6D96-4082-A379-9BEE787B5CEC}" dt="2023-10-04T21:41:17.556" v="3563" actId="47"/>
        <pc:sldMkLst>
          <pc:docMk/>
          <pc:sldMk cId="2438735002" sldId="315"/>
        </pc:sldMkLst>
      </pc:sldChg>
      <pc:sldChg chg="delSp modSp add del mod">
        <pc:chgData name="Michal Varchol" userId="17b5eb1e964ec638" providerId="LiveId" clId="{46EAD105-6D96-4082-A379-9BEE787B5CEC}" dt="2023-10-04T21:15:52.583" v="3560" actId="47"/>
        <pc:sldMkLst>
          <pc:docMk/>
          <pc:sldMk cId="555217052" sldId="316"/>
        </pc:sldMkLst>
        <pc:spChg chg="del">
          <ac:chgData name="Michal Varchol" userId="17b5eb1e964ec638" providerId="LiveId" clId="{46EAD105-6D96-4082-A379-9BEE787B5CEC}" dt="2023-10-01T17:33:11.070" v="1210" actId="478"/>
          <ac:spMkLst>
            <pc:docMk/>
            <pc:sldMk cId="555217052" sldId="316"/>
            <ac:spMk id="3" creationId="{43F9DB43-6F04-D0D7-60B8-795413C05DD4}"/>
          </ac:spMkLst>
        </pc:spChg>
        <pc:spChg chg="mod">
          <ac:chgData name="Michal Varchol" userId="17b5eb1e964ec638" providerId="LiveId" clId="{46EAD105-6D96-4082-A379-9BEE787B5CEC}" dt="2023-10-01T17:56:52.607" v="1712" actId="20577"/>
          <ac:spMkLst>
            <pc:docMk/>
            <pc:sldMk cId="555217052" sldId="316"/>
            <ac:spMk id="4" creationId="{21965258-6846-1C71-40CD-B3203C995D68}"/>
          </ac:spMkLst>
        </pc:spChg>
      </pc:sldChg>
      <pc:sldChg chg="addSp delSp modSp add mod">
        <pc:chgData name="Michal Varchol" userId="17b5eb1e964ec638" providerId="LiveId" clId="{46EAD105-6D96-4082-A379-9BEE787B5CEC}" dt="2023-10-04T21:49:32.669" v="3571" actId="2711"/>
        <pc:sldMkLst>
          <pc:docMk/>
          <pc:sldMk cId="2948709701" sldId="317"/>
        </pc:sldMkLst>
        <pc:spChg chg="del">
          <ac:chgData name="Michal Varchol" userId="17b5eb1e964ec638" providerId="LiveId" clId="{46EAD105-6D96-4082-A379-9BEE787B5CEC}" dt="2023-10-01T17:43:58.974" v="1598" actId="478"/>
          <ac:spMkLst>
            <pc:docMk/>
            <pc:sldMk cId="2948709701" sldId="317"/>
            <ac:spMk id="3" creationId="{43F9DB43-6F04-D0D7-60B8-795413C05DD4}"/>
          </ac:spMkLst>
        </pc:spChg>
        <pc:spChg chg="mod">
          <ac:chgData name="Michal Varchol" userId="17b5eb1e964ec638" providerId="LiveId" clId="{46EAD105-6D96-4082-A379-9BEE787B5CEC}" dt="2023-10-01T17:44:08.247" v="1601" actId="14100"/>
          <ac:spMkLst>
            <pc:docMk/>
            <pc:sldMk cId="2948709701" sldId="317"/>
            <ac:spMk id="4" creationId="{21965258-6846-1C71-40CD-B3203C995D68}"/>
          </ac:spMkLst>
        </pc:spChg>
        <pc:graphicFrameChg chg="add mod modGraphic">
          <ac:chgData name="Michal Varchol" userId="17b5eb1e964ec638" providerId="LiveId" clId="{46EAD105-6D96-4082-A379-9BEE787B5CEC}" dt="2023-10-04T21:49:32.669" v="3571" actId="2711"/>
          <ac:graphicFrameMkLst>
            <pc:docMk/>
            <pc:sldMk cId="2948709701" sldId="317"/>
            <ac:graphicFrameMk id="2" creationId="{99D30CF6-D7AC-35AF-9A2D-0E61044E679D}"/>
          </ac:graphicFrameMkLst>
        </pc:graphicFrameChg>
      </pc:sldChg>
      <pc:sldChg chg="delSp modSp add mod">
        <pc:chgData name="Michal Varchol" userId="17b5eb1e964ec638" providerId="LiveId" clId="{46EAD105-6D96-4082-A379-9BEE787B5CEC}" dt="2023-10-04T21:07:55.845" v="3427" actId="207"/>
        <pc:sldMkLst>
          <pc:docMk/>
          <pc:sldMk cId="1024572908" sldId="318"/>
        </pc:sldMkLst>
        <pc:spChg chg="del">
          <ac:chgData name="Michal Varchol" userId="17b5eb1e964ec638" providerId="LiveId" clId="{46EAD105-6D96-4082-A379-9BEE787B5CEC}" dt="2023-10-04T17:47:12.726" v="2481" actId="478"/>
          <ac:spMkLst>
            <pc:docMk/>
            <pc:sldMk cId="1024572908" sldId="318"/>
            <ac:spMk id="3" creationId="{43F9DB43-6F04-D0D7-60B8-795413C05DD4}"/>
          </ac:spMkLst>
        </pc:spChg>
        <pc:spChg chg="mod">
          <ac:chgData name="Michal Varchol" userId="17b5eb1e964ec638" providerId="LiveId" clId="{46EAD105-6D96-4082-A379-9BEE787B5CEC}" dt="2023-10-04T21:07:55.845" v="3427" actId="207"/>
          <ac:spMkLst>
            <pc:docMk/>
            <pc:sldMk cId="1024572908" sldId="318"/>
            <ac:spMk id="4" creationId="{21965258-6846-1C71-40CD-B3203C995D68}"/>
          </ac:spMkLst>
        </pc:spChg>
      </pc:sldChg>
      <pc:sldChg chg="addSp delSp modSp add mod">
        <pc:chgData name="Michal Varchol" userId="17b5eb1e964ec638" providerId="LiveId" clId="{46EAD105-6D96-4082-A379-9BEE787B5CEC}" dt="2023-10-04T18:31:15.573" v="2859" actId="1076"/>
        <pc:sldMkLst>
          <pc:docMk/>
          <pc:sldMk cId="3425411789" sldId="319"/>
        </pc:sldMkLst>
        <pc:spChg chg="del">
          <ac:chgData name="Michal Varchol" userId="17b5eb1e964ec638" providerId="LiveId" clId="{46EAD105-6D96-4082-A379-9BEE787B5CEC}" dt="2023-10-04T18:23:10.123" v="2714" actId="478"/>
          <ac:spMkLst>
            <pc:docMk/>
            <pc:sldMk cId="3425411789" sldId="319"/>
            <ac:spMk id="3" creationId="{43F9DB43-6F04-D0D7-60B8-795413C05DD4}"/>
          </ac:spMkLst>
        </pc:spChg>
        <pc:spChg chg="mod">
          <ac:chgData name="Michal Varchol" userId="17b5eb1e964ec638" providerId="LiveId" clId="{46EAD105-6D96-4082-A379-9BEE787B5CEC}" dt="2023-10-04T18:23:20.055" v="2723" actId="20577"/>
          <ac:spMkLst>
            <pc:docMk/>
            <pc:sldMk cId="3425411789" sldId="319"/>
            <ac:spMk id="4" creationId="{21965258-6846-1C71-40CD-B3203C995D68}"/>
          </ac:spMkLst>
        </pc:spChg>
        <pc:spChg chg="add del mod">
          <ac:chgData name="Michal Varchol" userId="17b5eb1e964ec638" providerId="LiveId" clId="{46EAD105-6D96-4082-A379-9BEE787B5CEC}" dt="2023-10-04T18:23:30.325" v="2726" actId="478"/>
          <ac:spMkLst>
            <pc:docMk/>
            <pc:sldMk cId="3425411789" sldId="319"/>
            <ac:spMk id="5" creationId="{ED4DA025-B6BF-B294-4BCA-346E985E6E87}"/>
          </ac:spMkLst>
        </pc:spChg>
        <pc:graphicFrameChg chg="add del mod modGraphic">
          <ac:chgData name="Michal Varchol" userId="17b5eb1e964ec638" providerId="LiveId" clId="{46EAD105-6D96-4082-A379-9BEE787B5CEC}" dt="2023-10-04T18:31:15.573" v="2859" actId="1076"/>
          <ac:graphicFrameMkLst>
            <pc:docMk/>
            <pc:sldMk cId="3425411789" sldId="319"/>
            <ac:graphicFrameMk id="2" creationId="{151A081E-B330-A8A4-6437-EB29EAD991E3}"/>
          </ac:graphicFrameMkLst>
        </pc:graphicFrameChg>
      </pc:sldChg>
      <pc:sldChg chg="modSp add del mod">
        <pc:chgData name="Michal Varchol" userId="17b5eb1e964ec638" providerId="LiveId" clId="{46EAD105-6D96-4082-A379-9BEE787B5CEC}" dt="2023-10-06T19:29:26.459" v="3785" actId="47"/>
        <pc:sldMkLst>
          <pc:docMk/>
          <pc:sldMk cId="1522741289" sldId="320"/>
        </pc:sldMkLst>
        <pc:spChg chg="mod">
          <ac:chgData name="Michal Varchol" userId="17b5eb1e964ec638" providerId="LiveId" clId="{46EAD105-6D96-4082-A379-9BEE787B5CEC}" dt="2023-10-06T19:29:12.981" v="3779" actId="20577"/>
          <ac:spMkLst>
            <pc:docMk/>
            <pc:sldMk cId="1522741289" sldId="320"/>
            <ac:spMk id="3" creationId="{43F9DB43-6F04-D0D7-60B8-795413C05DD4}"/>
          </ac:spMkLst>
        </pc:spChg>
        <pc:spChg chg="mod">
          <ac:chgData name="Michal Varchol" userId="17b5eb1e964ec638" providerId="LiveId" clId="{46EAD105-6D96-4082-A379-9BEE787B5CEC}" dt="2023-10-06T19:29:16.903" v="3780" actId="20577"/>
          <ac:spMkLst>
            <pc:docMk/>
            <pc:sldMk cId="1522741289" sldId="320"/>
            <ac:spMk id="4" creationId="{21965258-6846-1C71-40CD-B3203C995D68}"/>
          </ac:spMkLst>
        </pc:spChg>
      </pc:sldChg>
      <pc:sldChg chg="add del">
        <pc:chgData name="Michal Varchol" userId="17b5eb1e964ec638" providerId="LiveId" clId="{46EAD105-6D96-4082-A379-9BEE787B5CEC}" dt="2023-10-06T19:29:25.533" v="3784" actId="47"/>
        <pc:sldMkLst>
          <pc:docMk/>
          <pc:sldMk cId="2744514001" sldId="321"/>
        </pc:sldMkLst>
      </pc:sldChg>
      <pc:sldChg chg="add del">
        <pc:chgData name="Michal Varchol" userId="17b5eb1e964ec638" providerId="LiveId" clId="{46EAD105-6D96-4082-A379-9BEE787B5CEC}" dt="2023-10-06T19:29:25.188" v="3783" actId="47"/>
        <pc:sldMkLst>
          <pc:docMk/>
          <pc:sldMk cId="1075585272" sldId="32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1B44E-EB08-4DBA-8ACB-2BCEC02FC930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FDD42-9915-4D29-B69D-860C289356F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8922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4789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4789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4789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1521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7247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4789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4789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4789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4789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9466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4789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D5DFC7-CA3B-0C4A-02AC-0F4BCBA59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339DDB-2591-81AA-25C3-71ABC01EA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744D051-D1D5-50CF-E7AC-60B541289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51B73A9-5A6C-4CAC-1E30-094CDB7C3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607144A-EA46-7B35-5C03-667457FC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1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C1B34-042F-6D81-D93C-94ED3914E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5EB4B06A-AEC6-7941-03DA-8A023D0B8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D21804E-CC8B-A191-6E3F-28519EAE7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4D1A187-1C38-C4B2-A2D3-B9F0A7C3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4F46A9A-E773-A754-C7B9-CE4DA527A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63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2743ACD5-49D9-D586-FBB6-772671AF7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07328B8C-0E16-BEF5-87E5-781691958E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3FEC6F9-49A4-D27C-4402-E6E86946C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F7520E9-FB03-7D9E-D5EE-3FD25E520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E66CBE6-EF8F-6185-89DE-F74699187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009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0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A7410-8072-445C-6146-70D5458B2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1AEEC6A-B51E-9F9F-7211-1D6DB7951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9533175-953B-3220-B7FB-36B990F40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3BA4C80-82E9-B091-9A2B-4F032D704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8DA04B9-1BB5-A2C3-525F-CD6603BCC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85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5B1B1-5A88-73BD-6557-1BA1F8A55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4ED0CA-11E6-6DB2-6AB2-31E37312D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B8DA5A9-F7A9-3B39-7777-665CDD4D7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2C6654F-B720-A342-2B73-7231C191C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D95BFBF-E870-0093-987F-9F21A98F2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29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661FD-7895-162C-E551-ED84F06E4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822E5A3-39D8-E0B0-4AF0-D21F3EA77D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4652675-9210-17D8-9F00-76379F0BE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991C94B-2169-FCF7-7D26-9A73670DC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2B7E42F-BE70-C6AB-D520-C35BE8A5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6C24351-F6B7-D6E1-E837-F8D87597C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948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EFC78-92DD-F7E2-67A5-D189F0F32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51E869-114D-0422-42A8-79316D2FF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4D9EF3A-EB21-ADD3-40DE-394EE0E5DC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79063E9-F1D9-49C1-61E2-7A08463681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CDE2327C-37ED-BEF3-8AE1-ACDB36FF41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EEB04684-4C86-FEBF-6C48-3645F57F4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B73A4EA4-E07D-18FA-4004-1F228E61E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C858B57A-816E-396F-F12E-9F9762589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93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9DC92-9809-E27B-86C5-1EE4D6A0C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2089A9CE-C183-D300-6A46-CE4AB4A8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3993F943-0569-05B3-44F5-035AAC604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E469911C-42AD-6DCB-07E5-82B4671B7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8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61D96127-BE61-889F-95AD-09AAC5B5A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3AE5E997-31F2-AF8D-3D11-12FD6D851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67E6F9C6-6FCB-5ED1-A9C9-D5191B1F6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65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B093A-A60C-AF54-99D9-A67164581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2ACDD2-72E7-C6F6-99BA-DC4C4F3D5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B9B621-6DA7-32D6-890B-E196A9B77E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36EF22B-C10F-9560-69F6-7F1F5F68C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28ABF1B-BE2F-675E-6BE9-13FAC687C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284E07C-8290-A7B3-A721-4547E84CC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314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BD441C-6B9D-3774-8660-8EE287D51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B92C7F46-9E00-6253-3156-FF8310BDFF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91EBF38-8410-F51E-0F09-DFD3938EA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37AD090-C1BC-376B-307E-7C61378B7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C5E-63C8-423F-95BB-E643E93617F9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668901C-3428-30FD-12AD-04B896132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2011A1C-4F18-B4A5-6B85-CE1E88F4C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420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E0324753-9A82-586F-FA94-C5DD579A0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637F47-323B-8ACD-BF71-7BB988412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697B0CB-659A-8A36-8F36-FEA77004FE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8DC5E-63C8-423F-95BB-E643E93617F9}" type="datetimeFigureOut">
              <a:rPr lang="fr-FR" smtClean="0"/>
              <a:t>06/10/2023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7C5E89F-0969-C992-8396-DA9AB476ED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52E1DF6-E6DD-59E9-B4B2-6A9542CC6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7EDD9-D806-4AF2-B656-E9B418A377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46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FF:ROM1BFR01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fr-FR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4309F92B-83F9-9012-A435-7C28A13DDD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602211"/>
              </p:ext>
            </p:extLst>
          </p:nvPr>
        </p:nvGraphicFramePr>
        <p:xfrm>
          <a:off x="1023634" y="719666"/>
          <a:ext cx="10772126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6063">
                  <a:extLst>
                    <a:ext uri="{9D8B030D-6E8A-4147-A177-3AD203B41FA5}">
                      <a16:colId xmlns:a16="http://schemas.microsoft.com/office/drawing/2014/main" val="3215322971"/>
                    </a:ext>
                  </a:extLst>
                </a:gridCol>
                <a:gridCol w="5386063">
                  <a:extLst>
                    <a:ext uri="{9D8B030D-6E8A-4147-A177-3AD203B41FA5}">
                      <a16:colId xmlns:a16="http://schemas.microsoft.com/office/drawing/2014/main" val="19534071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2800" b="0" u="none" dirty="0" err="1">
                          <a:solidFill>
                            <a:schemeClr val="tx1"/>
                          </a:solidFill>
                        </a:rPr>
                        <a:t>un</a:t>
                      </a:r>
                      <a:r>
                        <a:rPr lang="sk-SK" sz="2800" b="0" u="none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800" b="0" u="none" dirty="0" err="1">
                          <a:solidFill>
                            <a:schemeClr val="tx1"/>
                          </a:solidFill>
                        </a:rPr>
                        <a:t>dans</a:t>
                      </a:r>
                      <a:r>
                        <a:rPr lang="sk-SK" sz="2800" b="1" u="sng" dirty="0" err="1">
                          <a:solidFill>
                            <a:schemeClr val="tx1"/>
                          </a:solidFill>
                        </a:rPr>
                        <a:t>eur</a:t>
                      </a:r>
                      <a:r>
                        <a:rPr lang="sk-SK" sz="2800" b="0" u="none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sk-SK" sz="2800" b="0" u="none" dirty="0" err="1">
                          <a:solidFill>
                            <a:schemeClr val="tx1"/>
                          </a:solidFill>
                        </a:rPr>
                        <a:t>une</a:t>
                      </a:r>
                      <a:r>
                        <a:rPr lang="sk-SK" sz="2800" b="0" u="none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800" b="0" u="none" dirty="0" err="1">
                          <a:solidFill>
                            <a:schemeClr val="tx1"/>
                          </a:solidFill>
                        </a:rPr>
                        <a:t>dans</a:t>
                      </a:r>
                      <a:r>
                        <a:rPr lang="sk-SK" sz="2800" b="1" u="sng" dirty="0" err="1">
                          <a:solidFill>
                            <a:schemeClr val="tx1"/>
                          </a:solidFill>
                        </a:rPr>
                        <a:t>euse</a:t>
                      </a:r>
                      <a:endParaRPr lang="fr-FR" sz="28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tanečník/tanečníčka</a:t>
                      </a:r>
                      <a:endParaRPr lang="fr-FR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47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8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chant</a:t>
                      </a:r>
                      <a:r>
                        <a:rPr lang="sk-SK" sz="2800" b="1" u="sng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eur</a:t>
                      </a:r>
                      <a:r>
                        <a:rPr lang="sk-SK" sz="28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28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8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chant</a:t>
                      </a:r>
                      <a:r>
                        <a:rPr lang="sk-SK" sz="2800" b="1" u="sng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euse</a:t>
                      </a:r>
                      <a:endParaRPr lang="fr-FR" sz="28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spevák/speváčka</a:t>
                      </a:r>
                      <a:endParaRPr lang="fr-FR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28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joueur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joueuse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>
                          <a:latin typeface="Abadi" panose="020B0604020104020204" pitchFamily="34" charset="0"/>
                        </a:rPr>
                        <a:t>hráč/hráčka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467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boulang</a:t>
                      </a:r>
                      <a:r>
                        <a:rPr lang="sk-SK" sz="2800" b="1" u="sng" dirty="0" err="1">
                          <a:latin typeface="Abadi" panose="020B0604020104020204" pitchFamily="34" charset="0"/>
                        </a:rPr>
                        <a:t>er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boulang</a:t>
                      </a:r>
                      <a:r>
                        <a:rPr lang="sk-SK" sz="2800" b="1" u="sng" dirty="0" err="1">
                          <a:latin typeface="Abadi" panose="020B0604020104020204" pitchFamily="34" charset="0"/>
                        </a:rPr>
                        <a:t>ère</a:t>
                      </a:r>
                      <a:endParaRPr lang="fr-FR" sz="28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>
                          <a:latin typeface="Abadi" panose="020B0604020104020204" pitchFamily="34" charset="0"/>
                        </a:rPr>
                        <a:t>pekár/pekárka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977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infirmier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infirmière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>
                          <a:latin typeface="Abadi" panose="020B0604020104020204" pitchFamily="34" charset="0"/>
                        </a:rPr>
                        <a:t>ošetrovateľ/zdravotná sestra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4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ac</a:t>
                      </a:r>
                      <a:r>
                        <a:rPr lang="sk-SK" sz="2800" b="1" u="sng" dirty="0" err="1">
                          <a:latin typeface="Abadi" panose="020B0604020104020204" pitchFamily="34" charset="0"/>
                        </a:rPr>
                        <a:t>teur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ac</a:t>
                      </a:r>
                      <a:r>
                        <a:rPr lang="sk-SK" sz="2800" b="1" u="sng" dirty="0" err="1">
                          <a:latin typeface="Abadi" panose="020B0604020104020204" pitchFamily="34" charset="0"/>
                        </a:rPr>
                        <a:t>trice</a:t>
                      </a:r>
                      <a:endParaRPr lang="fr-FR" sz="28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>
                          <a:latin typeface="Abadi" panose="020B0604020104020204" pitchFamily="34" charset="0"/>
                        </a:rPr>
                        <a:t>herec/herečka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402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agriculteur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agricultrice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>
                          <a:latin typeface="Abadi" panose="020B0604020104020204" pitchFamily="34" charset="0"/>
                        </a:rPr>
                        <a:t>poľnohospodár/ka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01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directeur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directrice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>
                          <a:latin typeface="Abadi" panose="020B0604020104020204" pitchFamily="34" charset="0"/>
                        </a:rPr>
                        <a:t>riaditeľ/riaditeľka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969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solidFill>
                            <a:schemeClr val="tx1"/>
                          </a:solidFill>
                        </a:rPr>
                        <a:t>un</a:t>
                      </a:r>
                      <a:r>
                        <a:rPr lang="sk-SK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800" dirty="0" err="1">
                          <a:solidFill>
                            <a:schemeClr val="tx1"/>
                          </a:solidFill>
                        </a:rPr>
                        <a:t>technic</a:t>
                      </a:r>
                      <a:r>
                        <a:rPr lang="sk-SK" sz="2800" b="1" u="sng" dirty="0" err="1">
                          <a:solidFill>
                            <a:schemeClr val="tx1"/>
                          </a:solidFill>
                        </a:rPr>
                        <a:t>ien</a:t>
                      </a:r>
                      <a:r>
                        <a:rPr lang="sk-SK" sz="2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sk-SK" sz="2800" dirty="0" err="1">
                          <a:solidFill>
                            <a:schemeClr val="tx1"/>
                          </a:solidFill>
                        </a:rPr>
                        <a:t>une</a:t>
                      </a:r>
                      <a:r>
                        <a:rPr lang="sk-SK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800" dirty="0" err="1">
                          <a:solidFill>
                            <a:schemeClr val="tx1"/>
                          </a:solidFill>
                        </a:rPr>
                        <a:t>technic</a:t>
                      </a:r>
                      <a:r>
                        <a:rPr lang="sk-SK" sz="2800" b="1" u="sng" dirty="0" err="1">
                          <a:solidFill>
                            <a:schemeClr val="tx1"/>
                          </a:solidFill>
                        </a:rPr>
                        <a:t>ienne</a:t>
                      </a:r>
                      <a:endParaRPr lang="fr-FR" sz="28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dirty="0">
                          <a:latin typeface="Abadi" panose="020B0604020104020204" pitchFamily="34" charset="0"/>
                        </a:rPr>
                        <a:t>technik/technička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073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solidFill>
                            <a:schemeClr val="tx1"/>
                          </a:solidFill>
                        </a:rPr>
                        <a:t>un</a:t>
                      </a:r>
                      <a:r>
                        <a:rPr lang="sk-SK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800" dirty="0" err="1">
                          <a:solidFill>
                            <a:schemeClr val="tx1"/>
                          </a:solidFill>
                        </a:rPr>
                        <a:t>chirurgien</a:t>
                      </a:r>
                      <a:r>
                        <a:rPr lang="sk-SK" sz="2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sk-SK" sz="2800" dirty="0" err="1">
                          <a:solidFill>
                            <a:schemeClr val="tx1"/>
                          </a:solidFill>
                        </a:rPr>
                        <a:t>une</a:t>
                      </a:r>
                      <a:r>
                        <a:rPr lang="sk-SK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800" dirty="0" err="1">
                          <a:solidFill>
                            <a:schemeClr val="tx1"/>
                          </a:solidFill>
                        </a:rPr>
                        <a:t>chirurgienne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dirty="0">
                          <a:latin typeface="Abadi" panose="020B0604020104020204" pitchFamily="34" charset="0"/>
                        </a:rPr>
                        <a:t>chirurg/chirurgička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058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lyc</a:t>
                      </a:r>
                      <a:r>
                        <a:rPr lang="sk-SK" sz="2800" b="1" u="sng" dirty="0" err="1">
                          <a:latin typeface="Abadi" panose="020B0604020104020204" pitchFamily="34" charset="0"/>
                        </a:rPr>
                        <a:t>éen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lyc</a:t>
                      </a:r>
                      <a:r>
                        <a:rPr lang="sk-SK" sz="2800" b="1" u="sng" dirty="0" err="1">
                          <a:latin typeface="Abadi" panose="020B0604020104020204" pitchFamily="34" charset="0"/>
                        </a:rPr>
                        <a:t>éenne</a:t>
                      </a:r>
                      <a:endParaRPr lang="fr-FR" sz="28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dirty="0">
                          <a:latin typeface="Abadi" panose="020B0604020104020204" pitchFamily="34" charset="0"/>
                        </a:rPr>
                        <a:t>študent/študentka lýcea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510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717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Un</a:t>
            </a:r>
            <a:r>
              <a:rPr lang="sk-SK" sz="40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sk-SK" sz="40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peu</a:t>
            </a:r>
            <a:r>
              <a:rPr lang="sk-SK" sz="40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de </a:t>
            </a:r>
            <a:r>
              <a:rPr lang="sk-SK" sz="40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vocabulaire</a:t>
            </a:r>
            <a:r>
              <a:rPr lang="sk-SK" sz="4000" u="sng" dirty="0">
                <a:solidFill>
                  <a:srgbClr val="0000FF"/>
                </a:solidFill>
                <a:latin typeface="Arial Black" panose="020B0A04020102020204" pitchFamily="34" charset="0"/>
              </a:rPr>
              <a:t>...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									</a:t>
            </a:r>
            <a:r>
              <a:rPr lang="sk-SK" dirty="0" err="1">
                <a:latin typeface="Abadi" panose="020B0604020104020204" pitchFamily="34" charset="0"/>
              </a:rPr>
              <a:t>macaron</a:t>
            </a:r>
            <a:r>
              <a:rPr lang="sk-SK" dirty="0">
                <a:latin typeface="Abadi" panose="020B0604020104020204" pitchFamily="34" charset="0"/>
              </a:rPr>
              <a:t> (m)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					                                          			 </a:t>
            </a:r>
            <a:r>
              <a:rPr lang="sk-SK" dirty="0" err="1">
                <a:latin typeface="Abadi" panose="020B0604020104020204" pitchFamily="34" charset="0"/>
              </a:rPr>
              <a:t>fromage</a:t>
            </a:r>
            <a:r>
              <a:rPr lang="sk-SK" dirty="0">
                <a:latin typeface="Abadi" panose="020B0604020104020204" pitchFamily="34" charset="0"/>
              </a:rPr>
              <a:t> (m) 	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				        </a:t>
            </a:r>
            <a:r>
              <a:rPr lang="sk-SK" dirty="0" err="1">
                <a:latin typeface="Abadi" panose="020B0604020104020204" pitchFamily="34" charset="0"/>
              </a:rPr>
              <a:t>quiche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lorraine</a:t>
            </a:r>
            <a:r>
              <a:rPr lang="sk-SK" dirty="0">
                <a:latin typeface="Abadi" panose="020B0604020104020204" pitchFamily="34" charset="0"/>
              </a:rPr>
              <a:t> (f)         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										</a:t>
            </a:r>
            <a:r>
              <a:rPr lang="sk-SK" dirty="0" err="1">
                <a:latin typeface="Abadi" panose="020B0604020104020204" pitchFamily="34" charset="0"/>
              </a:rPr>
              <a:t>ratatouille</a:t>
            </a:r>
            <a:r>
              <a:rPr lang="sk-SK" dirty="0">
                <a:latin typeface="Abadi" panose="020B0604020104020204" pitchFamily="34" charset="0"/>
              </a:rPr>
              <a:t> (f)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		   </a:t>
            </a:r>
            <a:r>
              <a:rPr lang="sk-SK" dirty="0" err="1">
                <a:latin typeface="Abadi" panose="020B0604020104020204" pitchFamily="34" charset="0"/>
              </a:rPr>
              <a:t>escargots</a:t>
            </a:r>
            <a:r>
              <a:rPr lang="sk-SK" dirty="0">
                <a:latin typeface="Abadi" panose="020B0604020104020204" pitchFamily="34" charset="0"/>
              </a:rPr>
              <a:t> (m)</a:t>
            </a:r>
            <a:endParaRPr lang="fr-FR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pic>
        <p:nvPicPr>
          <p:cNvPr id="2" name="Obrázok 1" descr="Cheese Cartoon Images – Browse 117,720 Stock Photos, Vectors, and Video |  Adobe Stock">
            <a:extLst>
              <a:ext uri="{FF2B5EF4-FFF2-40B4-BE49-F238E27FC236}">
                <a16:creationId xmlns:a16="http://schemas.microsoft.com/office/drawing/2014/main" id="{00700479-6B21-F834-330E-EFAB65624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05313"/>
            <a:ext cx="1951178" cy="1151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ok 4" descr="Snail Dish Vector Images (over 150)">
            <a:extLst>
              <a:ext uri="{FF2B5EF4-FFF2-40B4-BE49-F238E27FC236}">
                <a16:creationId xmlns:a16="http://schemas.microsoft.com/office/drawing/2014/main" id="{E104B00F-3D3A-DF59-9C9D-1A4E82BFBBF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2" t="7677"/>
          <a:stretch/>
        </p:blipFill>
        <p:spPr bwMode="auto">
          <a:xfrm>
            <a:off x="2789378" y="3525520"/>
            <a:ext cx="2540001" cy="1852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ok 5" descr="20+ Quiche Lorraine Illustrations, Royalty-Free Vector Graphics &amp; Clip Art  - iStock | Spinach quiche, Tarte tatin, Soup">
            <a:extLst>
              <a:ext uri="{FF2B5EF4-FFF2-40B4-BE49-F238E27FC236}">
                <a16:creationId xmlns:a16="http://schemas.microsoft.com/office/drawing/2014/main" id="{3B763D67-2492-F35E-0C0C-0350CB94C7B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38" b="7362"/>
          <a:stretch/>
        </p:blipFill>
        <p:spPr bwMode="auto">
          <a:xfrm>
            <a:off x="5329379" y="1828483"/>
            <a:ext cx="2426096" cy="19408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ok 6" descr="Delicious ratatouille meal from french cuisine Vector Image">
            <a:extLst>
              <a:ext uri="{FF2B5EF4-FFF2-40B4-BE49-F238E27FC236}">
                <a16:creationId xmlns:a16="http://schemas.microsoft.com/office/drawing/2014/main" id="{97328F83-759B-3A9A-254D-C2E8C8F76FB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4" t="21535" r="15895" b="24066"/>
          <a:stretch/>
        </p:blipFill>
        <p:spPr bwMode="auto">
          <a:xfrm>
            <a:off x="9938180" y="4907280"/>
            <a:ext cx="2253820" cy="19507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Obrázok 7" descr="Macaroon Cartoon Images – Browse 6,916 Stock Photos, Vectors, and Video |  Adobe Stock">
            <a:extLst>
              <a:ext uri="{FF2B5EF4-FFF2-40B4-BE49-F238E27FC236}">
                <a16:creationId xmlns:a16="http://schemas.microsoft.com/office/drawing/2014/main" id="{220F52E0-E434-9005-80D8-983B1A3B310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425" y="2419508"/>
            <a:ext cx="1794508" cy="1736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4846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Exercices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dirty="0">
                <a:latin typeface="Abadi" panose="020B0604020104020204" pitchFamily="34" charset="0"/>
              </a:rPr>
              <a:t>cvičenia na hodine: p. 12/1 ; p.18/1,2,3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p. 33/1,2 ; p.35/1,2 ; p. 23/1, 2, 3</a:t>
            </a:r>
          </a:p>
          <a:p>
            <a:r>
              <a:rPr lang="sk-SK" sz="3000" dirty="0" err="1">
                <a:latin typeface="Abadi" panose="020B0604020104020204" pitchFamily="34" charset="0"/>
              </a:rPr>
              <a:t>devoir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200" dirty="0">
                <a:latin typeface="Abadi" panose="020B0604020104020204" pitchFamily="34" charset="0"/>
              </a:rPr>
              <a:t>à la </a:t>
            </a:r>
            <a:r>
              <a:rPr lang="sk-SK" sz="3200" dirty="0" err="1">
                <a:latin typeface="Abadi" panose="020B0604020104020204" pitchFamily="34" charset="0"/>
              </a:rPr>
              <a:t>maison</a:t>
            </a:r>
            <a:r>
              <a:rPr lang="sk-SK" sz="3200" dirty="0">
                <a:latin typeface="Abadi" panose="020B0604020104020204" pitchFamily="34" charset="0"/>
              </a:rPr>
              <a:t> : devoir_maison_02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6888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PRONOMS PERSONNELS</a:t>
            </a:r>
            <a:r>
              <a:rPr lang="sk-SK" sz="4000" b="1" dirty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sk-SK" sz="2400" i="1" dirty="0">
                <a:latin typeface="Arial Black" panose="020B0A04020102020204" pitchFamily="34" charset="0"/>
              </a:rPr>
              <a:t>(osobné zámená)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b="1" u="sng" dirty="0">
                <a:solidFill>
                  <a:srgbClr val="0000FF"/>
                </a:solidFill>
                <a:latin typeface="Abadi" panose="020B0604020104020204" pitchFamily="34" charset="0"/>
              </a:rPr>
              <a:t>nesamostatné osobné zámená: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používajú povinne na vyjadrenie osoby a čísla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(ak podmet nie je vyjadrený podstatným menom alebo inak)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len v spojení </a:t>
            </a:r>
            <a:r>
              <a:rPr lang="sk-SK" sz="3000" b="1" u="sng" dirty="0">
                <a:latin typeface="Abadi" panose="020B0604020104020204" pitchFamily="34" charset="0"/>
              </a:rPr>
              <a:t>so slovesom</a:t>
            </a:r>
          </a:p>
          <a:p>
            <a:pPr marL="0" indent="0">
              <a:buNone/>
            </a:pP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je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parle</a:t>
            </a:r>
            <a:endParaRPr lang="sk-SK" sz="30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vous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regardez</a:t>
            </a:r>
            <a:endParaRPr lang="sk-SK" sz="30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61603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280"/>
            <a:ext cx="10515600" cy="5587683"/>
          </a:xfrm>
        </p:spPr>
        <p:txBody>
          <a:bodyPr>
            <a:noAutofit/>
          </a:bodyPr>
          <a:lstStyle/>
          <a:p>
            <a:r>
              <a:rPr lang="sk-SK" sz="3000" b="1" u="sng" dirty="0">
                <a:solidFill>
                  <a:srgbClr val="0000FF"/>
                </a:solidFill>
                <a:latin typeface="Abadi" panose="020B0604020104020204" pitchFamily="34" charset="0"/>
              </a:rPr>
              <a:t>samostatné osobné zámená: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používa sa najmä </a:t>
            </a:r>
            <a:r>
              <a:rPr lang="sk-SK" sz="3000" b="1" u="sng" dirty="0">
                <a:latin typeface="Abadi" panose="020B0604020104020204" pitchFamily="34" charset="0"/>
              </a:rPr>
              <a:t>po predložke</a:t>
            </a: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avec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toi</a:t>
            </a:r>
            <a:r>
              <a:rPr lang="sk-SK" sz="3000" i="1" dirty="0">
                <a:latin typeface="Abadi" panose="020B0604020104020204" pitchFamily="34" charset="0"/>
              </a:rPr>
              <a:t>		</a:t>
            </a:r>
            <a:r>
              <a:rPr lang="sk-SK" sz="3000" i="1" dirty="0" err="1">
                <a:latin typeface="Abadi" panose="020B0604020104020204" pitchFamily="34" charset="0"/>
              </a:rPr>
              <a:t>pour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nous</a:t>
            </a:r>
            <a:endParaRPr lang="sk-SK" sz="3000" b="1" i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sans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elles</a:t>
            </a:r>
            <a:r>
              <a:rPr lang="sk-SK" sz="3000" i="1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pri </a:t>
            </a:r>
            <a:r>
              <a:rPr lang="sk-SK" sz="3000" b="1" u="sng" dirty="0">
                <a:latin typeface="Abadi" panose="020B0604020104020204" pitchFamily="34" charset="0"/>
              </a:rPr>
              <a:t>zdôraznení</a:t>
            </a:r>
          </a:p>
          <a:p>
            <a:pPr marL="0" indent="0">
              <a:buNone/>
            </a:pP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Moi</a:t>
            </a:r>
            <a:r>
              <a:rPr lang="sk-SK" sz="3000" i="1" dirty="0">
                <a:latin typeface="Abadi" panose="020B0604020104020204" pitchFamily="34" charset="0"/>
              </a:rPr>
              <a:t>, je </a:t>
            </a:r>
            <a:r>
              <a:rPr lang="sk-SK" sz="3000" i="1" dirty="0" err="1">
                <a:latin typeface="Abadi" panose="020B0604020104020204" pitchFamily="34" charset="0"/>
              </a:rPr>
              <a:t>parle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trois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langues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étrangères</a:t>
            </a:r>
            <a:r>
              <a:rPr lang="sk-SK" sz="3000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Il</a:t>
            </a:r>
            <a:r>
              <a:rPr lang="sk-SK" sz="3000" i="1" dirty="0">
                <a:latin typeface="Abadi" panose="020B0604020104020204" pitchFamily="34" charset="0"/>
              </a:rPr>
              <a:t> habite </a:t>
            </a:r>
            <a:r>
              <a:rPr lang="sk-SK" sz="3000" i="1" dirty="0" err="1">
                <a:latin typeface="Abadi" panose="020B0604020104020204" pitchFamily="34" charset="0"/>
              </a:rPr>
              <a:t>où</a:t>
            </a:r>
            <a:r>
              <a:rPr lang="sk-SK" sz="3000" i="1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lui</a:t>
            </a:r>
            <a:r>
              <a:rPr lang="sk-SK" sz="3000" i="1" dirty="0">
                <a:latin typeface="Abadi" panose="020B0604020104020204" pitchFamily="34" charset="0"/>
              </a:rPr>
              <a:t> ?                         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24572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9440"/>
            <a:ext cx="10515600" cy="557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2" name="Tabuľka 1">
            <a:extLst>
              <a:ext uri="{FF2B5EF4-FFF2-40B4-BE49-F238E27FC236}">
                <a16:creationId xmlns:a16="http://schemas.microsoft.com/office/drawing/2014/main" id="{151A081E-B330-A8A4-6437-EB29EAD99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578062"/>
              </p:ext>
            </p:extLst>
          </p:nvPr>
        </p:nvGraphicFramePr>
        <p:xfrm>
          <a:off x="797982" y="746250"/>
          <a:ext cx="10397601" cy="55008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98540">
                  <a:extLst>
                    <a:ext uri="{9D8B030D-6E8A-4147-A177-3AD203B41FA5}">
                      <a16:colId xmlns:a16="http://schemas.microsoft.com/office/drawing/2014/main" val="259813630"/>
                    </a:ext>
                  </a:extLst>
                </a:gridCol>
                <a:gridCol w="2599687">
                  <a:extLst>
                    <a:ext uri="{9D8B030D-6E8A-4147-A177-3AD203B41FA5}">
                      <a16:colId xmlns:a16="http://schemas.microsoft.com/office/drawing/2014/main" val="1218293726"/>
                    </a:ext>
                  </a:extLst>
                </a:gridCol>
                <a:gridCol w="2599687">
                  <a:extLst>
                    <a:ext uri="{9D8B030D-6E8A-4147-A177-3AD203B41FA5}">
                      <a16:colId xmlns:a16="http://schemas.microsoft.com/office/drawing/2014/main" val="1393562253"/>
                    </a:ext>
                  </a:extLst>
                </a:gridCol>
                <a:gridCol w="2599687">
                  <a:extLst>
                    <a:ext uri="{9D8B030D-6E8A-4147-A177-3AD203B41FA5}">
                      <a16:colId xmlns:a16="http://schemas.microsoft.com/office/drawing/2014/main" val="61097487"/>
                    </a:ext>
                  </a:extLst>
                </a:gridCol>
              </a:tblGrid>
              <a:tr h="6112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číslo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osoba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nesamostatné zám.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samostatné </a:t>
                      </a:r>
                      <a:r>
                        <a:rPr lang="sk-SK" sz="2000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zám</a:t>
                      </a: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.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252338"/>
                  </a:ext>
                </a:extLst>
              </a:tr>
              <a:tr h="6112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jednotné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1. 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je (j‘) </a:t>
                      </a:r>
                      <a:r>
                        <a:rPr lang="sk-SK" sz="2000" kern="1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badi" panose="020B0604020104020204" pitchFamily="34" charset="0"/>
                        </a:rPr>
                        <a:t>marche</a:t>
                      </a:r>
                      <a:endParaRPr lang="fr-FR" sz="18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moi</a:t>
                      </a:r>
                      <a:endParaRPr lang="fr-FR" sz="18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8422138"/>
                  </a:ext>
                </a:extLst>
              </a:tr>
              <a:tr h="611200">
                <a:tc rowSpan="3">
                  <a:txBody>
                    <a:bodyPr/>
                    <a:lstStyle/>
                    <a:p>
                      <a:pPr indent="44958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 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2. 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tu</a:t>
                      </a: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kern="1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badi" panose="020B0604020104020204" pitchFamily="34" charset="0"/>
                        </a:rPr>
                        <a:t>marches</a:t>
                      </a:r>
                      <a:endParaRPr lang="fr-FR" sz="18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toi</a:t>
                      </a:r>
                      <a:endParaRPr lang="fr-FR" sz="18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1865693"/>
                  </a:ext>
                </a:extLst>
              </a:tr>
              <a:tr h="6112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3. muž. rodu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il</a:t>
                      </a: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kern="1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badi" panose="020B0604020104020204" pitchFamily="34" charset="0"/>
                        </a:rPr>
                        <a:t>marche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lui</a:t>
                      </a:r>
                      <a:endParaRPr lang="fr-FR" sz="18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682259"/>
                  </a:ext>
                </a:extLst>
              </a:tr>
              <a:tr h="6112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3. žen. rodu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elle</a:t>
                      </a:r>
                      <a:r>
                        <a:rPr lang="sk-SK" sz="2000" b="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b="0" kern="1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badi" panose="020B0604020104020204" pitchFamily="34" charset="0"/>
                        </a:rPr>
                        <a:t>marche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elle</a:t>
                      </a:r>
                      <a:endParaRPr lang="fr-FR" sz="18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3696455"/>
                  </a:ext>
                </a:extLst>
              </a:tr>
              <a:tr h="6112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množné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1.</a:t>
                      </a:r>
                      <a:endParaRPr lang="fr-FR" sz="18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nous</a:t>
                      </a: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kern="1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badi" panose="020B0604020104020204" pitchFamily="34" charset="0"/>
                        </a:rPr>
                        <a:t>marchons</a:t>
                      </a:r>
                      <a:endParaRPr lang="fr-FR" sz="18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nous</a:t>
                      </a:r>
                      <a:endParaRPr lang="fr-FR" sz="18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3533789"/>
                  </a:ext>
                </a:extLst>
              </a:tr>
              <a:tr h="611200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 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2.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vous</a:t>
                      </a: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kern="1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badi" panose="020B0604020104020204" pitchFamily="34" charset="0"/>
                        </a:rPr>
                        <a:t>marchez</a:t>
                      </a:r>
                      <a:endParaRPr lang="fr-FR" sz="18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vous</a:t>
                      </a:r>
                      <a:endParaRPr lang="fr-FR" sz="18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4961"/>
                  </a:ext>
                </a:extLst>
              </a:tr>
              <a:tr h="6112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3. muž. rodu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ils</a:t>
                      </a: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kern="1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badi" panose="020B0604020104020204" pitchFamily="34" charset="0"/>
                        </a:rPr>
                        <a:t>marchent</a:t>
                      </a:r>
                      <a:endParaRPr lang="fr-FR" sz="18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eux</a:t>
                      </a:r>
                      <a:endParaRPr lang="fr-FR" sz="18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3244965"/>
                  </a:ext>
                </a:extLst>
              </a:tr>
              <a:tr h="6112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3. </a:t>
                      </a:r>
                      <a:r>
                        <a:rPr lang="sk-SK" sz="2000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žen</a:t>
                      </a: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. rodu </a:t>
                      </a:r>
                      <a:endParaRPr lang="fr-FR" sz="18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elles</a:t>
                      </a:r>
                      <a:r>
                        <a:rPr lang="sk-SK" sz="20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000" kern="1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badi" panose="020B0604020104020204" pitchFamily="34" charset="0"/>
                        </a:rPr>
                        <a:t>marchent</a:t>
                      </a:r>
                      <a:endParaRPr lang="fr-FR" sz="18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sk-SK" sz="2000" b="1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elles</a:t>
                      </a:r>
                      <a:endParaRPr lang="fr-FR" sz="18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708536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ED4DA025-B6BF-B294-4BCA-346E985E6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7863" y="28987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411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CONJUGAISON DU VERBE </a:t>
            </a:r>
            <a:b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fr-FR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«</a:t>
            </a:r>
            <a:r>
              <a:rPr lang="sk-SK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sk-SK" sz="4000" b="1" u="sng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S‘APPELER</a:t>
            </a:r>
            <a:r>
              <a:rPr lang="sk-SK" sz="4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fr-FR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»</a:t>
            </a:r>
            <a:r>
              <a:rPr lang="sk-SK" sz="4000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1662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b="1" dirty="0">
                <a:latin typeface="Abadi" panose="020B0604020104020204" pitchFamily="34" charset="0"/>
              </a:rPr>
              <a:t>jednotné č.					množné č.</a:t>
            </a:r>
          </a:p>
          <a:p>
            <a:pPr marL="0" indent="0">
              <a:buNone/>
            </a:pPr>
            <a:endParaRPr lang="sk-SK" sz="2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3600" b="1" dirty="0">
                <a:latin typeface="Abadi" panose="020B0604020104020204" pitchFamily="34" charset="0"/>
              </a:rPr>
              <a:t> </a:t>
            </a:r>
            <a:r>
              <a:rPr lang="sk-SK" sz="3600" dirty="0">
                <a:latin typeface="Abadi" panose="020B0604020104020204" pitchFamily="34" charset="0"/>
              </a:rPr>
              <a:t>je </a:t>
            </a:r>
            <a:r>
              <a:rPr lang="sk-SK" sz="3600" dirty="0" err="1">
                <a:solidFill>
                  <a:srgbClr val="FF0000"/>
                </a:solidFill>
                <a:latin typeface="Abadi" panose="020B0604020104020204" pitchFamily="34" charset="0"/>
              </a:rPr>
              <a:t>m</a:t>
            </a:r>
            <a:r>
              <a:rPr lang="sk-SK" sz="3600" dirty="0" err="1">
                <a:latin typeface="Abadi" panose="020B0604020104020204" pitchFamily="34" charset="0"/>
              </a:rPr>
              <a:t>‘appell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</a:t>
            </a:r>
            <a:r>
              <a:rPr lang="sk-SK" sz="3600" dirty="0">
                <a:latin typeface="Abadi" panose="020B0604020104020204" pitchFamily="34" charset="0"/>
              </a:rPr>
              <a:t>			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latin typeface="Abadi" panose="020B0604020104020204" pitchFamily="34" charset="0"/>
              </a:rPr>
              <a:t>nous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solidFill>
                  <a:srgbClr val="FF0000"/>
                </a:solidFill>
                <a:latin typeface="Abadi" panose="020B0604020104020204" pitchFamily="34" charset="0"/>
              </a:rPr>
              <a:t>nous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latin typeface="Abadi" panose="020B0604020104020204" pitchFamily="34" charset="0"/>
              </a:rPr>
              <a:t>appel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ons</a:t>
            </a:r>
            <a:endParaRPr lang="sk-SK" sz="36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3600" dirty="0">
                <a:latin typeface="Abadi" panose="020B0604020104020204" pitchFamily="34" charset="0"/>
              </a:rPr>
              <a:t> tu </a:t>
            </a:r>
            <a:r>
              <a:rPr lang="sk-SK" sz="3600" dirty="0" err="1">
                <a:solidFill>
                  <a:srgbClr val="FF0000"/>
                </a:solidFill>
                <a:latin typeface="Abadi" panose="020B0604020104020204" pitchFamily="34" charset="0"/>
              </a:rPr>
              <a:t>t</a:t>
            </a:r>
            <a:r>
              <a:rPr lang="sk-SK" sz="3600" dirty="0" err="1">
                <a:latin typeface="Abadi" panose="020B0604020104020204" pitchFamily="34" charset="0"/>
              </a:rPr>
              <a:t>‘appell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es</a:t>
            </a:r>
            <a:r>
              <a:rPr lang="sk-SK" sz="3600" dirty="0">
                <a:latin typeface="Abadi" panose="020B0604020104020204" pitchFamily="34" charset="0"/>
              </a:rPr>
              <a:t>			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latin typeface="Abadi" panose="020B0604020104020204" pitchFamily="34" charset="0"/>
              </a:rPr>
              <a:t>vous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solidFill>
                  <a:srgbClr val="FF0000"/>
                </a:solidFill>
                <a:latin typeface="Abadi" panose="020B0604020104020204" pitchFamily="34" charset="0"/>
              </a:rPr>
              <a:t>vous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latin typeface="Abadi" panose="020B0604020104020204" pitchFamily="34" charset="0"/>
              </a:rPr>
              <a:t>appel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ez</a:t>
            </a:r>
            <a:endParaRPr lang="sk-SK" sz="36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latin typeface="Abadi" panose="020B0604020104020204" pitchFamily="34" charset="0"/>
              </a:rPr>
              <a:t>il</a:t>
            </a:r>
            <a:r>
              <a:rPr lang="sk-SK" sz="3600" dirty="0">
                <a:latin typeface="Abadi" panose="020B0604020104020204" pitchFamily="34" charset="0"/>
              </a:rPr>
              <a:t>/</a:t>
            </a:r>
            <a:r>
              <a:rPr lang="sk-SK" sz="3600" dirty="0" err="1">
                <a:latin typeface="Abadi" panose="020B0604020104020204" pitchFamily="34" charset="0"/>
              </a:rPr>
              <a:t>elle</a:t>
            </a:r>
            <a:r>
              <a:rPr lang="sk-SK" sz="3600" dirty="0">
                <a:latin typeface="Abadi" panose="020B0604020104020204" pitchFamily="34" charset="0"/>
              </a:rPr>
              <a:t>/on </a:t>
            </a:r>
            <a:r>
              <a:rPr lang="sk-SK" sz="3600" dirty="0" err="1">
                <a:solidFill>
                  <a:srgbClr val="FF0000"/>
                </a:solidFill>
                <a:latin typeface="Abadi" panose="020B0604020104020204" pitchFamily="34" charset="0"/>
              </a:rPr>
              <a:t>s</a:t>
            </a:r>
            <a:r>
              <a:rPr lang="sk-SK" sz="3600" dirty="0" err="1">
                <a:latin typeface="Abadi" panose="020B0604020104020204" pitchFamily="34" charset="0"/>
              </a:rPr>
              <a:t>‘appell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</a:t>
            </a:r>
            <a:r>
              <a:rPr lang="sk-SK" sz="3600" dirty="0">
                <a:latin typeface="Abadi" panose="020B0604020104020204" pitchFamily="34" charset="0"/>
              </a:rPr>
              <a:t>		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3</a:t>
            </a:r>
            <a:r>
              <a:rPr lang="sk-SK" sz="3600" dirty="0">
                <a:solidFill>
                  <a:srgbClr val="0000FF"/>
                </a:solidFill>
                <a:latin typeface="Abadi" panose="020B0604020104020204" pitchFamily="34" charset="0"/>
              </a:rPr>
              <a:t>.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latin typeface="Abadi" panose="020B0604020104020204" pitchFamily="34" charset="0"/>
              </a:rPr>
              <a:t>ils</a:t>
            </a:r>
            <a:r>
              <a:rPr lang="sk-SK" sz="3600" dirty="0">
                <a:latin typeface="Abadi" panose="020B0604020104020204" pitchFamily="34" charset="0"/>
              </a:rPr>
              <a:t>/</a:t>
            </a:r>
            <a:r>
              <a:rPr lang="sk-SK" sz="3600" dirty="0" err="1">
                <a:latin typeface="Abadi" panose="020B0604020104020204" pitchFamily="34" charset="0"/>
              </a:rPr>
              <a:t>elles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solidFill>
                  <a:srgbClr val="FF0000"/>
                </a:solidFill>
                <a:latin typeface="Abadi" panose="020B0604020104020204" pitchFamily="34" charset="0"/>
              </a:rPr>
              <a:t>s</a:t>
            </a:r>
            <a:r>
              <a:rPr lang="sk-SK" sz="3600" dirty="0" err="1">
                <a:latin typeface="Abadi" panose="020B0604020104020204" pitchFamily="34" charset="0"/>
              </a:rPr>
              <a:t>‘appell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ent</a:t>
            </a:r>
            <a:endParaRPr lang="sk-SK" sz="36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95318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9120"/>
            <a:ext cx="10515600" cy="55978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b="1" u="sng" dirty="0">
                <a:solidFill>
                  <a:srgbClr val="0000FF"/>
                </a:solidFill>
                <a:latin typeface="Abadi" panose="020B0604020104020204" pitchFamily="34" charset="0"/>
              </a:rPr>
              <a:t>ÊTRE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i="1" dirty="0">
                <a:latin typeface="Abadi" panose="020B0604020104020204" pitchFamily="34" charset="0"/>
              </a:rPr>
              <a:t>(byť)</a:t>
            </a:r>
            <a:endParaRPr lang="sk-SK" sz="3000" b="1" i="1" u="sng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latin typeface="Abadi" panose="020B0604020104020204" pitchFamily="34" charset="0"/>
              </a:rPr>
              <a:t>jedn. č.				množ. č.</a:t>
            </a: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3000" dirty="0">
                <a:latin typeface="Abadi" panose="020B0604020104020204" pitchFamily="34" charset="0"/>
              </a:rPr>
              <a:t> je </a:t>
            </a:r>
            <a:r>
              <a:rPr lang="sk-SK" sz="3000" dirty="0" err="1">
                <a:latin typeface="Abadi" panose="020B0604020104020204" pitchFamily="34" charset="0"/>
              </a:rPr>
              <a:t>suis</a:t>
            </a:r>
            <a:r>
              <a:rPr lang="sk-SK" sz="3000" dirty="0">
                <a:latin typeface="Abadi" panose="020B0604020104020204" pitchFamily="34" charset="0"/>
              </a:rPr>
              <a:t>		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nous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sommes</a:t>
            </a:r>
            <a:endParaRPr lang="sk-SK" sz="3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3000" dirty="0">
                <a:latin typeface="Abadi" panose="020B0604020104020204" pitchFamily="34" charset="0"/>
              </a:rPr>
              <a:t> tu es		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vous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êtes</a:t>
            </a:r>
            <a:endParaRPr lang="sk-SK" sz="3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il</a:t>
            </a:r>
            <a:r>
              <a:rPr lang="sk-SK" sz="3000" dirty="0">
                <a:latin typeface="Abadi" panose="020B0604020104020204" pitchFamily="34" charset="0"/>
              </a:rPr>
              <a:t>/</a:t>
            </a:r>
            <a:r>
              <a:rPr lang="sk-SK" sz="3000" dirty="0" err="1">
                <a:latin typeface="Abadi" panose="020B0604020104020204" pitchFamily="34" charset="0"/>
              </a:rPr>
              <a:t>elle</a:t>
            </a:r>
            <a:r>
              <a:rPr lang="sk-SK" sz="3000" dirty="0">
                <a:latin typeface="Abadi" panose="020B0604020104020204" pitchFamily="34" charset="0"/>
              </a:rPr>
              <a:t>/on </a:t>
            </a:r>
            <a:r>
              <a:rPr lang="sk-SK" sz="3000" dirty="0" err="1">
                <a:latin typeface="Abadi" panose="020B0604020104020204" pitchFamily="34" charset="0"/>
              </a:rPr>
              <a:t>est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ils</a:t>
            </a:r>
            <a:r>
              <a:rPr lang="sk-SK" sz="3000" dirty="0">
                <a:latin typeface="Abadi" panose="020B0604020104020204" pitchFamily="34" charset="0"/>
              </a:rPr>
              <a:t>/</a:t>
            </a:r>
            <a:r>
              <a:rPr lang="sk-SK" sz="3000" dirty="0" err="1">
                <a:latin typeface="Abadi" panose="020B0604020104020204" pitchFamily="34" charset="0"/>
              </a:rPr>
              <a:t>elles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sont</a:t>
            </a:r>
            <a:endParaRPr lang="sk-SK" sz="3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u="sng" dirty="0">
                <a:solidFill>
                  <a:srgbClr val="0000FF"/>
                </a:solidFill>
                <a:latin typeface="Abadi" panose="020B0604020104020204" pitchFamily="34" charset="0"/>
              </a:rPr>
              <a:t>AVOIR</a:t>
            </a:r>
            <a:r>
              <a:rPr lang="sk-SK" sz="3000" dirty="0">
                <a:latin typeface="Abadi" panose="020B0604020104020204" pitchFamily="34" charset="0"/>
              </a:rPr>
              <a:t> (</a:t>
            </a:r>
            <a:r>
              <a:rPr lang="sk-SK" sz="3000" i="1" dirty="0">
                <a:latin typeface="Abadi" panose="020B0604020104020204" pitchFamily="34" charset="0"/>
              </a:rPr>
              <a:t>mať)</a:t>
            </a:r>
            <a:endParaRPr lang="sk-SK" sz="3000" b="1" u="sng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latin typeface="Abadi" panose="020B0604020104020204" pitchFamily="34" charset="0"/>
              </a:rPr>
              <a:t>jedn. č.				množ. č.</a:t>
            </a: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j‘ai</a:t>
            </a:r>
            <a:r>
              <a:rPr lang="sk-SK" sz="3000" dirty="0">
                <a:latin typeface="Abadi" panose="020B0604020104020204" pitchFamily="34" charset="0"/>
              </a:rPr>
              <a:t>			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nous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avons</a:t>
            </a:r>
            <a:endParaRPr lang="sk-SK" sz="3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3000" dirty="0">
                <a:latin typeface="Abadi" panose="020B0604020104020204" pitchFamily="34" charset="0"/>
              </a:rPr>
              <a:t> tu as		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vous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avez</a:t>
            </a:r>
            <a:endParaRPr lang="sk-SK" sz="3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il</a:t>
            </a:r>
            <a:r>
              <a:rPr lang="sk-SK" sz="3000" dirty="0">
                <a:latin typeface="Abadi" panose="020B0604020104020204" pitchFamily="34" charset="0"/>
              </a:rPr>
              <a:t>/</a:t>
            </a:r>
            <a:r>
              <a:rPr lang="sk-SK" sz="3000" dirty="0" err="1">
                <a:latin typeface="Abadi" panose="020B0604020104020204" pitchFamily="34" charset="0"/>
              </a:rPr>
              <a:t>elle</a:t>
            </a:r>
            <a:r>
              <a:rPr lang="sk-SK" sz="3000" dirty="0">
                <a:latin typeface="Abadi" panose="020B0604020104020204" pitchFamily="34" charset="0"/>
              </a:rPr>
              <a:t>/on a	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ils</a:t>
            </a:r>
            <a:r>
              <a:rPr lang="sk-SK" sz="3000" dirty="0">
                <a:latin typeface="Abadi" panose="020B0604020104020204" pitchFamily="34" charset="0"/>
              </a:rPr>
              <a:t>/</a:t>
            </a:r>
            <a:r>
              <a:rPr lang="sk-SK" sz="3000" dirty="0" err="1">
                <a:latin typeface="Abadi" panose="020B0604020104020204" pitchFamily="34" charset="0"/>
              </a:rPr>
              <a:t>elles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ont</a:t>
            </a:r>
            <a:endParaRPr lang="sk-SK" sz="3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69863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NÉGATION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92"/>
            <a:ext cx="11221720" cy="4838083"/>
          </a:xfrm>
        </p:spPr>
        <p:txBody>
          <a:bodyPr>
            <a:noAutofit/>
          </a:bodyPr>
          <a:lstStyle/>
          <a:p>
            <a:r>
              <a:rPr lang="sk-SK" dirty="0">
                <a:latin typeface="Abadi" panose="020B0604020104020204" pitchFamily="34" charset="0"/>
              </a:rPr>
              <a:t>slovesný zápor sa tvorí najčastejšie dvojicou výrazov </a:t>
            </a:r>
            <a:r>
              <a:rPr lang="sk-SK" b="1" i="1" dirty="0" err="1">
                <a:solidFill>
                  <a:srgbClr val="FF0000"/>
                </a:solidFill>
                <a:latin typeface="Abadi" panose="020B0604020104020204" pitchFamily="34" charset="0"/>
              </a:rPr>
              <a:t>ne</a:t>
            </a:r>
            <a:r>
              <a:rPr lang="sk-SK" b="1" i="1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b="1" i="1" dirty="0">
                <a:latin typeface="Abadi" panose="020B0604020104020204" pitchFamily="34" charset="0"/>
              </a:rPr>
              <a:t>...</a:t>
            </a:r>
            <a:r>
              <a:rPr lang="sk-SK" b="1" i="1" dirty="0">
                <a:solidFill>
                  <a:srgbClr val="FF0000"/>
                </a:solidFill>
                <a:latin typeface="Abadi" panose="020B0604020104020204" pitchFamily="34" charset="0"/>
              </a:rPr>
              <a:t> pas</a:t>
            </a:r>
          </a:p>
          <a:p>
            <a:r>
              <a:rPr lang="sk-SK" u="sng" dirty="0">
                <a:latin typeface="Abadi" panose="020B0604020104020204" pitchFamily="34" charset="0"/>
              </a:rPr>
              <a:t>v jednoduchých slovesných tvaroch</a:t>
            </a:r>
            <a:r>
              <a:rPr lang="sk-SK" dirty="0">
                <a:latin typeface="Abadi" panose="020B0604020104020204" pitchFamily="34" charset="0"/>
              </a:rPr>
              <a:t>, </a:t>
            </a:r>
            <a:r>
              <a:rPr lang="sk-SK" b="1" i="1" dirty="0" err="1">
                <a:solidFill>
                  <a:srgbClr val="FF0000"/>
                </a:solidFill>
                <a:latin typeface="Abadi" panose="020B0604020104020204" pitchFamily="34" charset="0"/>
              </a:rPr>
              <a:t>ne</a:t>
            </a:r>
            <a:r>
              <a:rPr lang="sk-SK" dirty="0">
                <a:latin typeface="Abadi" panose="020B0604020104020204" pitchFamily="34" charset="0"/>
              </a:rPr>
              <a:t> stojí pred slovesom a </a:t>
            </a:r>
          </a:p>
          <a:p>
            <a:pPr marL="0" indent="0">
              <a:buNone/>
            </a:pPr>
            <a:r>
              <a:rPr lang="sk-SK" b="1" i="1" dirty="0">
                <a:solidFill>
                  <a:srgbClr val="FF0000"/>
                </a:solidFill>
                <a:latin typeface="Abadi" panose="020B0604020104020204" pitchFamily="34" charset="0"/>
              </a:rPr>
              <a:t>                                              pas</a:t>
            </a:r>
            <a:r>
              <a:rPr lang="sk-SK" dirty="0">
                <a:latin typeface="Abadi" panose="020B0604020104020204" pitchFamily="34" charset="0"/>
              </a:rPr>
              <a:t> za ním: </a:t>
            </a:r>
            <a:r>
              <a:rPr lang="sk-SK" i="1" dirty="0" err="1">
                <a:latin typeface="Abadi" panose="020B0604020104020204" pitchFamily="34" charset="0"/>
              </a:rPr>
              <a:t>Elle</a:t>
            </a:r>
            <a:r>
              <a:rPr lang="sk-SK" i="1" dirty="0">
                <a:latin typeface="Abadi" panose="020B0604020104020204" pitchFamily="34" charset="0"/>
              </a:rPr>
              <a:t> </a:t>
            </a:r>
            <a:r>
              <a:rPr lang="sk-SK" b="1" i="1" dirty="0" err="1">
                <a:solidFill>
                  <a:srgbClr val="FF0000"/>
                </a:solidFill>
                <a:latin typeface="Abadi" panose="020B0604020104020204" pitchFamily="34" charset="0"/>
              </a:rPr>
              <a:t>ne</a:t>
            </a:r>
            <a:r>
              <a:rPr lang="sk-SK" i="1" dirty="0">
                <a:latin typeface="Abadi" panose="020B0604020104020204" pitchFamily="34" charset="0"/>
              </a:rPr>
              <a:t> </a:t>
            </a:r>
            <a:r>
              <a:rPr lang="sk-SK" i="1" dirty="0" err="1">
                <a:solidFill>
                  <a:srgbClr val="0000FF"/>
                </a:solidFill>
                <a:latin typeface="Abadi" panose="020B0604020104020204" pitchFamily="34" charset="0"/>
              </a:rPr>
              <a:t>parle</a:t>
            </a:r>
            <a:r>
              <a:rPr lang="sk-SK" i="1" dirty="0">
                <a:latin typeface="Abadi" panose="020B0604020104020204" pitchFamily="34" charset="0"/>
              </a:rPr>
              <a:t> </a:t>
            </a:r>
            <a:r>
              <a:rPr lang="sk-SK" b="1" i="1" dirty="0">
                <a:solidFill>
                  <a:srgbClr val="FF0000"/>
                </a:solidFill>
                <a:latin typeface="Abadi" panose="020B0604020104020204" pitchFamily="34" charset="0"/>
              </a:rPr>
              <a:t>pas</a:t>
            </a:r>
            <a:r>
              <a:rPr lang="sk-SK" i="1" dirty="0">
                <a:latin typeface="Abadi" panose="020B0604020104020204" pitchFamily="34" charset="0"/>
              </a:rPr>
              <a:t> </a:t>
            </a:r>
            <a:r>
              <a:rPr lang="sk-SK" i="1" dirty="0" err="1">
                <a:latin typeface="Abadi" panose="020B0604020104020204" pitchFamily="34" charset="0"/>
              </a:rPr>
              <a:t>allemand</a:t>
            </a:r>
            <a:r>
              <a:rPr lang="sk-SK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endParaRPr lang="sk-SK" dirty="0">
              <a:latin typeface="Abadi" panose="020B0604020104020204" pitchFamily="34" charset="0"/>
            </a:endParaRPr>
          </a:p>
          <a:p>
            <a:r>
              <a:rPr lang="sk-SK" u="sng" dirty="0">
                <a:latin typeface="Abadi" panose="020B0604020104020204" pitchFamily="34" charset="0"/>
              </a:rPr>
              <a:t>v zložených slovesných tvaroch</a:t>
            </a:r>
            <a:r>
              <a:rPr lang="sk-SK" dirty="0">
                <a:latin typeface="Abadi" panose="020B0604020104020204" pitchFamily="34" charset="0"/>
              </a:rPr>
              <a:t>: </a:t>
            </a:r>
            <a:r>
              <a:rPr lang="sk-SK" i="1" dirty="0">
                <a:latin typeface="Abadi" panose="020B0604020104020204" pitchFamily="34" charset="0"/>
              </a:rPr>
              <a:t>Je </a:t>
            </a:r>
            <a:r>
              <a:rPr lang="sk-SK" b="1" i="1" dirty="0" err="1">
                <a:solidFill>
                  <a:srgbClr val="FF0000"/>
                </a:solidFill>
                <a:latin typeface="Abadi" panose="020B0604020104020204" pitchFamily="34" charset="0"/>
              </a:rPr>
              <a:t>ne</a:t>
            </a:r>
            <a:r>
              <a:rPr lang="sk-SK" i="1" dirty="0">
                <a:latin typeface="Abadi" panose="020B0604020104020204" pitchFamily="34" charset="0"/>
              </a:rPr>
              <a:t> </a:t>
            </a:r>
            <a:r>
              <a:rPr lang="sk-SK" i="1" dirty="0" err="1">
                <a:solidFill>
                  <a:srgbClr val="0000FF"/>
                </a:solidFill>
                <a:latin typeface="Abadi" panose="020B0604020104020204" pitchFamily="34" charset="0"/>
              </a:rPr>
              <a:t>vais</a:t>
            </a:r>
            <a:r>
              <a:rPr lang="sk-SK" i="1" dirty="0">
                <a:latin typeface="Abadi" panose="020B0604020104020204" pitchFamily="34" charset="0"/>
              </a:rPr>
              <a:t> </a:t>
            </a:r>
            <a:r>
              <a:rPr lang="sk-SK" b="1" i="1" dirty="0">
                <a:solidFill>
                  <a:srgbClr val="FF0000"/>
                </a:solidFill>
                <a:latin typeface="Abadi" panose="020B0604020104020204" pitchFamily="34" charset="0"/>
              </a:rPr>
              <a:t>pas</a:t>
            </a:r>
            <a:r>
              <a:rPr lang="sk-SK" i="1" dirty="0">
                <a:latin typeface="Abadi" panose="020B0604020104020204" pitchFamily="34" charset="0"/>
              </a:rPr>
              <a:t> </a:t>
            </a:r>
            <a:r>
              <a:rPr lang="sk-SK" b="1" i="1" dirty="0" err="1">
                <a:latin typeface="Abadi" panose="020B0604020104020204" pitchFamily="34" charset="0"/>
              </a:rPr>
              <a:t>chanter</a:t>
            </a:r>
            <a:r>
              <a:rPr lang="sk-SK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endParaRPr lang="sk-SK" dirty="0">
              <a:latin typeface="Abadi" panose="020B0604020104020204" pitchFamily="34" charset="0"/>
            </a:endParaRPr>
          </a:p>
          <a:p>
            <a:r>
              <a:rPr lang="sk-SK" u="sng" dirty="0">
                <a:latin typeface="Abadi" panose="020B0604020104020204" pitchFamily="34" charset="0"/>
              </a:rPr>
              <a:t>pri zápore v infinitíve </a:t>
            </a:r>
            <a:r>
              <a:rPr lang="sk-SK" dirty="0">
                <a:latin typeface="Abadi" panose="020B0604020104020204" pitchFamily="34" charset="0"/>
              </a:rPr>
              <a:t>stoja obe častice pred ním: </a:t>
            </a:r>
            <a:r>
              <a:rPr lang="sk-SK" b="1" i="1" dirty="0" err="1">
                <a:solidFill>
                  <a:srgbClr val="FF0000"/>
                </a:solidFill>
                <a:latin typeface="Abadi" panose="020B0604020104020204" pitchFamily="34" charset="0"/>
              </a:rPr>
              <a:t>Ne</a:t>
            </a:r>
            <a:r>
              <a:rPr lang="sk-SK" b="1" i="1" dirty="0">
                <a:solidFill>
                  <a:srgbClr val="FF0000"/>
                </a:solidFill>
                <a:latin typeface="Abadi" panose="020B0604020104020204" pitchFamily="34" charset="0"/>
              </a:rPr>
              <a:t> pas </a:t>
            </a:r>
            <a:r>
              <a:rPr lang="sk-SK" b="1" i="1" dirty="0" err="1">
                <a:latin typeface="Abadi" panose="020B0604020104020204" pitchFamily="34" charset="0"/>
              </a:rPr>
              <a:t>sauter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b="1" i="1" dirty="0">
                <a:latin typeface="Abadi" panose="020B0604020104020204" pitchFamily="34" charset="0"/>
              </a:rPr>
              <a:t>!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pic>
        <p:nvPicPr>
          <p:cNvPr id="2" name="Obrázok 1" descr="Panneaux ne pas sauter dans l'eau avec picto et texte | Signals">
            <a:extLst>
              <a:ext uri="{FF2B5EF4-FFF2-40B4-BE49-F238E27FC236}">
                <a16:creationId xmlns:a16="http://schemas.microsoft.com/office/drawing/2014/main" id="{92214C0A-0D9B-6086-B35A-3D79562556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848" y="5301067"/>
            <a:ext cx="2557936" cy="8669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4930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PROFESSION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dirty="0">
                <a:latin typeface="Abadi" panose="020B0604020104020204" pitchFamily="34" charset="0"/>
              </a:rPr>
              <a:t>pri povolaniach </a:t>
            </a:r>
            <a:r>
              <a:rPr lang="sk-SK" sz="3000" b="1" u="sng" dirty="0">
                <a:solidFill>
                  <a:srgbClr val="C00000"/>
                </a:solidFill>
                <a:latin typeface="Abadi" panose="020B0604020104020204" pitchFamily="34" charset="0"/>
              </a:rPr>
              <a:t>nepoužívame člen</a:t>
            </a:r>
            <a:r>
              <a:rPr lang="sk-SK" sz="3000" dirty="0">
                <a:latin typeface="Abadi" panose="020B0604020104020204" pitchFamily="34" charset="0"/>
              </a:rPr>
              <a:t>, ktorý inak sprevádza podstatné mená,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výnimkou je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c‘est</a:t>
            </a:r>
            <a:r>
              <a:rPr lang="sk-SK" sz="3000" dirty="0">
                <a:latin typeface="Abadi" panose="020B0604020104020204" pitchFamily="34" charset="0"/>
              </a:rPr>
              <a:t>, po ktorom nasleduje člen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Vous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travaillez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comme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directrice</a:t>
            </a:r>
            <a:r>
              <a:rPr lang="sk-SK" sz="3000" i="1" dirty="0">
                <a:latin typeface="Abadi" panose="020B0604020104020204" pitchFamily="34" charset="0"/>
              </a:rPr>
              <a:t> ?</a:t>
            </a: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Non</a:t>
            </a:r>
            <a:r>
              <a:rPr lang="sk-SK" sz="3000" i="1" dirty="0">
                <a:latin typeface="Abadi" panose="020B0604020104020204" pitchFamily="34" charset="0"/>
              </a:rPr>
              <a:t>, je </a:t>
            </a:r>
            <a:r>
              <a:rPr lang="sk-SK" sz="3000" i="1" dirty="0" err="1">
                <a:latin typeface="Abadi" panose="020B0604020104020204" pitchFamily="34" charset="0"/>
              </a:rPr>
              <a:t>suis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professeur</a:t>
            </a:r>
            <a:r>
              <a:rPr lang="sk-SK" sz="3000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sz="3000" i="1" dirty="0" err="1">
                <a:solidFill>
                  <a:srgbClr val="0000FF"/>
                </a:solidFill>
                <a:latin typeface="Abadi" panose="020B0604020104020204" pitchFamily="34" charset="0"/>
              </a:rPr>
              <a:t>C‘est</a:t>
            </a:r>
            <a:r>
              <a:rPr lang="sk-SK" sz="3000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b="1" i="1" u="sng" dirty="0" err="1">
                <a:latin typeface="Abadi" panose="020B0604020104020204" pitchFamily="34" charset="0"/>
              </a:rPr>
              <a:t>un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économiste</a:t>
            </a:r>
            <a:r>
              <a:rPr lang="sk-SK" sz="3000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19394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767"/>
            <a:ext cx="10515600" cy="54191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2" name="Tabuľka 4">
            <a:extLst>
              <a:ext uri="{FF2B5EF4-FFF2-40B4-BE49-F238E27FC236}">
                <a16:creationId xmlns:a16="http://schemas.microsoft.com/office/drawing/2014/main" id="{99D30CF6-D7AC-35AF-9A2D-0E61044E6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633896"/>
              </p:ext>
            </p:extLst>
          </p:nvPr>
        </p:nvGraphicFramePr>
        <p:xfrm>
          <a:off x="768282" y="833234"/>
          <a:ext cx="11078634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4278">
                  <a:extLst>
                    <a:ext uri="{9D8B030D-6E8A-4147-A177-3AD203B41FA5}">
                      <a16:colId xmlns:a16="http://schemas.microsoft.com/office/drawing/2014/main" val="3971970439"/>
                    </a:ext>
                  </a:extLst>
                </a:gridCol>
                <a:gridCol w="5334356">
                  <a:extLst>
                    <a:ext uri="{9D8B030D-6E8A-4147-A177-3AD203B41FA5}">
                      <a16:colId xmlns:a16="http://schemas.microsoft.com/office/drawing/2014/main" val="3418634831"/>
                    </a:ext>
                  </a:extLst>
                </a:gridCol>
              </a:tblGrid>
              <a:tr h="518372">
                <a:tc>
                  <a:txBody>
                    <a:bodyPr/>
                    <a:lstStyle/>
                    <a:p>
                      <a:r>
                        <a:rPr lang="sk-SK" sz="32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enseignant</a:t>
                      </a:r>
                      <a:r>
                        <a:rPr lang="sk-SK" sz="32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32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32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enseignant</a:t>
                      </a:r>
                      <a:r>
                        <a:rPr lang="sk-SK" sz="3200" b="1" u="sng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</a:t>
                      </a:r>
                      <a:endParaRPr lang="fr-FR" sz="3200" b="1" u="sng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vyučujúci/vyučujúca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240447"/>
                  </a:ext>
                </a:extLst>
              </a:tr>
              <a:tr h="518372">
                <a:tc>
                  <a:txBody>
                    <a:bodyPr/>
                    <a:lstStyle/>
                    <a:p>
                      <a:r>
                        <a:rPr lang="sk-SK" sz="320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étudiant</a:t>
                      </a:r>
                      <a:r>
                        <a:rPr lang="sk-SK" sz="32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320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32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étudiant</a:t>
                      </a:r>
                      <a:r>
                        <a:rPr lang="sk-SK" sz="3200" b="1" u="sng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</a:t>
                      </a:r>
                      <a:endParaRPr lang="fr-FR" sz="32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študent/študentka</a:t>
                      </a:r>
                      <a:endParaRPr lang="fr-FR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386045"/>
                  </a:ext>
                </a:extLst>
              </a:tr>
              <a:tr h="518372">
                <a:tc>
                  <a:txBody>
                    <a:bodyPr/>
                    <a:lstStyle/>
                    <a:p>
                      <a:r>
                        <a:rPr lang="sk-SK" sz="32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(e) </a:t>
                      </a:r>
                      <a:r>
                        <a:rPr lang="sk-SK" sz="32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journaliste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novinár/novinárka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62956"/>
                  </a:ext>
                </a:extLst>
              </a:tr>
              <a:tr h="518372">
                <a:tc>
                  <a:txBody>
                    <a:bodyPr/>
                    <a:lstStyle/>
                    <a:p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b="0" dirty="0">
                          <a:latin typeface="Abadi" panose="020B0604020104020204" pitchFamily="34" charset="0"/>
                        </a:rPr>
                        <a:t>(e) </a:t>
                      </a:r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chimiste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latin typeface="Abadi" panose="020B0604020104020204" pitchFamily="34" charset="0"/>
                        </a:rPr>
                        <a:t>chemik/chemička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68206"/>
                  </a:ext>
                </a:extLst>
              </a:tr>
              <a:tr h="518372">
                <a:tc>
                  <a:txBody>
                    <a:bodyPr/>
                    <a:lstStyle/>
                    <a:p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b="0" dirty="0">
                          <a:latin typeface="Abadi" panose="020B0604020104020204" pitchFamily="34" charset="0"/>
                        </a:rPr>
                        <a:t>(e) </a:t>
                      </a:r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astronaute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latin typeface="Abadi" panose="020B0604020104020204" pitchFamily="34" charset="0"/>
                        </a:rPr>
                        <a:t>astronaut/astronautka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605527"/>
                  </a:ext>
                </a:extLst>
              </a:tr>
              <a:tr h="518372">
                <a:tc>
                  <a:txBody>
                    <a:bodyPr/>
                    <a:lstStyle/>
                    <a:p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b="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professeur</a:t>
                      </a:r>
                      <a:r>
                        <a:rPr lang="sk-SK" sz="3200" b="0" dirty="0">
                          <a:latin typeface="Abadi" panose="020B0604020104020204" pitchFamily="34" charset="0"/>
                        </a:rPr>
                        <a:t>	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latin typeface="Abadi" panose="020B0604020104020204" pitchFamily="34" charset="0"/>
                        </a:rPr>
                        <a:t>profesor/profesorka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437192"/>
                  </a:ext>
                </a:extLst>
              </a:tr>
              <a:tr h="518372">
                <a:tc>
                  <a:txBody>
                    <a:bodyPr/>
                    <a:lstStyle/>
                    <a:p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b="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mannequin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latin typeface="Abadi" panose="020B0604020104020204" pitchFamily="34" charset="0"/>
                        </a:rPr>
                        <a:t>model/modelka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04728"/>
                  </a:ext>
                </a:extLst>
              </a:tr>
              <a:tr h="487778">
                <a:tc>
                  <a:txBody>
                    <a:bodyPr/>
                    <a:lstStyle/>
                    <a:p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b="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médecin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latin typeface="Abadi" panose="020B0604020104020204" pitchFamily="34" charset="0"/>
                        </a:rPr>
                        <a:t>lekár/lekárka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662368"/>
                  </a:ext>
                </a:extLst>
              </a:tr>
              <a:tr h="518372">
                <a:tc>
                  <a:txBody>
                    <a:bodyPr/>
                    <a:lstStyle/>
                    <a:p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b="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écrivain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latin typeface="Abadi" panose="020B0604020104020204" pitchFamily="34" charset="0"/>
                        </a:rPr>
                        <a:t>spisovateľ/spisovateľka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785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870970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9573</TotalTime>
  <Words>807</Words>
  <Application>Microsoft Office PowerPoint</Application>
  <PresentationFormat>Širokouhlá</PresentationFormat>
  <Paragraphs>158</Paragraphs>
  <Slides>12</Slides>
  <Notes>11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8" baseType="lpstr">
      <vt:lpstr>Abadi</vt:lpstr>
      <vt:lpstr>Arial</vt:lpstr>
      <vt:lpstr>Arial Black</vt:lpstr>
      <vt:lpstr>Calibri</vt:lpstr>
      <vt:lpstr>Calibri Light</vt:lpstr>
      <vt:lpstr>Motív Office</vt:lpstr>
      <vt:lpstr>Prezentácia programu PowerPoint</vt:lpstr>
      <vt:lpstr>PRONOMS PERSONNELS (osobné zámená)</vt:lpstr>
      <vt:lpstr>Prezentácia programu PowerPoint</vt:lpstr>
      <vt:lpstr>Prezentácia programu PowerPoint</vt:lpstr>
      <vt:lpstr>CONJUGAISON DU VERBE  « S‘APPELER » </vt:lpstr>
      <vt:lpstr>Prezentácia programu PowerPoint</vt:lpstr>
      <vt:lpstr>NÉGATION</vt:lpstr>
      <vt:lpstr>PROFESSION</vt:lpstr>
      <vt:lpstr>Prezentácia programu PowerPoint</vt:lpstr>
      <vt:lpstr>Prezentácia programu PowerPoint</vt:lpstr>
      <vt:lpstr>Un peu de vocabulaire...</vt:lpstr>
      <vt:lpstr>Exercices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1</cp:revision>
  <dcterms:created xsi:type="dcterms:W3CDTF">2023-09-27T15:55:37Z</dcterms:created>
  <dcterms:modified xsi:type="dcterms:W3CDTF">2023-10-06T19:29:26Z</dcterms:modified>
</cp:coreProperties>
</file>