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37" r:id="rId3"/>
    <p:sldId id="338" r:id="rId4"/>
    <p:sldId id="339" r:id="rId5"/>
    <p:sldId id="340" r:id="rId6"/>
    <p:sldId id="341" r:id="rId7"/>
    <p:sldId id="342" r:id="rId8"/>
    <p:sldId id="347" r:id="rId9"/>
    <p:sldId id="343" r:id="rId10"/>
    <p:sldId id="344" r:id="rId11"/>
    <p:sldId id="335" r:id="rId12"/>
    <p:sldId id="336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A2CB2E-494E-42DB-BF30-BFD76249E149}" v="24" dt="2023-10-26T12:06:40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9EA2CB2E-494E-42DB-BF30-BFD76249E149}"/>
    <pc:docChg chg="undo custSel addSld delSld modSld">
      <pc:chgData name="Michal Varchol" userId="17b5eb1e964ec638" providerId="LiveId" clId="{9EA2CB2E-494E-42DB-BF30-BFD76249E149}" dt="2023-10-26T12:11:19.233" v="3772" actId="2710"/>
      <pc:docMkLst>
        <pc:docMk/>
      </pc:docMkLst>
      <pc:sldChg chg="del">
        <pc:chgData name="Michal Varchol" userId="17b5eb1e964ec638" providerId="LiveId" clId="{9EA2CB2E-494E-42DB-BF30-BFD76249E149}" dt="2023-10-13T10:14:32.821" v="3" actId="47"/>
        <pc:sldMkLst>
          <pc:docMk/>
          <pc:sldMk cId="1451281591" sldId="256"/>
        </pc:sldMkLst>
      </pc:sldChg>
      <pc:sldChg chg="modSp add mod">
        <pc:chgData name="Michal Varchol" userId="17b5eb1e964ec638" providerId="LiveId" clId="{9EA2CB2E-494E-42DB-BF30-BFD76249E149}" dt="2023-10-23T16:32:32.768" v="310" actId="20577"/>
        <pc:sldMkLst>
          <pc:docMk/>
          <pc:sldMk cId="3612274300" sldId="256"/>
        </pc:sldMkLst>
        <pc:spChg chg="mod">
          <ac:chgData name="Michal Varchol" userId="17b5eb1e964ec638" providerId="LiveId" clId="{9EA2CB2E-494E-42DB-BF30-BFD76249E149}" dt="2023-10-23T16:32:32.768" v="310" actId="20577"/>
          <ac:spMkLst>
            <pc:docMk/>
            <pc:sldMk cId="3612274300" sldId="256"/>
            <ac:spMk id="3" creationId="{82778172-7716-6592-29E7-0D11D0703AA5}"/>
          </ac:spMkLst>
        </pc:spChg>
      </pc:sldChg>
      <pc:sldChg chg="add del">
        <pc:chgData name="Michal Varchol" userId="17b5eb1e964ec638" providerId="LiveId" clId="{9EA2CB2E-494E-42DB-BF30-BFD76249E149}" dt="2023-10-23T16:32:27.725" v="308" actId="47"/>
        <pc:sldMkLst>
          <pc:docMk/>
          <pc:sldMk cId="372898483" sldId="334"/>
        </pc:sldMkLst>
      </pc:sldChg>
      <pc:sldChg chg="addSp delSp modSp add mod">
        <pc:chgData name="Michal Varchol" userId="17b5eb1e964ec638" providerId="LiveId" clId="{9EA2CB2E-494E-42DB-BF30-BFD76249E149}" dt="2023-10-13T11:07:54.439" v="306" actId="732"/>
        <pc:sldMkLst>
          <pc:docMk/>
          <pc:sldMk cId="4025927894" sldId="335"/>
        </pc:sldMkLst>
        <pc:spChg chg="mod">
          <ac:chgData name="Michal Varchol" userId="17b5eb1e964ec638" providerId="LiveId" clId="{9EA2CB2E-494E-42DB-BF30-BFD76249E149}" dt="2023-10-13T10:31:46.013" v="76" actId="20577"/>
          <ac:spMkLst>
            <pc:docMk/>
            <pc:sldMk cId="4025927894" sldId="335"/>
            <ac:spMk id="3" creationId="{43F9DB43-6F04-D0D7-60B8-795413C05DD4}"/>
          </ac:spMkLst>
        </pc:spChg>
        <pc:spChg chg="mod">
          <ac:chgData name="Michal Varchol" userId="17b5eb1e964ec638" providerId="LiveId" clId="{9EA2CB2E-494E-42DB-BF30-BFD76249E149}" dt="2023-10-13T10:54:15.233" v="286" actId="20577"/>
          <ac:spMkLst>
            <pc:docMk/>
            <pc:sldMk cId="4025927894" sldId="335"/>
            <ac:spMk id="4" creationId="{21965258-6846-1C71-40CD-B3203C995D68}"/>
          </ac:spMkLst>
        </pc:spChg>
        <pc:picChg chg="add mod">
          <ac:chgData name="Michal Varchol" userId="17b5eb1e964ec638" providerId="LiveId" clId="{9EA2CB2E-494E-42DB-BF30-BFD76249E149}" dt="2023-10-13T11:07:26.020" v="303" actId="14100"/>
          <ac:picMkLst>
            <pc:docMk/>
            <pc:sldMk cId="4025927894" sldId="335"/>
            <ac:picMk id="2" creationId="{8E27087C-4808-06C1-BD13-C473ACF57ED6}"/>
          </ac:picMkLst>
        </pc:picChg>
        <pc:picChg chg="add mod">
          <ac:chgData name="Michal Varchol" userId="17b5eb1e964ec638" providerId="LiveId" clId="{9EA2CB2E-494E-42DB-BF30-BFD76249E149}" dt="2023-10-13T10:54:08.320" v="284" actId="1076"/>
          <ac:picMkLst>
            <pc:docMk/>
            <pc:sldMk cId="4025927894" sldId="335"/>
            <ac:picMk id="5" creationId="{D1A19F48-D3C7-C674-622D-B73ACB4C1908}"/>
          </ac:picMkLst>
        </pc:picChg>
        <pc:picChg chg="add mod">
          <ac:chgData name="Michal Varchol" userId="17b5eb1e964ec638" providerId="LiveId" clId="{9EA2CB2E-494E-42DB-BF30-BFD76249E149}" dt="2023-10-13T10:54:12.227" v="285" actId="1076"/>
          <ac:picMkLst>
            <pc:docMk/>
            <pc:sldMk cId="4025927894" sldId="335"/>
            <ac:picMk id="6" creationId="{CE97B12A-A43D-7B4B-7080-44DE5781AB6B}"/>
          </ac:picMkLst>
        </pc:picChg>
        <pc:picChg chg="add mod">
          <ac:chgData name="Michal Varchol" userId="17b5eb1e964ec638" providerId="LiveId" clId="{9EA2CB2E-494E-42DB-BF30-BFD76249E149}" dt="2023-10-13T10:54:30.043" v="289" actId="1076"/>
          <ac:picMkLst>
            <pc:docMk/>
            <pc:sldMk cId="4025927894" sldId="335"/>
            <ac:picMk id="7" creationId="{9664E376-AFBF-4D17-8998-E8BD198AF129}"/>
          </ac:picMkLst>
        </pc:picChg>
        <pc:picChg chg="add mod">
          <ac:chgData name="Michal Varchol" userId="17b5eb1e964ec638" providerId="LiveId" clId="{9EA2CB2E-494E-42DB-BF30-BFD76249E149}" dt="2023-10-13T10:56:54.605" v="292" actId="1076"/>
          <ac:picMkLst>
            <pc:docMk/>
            <pc:sldMk cId="4025927894" sldId="335"/>
            <ac:picMk id="8" creationId="{2B171DFD-F774-1EC1-7723-AEDFA90FD81A}"/>
          </ac:picMkLst>
        </pc:picChg>
        <pc:picChg chg="add del mod">
          <ac:chgData name="Michal Varchol" userId="17b5eb1e964ec638" providerId="LiveId" clId="{9EA2CB2E-494E-42DB-BF30-BFD76249E149}" dt="2023-10-13T11:04:58.117" v="296" actId="478"/>
          <ac:picMkLst>
            <pc:docMk/>
            <pc:sldMk cId="4025927894" sldId="335"/>
            <ac:picMk id="9" creationId="{39AE211E-B847-7A9A-37DD-D5DED0249B45}"/>
          </ac:picMkLst>
        </pc:picChg>
        <pc:picChg chg="add mod modCrop">
          <ac:chgData name="Michal Varchol" userId="17b5eb1e964ec638" providerId="LiveId" clId="{9EA2CB2E-494E-42DB-BF30-BFD76249E149}" dt="2023-10-13T11:07:54.439" v="306" actId="732"/>
          <ac:picMkLst>
            <pc:docMk/>
            <pc:sldMk cId="4025927894" sldId="335"/>
            <ac:picMk id="10" creationId="{4418F092-D8E4-60BF-607E-24FE0A2166AD}"/>
          </ac:picMkLst>
        </pc:picChg>
      </pc:sldChg>
      <pc:sldChg chg="add">
        <pc:chgData name="Michal Varchol" userId="17b5eb1e964ec638" providerId="LiveId" clId="{9EA2CB2E-494E-42DB-BF30-BFD76249E149}" dt="2023-10-13T10:14:30.427" v="2"/>
        <pc:sldMkLst>
          <pc:docMk/>
          <pc:sldMk cId="288176825" sldId="336"/>
        </pc:sldMkLst>
      </pc:sldChg>
      <pc:sldChg chg="modSp add mod">
        <pc:chgData name="Michal Varchol" userId="17b5eb1e964ec638" providerId="LiveId" clId="{9EA2CB2E-494E-42DB-BF30-BFD76249E149}" dt="2023-10-26T10:07:25.172" v="2318" actId="115"/>
        <pc:sldMkLst>
          <pc:docMk/>
          <pc:sldMk cId="390902742" sldId="337"/>
        </pc:sldMkLst>
        <pc:spChg chg="mod">
          <ac:chgData name="Michal Varchol" userId="17b5eb1e964ec638" providerId="LiveId" clId="{9EA2CB2E-494E-42DB-BF30-BFD76249E149}" dt="2023-10-26T09:50:54.162" v="1377" actId="404"/>
          <ac:spMkLst>
            <pc:docMk/>
            <pc:sldMk cId="390902742" sldId="337"/>
            <ac:spMk id="3" creationId="{43F9DB43-6F04-D0D7-60B8-795413C05DD4}"/>
          </ac:spMkLst>
        </pc:spChg>
        <pc:spChg chg="mod">
          <ac:chgData name="Michal Varchol" userId="17b5eb1e964ec638" providerId="LiveId" clId="{9EA2CB2E-494E-42DB-BF30-BFD76249E149}" dt="2023-10-26T10:07:25.172" v="2318" actId="115"/>
          <ac:spMkLst>
            <pc:docMk/>
            <pc:sldMk cId="390902742" sldId="337"/>
            <ac:spMk id="4" creationId="{21965258-6846-1C71-40CD-B3203C995D68}"/>
          </ac:spMkLst>
        </pc:spChg>
      </pc:sldChg>
      <pc:sldChg chg="delSp modSp add mod">
        <pc:chgData name="Michal Varchol" userId="17b5eb1e964ec638" providerId="LiveId" clId="{9EA2CB2E-494E-42DB-BF30-BFD76249E149}" dt="2023-10-26T10:10:49.351" v="2429" actId="113"/>
        <pc:sldMkLst>
          <pc:docMk/>
          <pc:sldMk cId="2795084658" sldId="338"/>
        </pc:sldMkLst>
        <pc:spChg chg="del">
          <ac:chgData name="Michal Varchol" userId="17b5eb1e964ec638" providerId="LiveId" clId="{9EA2CB2E-494E-42DB-BF30-BFD76249E149}" dt="2023-10-26T09:55:25.865" v="1645" actId="478"/>
          <ac:spMkLst>
            <pc:docMk/>
            <pc:sldMk cId="2795084658" sldId="338"/>
            <ac:spMk id="3" creationId="{43F9DB43-6F04-D0D7-60B8-795413C05DD4}"/>
          </ac:spMkLst>
        </pc:spChg>
        <pc:spChg chg="mod">
          <ac:chgData name="Michal Varchol" userId="17b5eb1e964ec638" providerId="LiveId" clId="{9EA2CB2E-494E-42DB-BF30-BFD76249E149}" dt="2023-10-26T10:10:49.351" v="2429" actId="113"/>
          <ac:spMkLst>
            <pc:docMk/>
            <pc:sldMk cId="2795084658" sldId="338"/>
            <ac:spMk id="4" creationId="{21965258-6846-1C71-40CD-B3203C995D68}"/>
          </ac:spMkLst>
        </pc:spChg>
      </pc:sldChg>
      <pc:sldChg chg="modSp add mod">
        <pc:chgData name="Michal Varchol" userId="17b5eb1e964ec638" providerId="LiveId" clId="{9EA2CB2E-494E-42DB-BF30-BFD76249E149}" dt="2023-10-26T10:50:46.434" v="2848" actId="12"/>
        <pc:sldMkLst>
          <pc:docMk/>
          <pc:sldMk cId="663896352" sldId="339"/>
        </pc:sldMkLst>
        <pc:spChg chg="mod">
          <ac:chgData name="Michal Varchol" userId="17b5eb1e964ec638" providerId="LiveId" clId="{9EA2CB2E-494E-42DB-BF30-BFD76249E149}" dt="2023-10-26T10:39:04.791" v="2475" actId="403"/>
          <ac:spMkLst>
            <pc:docMk/>
            <pc:sldMk cId="663896352" sldId="339"/>
            <ac:spMk id="3" creationId="{43F9DB43-6F04-D0D7-60B8-795413C05DD4}"/>
          </ac:spMkLst>
        </pc:spChg>
        <pc:spChg chg="mod">
          <ac:chgData name="Michal Varchol" userId="17b5eb1e964ec638" providerId="LiveId" clId="{9EA2CB2E-494E-42DB-BF30-BFD76249E149}" dt="2023-10-26T10:50:46.434" v="2848" actId="12"/>
          <ac:spMkLst>
            <pc:docMk/>
            <pc:sldMk cId="663896352" sldId="339"/>
            <ac:spMk id="4" creationId="{21965258-6846-1C71-40CD-B3203C995D68}"/>
          </ac:spMkLst>
        </pc:spChg>
      </pc:sldChg>
      <pc:sldChg chg="delSp modSp add mod">
        <pc:chgData name="Michal Varchol" userId="17b5eb1e964ec638" providerId="LiveId" clId="{9EA2CB2E-494E-42DB-BF30-BFD76249E149}" dt="2023-10-26T11:51:17.264" v="2890" actId="20577"/>
        <pc:sldMkLst>
          <pc:docMk/>
          <pc:sldMk cId="2014379783" sldId="340"/>
        </pc:sldMkLst>
        <pc:spChg chg="del">
          <ac:chgData name="Michal Varchol" userId="17b5eb1e964ec638" providerId="LiveId" clId="{9EA2CB2E-494E-42DB-BF30-BFD76249E149}" dt="2023-10-26T10:44:47.407" v="2710" actId="478"/>
          <ac:spMkLst>
            <pc:docMk/>
            <pc:sldMk cId="2014379783" sldId="340"/>
            <ac:spMk id="3" creationId="{43F9DB43-6F04-D0D7-60B8-795413C05DD4}"/>
          </ac:spMkLst>
        </pc:spChg>
        <pc:spChg chg="mod">
          <ac:chgData name="Michal Varchol" userId="17b5eb1e964ec638" providerId="LiveId" clId="{9EA2CB2E-494E-42DB-BF30-BFD76249E149}" dt="2023-10-26T11:51:17.264" v="2890" actId="20577"/>
          <ac:spMkLst>
            <pc:docMk/>
            <pc:sldMk cId="2014379783" sldId="340"/>
            <ac:spMk id="4" creationId="{21965258-6846-1C71-40CD-B3203C995D68}"/>
          </ac:spMkLst>
        </pc:spChg>
      </pc:sldChg>
      <pc:sldChg chg="modSp add mod">
        <pc:chgData name="Michal Varchol" userId="17b5eb1e964ec638" providerId="LiveId" clId="{9EA2CB2E-494E-42DB-BF30-BFD76249E149}" dt="2023-10-26T12:00:35.011" v="3259" actId="113"/>
        <pc:sldMkLst>
          <pc:docMk/>
          <pc:sldMk cId="3038796033" sldId="341"/>
        </pc:sldMkLst>
        <pc:spChg chg="mod">
          <ac:chgData name="Michal Varchol" userId="17b5eb1e964ec638" providerId="LiveId" clId="{9EA2CB2E-494E-42DB-BF30-BFD76249E149}" dt="2023-10-26T11:51:45.070" v="2926" actId="20577"/>
          <ac:spMkLst>
            <pc:docMk/>
            <pc:sldMk cId="3038796033" sldId="341"/>
            <ac:spMk id="3" creationId="{43F9DB43-6F04-D0D7-60B8-795413C05DD4}"/>
          </ac:spMkLst>
        </pc:spChg>
        <pc:spChg chg="mod">
          <ac:chgData name="Michal Varchol" userId="17b5eb1e964ec638" providerId="LiveId" clId="{9EA2CB2E-494E-42DB-BF30-BFD76249E149}" dt="2023-10-26T12:00:35.011" v="3259" actId="113"/>
          <ac:spMkLst>
            <pc:docMk/>
            <pc:sldMk cId="3038796033" sldId="341"/>
            <ac:spMk id="4" creationId="{21965258-6846-1C71-40CD-B3203C995D68}"/>
          </ac:spMkLst>
        </pc:spChg>
      </pc:sldChg>
      <pc:sldChg chg="delSp modSp add mod">
        <pc:chgData name="Michal Varchol" userId="17b5eb1e964ec638" providerId="LiveId" clId="{9EA2CB2E-494E-42DB-BF30-BFD76249E149}" dt="2023-10-26T12:06:27.846" v="3536" actId="207"/>
        <pc:sldMkLst>
          <pc:docMk/>
          <pc:sldMk cId="3652671879" sldId="342"/>
        </pc:sldMkLst>
        <pc:spChg chg="del">
          <ac:chgData name="Michal Varchol" userId="17b5eb1e964ec638" providerId="LiveId" clId="{9EA2CB2E-494E-42DB-BF30-BFD76249E149}" dt="2023-10-26T12:00:39.968" v="3260" actId="478"/>
          <ac:spMkLst>
            <pc:docMk/>
            <pc:sldMk cId="3652671879" sldId="342"/>
            <ac:spMk id="3" creationId="{43F9DB43-6F04-D0D7-60B8-795413C05DD4}"/>
          </ac:spMkLst>
        </pc:spChg>
        <pc:spChg chg="mod">
          <ac:chgData name="Michal Varchol" userId="17b5eb1e964ec638" providerId="LiveId" clId="{9EA2CB2E-494E-42DB-BF30-BFD76249E149}" dt="2023-10-26T12:06:27.846" v="3536" actId="207"/>
          <ac:spMkLst>
            <pc:docMk/>
            <pc:sldMk cId="3652671879" sldId="342"/>
            <ac:spMk id="4" creationId="{21965258-6846-1C71-40CD-B3203C995D68}"/>
          </ac:spMkLst>
        </pc:spChg>
      </pc:sldChg>
      <pc:sldChg chg="addSp delSp modSp add mod">
        <pc:chgData name="Michal Varchol" userId="17b5eb1e964ec638" providerId="LiveId" clId="{9EA2CB2E-494E-42DB-BF30-BFD76249E149}" dt="2023-10-26T09:36:01.317" v="920" actId="20577"/>
        <pc:sldMkLst>
          <pc:docMk/>
          <pc:sldMk cId="3533128594" sldId="343"/>
        </pc:sldMkLst>
        <pc:spChg chg="mod">
          <ac:chgData name="Michal Varchol" userId="17b5eb1e964ec638" providerId="LiveId" clId="{9EA2CB2E-494E-42DB-BF30-BFD76249E149}" dt="2023-10-23T16:53:41.194" v="327" actId="20577"/>
          <ac:spMkLst>
            <pc:docMk/>
            <pc:sldMk cId="3533128594" sldId="343"/>
            <ac:spMk id="3" creationId="{43F9DB43-6F04-D0D7-60B8-795413C05DD4}"/>
          </ac:spMkLst>
        </pc:spChg>
        <pc:spChg chg="mod">
          <ac:chgData name="Michal Varchol" userId="17b5eb1e964ec638" providerId="LiveId" clId="{9EA2CB2E-494E-42DB-BF30-BFD76249E149}" dt="2023-10-26T09:36:01.317" v="920" actId="20577"/>
          <ac:spMkLst>
            <pc:docMk/>
            <pc:sldMk cId="3533128594" sldId="343"/>
            <ac:spMk id="4" creationId="{21965258-6846-1C71-40CD-B3203C995D68}"/>
          </ac:spMkLst>
        </pc:spChg>
        <pc:cxnChg chg="add del">
          <ac:chgData name="Michal Varchol" userId="17b5eb1e964ec638" providerId="LiveId" clId="{9EA2CB2E-494E-42DB-BF30-BFD76249E149}" dt="2023-10-26T09:34:10.796" v="904" actId="478"/>
          <ac:cxnSpMkLst>
            <pc:docMk/>
            <pc:sldMk cId="3533128594" sldId="343"/>
            <ac:cxnSpMk id="5" creationId="{BC9BC4CC-7345-AC86-1C26-EDB8FE01D8ED}"/>
          </ac:cxnSpMkLst>
        </pc:cxnChg>
        <pc:cxnChg chg="add del">
          <ac:chgData name="Michal Varchol" userId="17b5eb1e964ec638" providerId="LiveId" clId="{9EA2CB2E-494E-42DB-BF30-BFD76249E149}" dt="2023-10-26T09:34:47.049" v="906" actId="478"/>
          <ac:cxnSpMkLst>
            <pc:docMk/>
            <pc:sldMk cId="3533128594" sldId="343"/>
            <ac:cxnSpMk id="7" creationId="{DF6F4406-C794-261E-A607-0B179FA82DFA}"/>
          </ac:cxnSpMkLst>
        </pc:cxnChg>
        <pc:cxnChg chg="add mod">
          <ac:chgData name="Michal Varchol" userId="17b5eb1e964ec638" providerId="LiveId" clId="{9EA2CB2E-494E-42DB-BF30-BFD76249E149}" dt="2023-10-26T09:35:19.932" v="908" actId="13822"/>
          <ac:cxnSpMkLst>
            <pc:docMk/>
            <pc:sldMk cId="3533128594" sldId="343"/>
            <ac:cxnSpMk id="9" creationId="{FFF277F5-440E-A2DC-BBE1-2471DA58E945}"/>
          </ac:cxnSpMkLst>
        </pc:cxnChg>
      </pc:sldChg>
      <pc:sldChg chg="addSp delSp modSp add mod">
        <pc:chgData name="Michal Varchol" userId="17b5eb1e964ec638" providerId="LiveId" clId="{9EA2CB2E-494E-42DB-BF30-BFD76249E149}" dt="2023-10-26T09:45:30.341" v="1325" actId="404"/>
        <pc:sldMkLst>
          <pc:docMk/>
          <pc:sldMk cId="2162514497" sldId="344"/>
        </pc:sldMkLst>
        <pc:spChg chg="del">
          <ac:chgData name="Michal Varchol" userId="17b5eb1e964ec638" providerId="LiveId" clId="{9EA2CB2E-494E-42DB-BF30-BFD76249E149}" dt="2023-10-26T09:43:18.281" v="1293" actId="478"/>
          <ac:spMkLst>
            <pc:docMk/>
            <pc:sldMk cId="2162514497" sldId="344"/>
            <ac:spMk id="3" creationId="{43F9DB43-6F04-D0D7-60B8-795413C05DD4}"/>
          </ac:spMkLst>
        </pc:spChg>
        <pc:spChg chg="mod">
          <ac:chgData name="Michal Varchol" userId="17b5eb1e964ec638" providerId="LiveId" clId="{9EA2CB2E-494E-42DB-BF30-BFD76249E149}" dt="2023-10-26T09:45:30.341" v="1325" actId="404"/>
          <ac:spMkLst>
            <pc:docMk/>
            <pc:sldMk cId="2162514497" sldId="344"/>
            <ac:spMk id="4" creationId="{21965258-6846-1C71-40CD-B3203C995D68}"/>
          </ac:spMkLst>
        </pc:spChg>
        <pc:cxnChg chg="add mod">
          <ac:chgData name="Michal Varchol" userId="17b5eb1e964ec638" providerId="LiveId" clId="{9EA2CB2E-494E-42DB-BF30-BFD76249E149}" dt="2023-10-26T09:45:19.488" v="1324" actId="1076"/>
          <ac:cxnSpMkLst>
            <pc:docMk/>
            <pc:sldMk cId="2162514497" sldId="344"/>
            <ac:cxnSpMk id="5" creationId="{AE8AC5CC-CEDB-39D5-BE2A-B82847F76E19}"/>
          </ac:cxnSpMkLst>
        </pc:cxnChg>
      </pc:sldChg>
      <pc:sldChg chg="add">
        <pc:chgData name="Michal Varchol" userId="17b5eb1e964ec638" providerId="LiveId" clId="{9EA2CB2E-494E-42DB-BF30-BFD76249E149}" dt="2023-10-13T10:14:35.920" v="12"/>
        <pc:sldMkLst>
          <pc:docMk/>
          <pc:sldMk cId="501112200" sldId="345"/>
        </pc:sldMkLst>
      </pc:sldChg>
      <pc:sldChg chg="add">
        <pc:chgData name="Michal Varchol" userId="17b5eb1e964ec638" providerId="LiveId" clId="{9EA2CB2E-494E-42DB-BF30-BFD76249E149}" dt="2023-10-13T10:14:36.110" v="13"/>
        <pc:sldMkLst>
          <pc:docMk/>
          <pc:sldMk cId="463266027" sldId="346"/>
        </pc:sldMkLst>
      </pc:sldChg>
      <pc:sldChg chg="delSp modSp add mod">
        <pc:chgData name="Michal Varchol" userId="17b5eb1e964ec638" providerId="LiveId" clId="{9EA2CB2E-494E-42DB-BF30-BFD76249E149}" dt="2023-10-26T12:11:19.233" v="3772" actId="2710"/>
        <pc:sldMkLst>
          <pc:docMk/>
          <pc:sldMk cId="2147448972" sldId="347"/>
        </pc:sldMkLst>
        <pc:spChg chg="del">
          <ac:chgData name="Michal Varchol" userId="17b5eb1e964ec638" providerId="LiveId" clId="{9EA2CB2E-494E-42DB-BF30-BFD76249E149}" dt="2023-10-26T12:06:42.998" v="3538" actId="478"/>
          <ac:spMkLst>
            <pc:docMk/>
            <pc:sldMk cId="2147448972" sldId="347"/>
            <ac:spMk id="3" creationId="{43F9DB43-6F04-D0D7-60B8-795413C05DD4}"/>
          </ac:spMkLst>
        </pc:spChg>
        <pc:spChg chg="mod">
          <ac:chgData name="Michal Varchol" userId="17b5eb1e964ec638" providerId="LiveId" clId="{9EA2CB2E-494E-42DB-BF30-BFD76249E149}" dt="2023-10-26T12:11:19.233" v="3772" actId="2710"/>
          <ac:spMkLst>
            <pc:docMk/>
            <pc:sldMk cId="2147448972" sldId="347"/>
            <ac:spMk id="4" creationId="{21965258-6846-1C71-40CD-B3203C995D6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20EE3-F1FD-4EB8-BE55-7A8F3C870BF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01CD58-52FE-4C41-A9F3-33C298F70D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1207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7881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A5AD8-5B40-9261-0825-7CD7B54E4D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64A4370-B864-D653-009D-6BB5196C2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9EA1842-5C07-379C-D283-7614D1709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0B48-5DA8-4367-858C-30CAF7B8791F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37B21F0-3957-AD81-98C5-10257FD32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866246A-F7C1-7599-84D5-7AB7E8B96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73A-3DC7-4BAD-9BF2-9D1A586EFD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07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6BA07-8DF2-67B7-5C17-134429709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FDB5F5D-CA5C-F814-41D3-68D38D17D3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36B3028-4BD6-5D35-F7CE-8C3927926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0B48-5DA8-4367-858C-30CAF7B8791F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99B94FA-F09E-771D-C360-DDD483E46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5A3B392-6AEF-92E9-398C-421D1E944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73A-3DC7-4BAD-9BF2-9D1A586EFD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25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C2D5E8B6-DF27-8003-BB6B-A60E9D8A59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3D09B03B-2F1E-F31B-6D4E-5D3720AA2A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D81CCD6-AD79-9F05-ED83-857377EE9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0B48-5DA8-4367-858C-30CAF7B8791F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3DDE5CD-58AA-743E-63E1-239659612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3B14DC0-6976-8A07-0374-3D1604F86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73A-3DC7-4BAD-9BF2-9D1A586EFD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001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88D4-4746-432E-BC66-7129D8E1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7996-E3EE-4932-9DF3-4751E7151EB3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45977-1E38-4122-ADFC-3AA1D4E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8C3A7-14A2-4B04-B8A7-D17B9F9C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82703-A5C3-46B6-B3F5-0A465FBF64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268898-9196-4486-9B2C-B0F18E818B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567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5CC6E4-12CC-743C-F807-1E3FC5CE6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75C39C9-7C43-C22F-9812-F0ECF5A46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18DE749-C23D-EC6E-9236-1109F4A00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0B48-5DA8-4367-858C-30CAF7B8791F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1D4EBB0-DEF9-306A-6561-E796E7C16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E67EDD7-14C9-D316-F1FC-28FEA6F34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73A-3DC7-4BAD-9BF2-9D1A586EFD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1408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C30520-DA2C-E3F1-1F92-76A9DFF96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709E1C-2511-171F-F309-7F9753998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D302DAA-547B-4186-1711-7D2279C66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0B48-5DA8-4367-858C-30CAF7B8791F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E26EC39-2925-4ECC-0477-DCD91E589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591B9FB-6794-AC8E-6AB0-54FFF5E58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73A-3DC7-4BAD-9BF2-9D1A586EFD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451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79D52-589E-D800-D3AD-AC82D3C1D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10C6C3D-E179-B81C-A6F8-FE016402D2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34145EC-9CA4-74C5-A8E7-62DC17E08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42E87EC-A8ED-303A-58EC-04ECC5371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0B48-5DA8-4367-858C-30CAF7B8791F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191D8AC-0E6F-B002-5575-DA6B36BB7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05368AC-C055-574C-75B8-E69C2BC7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73A-3DC7-4BAD-9BF2-9D1A586EFD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77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EE58E0-FC02-9CF4-4DB9-3FC9ECF2E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F6838EE-5B54-E413-69AF-F35627588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7F6969F-AC38-BC39-A8FB-9DA599F6E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3A97E0C-084C-51EF-D33C-DED73ED6A1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0BA0932-CE52-55B2-FE5C-B71A52E0E6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4D6421CA-5683-F987-A46B-EF7BCC9CC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0B48-5DA8-4367-858C-30CAF7B8791F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2E80A6F6-6936-D600-F643-F9EBFC235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9C11BB7A-EB6D-7AC4-8003-59BDE3FEA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73A-3DC7-4BAD-9BF2-9D1A586EFD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241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AB9958-A6AE-9688-6A34-AF68AC22D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DDEDF6A-4B85-3299-35D3-23BD7C885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0B48-5DA8-4367-858C-30CAF7B8791F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216B00EB-D034-22F1-728C-68DE5C672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4EEC4B00-19DE-A723-E5BF-37A5EEF18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73A-3DC7-4BAD-9BF2-9D1A586EFD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88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FECD4A42-708F-F49D-A59E-E095A3B29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0B48-5DA8-4367-858C-30CAF7B8791F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B912A8F1-AC02-E8DF-DA38-0DA9BACAD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E758FE5B-8646-9E3B-A765-B0B94B513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73A-3DC7-4BAD-9BF2-9D1A586EFD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3515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D5CBCB-30F6-562E-C913-6C5E6A4C2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802C7DD-A897-CD75-B1F2-BA47398BE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A9B1524-93CD-EC05-E64C-30E4F1C9B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1AA2A70-62F7-7CB3-0917-FEE933F44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0B48-5DA8-4367-858C-30CAF7B8791F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C95BF6B-4367-9C4D-BDB4-E697BB873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09096C1-9851-E0C8-4B1E-2EEA020D8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73A-3DC7-4BAD-9BF2-9D1A586EFD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C0633-A0BF-DFF6-A72B-5ED7B7CB1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3DE1C6FC-8F37-00F2-00A7-E0B8EE487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A6FAA0B-E615-CC5E-33AC-8C6651FE27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9FFDD6C-D639-8893-4E1E-00611F610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0B48-5DA8-4367-858C-30CAF7B8791F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42675F78-B8B1-FC15-3CBB-A4D11AADD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29088FF-8084-DD3E-5404-D01F6A88E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73A-3DC7-4BAD-9BF2-9D1A586EFD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70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60710AC2-4002-4F6D-EE3E-EDF77EE44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5EECBD1-A9D3-B4A8-233F-C43432348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1BF3254-E782-5C8E-91CD-B625BBEC7E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80B48-5DA8-4367-858C-30CAF7B8791F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F06513E-02EA-D6D2-F45E-878AB64A46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3E1E4EC-256C-6C89-FF83-BD7EACB9BA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673A-3DC7-4BAD-9BF2-9D1A586EFD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360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EC12C10-7507-436C-B766-1BAFC1C38C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4" b="6064"/>
          <a:stretch>
            <a:fillRect/>
          </a:stretch>
        </p:blipFill>
        <p:spPr/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6EBEDB8-8524-424E-9EDF-3E39917552B2}"/>
              </a:ext>
            </a:extLst>
          </p:cNvPr>
          <p:cNvGrpSpPr/>
          <p:nvPr/>
        </p:nvGrpSpPr>
        <p:grpSpPr>
          <a:xfrm>
            <a:off x="457114" y="368491"/>
            <a:ext cx="4907666" cy="2740469"/>
            <a:chOff x="457114" y="286603"/>
            <a:chExt cx="4907666" cy="248766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7209E0-2279-4A14-9681-4954497ABF99}"/>
                </a:ext>
              </a:extLst>
            </p:cNvPr>
            <p:cNvGrpSpPr/>
            <p:nvPr/>
          </p:nvGrpSpPr>
          <p:grpSpPr>
            <a:xfrm>
              <a:off x="457114" y="286603"/>
              <a:ext cx="4907666" cy="2487663"/>
              <a:chOff x="266045" y="-13647"/>
              <a:chExt cx="4907666" cy="248766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B8AB0FC-DD7C-4AC4-974C-AF5080186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045" y="2210765"/>
                <a:ext cx="4907666" cy="0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DDF264B-021C-4888-A88D-BF2A9E5CEF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292" y="-13647"/>
                <a:ext cx="0" cy="2487663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62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4D7A459-7643-48CE-BE04-D2B1F9B05B41}"/>
                </a:ext>
              </a:extLst>
            </p:cNvPr>
            <p:cNvGrpSpPr/>
            <p:nvPr/>
          </p:nvGrpSpPr>
          <p:grpSpPr>
            <a:xfrm>
              <a:off x="904207" y="394648"/>
              <a:ext cx="4421529" cy="2048591"/>
              <a:chOff x="781377" y="394648"/>
              <a:chExt cx="4421529" cy="204859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5E3C70-9E9F-43F6-A4FD-4E87EC136B05}"/>
                  </a:ext>
                </a:extLst>
              </p:cNvPr>
              <p:cNvSpPr txBox="1"/>
              <p:nvPr/>
            </p:nvSpPr>
            <p:spPr>
              <a:xfrm>
                <a:off x="781377" y="1186009"/>
                <a:ext cx="4421529" cy="1257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FF:ROM1BFR01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Francouzština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 I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(pro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nefrancouzštináře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)</a:t>
                </a:r>
                <a:endParaRPr lang="ko-KR" altLang="en-US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026" name="Picture 2" descr="France ">
                <a:extLst>
                  <a:ext uri="{FF2B5EF4-FFF2-40B4-BE49-F238E27FC236}">
                    <a16:creationId xmlns:a16="http://schemas.microsoft.com/office/drawing/2014/main" id="{17905252-1505-49AD-81BA-47EEA8361A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1377" y="394648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" name="BlokTextu 2">
            <a:extLst>
              <a:ext uri="{FF2B5EF4-FFF2-40B4-BE49-F238E27FC236}">
                <a16:creationId xmlns:a16="http://schemas.microsoft.com/office/drawing/2014/main" id="{82778172-7716-6592-29E7-0D11D0703AA5}"/>
              </a:ext>
            </a:extLst>
          </p:cNvPr>
          <p:cNvSpPr txBox="1"/>
          <p:nvPr/>
        </p:nvSpPr>
        <p:spPr>
          <a:xfrm>
            <a:off x="686361" y="3609531"/>
            <a:ext cx="45460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LEÇON </a:t>
            </a:r>
            <a:r>
              <a:rPr lang="sk-SK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</a:t>
            </a:r>
            <a:endParaRPr lang="fr-FR" sz="3600" b="1" u="sng" dirty="0">
              <a:solidFill>
                <a:srgbClr val="0000FF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fr-FR" sz="28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74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0857"/>
            <a:ext cx="11125200" cy="5878286"/>
          </a:xfrm>
        </p:spPr>
        <p:txBody>
          <a:bodyPr>
            <a:noAutofit/>
          </a:bodyPr>
          <a:lstStyle/>
          <a:p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enfants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 (m. 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pl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.)	</a:t>
            </a:r>
            <a:r>
              <a:rPr lang="sk-SK" sz="3000" dirty="0">
                <a:latin typeface="Abadi" panose="020B0604020104020204" pitchFamily="34" charset="0"/>
              </a:rPr>
              <a:t>			</a:t>
            </a:r>
            <a:r>
              <a:rPr lang="sk-SK" sz="3000" dirty="0" err="1">
                <a:latin typeface="Abadi" panose="020B0604020104020204" pitchFamily="34" charset="0"/>
              </a:rPr>
              <a:t>děti</a:t>
            </a:r>
            <a:endParaRPr lang="sk-SK" sz="3000" dirty="0">
              <a:latin typeface="Abadi" panose="020B0604020104020204" pitchFamily="34" charset="0"/>
            </a:endParaRPr>
          </a:p>
          <a:p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parents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 (m. 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pl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.)</a:t>
            </a:r>
            <a:r>
              <a:rPr lang="sk-SK" sz="3000" dirty="0">
                <a:latin typeface="Abadi" panose="020B0604020104020204" pitchFamily="34" charset="0"/>
              </a:rPr>
              <a:t>				</a:t>
            </a:r>
            <a:r>
              <a:rPr lang="sk-SK" sz="3000" dirty="0" err="1">
                <a:latin typeface="Abadi" panose="020B0604020104020204" pitchFamily="34" charset="0"/>
              </a:rPr>
              <a:t>rodiče</a:t>
            </a:r>
            <a:endParaRPr lang="sk-SK" sz="3000" dirty="0">
              <a:latin typeface="Abadi" panose="020B0604020104020204" pitchFamily="34" charset="0"/>
            </a:endParaRPr>
          </a:p>
          <a:p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grands-parents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 (m. 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pl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.)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  <a:r>
              <a:rPr lang="sk-SK" sz="3000" dirty="0" err="1">
                <a:latin typeface="Abadi" panose="020B0604020104020204" pitchFamily="34" charset="0"/>
              </a:rPr>
              <a:t>prarodiče</a:t>
            </a: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marié</a:t>
            </a:r>
            <a:r>
              <a:rPr lang="sk-SK" sz="3000" dirty="0">
                <a:latin typeface="Abadi" panose="020B0604020104020204" pitchFamily="34" charset="0"/>
              </a:rPr>
              <a:t>			ženatý	 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mariée</a:t>
            </a:r>
            <a:r>
              <a:rPr lang="sk-SK" sz="3000" dirty="0">
                <a:latin typeface="Abadi" panose="020B0604020104020204" pitchFamily="34" charset="0"/>
              </a:rPr>
              <a:t>			vydatá</a:t>
            </a:r>
          </a:p>
          <a:p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divorcé</a:t>
            </a:r>
            <a:r>
              <a:rPr lang="sk-SK" sz="3000" dirty="0">
                <a:latin typeface="Abadi" panose="020B0604020104020204" pitchFamily="34" charset="0"/>
              </a:rPr>
              <a:t>			</a:t>
            </a:r>
            <a:r>
              <a:rPr lang="sk-SK" dirty="0">
                <a:latin typeface="Abadi" panose="020B0604020104020204" pitchFamily="34" charset="0"/>
              </a:rPr>
              <a:t>rozvedený</a:t>
            </a:r>
            <a:r>
              <a:rPr lang="sk-SK" sz="3000" dirty="0">
                <a:latin typeface="Abadi" panose="020B0604020104020204" pitchFamily="34" charset="0"/>
              </a:rPr>
              <a:t>	 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divorcée</a:t>
            </a:r>
            <a:r>
              <a:rPr lang="sk-SK" sz="3000" dirty="0">
                <a:latin typeface="Abadi" panose="020B0604020104020204" pitchFamily="34" charset="0"/>
              </a:rPr>
              <a:t>			rozvedená</a:t>
            </a:r>
          </a:p>
          <a:p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séparé</a:t>
            </a:r>
            <a:r>
              <a:rPr lang="sk-SK" sz="3000" dirty="0">
                <a:latin typeface="Abadi" panose="020B0604020104020204" pitchFamily="34" charset="0"/>
              </a:rPr>
              <a:t>			</a:t>
            </a:r>
            <a:r>
              <a:rPr lang="sk-SK" dirty="0" err="1">
                <a:latin typeface="Abadi" panose="020B0604020104020204" pitchFamily="34" charset="0"/>
              </a:rPr>
              <a:t>odloučený</a:t>
            </a:r>
            <a:r>
              <a:rPr lang="sk-SK" sz="3000" dirty="0">
                <a:latin typeface="Abadi" panose="020B0604020104020204" pitchFamily="34" charset="0"/>
              </a:rPr>
              <a:t>	 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séparée</a:t>
            </a:r>
            <a:r>
              <a:rPr lang="sk-SK" sz="3000" dirty="0">
                <a:latin typeface="Abadi" panose="020B0604020104020204" pitchFamily="34" charset="0"/>
              </a:rPr>
              <a:t>			</a:t>
            </a:r>
            <a:r>
              <a:rPr lang="sk-SK" sz="3000" dirty="0" err="1">
                <a:latin typeface="Abadi" panose="020B0604020104020204" pitchFamily="34" charset="0"/>
              </a:rPr>
              <a:t>odloučená</a:t>
            </a:r>
            <a:endParaRPr lang="sk-SK" sz="3000" dirty="0">
              <a:latin typeface="Abadi" panose="020B0604020104020204" pitchFamily="34" charset="0"/>
            </a:endParaRPr>
          </a:p>
          <a:p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veuf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 (m)</a:t>
            </a:r>
            <a:r>
              <a:rPr lang="sk-SK" sz="3000" dirty="0">
                <a:latin typeface="Abadi" panose="020B0604020104020204" pitchFamily="34" charset="0"/>
              </a:rPr>
              <a:t>			vdovec	 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veuve</a:t>
            </a:r>
            <a:r>
              <a:rPr lang="sk-SK" sz="3000" b="1" dirty="0">
                <a:solidFill>
                  <a:srgbClr val="FF0000"/>
                </a:solidFill>
                <a:latin typeface="Abadi" panose="020B0604020104020204" pitchFamily="34" charset="0"/>
              </a:rPr>
              <a:t> (f)</a:t>
            </a:r>
            <a:r>
              <a:rPr lang="sk-SK" sz="3000" dirty="0">
                <a:latin typeface="Abadi" panose="020B0604020104020204" pitchFamily="34" charset="0"/>
              </a:rPr>
              <a:t>			vdova</a:t>
            </a:r>
          </a:p>
          <a:p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célibataire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  <a:r>
              <a:rPr lang="sk-SK" sz="2700" dirty="0">
                <a:latin typeface="Abadi" panose="020B0604020104020204" pitchFamily="34" charset="0"/>
              </a:rPr>
              <a:t>slobodný/á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cxnSp>
        <p:nvCxnSpPr>
          <p:cNvPr id="5" name="Rovná spojnica 4">
            <a:extLst>
              <a:ext uri="{FF2B5EF4-FFF2-40B4-BE49-F238E27FC236}">
                <a16:creationId xmlns:a16="http://schemas.microsoft.com/office/drawing/2014/main" id="{AE8AC5CC-CEDB-39D5-BE2A-B82847F76E19}"/>
              </a:ext>
            </a:extLst>
          </p:cNvPr>
          <p:cNvCxnSpPr/>
          <p:nvPr/>
        </p:nvCxnSpPr>
        <p:spPr>
          <a:xfrm>
            <a:off x="6324600" y="3189514"/>
            <a:ext cx="0" cy="32983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2514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Vocabulaire d</a:t>
            </a:r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´</a:t>
            </a:r>
            <a:r>
              <a:rPr lang="fr-FR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Halloween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92"/>
            <a:ext cx="10515600" cy="4667250"/>
          </a:xfr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sk-SK" sz="3000" dirty="0">
                <a:latin typeface="Abadi" panose="020B0604020104020204" pitchFamily="34" charset="0"/>
              </a:rPr>
            </a:br>
            <a:br>
              <a:rPr lang="sk-SK" sz="3000" dirty="0">
                <a:latin typeface="Abadi" panose="020B0604020104020204" pitchFamily="34" charset="0"/>
              </a:rPr>
            </a:br>
            <a:br>
              <a:rPr lang="sk-SK" sz="3000" dirty="0">
                <a:latin typeface="Abadi" panose="020B0604020104020204" pitchFamily="34" charset="0"/>
              </a:rPr>
            </a:br>
            <a:br>
              <a:rPr lang="sk-SK" sz="3000" dirty="0">
                <a:latin typeface="Abadi" panose="020B0604020104020204" pitchFamily="34" charset="0"/>
              </a:rPr>
            </a:br>
            <a:r>
              <a:rPr lang="sk-SK" sz="3000" dirty="0" err="1">
                <a:latin typeface="Abadi" panose="020B0604020104020204" pitchFamily="34" charset="0"/>
              </a:rPr>
              <a:t>citrouille</a:t>
            </a:r>
            <a:r>
              <a:rPr lang="sk-SK" sz="3000" dirty="0">
                <a:latin typeface="Abadi" panose="020B0604020104020204" pitchFamily="34" charset="0"/>
              </a:rPr>
              <a:t> (f)	                chat </a:t>
            </a:r>
            <a:r>
              <a:rPr lang="sk-SK" sz="3000" dirty="0" err="1">
                <a:latin typeface="Abadi" panose="020B0604020104020204" pitchFamily="34" charset="0"/>
              </a:rPr>
              <a:t>noir</a:t>
            </a:r>
            <a:r>
              <a:rPr lang="sk-SK" sz="3000" dirty="0">
                <a:latin typeface="Abadi" panose="020B0604020104020204" pitchFamily="34" charset="0"/>
              </a:rPr>
              <a:t> (m)		</a:t>
            </a:r>
            <a:r>
              <a:rPr lang="sk-SK" sz="3000" dirty="0" err="1">
                <a:latin typeface="Abadi" panose="020B0604020104020204" pitchFamily="34" charset="0"/>
              </a:rPr>
              <a:t>chauve-souris</a:t>
            </a:r>
            <a:r>
              <a:rPr lang="sk-SK" sz="3000" dirty="0">
                <a:latin typeface="Abadi" panose="020B0604020104020204" pitchFamily="34" charset="0"/>
              </a:rPr>
              <a:t> (f)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 err="1">
                <a:latin typeface="Abadi" panose="020B0604020104020204" pitchFamily="34" charset="0"/>
              </a:rPr>
              <a:t>fantôme</a:t>
            </a:r>
            <a:r>
              <a:rPr lang="sk-SK" sz="3000" dirty="0">
                <a:latin typeface="Abadi" panose="020B0604020104020204" pitchFamily="34" charset="0"/>
              </a:rPr>
              <a:t> (m)               </a:t>
            </a:r>
            <a:r>
              <a:rPr lang="sk-SK" sz="3000" dirty="0" err="1">
                <a:latin typeface="Abadi" panose="020B0604020104020204" pitchFamily="34" charset="0"/>
              </a:rPr>
              <a:t>bougie</a:t>
            </a:r>
            <a:r>
              <a:rPr lang="sk-SK" sz="3000" dirty="0">
                <a:latin typeface="Abadi" panose="020B0604020104020204" pitchFamily="34" charset="0"/>
              </a:rPr>
              <a:t> (f)                   </a:t>
            </a:r>
            <a:r>
              <a:rPr lang="sk-SK" sz="3000" dirty="0" err="1">
                <a:latin typeface="Abadi" panose="020B0604020104020204" pitchFamily="34" charset="0"/>
              </a:rPr>
              <a:t>araignée</a:t>
            </a:r>
            <a:r>
              <a:rPr lang="sk-SK" sz="3000" dirty="0">
                <a:latin typeface="Abadi" panose="020B0604020104020204" pitchFamily="34" charset="0"/>
              </a:rPr>
              <a:t> (f)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pic>
        <p:nvPicPr>
          <p:cNvPr id="2" name="Obrázok 1" descr="Free Smiling Halloween Pumpkin Cartoon Image｜Charatoon">
            <a:extLst>
              <a:ext uri="{FF2B5EF4-FFF2-40B4-BE49-F238E27FC236}">
                <a16:creationId xmlns:a16="http://schemas.microsoft.com/office/drawing/2014/main" id="{8E27087C-4808-06C1-BD13-C473ACF57E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29" b="10714"/>
          <a:stretch/>
        </p:blipFill>
        <p:spPr bwMode="auto">
          <a:xfrm>
            <a:off x="934720" y="1789897"/>
            <a:ext cx="1574800" cy="12660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Obrázok 4" descr="halloween black cat 3822334 Vector Art at Vecteezy">
            <a:extLst>
              <a:ext uri="{FF2B5EF4-FFF2-40B4-BE49-F238E27FC236}">
                <a16:creationId xmlns:a16="http://schemas.microsoft.com/office/drawing/2014/main" id="{D1A19F48-D3C7-C674-622D-B73ACB4C19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195" y="1389059"/>
            <a:ext cx="1968500" cy="196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ok 5" descr="Halloween Vampire Bat | Bat vector, Cartoon bat, Halloween cartoons">
            <a:extLst>
              <a:ext uri="{FF2B5EF4-FFF2-40B4-BE49-F238E27FC236}">
                <a16:creationId xmlns:a16="http://schemas.microsoft.com/office/drawing/2014/main" id="{CE97B12A-A43D-7B4B-7080-44DE5781AB6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66" b="18834"/>
          <a:stretch/>
        </p:blipFill>
        <p:spPr bwMode="auto">
          <a:xfrm>
            <a:off x="8392475" y="1697835"/>
            <a:ext cx="2123125" cy="144197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Obrázok 6" descr="Halloween candle Royalty Free Vector Image - VectorStock">
            <a:extLst>
              <a:ext uri="{FF2B5EF4-FFF2-40B4-BE49-F238E27FC236}">
                <a16:creationId xmlns:a16="http://schemas.microsoft.com/office/drawing/2014/main" id="{9664E376-AFBF-4D17-8998-E8BD198AF12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17" t="3164" r="24669" b="11206"/>
          <a:stretch/>
        </p:blipFill>
        <p:spPr bwMode="auto">
          <a:xfrm>
            <a:off x="4773930" y="3820936"/>
            <a:ext cx="938208" cy="165257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Obrázok 7" descr="Premium Vector | Funny cartoon spider. a traditional character for  halloween. halloween spider.">
            <a:extLst>
              <a:ext uri="{FF2B5EF4-FFF2-40B4-BE49-F238E27FC236}">
                <a16:creationId xmlns:a16="http://schemas.microsoft.com/office/drawing/2014/main" id="{2B171DFD-F774-1EC1-7723-AEDFA90FD81A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8" t="8157" b="11485"/>
          <a:stretch/>
        </p:blipFill>
        <p:spPr bwMode="auto">
          <a:xfrm>
            <a:off x="8221345" y="3943800"/>
            <a:ext cx="1764030" cy="15297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Obrázok 9" descr="Halloween cartoon ghost drawn illustrations vector">
            <a:extLst>
              <a:ext uri="{FF2B5EF4-FFF2-40B4-BE49-F238E27FC236}">
                <a16:creationId xmlns:a16="http://schemas.microsoft.com/office/drawing/2014/main" id="{4418F092-D8E4-60BF-607E-24FE0A2166AD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6" t="2359" r="46533" b="51334"/>
          <a:stretch/>
        </p:blipFill>
        <p:spPr bwMode="auto">
          <a:xfrm>
            <a:off x="885870" y="3820935"/>
            <a:ext cx="1770201" cy="1652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25927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Exercices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534"/>
            <a:ext cx="11353800" cy="5139179"/>
          </a:xfrm>
        </p:spPr>
        <p:txBody>
          <a:bodyPr>
            <a:noAutofit/>
          </a:bodyPr>
          <a:lstStyle/>
          <a:p>
            <a:r>
              <a:rPr lang="sk-SK" sz="2400" b="1" u="sng" dirty="0">
                <a:latin typeface="Abadi" panose="020B0604020104020204" pitchFamily="34" charset="0"/>
              </a:rPr>
              <a:t>cvičenia na hodine</a:t>
            </a:r>
            <a:r>
              <a:rPr lang="sk-SK" sz="2400" dirty="0">
                <a:latin typeface="Abadi" panose="020B0604020104020204" pitchFamily="34" charset="0"/>
              </a:rPr>
              <a:t>: </a:t>
            </a:r>
          </a:p>
          <a:p>
            <a:pPr marL="0" indent="0">
              <a:buNone/>
            </a:pPr>
            <a:r>
              <a:rPr lang="sk-SK" sz="2400" dirty="0">
                <a:latin typeface="Abadi" panose="020B0604020104020204" pitchFamily="34" charset="0"/>
              </a:rPr>
              <a:t>  - cvicenie_z_hodiny_lecon_4_5: ex. 6                      </a:t>
            </a:r>
          </a:p>
          <a:p>
            <a:pPr marL="0" indent="0">
              <a:buNone/>
            </a:pPr>
            <a:r>
              <a:rPr lang="sk-SK" sz="2400" dirty="0">
                <a:latin typeface="Abadi" panose="020B0604020104020204" pitchFamily="34" charset="0"/>
              </a:rPr>
              <a:t>  - cvicenie_z_hodiny_lecon_6: ex. 1, 2, 3, 4, 5				       </a:t>
            </a:r>
          </a:p>
          <a:p>
            <a:pPr marL="0" indent="0">
              <a:buNone/>
            </a:pPr>
            <a:r>
              <a:rPr lang="sk-SK" sz="2400" dirty="0">
                <a:latin typeface="Abadi" panose="020B0604020104020204" pitchFamily="34" charset="0"/>
              </a:rPr>
              <a:t>  - </a:t>
            </a:r>
            <a:r>
              <a:rPr lang="fr-FR" sz="2400" i="1" dirty="0">
                <a:solidFill>
                  <a:srgbClr val="0070C0"/>
                </a:solidFill>
                <a:latin typeface="Abadi" panose="020B0604020104020204" pitchFamily="34" charset="0"/>
              </a:rPr>
              <a:t>Grammaire progressive du Français Niveau Intermédiaire 3e édition</a:t>
            </a:r>
            <a:r>
              <a:rPr lang="sk-SK" sz="2400" i="1" dirty="0">
                <a:solidFill>
                  <a:srgbClr val="0070C0"/>
                </a:solidFill>
                <a:latin typeface="Abadi" panose="020B0604020104020204" pitchFamily="34" charset="0"/>
              </a:rPr>
              <a:t> </a:t>
            </a:r>
            <a:r>
              <a:rPr lang="sk-SK" sz="2400" dirty="0">
                <a:latin typeface="Abadi" panose="020B0604020104020204" pitchFamily="34" charset="0"/>
              </a:rPr>
              <a:t>:   </a:t>
            </a:r>
          </a:p>
          <a:p>
            <a:pPr marL="0" indent="0">
              <a:buNone/>
            </a:pPr>
            <a:r>
              <a:rPr lang="sk-SK" sz="2400" dirty="0">
                <a:latin typeface="Abadi" panose="020B0604020104020204" pitchFamily="34" charset="0"/>
              </a:rPr>
              <a:t>                    exercice_grammaire_2: ex. 1, 2, 3</a:t>
            </a:r>
          </a:p>
          <a:p>
            <a:pPr marL="0" indent="0">
              <a:buNone/>
            </a:pPr>
            <a:r>
              <a:rPr lang="sk-SK" sz="2400" dirty="0">
                <a:latin typeface="Abadi" panose="020B0604020104020204" pitchFamily="34" charset="0"/>
              </a:rPr>
              <a:t>                    exercice_grammaire_4: ex. 1	</a:t>
            </a:r>
          </a:p>
          <a:p>
            <a:pPr marL="0" indent="0">
              <a:buNone/>
            </a:pPr>
            <a:endParaRPr lang="sk-SK" sz="2400" dirty="0">
              <a:latin typeface="Abadi" panose="020B0604020104020204" pitchFamily="34" charset="0"/>
            </a:endParaRPr>
          </a:p>
          <a:p>
            <a:r>
              <a:rPr lang="sk-SK" sz="2400" b="1" u="sng" dirty="0" err="1">
                <a:latin typeface="Abadi" panose="020B0604020104020204" pitchFamily="34" charset="0"/>
              </a:rPr>
              <a:t>devoir</a:t>
            </a:r>
            <a:r>
              <a:rPr lang="sk-SK" sz="2400" b="1" u="sng" dirty="0">
                <a:latin typeface="Abadi" panose="020B0604020104020204" pitchFamily="34" charset="0"/>
              </a:rPr>
              <a:t> à la </a:t>
            </a:r>
            <a:r>
              <a:rPr lang="sk-SK" sz="2400" b="1" u="sng" dirty="0" err="1">
                <a:latin typeface="Abadi" panose="020B0604020104020204" pitchFamily="34" charset="0"/>
              </a:rPr>
              <a:t>maison</a:t>
            </a:r>
            <a:r>
              <a:rPr lang="sk-SK" sz="2400" b="1" dirty="0">
                <a:latin typeface="Abadi" panose="020B0604020104020204" pitchFamily="34" charset="0"/>
              </a:rPr>
              <a:t>: </a:t>
            </a:r>
            <a:r>
              <a:rPr lang="sk-SK" sz="2400" i="1" dirty="0" err="1">
                <a:solidFill>
                  <a:srgbClr val="0070C0"/>
                </a:solidFill>
                <a:latin typeface="Abadi" panose="020B0604020104020204" pitchFamily="34" charset="0"/>
              </a:rPr>
              <a:t>Allez</a:t>
            </a:r>
            <a:r>
              <a:rPr lang="sk-SK" sz="2400" i="1" dirty="0">
                <a:solidFill>
                  <a:srgbClr val="0070C0"/>
                </a:solidFill>
                <a:latin typeface="Abadi" panose="020B0604020104020204" pitchFamily="34" charset="0"/>
              </a:rPr>
              <a:t> hop! </a:t>
            </a:r>
            <a:r>
              <a:rPr lang="sk-SK" sz="2400" dirty="0">
                <a:latin typeface="Abadi" panose="020B0604020104020204" pitchFamily="34" charset="0"/>
              </a:rPr>
              <a:t>: allez_hop_p.16, allez_hop_p.17/8</a:t>
            </a:r>
          </a:p>
          <a:p>
            <a:pPr marL="0" indent="0">
              <a:buNone/>
            </a:pPr>
            <a:r>
              <a:rPr lang="sk-SK" sz="2400" dirty="0">
                <a:latin typeface="Abadi" panose="020B0604020104020204" pitchFamily="34" charset="0"/>
              </a:rPr>
              <a:t>                                              allez_hop_p.33/3, 4, allez_hop_p.34/1,2</a:t>
            </a:r>
          </a:p>
          <a:p>
            <a:pPr marL="0" indent="0">
              <a:buNone/>
            </a:pPr>
            <a:r>
              <a:rPr lang="sk-SK" sz="2400" dirty="0">
                <a:latin typeface="Abadi" panose="020B0604020104020204" pitchFamily="34" charset="0"/>
              </a:rPr>
              <a:t>				      allez_hop_p</a:t>
            </a:r>
            <a:r>
              <a:rPr lang="sk-SK" sz="2400">
                <a:latin typeface="Abadi" panose="020B0604020104020204" pitchFamily="34" charset="0"/>
              </a:rPr>
              <a:t>.35/3</a:t>
            </a:r>
            <a:r>
              <a:rPr lang="sk-SK" sz="2400" dirty="0">
                <a:latin typeface="Abadi" panose="020B0604020104020204" pitchFamily="34" charset="0"/>
              </a:rPr>
              <a:t>, 5</a:t>
            </a:r>
            <a:r>
              <a:rPr lang="sk-SK" sz="2400">
                <a:latin typeface="Abadi" panose="020B0604020104020204" pitchFamily="34" charset="0"/>
              </a:rPr>
              <a:t>, 6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8176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3418"/>
          </a:xfrm>
        </p:spPr>
        <p:txBody>
          <a:bodyPr>
            <a:normAutofit/>
          </a:bodyPr>
          <a:lstStyle/>
          <a:p>
            <a:pPr algn="ctr"/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PLACE DES ADJECTIFS QUALIFICATIFS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4409"/>
            <a:ext cx="10515600" cy="3962553"/>
          </a:xfrm>
        </p:spPr>
        <p:txBody>
          <a:bodyPr>
            <a:noAutofit/>
          </a:bodyPr>
          <a:lstStyle/>
          <a:p>
            <a:r>
              <a:rPr lang="sk-SK" sz="3000" u="sng" dirty="0">
                <a:solidFill>
                  <a:srgbClr val="0000FF"/>
                </a:solidFill>
                <a:latin typeface="Amasis MT Pro Black" panose="02040A04050005020304" pitchFamily="18" charset="-18"/>
              </a:rPr>
              <a:t>prídavné </a:t>
            </a:r>
            <a:r>
              <a:rPr lang="sk-SK" sz="3000" u="sng" dirty="0" err="1">
                <a:solidFill>
                  <a:srgbClr val="0000FF"/>
                </a:solidFill>
                <a:latin typeface="Amasis MT Pro Black" panose="02040A04050005020304" pitchFamily="18" charset="-18"/>
              </a:rPr>
              <a:t>jmená</a:t>
            </a:r>
            <a:r>
              <a:rPr lang="sk-SK" sz="3000" u="sng" dirty="0">
                <a:solidFill>
                  <a:srgbClr val="0000FF"/>
                </a:solidFill>
                <a:latin typeface="Amasis MT Pro Black" panose="02040A04050005020304" pitchFamily="18" charset="-18"/>
              </a:rPr>
              <a:t> za podstatným </a:t>
            </a:r>
            <a:r>
              <a:rPr lang="sk-SK" sz="3000" u="sng" dirty="0" err="1">
                <a:solidFill>
                  <a:srgbClr val="0000FF"/>
                </a:solidFill>
                <a:latin typeface="Amasis MT Pro Black" panose="02040A04050005020304" pitchFamily="18" charset="-18"/>
              </a:rPr>
              <a:t>jménem</a:t>
            </a:r>
            <a:r>
              <a:rPr lang="sk-SK" sz="3000" u="sng" dirty="0">
                <a:solidFill>
                  <a:srgbClr val="0000FF"/>
                </a:solidFill>
                <a:latin typeface="Amasis MT Pro Black" panose="02040A04050005020304" pitchFamily="18" charset="-18"/>
              </a:rPr>
              <a:t>: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u="sng" dirty="0">
                <a:latin typeface="Abadi" panose="020B0604020104020204" pitchFamily="34" charset="0"/>
              </a:rPr>
              <a:t>národnosti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i="1" dirty="0" err="1">
                <a:latin typeface="Abadi" panose="020B0604020104020204" pitchFamily="34" charset="0"/>
              </a:rPr>
              <a:t>une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spécialité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italienne</a:t>
            </a:r>
            <a:endParaRPr lang="sk-SK" sz="3000" b="1" i="1" dirty="0">
              <a:solidFill>
                <a:srgbClr val="0070C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u="sng" dirty="0" err="1">
                <a:latin typeface="Abadi" panose="020B0604020104020204" pitchFamily="34" charset="0"/>
              </a:rPr>
              <a:t>barvy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i="1" dirty="0" err="1">
                <a:latin typeface="Abadi" panose="020B0604020104020204" pitchFamily="34" charset="0"/>
              </a:rPr>
              <a:t>un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pantalon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noir</a:t>
            </a:r>
            <a:endParaRPr lang="sk-SK" sz="3000" b="1" i="1" dirty="0">
              <a:solidFill>
                <a:srgbClr val="0070C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u="sng" dirty="0">
                <a:latin typeface="Abadi" panose="020B0604020104020204" pitchFamily="34" charset="0"/>
              </a:rPr>
              <a:t>tvary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i="1" dirty="0" err="1">
                <a:latin typeface="Abadi" panose="020B0604020104020204" pitchFamily="34" charset="0"/>
              </a:rPr>
              <a:t>une</a:t>
            </a:r>
            <a:r>
              <a:rPr lang="sk-SK" sz="3000" i="1" dirty="0">
                <a:latin typeface="Abadi" panose="020B0604020104020204" pitchFamily="34" charset="0"/>
              </a:rPr>
              <a:t> table </a:t>
            </a:r>
            <a:r>
              <a:rPr lang="sk-SK" sz="3000" b="1" i="1" dirty="0">
                <a:solidFill>
                  <a:srgbClr val="0070C0"/>
                </a:solidFill>
                <a:latin typeface="Abadi" panose="020B0604020104020204" pitchFamily="34" charset="0"/>
              </a:rPr>
              <a:t>ronde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u="sng" dirty="0" err="1">
                <a:latin typeface="Abadi" panose="020B0604020104020204" pitchFamily="34" charset="0"/>
              </a:rPr>
              <a:t>styly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i="1" dirty="0">
                <a:latin typeface="Abadi" panose="020B0604020104020204" pitchFamily="34" charset="0"/>
              </a:rPr>
              <a:t>la </a:t>
            </a:r>
            <a:r>
              <a:rPr lang="sk-SK" sz="3000" i="1" dirty="0" err="1">
                <a:latin typeface="Abadi" panose="020B0604020104020204" pitchFamily="34" charset="0"/>
              </a:rPr>
              <a:t>musique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classique</a:t>
            </a:r>
            <a:endParaRPr lang="sk-SK" sz="3000" b="1" i="1" dirty="0">
              <a:solidFill>
                <a:srgbClr val="0070C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u="sng" dirty="0">
                <a:latin typeface="Abadi" panose="020B0604020104020204" pitchFamily="34" charset="0"/>
              </a:rPr>
              <a:t>chuť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i="1" dirty="0" err="1">
                <a:latin typeface="Abadi" panose="020B0604020104020204" pitchFamily="34" charset="0"/>
              </a:rPr>
              <a:t>un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café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sucré</a:t>
            </a:r>
            <a:endParaRPr lang="sk-SK" sz="3000" b="1" i="1" dirty="0">
              <a:solidFill>
                <a:srgbClr val="0070C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u="sng" dirty="0" err="1">
                <a:latin typeface="Abadi" panose="020B0604020104020204" pitchFamily="34" charset="0"/>
              </a:rPr>
              <a:t>náboženství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i="1" dirty="0" err="1">
                <a:latin typeface="Abadi" panose="020B0604020104020204" pitchFamily="34" charset="0"/>
              </a:rPr>
              <a:t>une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église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protestante</a:t>
            </a: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0902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767"/>
            <a:ext cx="10983686" cy="58934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900" dirty="0">
                <a:latin typeface="Abadi" panose="020B0604020104020204" pitchFamily="34" charset="0"/>
              </a:rPr>
              <a:t>- </a:t>
            </a:r>
            <a:r>
              <a:rPr lang="sk-SK" sz="2900" u="sng" dirty="0" err="1">
                <a:latin typeface="Abadi" panose="020B0604020104020204" pitchFamily="34" charset="0"/>
              </a:rPr>
              <a:t>příčestí</a:t>
            </a:r>
            <a:r>
              <a:rPr lang="sk-SK" sz="2900" u="sng" dirty="0">
                <a:latin typeface="Abadi" panose="020B0604020104020204" pitchFamily="34" charset="0"/>
              </a:rPr>
              <a:t> minulé </a:t>
            </a:r>
            <a:r>
              <a:rPr lang="sk-SK" sz="2900" u="sng" dirty="0" err="1">
                <a:latin typeface="Abadi" panose="020B0604020104020204" pitchFamily="34" charset="0"/>
              </a:rPr>
              <a:t>ve</a:t>
            </a:r>
            <a:r>
              <a:rPr lang="sk-SK" sz="2900" u="sng" dirty="0">
                <a:latin typeface="Abadi" panose="020B0604020104020204" pitchFamily="34" charset="0"/>
              </a:rPr>
              <a:t> </a:t>
            </a:r>
            <a:r>
              <a:rPr lang="sk-SK" sz="2900" u="sng" dirty="0" err="1">
                <a:latin typeface="Abadi" panose="020B0604020104020204" pitchFamily="34" charset="0"/>
              </a:rPr>
              <a:t>funkci</a:t>
            </a:r>
            <a:r>
              <a:rPr lang="sk-SK" sz="2900" u="sng" dirty="0">
                <a:latin typeface="Abadi" panose="020B0604020104020204" pitchFamily="34" charset="0"/>
              </a:rPr>
              <a:t> </a:t>
            </a:r>
            <a:r>
              <a:rPr lang="sk-SK" sz="2900" u="sng" dirty="0" err="1">
                <a:latin typeface="Abadi" panose="020B0604020104020204" pitchFamily="34" charset="0"/>
              </a:rPr>
              <a:t>přídavného</a:t>
            </a:r>
            <a:r>
              <a:rPr lang="sk-SK" sz="2900" u="sng" dirty="0">
                <a:latin typeface="Abadi" panose="020B0604020104020204" pitchFamily="34" charset="0"/>
              </a:rPr>
              <a:t> </a:t>
            </a:r>
            <a:r>
              <a:rPr lang="sk-SK" sz="2900" u="sng" dirty="0" err="1">
                <a:latin typeface="Abadi" panose="020B0604020104020204" pitchFamily="34" charset="0"/>
              </a:rPr>
              <a:t>jména</a:t>
            </a:r>
            <a:r>
              <a:rPr lang="sk-SK" sz="2900" dirty="0">
                <a:latin typeface="Abadi" panose="020B0604020104020204" pitchFamily="34" charset="0"/>
              </a:rPr>
              <a:t>: </a:t>
            </a:r>
            <a:r>
              <a:rPr lang="sk-SK" sz="2900" i="1" dirty="0" err="1">
                <a:latin typeface="Abadi" panose="020B0604020104020204" pitchFamily="34" charset="0"/>
              </a:rPr>
              <a:t>un</a:t>
            </a:r>
            <a:r>
              <a:rPr lang="sk-SK" sz="2900" i="1" dirty="0">
                <a:latin typeface="Abadi" panose="020B0604020104020204" pitchFamily="34" charset="0"/>
              </a:rPr>
              <a:t> </a:t>
            </a:r>
            <a:r>
              <a:rPr lang="sk-SK" sz="2900" i="1" dirty="0" err="1">
                <a:latin typeface="Abadi" panose="020B0604020104020204" pitchFamily="34" charset="0"/>
              </a:rPr>
              <a:t>directeur</a:t>
            </a:r>
            <a:r>
              <a:rPr lang="sk-SK" sz="2900" i="1" dirty="0">
                <a:latin typeface="Abadi" panose="020B0604020104020204" pitchFamily="34" charset="0"/>
              </a:rPr>
              <a:t> </a:t>
            </a:r>
            <a:r>
              <a:rPr lang="sk-SK" sz="29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énervé</a:t>
            </a:r>
            <a:endParaRPr lang="sk-SK" sz="2900" b="1" i="1" dirty="0">
              <a:solidFill>
                <a:srgbClr val="0070C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2900" dirty="0">
                <a:latin typeface="Abadi" panose="020B0604020104020204" pitchFamily="34" charset="0"/>
              </a:rPr>
              <a:t>- </a:t>
            </a:r>
            <a:r>
              <a:rPr lang="sk-SK" sz="2900" u="sng" dirty="0" err="1">
                <a:latin typeface="Abadi" panose="020B0604020104020204" pitchFamily="34" charset="0"/>
              </a:rPr>
              <a:t>dvouslabičná</a:t>
            </a:r>
            <a:r>
              <a:rPr lang="sk-SK" sz="2900" u="sng" dirty="0">
                <a:latin typeface="Abadi" panose="020B0604020104020204" pitchFamily="34" charset="0"/>
              </a:rPr>
              <a:t> a </a:t>
            </a:r>
            <a:r>
              <a:rPr lang="sk-SK" sz="2900" u="sng" dirty="0" err="1">
                <a:latin typeface="Abadi" panose="020B0604020104020204" pitchFamily="34" charset="0"/>
              </a:rPr>
              <a:t>víceslabičná</a:t>
            </a:r>
            <a:r>
              <a:rPr lang="sk-SK" sz="2900" u="sng" dirty="0">
                <a:latin typeface="Abadi" panose="020B0604020104020204" pitchFamily="34" charset="0"/>
              </a:rPr>
              <a:t> </a:t>
            </a:r>
            <a:r>
              <a:rPr lang="sk-SK" sz="2900" u="sng" dirty="0" err="1">
                <a:latin typeface="Abadi" panose="020B0604020104020204" pitchFamily="34" charset="0"/>
              </a:rPr>
              <a:t>přídavná</a:t>
            </a:r>
            <a:r>
              <a:rPr lang="sk-SK" sz="2900" u="sng" dirty="0">
                <a:latin typeface="Abadi" panose="020B0604020104020204" pitchFamily="34" charset="0"/>
              </a:rPr>
              <a:t> </a:t>
            </a:r>
            <a:r>
              <a:rPr lang="sk-SK" sz="2900" u="sng" dirty="0" err="1">
                <a:latin typeface="Abadi" panose="020B0604020104020204" pitchFamily="34" charset="0"/>
              </a:rPr>
              <a:t>jména</a:t>
            </a:r>
            <a:r>
              <a:rPr lang="sk-SK" sz="2900" dirty="0">
                <a:latin typeface="Abadi" panose="020B0604020104020204" pitchFamily="34" charset="0"/>
              </a:rPr>
              <a:t>: </a:t>
            </a:r>
            <a:r>
              <a:rPr lang="sk-SK" sz="2900" i="1" dirty="0" err="1">
                <a:latin typeface="Abadi" panose="020B0604020104020204" pitchFamily="34" charset="0"/>
              </a:rPr>
              <a:t>une</a:t>
            </a:r>
            <a:r>
              <a:rPr lang="sk-SK" sz="2900" i="1" dirty="0">
                <a:latin typeface="Abadi" panose="020B0604020104020204" pitchFamily="34" charset="0"/>
              </a:rPr>
              <a:t> </a:t>
            </a:r>
            <a:r>
              <a:rPr lang="sk-SK" sz="2900" i="1" dirty="0" err="1">
                <a:latin typeface="Abadi" panose="020B0604020104020204" pitchFamily="34" charset="0"/>
              </a:rPr>
              <a:t>question</a:t>
            </a:r>
            <a:r>
              <a:rPr lang="sk-SK" sz="2900" i="1" dirty="0">
                <a:latin typeface="Abadi" panose="020B0604020104020204" pitchFamily="34" charset="0"/>
              </a:rPr>
              <a:t> </a:t>
            </a:r>
            <a:r>
              <a:rPr lang="sk-SK" sz="29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difficile</a:t>
            </a:r>
            <a:endParaRPr lang="sk-SK" sz="2900" b="1" i="1" dirty="0">
              <a:solidFill>
                <a:srgbClr val="0070C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2900" dirty="0">
                <a:latin typeface="Abadi" panose="020B0604020104020204" pitchFamily="34" charset="0"/>
              </a:rPr>
              <a:t>- </a:t>
            </a:r>
            <a:r>
              <a:rPr lang="sk-SK" sz="2900" u="sng" dirty="0" err="1">
                <a:latin typeface="Abadi" panose="020B0604020104020204" pitchFamily="34" charset="0"/>
              </a:rPr>
              <a:t>některá</a:t>
            </a:r>
            <a:r>
              <a:rPr lang="sk-SK" sz="2900" u="sng" dirty="0">
                <a:latin typeface="Abadi" panose="020B0604020104020204" pitchFamily="34" charset="0"/>
              </a:rPr>
              <a:t> krátka </a:t>
            </a:r>
            <a:r>
              <a:rPr lang="sk-SK" sz="2900" u="sng" dirty="0" err="1">
                <a:latin typeface="Abadi" panose="020B0604020104020204" pitchFamily="34" charset="0"/>
              </a:rPr>
              <a:t>přídavná</a:t>
            </a:r>
            <a:r>
              <a:rPr lang="sk-SK" sz="2900" u="sng" dirty="0">
                <a:latin typeface="Abadi" panose="020B0604020104020204" pitchFamily="34" charset="0"/>
              </a:rPr>
              <a:t> </a:t>
            </a:r>
            <a:r>
              <a:rPr lang="sk-SK" sz="2900" u="sng" dirty="0" err="1">
                <a:latin typeface="Abadi" panose="020B0604020104020204" pitchFamily="34" charset="0"/>
              </a:rPr>
              <a:t>jména</a:t>
            </a:r>
            <a:r>
              <a:rPr lang="sk-SK" sz="2900" dirty="0">
                <a:latin typeface="Abadi" panose="020B0604020104020204" pitchFamily="34" charset="0"/>
              </a:rPr>
              <a:t>: </a:t>
            </a:r>
            <a:r>
              <a:rPr lang="sk-SK" sz="29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neuf</a:t>
            </a:r>
            <a:r>
              <a:rPr lang="sk-SK" sz="2900" i="1" dirty="0">
                <a:latin typeface="Abadi" panose="020B0604020104020204" pitchFamily="34" charset="0"/>
              </a:rPr>
              <a:t>, </a:t>
            </a:r>
            <a:r>
              <a:rPr lang="sk-SK" sz="2900" b="1" i="1" dirty="0">
                <a:solidFill>
                  <a:srgbClr val="0070C0"/>
                </a:solidFill>
                <a:latin typeface="Abadi" panose="020B0604020104020204" pitchFamily="34" charset="0"/>
              </a:rPr>
              <a:t>bas</a:t>
            </a:r>
            <a:r>
              <a:rPr lang="sk-SK" sz="2900" i="1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chaud</a:t>
            </a:r>
            <a:r>
              <a:rPr lang="sk-SK" sz="2900" i="1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frais</a:t>
            </a:r>
            <a:r>
              <a:rPr lang="sk-SK" sz="2900" i="1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froid</a:t>
            </a:r>
            <a:r>
              <a:rPr lang="sk-SK" sz="2900" i="1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sec</a:t>
            </a:r>
            <a:r>
              <a:rPr lang="sk-SK" sz="2900" i="1" dirty="0">
                <a:latin typeface="Abadi" panose="020B0604020104020204" pitchFamily="34" charset="0"/>
              </a:rPr>
              <a:t>,</a:t>
            </a:r>
          </a:p>
          <a:p>
            <a:pPr marL="0" indent="0">
              <a:buNone/>
            </a:pPr>
            <a:r>
              <a:rPr lang="sk-SK" sz="2900" i="1" dirty="0">
                <a:latin typeface="Abadi" panose="020B0604020104020204" pitchFamily="34" charset="0"/>
              </a:rPr>
              <a:t>                                               </a:t>
            </a:r>
            <a:r>
              <a:rPr lang="sk-SK" sz="29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fou</a:t>
            </a:r>
            <a:r>
              <a:rPr lang="sk-SK" sz="2900" i="1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court</a:t>
            </a:r>
            <a:r>
              <a:rPr lang="sk-SK" sz="2900" i="1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long</a:t>
            </a:r>
            <a:endParaRPr lang="sk-SK" sz="2900" b="1" i="1" dirty="0">
              <a:solidFill>
                <a:srgbClr val="0070C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2900" dirty="0">
              <a:latin typeface="Abadi" panose="020B0604020104020204" pitchFamily="34" charset="0"/>
            </a:endParaRPr>
          </a:p>
          <a:p>
            <a:r>
              <a:rPr lang="sk-SK" sz="3200" b="1" u="sng" dirty="0" err="1">
                <a:solidFill>
                  <a:srgbClr val="0000FF"/>
                </a:solidFill>
                <a:latin typeface="Amasis MT Pro Black" panose="02040A04050005020304" pitchFamily="18" charset="-18"/>
              </a:rPr>
              <a:t>přídavná</a:t>
            </a:r>
            <a:r>
              <a:rPr lang="sk-SK" sz="3200" b="1" u="sng" dirty="0">
                <a:solidFill>
                  <a:srgbClr val="0000FF"/>
                </a:solidFill>
                <a:latin typeface="Amasis MT Pro Black" panose="02040A04050005020304" pitchFamily="18" charset="-18"/>
              </a:rPr>
              <a:t> </a:t>
            </a:r>
            <a:r>
              <a:rPr lang="sk-SK" sz="3200" b="1" u="sng" dirty="0" err="1">
                <a:solidFill>
                  <a:srgbClr val="0000FF"/>
                </a:solidFill>
                <a:latin typeface="Amasis MT Pro Black" panose="02040A04050005020304" pitchFamily="18" charset="-18"/>
              </a:rPr>
              <a:t>jména</a:t>
            </a:r>
            <a:r>
              <a:rPr lang="sk-SK" sz="3200" b="1" u="sng" dirty="0">
                <a:solidFill>
                  <a:srgbClr val="0000FF"/>
                </a:solidFill>
                <a:latin typeface="Amasis MT Pro Black" panose="02040A04050005020304" pitchFamily="18" charset="-18"/>
              </a:rPr>
              <a:t> </a:t>
            </a:r>
            <a:r>
              <a:rPr lang="sk-SK" sz="3200" b="1" u="sng" dirty="0" err="1">
                <a:solidFill>
                  <a:srgbClr val="0000FF"/>
                </a:solidFill>
                <a:latin typeface="Amasis MT Pro Black" panose="02040A04050005020304" pitchFamily="18" charset="-18"/>
              </a:rPr>
              <a:t>před</a:t>
            </a:r>
            <a:r>
              <a:rPr lang="sk-SK" sz="3200" b="1" u="sng" dirty="0">
                <a:solidFill>
                  <a:srgbClr val="0000FF"/>
                </a:solidFill>
                <a:latin typeface="Amasis MT Pro Black" panose="02040A04050005020304" pitchFamily="18" charset="-18"/>
              </a:rPr>
              <a:t> podstatným </a:t>
            </a:r>
            <a:r>
              <a:rPr lang="sk-SK" sz="3200" b="1" u="sng" dirty="0" err="1">
                <a:solidFill>
                  <a:srgbClr val="0000FF"/>
                </a:solidFill>
                <a:latin typeface="Amasis MT Pro Black" panose="02040A04050005020304" pitchFamily="18" charset="-18"/>
              </a:rPr>
              <a:t>jménem</a:t>
            </a:r>
            <a:r>
              <a:rPr lang="sk-SK" sz="3200" b="1" u="sng" dirty="0">
                <a:solidFill>
                  <a:srgbClr val="0000FF"/>
                </a:solidFill>
                <a:latin typeface="Amasis MT Pro Black" panose="02040A04050005020304" pitchFamily="18" charset="-18"/>
              </a:rPr>
              <a:t>:</a:t>
            </a:r>
          </a:p>
          <a:p>
            <a:pPr marL="0" indent="0">
              <a:buNone/>
            </a:pPr>
            <a:r>
              <a:rPr lang="sk-SK" sz="2900" dirty="0">
                <a:latin typeface="Abadi" panose="020B0604020104020204" pitchFamily="34" charset="0"/>
              </a:rPr>
              <a:t>- </a:t>
            </a:r>
            <a:r>
              <a:rPr lang="sk-SK" sz="2900" u="sng" dirty="0">
                <a:latin typeface="Abadi" panose="020B0604020104020204" pitchFamily="34" charset="0"/>
              </a:rPr>
              <a:t>krátka a </a:t>
            </a:r>
            <a:r>
              <a:rPr lang="sk-SK" sz="2900" u="sng" dirty="0" err="1">
                <a:latin typeface="Abadi" panose="020B0604020104020204" pitchFamily="34" charset="0"/>
              </a:rPr>
              <a:t>běžná</a:t>
            </a:r>
            <a:r>
              <a:rPr lang="sk-SK" sz="2900" dirty="0">
                <a:latin typeface="Abadi" panose="020B0604020104020204" pitchFamily="34" charset="0"/>
              </a:rPr>
              <a:t>: </a:t>
            </a:r>
            <a:r>
              <a:rPr lang="sk-SK" sz="2900" b="1" i="1" dirty="0">
                <a:solidFill>
                  <a:srgbClr val="00B050"/>
                </a:solidFill>
                <a:latin typeface="Abadi" panose="020B0604020104020204" pitchFamily="34" charset="0"/>
              </a:rPr>
              <a:t>grand</a:t>
            </a:r>
            <a:r>
              <a:rPr lang="sk-SK" sz="2900" dirty="0">
                <a:latin typeface="Abadi" panose="020B0604020104020204" pitchFamily="34" charset="0"/>
              </a:rPr>
              <a:t>, </a:t>
            </a:r>
            <a:r>
              <a:rPr lang="sk-SK" sz="2900" b="1" i="1" dirty="0">
                <a:solidFill>
                  <a:srgbClr val="00B050"/>
                </a:solidFill>
                <a:latin typeface="Abadi" panose="020B0604020104020204" pitchFamily="34" charset="0"/>
              </a:rPr>
              <a:t>petit</a:t>
            </a:r>
            <a:r>
              <a:rPr lang="sk-SK" sz="2900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B050"/>
                </a:solidFill>
                <a:latin typeface="Abadi" panose="020B0604020104020204" pitchFamily="34" charset="0"/>
              </a:rPr>
              <a:t>vieux</a:t>
            </a:r>
            <a:r>
              <a:rPr lang="sk-SK" sz="2900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B050"/>
                </a:solidFill>
                <a:latin typeface="Abadi" panose="020B0604020104020204" pitchFamily="34" charset="0"/>
              </a:rPr>
              <a:t>jeune</a:t>
            </a:r>
            <a:r>
              <a:rPr lang="sk-SK" sz="2900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B050"/>
                </a:solidFill>
                <a:latin typeface="Abadi" panose="020B0604020104020204" pitchFamily="34" charset="0"/>
              </a:rPr>
              <a:t>nouveau</a:t>
            </a:r>
            <a:r>
              <a:rPr lang="sk-SK" sz="2900" dirty="0">
                <a:latin typeface="Abadi" panose="020B0604020104020204" pitchFamily="34" charset="0"/>
              </a:rPr>
              <a:t>, </a:t>
            </a:r>
          </a:p>
          <a:p>
            <a:pPr marL="0" indent="0">
              <a:buNone/>
            </a:pPr>
            <a:r>
              <a:rPr lang="sk-SK" sz="2900" dirty="0">
                <a:latin typeface="Abadi" panose="020B0604020104020204" pitchFamily="34" charset="0"/>
              </a:rPr>
              <a:t>                         </a:t>
            </a:r>
            <a:r>
              <a:rPr lang="sk-SK" sz="2900" b="1" i="1" dirty="0">
                <a:solidFill>
                  <a:srgbClr val="00B050"/>
                </a:solidFill>
                <a:latin typeface="Abadi" panose="020B0604020104020204" pitchFamily="34" charset="0"/>
              </a:rPr>
              <a:t>bon</a:t>
            </a:r>
            <a:r>
              <a:rPr lang="sk-SK" sz="2900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B050"/>
                </a:solidFill>
                <a:latin typeface="Abadi" panose="020B0604020104020204" pitchFamily="34" charset="0"/>
              </a:rPr>
              <a:t>mauvais</a:t>
            </a:r>
            <a:r>
              <a:rPr lang="sk-SK" sz="2900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B050"/>
                </a:solidFill>
                <a:latin typeface="Abadi" panose="020B0604020104020204" pitchFamily="34" charset="0"/>
              </a:rPr>
              <a:t>haut</a:t>
            </a:r>
            <a:r>
              <a:rPr lang="sk-SK" sz="2900" dirty="0">
                <a:latin typeface="Abadi" panose="020B0604020104020204" pitchFamily="34" charset="0"/>
              </a:rPr>
              <a:t>, </a:t>
            </a:r>
            <a:r>
              <a:rPr lang="sk-SK" sz="2900" b="1" i="1" dirty="0">
                <a:solidFill>
                  <a:srgbClr val="00B050"/>
                </a:solidFill>
                <a:latin typeface="Abadi" panose="020B0604020104020204" pitchFamily="34" charset="0"/>
              </a:rPr>
              <a:t>gros</a:t>
            </a:r>
          </a:p>
          <a:p>
            <a:pPr marL="0" indent="0">
              <a:buNone/>
            </a:pPr>
            <a:r>
              <a:rPr lang="sk-SK" sz="2900" dirty="0">
                <a:latin typeface="Abadi" panose="020B0604020104020204" pitchFamily="34" charset="0"/>
              </a:rPr>
              <a:t>- </a:t>
            </a:r>
            <a:r>
              <a:rPr lang="sk-SK" sz="2900" u="sng" dirty="0" err="1">
                <a:latin typeface="Abadi" panose="020B0604020104020204" pitchFamily="34" charset="0"/>
              </a:rPr>
              <a:t>řadové</a:t>
            </a:r>
            <a:r>
              <a:rPr lang="sk-SK" sz="2900" u="sng" dirty="0">
                <a:latin typeface="Abadi" panose="020B0604020104020204" pitchFamily="34" charset="0"/>
              </a:rPr>
              <a:t> číslovky</a:t>
            </a:r>
            <a:r>
              <a:rPr lang="sk-SK" sz="2900" dirty="0">
                <a:latin typeface="Abadi" panose="020B0604020104020204" pitchFamily="34" charset="0"/>
              </a:rPr>
              <a:t>: </a:t>
            </a:r>
            <a:r>
              <a:rPr lang="sk-SK" sz="2900" b="1" i="1" dirty="0" err="1">
                <a:latin typeface="Abadi" panose="020B0604020104020204" pitchFamily="34" charset="0"/>
              </a:rPr>
              <a:t>premier</a:t>
            </a:r>
            <a:r>
              <a:rPr lang="sk-SK" sz="2900" i="1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latin typeface="Abadi" panose="020B0604020104020204" pitchFamily="34" charset="0"/>
              </a:rPr>
              <a:t>deuxième</a:t>
            </a:r>
            <a:endParaRPr lang="sk-SK" sz="2900" b="1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29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2900" dirty="0">
                <a:latin typeface="Abadi" panose="020B0604020104020204" pitchFamily="34" charset="0"/>
              </a:rPr>
              <a:t>množné číslo: </a:t>
            </a:r>
            <a:r>
              <a:rPr lang="sk-SK" sz="2900" i="1" dirty="0" err="1">
                <a:latin typeface="Abadi" panose="020B0604020104020204" pitchFamily="34" charset="0"/>
              </a:rPr>
              <a:t>Léo</a:t>
            </a:r>
            <a:r>
              <a:rPr lang="sk-SK" sz="2900" i="1" dirty="0">
                <a:latin typeface="Abadi" panose="020B0604020104020204" pitchFamily="34" charset="0"/>
              </a:rPr>
              <a:t> et </a:t>
            </a:r>
            <a:r>
              <a:rPr lang="sk-SK" sz="2900" i="1" dirty="0" err="1">
                <a:latin typeface="Abadi" panose="020B0604020104020204" pitchFamily="34" charset="0"/>
              </a:rPr>
              <a:t>Marc</a:t>
            </a:r>
            <a:r>
              <a:rPr lang="sk-SK" sz="2900" i="1" dirty="0">
                <a:latin typeface="Abadi" panose="020B0604020104020204" pitchFamily="34" charset="0"/>
              </a:rPr>
              <a:t> </a:t>
            </a:r>
            <a:r>
              <a:rPr lang="sk-SK" sz="2900" i="1" dirty="0" err="1">
                <a:latin typeface="Abadi" panose="020B0604020104020204" pitchFamily="34" charset="0"/>
              </a:rPr>
              <a:t>sont</a:t>
            </a:r>
            <a:r>
              <a:rPr lang="sk-SK" sz="2900" i="1" dirty="0">
                <a:latin typeface="Abadi" panose="020B0604020104020204" pitchFamily="34" charset="0"/>
              </a:rPr>
              <a:t> </a:t>
            </a:r>
            <a:r>
              <a:rPr lang="sk-SK" sz="2900" b="1" i="1" dirty="0">
                <a:solidFill>
                  <a:srgbClr val="FF0000"/>
                </a:solidFill>
                <a:latin typeface="Abadi" panose="020B0604020104020204" pitchFamily="34" charset="0"/>
              </a:rPr>
              <a:t>de</a:t>
            </a:r>
            <a:r>
              <a:rPr lang="sk-SK" sz="2900" i="1" dirty="0">
                <a:latin typeface="Abadi" panose="020B0604020104020204" pitchFamily="34" charset="0"/>
              </a:rPr>
              <a:t> </a:t>
            </a:r>
            <a:r>
              <a:rPr lang="sk-SK" sz="2900" b="1" i="1" dirty="0" err="1">
                <a:solidFill>
                  <a:srgbClr val="00B050"/>
                </a:solidFill>
                <a:latin typeface="Abadi" panose="020B0604020104020204" pitchFamily="34" charset="0"/>
              </a:rPr>
              <a:t>bons</a:t>
            </a:r>
            <a:r>
              <a:rPr lang="sk-SK" sz="2900" i="1" dirty="0">
                <a:latin typeface="Abadi" panose="020B0604020104020204" pitchFamily="34" charset="0"/>
              </a:rPr>
              <a:t> </a:t>
            </a:r>
            <a:r>
              <a:rPr lang="sk-SK" sz="2900" i="1" dirty="0" err="1">
                <a:latin typeface="Abadi" panose="020B0604020104020204" pitchFamily="34" charset="0"/>
              </a:rPr>
              <a:t>amis</a:t>
            </a:r>
            <a:r>
              <a:rPr lang="sk-SK" sz="2900" dirty="0">
                <a:latin typeface="Abadi" panose="020B0604020104020204" pitchFamily="34" charset="0"/>
              </a:rPr>
              <a:t>.</a:t>
            </a: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95084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59618"/>
          </a:xfrm>
        </p:spPr>
        <p:txBody>
          <a:bodyPr>
            <a:normAutofit/>
          </a:bodyPr>
          <a:lstStyle/>
          <a:p>
            <a:pPr algn="ctr"/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LE GENRE ET LE NOMBRE </a:t>
            </a:r>
            <a:b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DE L‘ADJECTIF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1829"/>
            <a:ext cx="10515600" cy="4065134"/>
          </a:xfrm>
        </p:spPr>
        <p:txBody>
          <a:bodyPr>
            <a:noAutofit/>
          </a:bodyPr>
          <a:lstStyle/>
          <a:p>
            <a:r>
              <a:rPr lang="sk-SK" sz="3000" b="1" dirty="0">
                <a:latin typeface="Abadi" panose="020B0604020104020204" pitchFamily="34" charset="0"/>
              </a:rPr>
              <a:t>prídavné meno vo funkcii prívlastku </a:t>
            </a:r>
            <a:r>
              <a:rPr lang="sk-SK" sz="3000" dirty="0">
                <a:latin typeface="Abadi" panose="020B0604020104020204" pitchFamily="34" charset="0"/>
              </a:rPr>
              <a:t>(</a:t>
            </a:r>
            <a:r>
              <a:rPr lang="sk-SK" sz="3000" dirty="0" err="1">
                <a:latin typeface="Abadi" panose="020B0604020104020204" pitchFamily="34" charset="0"/>
              </a:rPr>
              <a:t>adjectif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qualificatif</a:t>
            </a:r>
            <a:r>
              <a:rPr lang="sk-SK" sz="3000" dirty="0">
                <a:latin typeface="Abadi" panose="020B0604020104020204" pitchFamily="34" charset="0"/>
              </a:rPr>
              <a:t>)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sa 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zhoduje</a:t>
            </a:r>
            <a:r>
              <a:rPr lang="sk-SK" sz="3000" dirty="0">
                <a:latin typeface="Abadi" panose="020B0604020104020204" pitchFamily="34" charset="0"/>
              </a:rPr>
              <a:t> s </a:t>
            </a:r>
            <a:r>
              <a:rPr lang="sk-SK" sz="3000" b="1" dirty="0">
                <a:latin typeface="Abadi" panose="020B0604020104020204" pitchFamily="34" charset="0"/>
              </a:rPr>
              <a:t>rodom (</a:t>
            </a:r>
            <a:r>
              <a:rPr lang="sk-SK" sz="3000" b="1" dirty="0" err="1">
                <a:latin typeface="Abadi" panose="020B0604020104020204" pitchFamily="34" charset="0"/>
              </a:rPr>
              <a:t>masculin</a:t>
            </a:r>
            <a:r>
              <a:rPr lang="sk-SK" sz="3000" b="1" dirty="0"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latin typeface="Abadi" panose="020B0604020104020204" pitchFamily="34" charset="0"/>
              </a:rPr>
              <a:t>féminin</a:t>
            </a:r>
            <a:r>
              <a:rPr lang="sk-SK" sz="3000" b="1" dirty="0">
                <a:latin typeface="Abadi" panose="020B0604020104020204" pitchFamily="34" charset="0"/>
              </a:rPr>
              <a:t>) </a:t>
            </a:r>
            <a:r>
              <a:rPr lang="sk-SK" sz="3000" dirty="0">
                <a:latin typeface="Abadi" panose="020B0604020104020204" pitchFamily="34" charset="0"/>
              </a:rPr>
              <a:t>a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s </a:t>
            </a:r>
            <a:r>
              <a:rPr lang="sk-SK" sz="3000" b="1" dirty="0">
                <a:latin typeface="Abadi" panose="020B0604020104020204" pitchFamily="34" charset="0"/>
              </a:rPr>
              <a:t>číslom (</a:t>
            </a:r>
            <a:r>
              <a:rPr lang="sk-SK" sz="3000" b="1" dirty="0" err="1">
                <a:latin typeface="Abadi" panose="020B0604020104020204" pitchFamily="34" charset="0"/>
              </a:rPr>
              <a:t>singulier</a:t>
            </a:r>
            <a:r>
              <a:rPr lang="sk-SK" sz="3000" b="1" dirty="0"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latin typeface="Abadi" panose="020B0604020104020204" pitchFamily="34" charset="0"/>
              </a:rPr>
              <a:t>pluriel</a:t>
            </a:r>
            <a:r>
              <a:rPr lang="sk-SK" sz="3000" b="1" dirty="0">
                <a:latin typeface="Abadi" panose="020B0604020104020204" pitchFamily="34" charset="0"/>
              </a:rPr>
              <a:t>)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s </a:t>
            </a:r>
            <a:r>
              <a:rPr lang="sk-SK" sz="3000" b="1" dirty="0">
                <a:latin typeface="Abadi" panose="020B0604020104020204" pitchFamily="34" charset="0"/>
              </a:rPr>
              <a:t>podstatným menom </a:t>
            </a:r>
            <a:r>
              <a:rPr lang="sk-SK" sz="3000" dirty="0">
                <a:latin typeface="Abadi" panose="020B0604020104020204" pitchFamily="34" charset="0"/>
              </a:rPr>
              <a:t>na ktoré odkazuje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r>
              <a:rPr lang="fr-FR" sz="3000" dirty="0">
                <a:latin typeface="Abadi" panose="020B0604020104020204" pitchFamily="34" charset="0"/>
              </a:rPr>
              <a:t>le </a:t>
            </a:r>
            <a:r>
              <a:rPr lang="fr-FR" sz="3000" b="1" dirty="0">
                <a:latin typeface="Abadi" panose="020B0604020104020204" pitchFamily="34" charset="0"/>
              </a:rPr>
              <a:t>nom</a:t>
            </a:r>
            <a:r>
              <a:rPr lang="fr-FR" sz="3000" dirty="0">
                <a:latin typeface="Abadi" panose="020B0604020104020204" pitchFamily="34" charset="0"/>
              </a:rPr>
              <a:t> est au </a:t>
            </a:r>
            <a:r>
              <a:rPr lang="fr-FR" sz="3000" b="1" dirty="0">
                <a:solidFill>
                  <a:srgbClr val="0000FF"/>
                </a:solidFill>
                <a:latin typeface="Abadi" panose="020B0604020104020204" pitchFamily="34" charset="0"/>
              </a:rPr>
              <a:t>masculin</a:t>
            </a:r>
            <a:r>
              <a:rPr lang="sk-SK" sz="3000" dirty="0">
                <a:latin typeface="Abadi" panose="020B0604020104020204" pitchFamily="34" charset="0"/>
              </a:rPr>
              <a:t>          </a:t>
            </a:r>
            <a:r>
              <a:rPr lang="fr-FR" sz="3000" dirty="0">
                <a:latin typeface="Abadi" panose="020B0604020104020204" pitchFamily="34" charset="0"/>
              </a:rPr>
              <a:t>l'</a:t>
            </a:r>
            <a:r>
              <a:rPr lang="fr-FR" sz="3000" b="1" dirty="0">
                <a:latin typeface="Abadi" panose="020B0604020104020204" pitchFamily="34" charset="0"/>
              </a:rPr>
              <a:t>adjectif</a:t>
            </a:r>
            <a:r>
              <a:rPr lang="fr-FR" sz="3000" dirty="0">
                <a:latin typeface="Abadi" panose="020B0604020104020204" pitchFamily="34" charset="0"/>
              </a:rPr>
              <a:t> est au </a:t>
            </a:r>
            <a:r>
              <a:rPr lang="fr-FR" sz="3000" b="1" dirty="0">
                <a:solidFill>
                  <a:srgbClr val="0000FF"/>
                </a:solidFill>
                <a:latin typeface="Abadi" panose="020B0604020104020204" pitchFamily="34" charset="0"/>
              </a:rPr>
              <a:t>masculin</a:t>
            </a:r>
            <a:br>
              <a:rPr lang="fr-FR" sz="3000" dirty="0">
                <a:latin typeface="Abadi" panose="020B0604020104020204" pitchFamily="34" charset="0"/>
              </a:rPr>
            </a:br>
            <a:r>
              <a:rPr lang="fr-FR" sz="3000" b="1" i="1" dirty="0">
                <a:solidFill>
                  <a:srgbClr val="FF0000"/>
                </a:solidFill>
                <a:latin typeface="Abadi" panose="020B0604020104020204" pitchFamily="34" charset="0"/>
              </a:rPr>
              <a:t>Le</a:t>
            </a:r>
            <a:r>
              <a:rPr lang="fr-FR" sz="3000" b="1" i="1" dirty="0">
                <a:latin typeface="Abadi" panose="020B0604020104020204" pitchFamily="34" charset="0"/>
              </a:rPr>
              <a:t> vélo</a:t>
            </a:r>
            <a:r>
              <a:rPr lang="sk-SK" sz="3000" b="1" i="1" dirty="0">
                <a:latin typeface="Abadi" panose="020B0604020104020204" pitchFamily="34" charset="0"/>
              </a:rPr>
              <a:t> </a:t>
            </a:r>
            <a:r>
              <a:rPr lang="fr-FR" sz="3000" b="1" i="1" dirty="0">
                <a:latin typeface="Abadi" panose="020B0604020104020204" pitchFamily="34" charset="0"/>
              </a:rPr>
              <a:t>est </a:t>
            </a:r>
            <a:r>
              <a:rPr lang="sk-SK" sz="3000" b="1" i="1" dirty="0" err="1">
                <a:solidFill>
                  <a:srgbClr val="FF0000"/>
                </a:solidFill>
                <a:latin typeface="Abadi" panose="020B0604020104020204" pitchFamily="34" charset="0"/>
              </a:rPr>
              <a:t>vert</a:t>
            </a:r>
            <a:r>
              <a:rPr lang="fr-FR" sz="3000" b="1" i="1" dirty="0">
                <a:latin typeface="Abadi" panose="020B0604020104020204" pitchFamily="34" charset="0"/>
              </a:rPr>
              <a:t>.</a:t>
            </a:r>
            <a:endParaRPr lang="sk-SK" sz="3000" b="1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br>
              <a:rPr lang="fr-FR" sz="3000" dirty="0">
                <a:latin typeface="Abadi" panose="020B0604020104020204" pitchFamily="34" charset="0"/>
              </a:rPr>
            </a:br>
            <a:br>
              <a:rPr lang="fr-FR" sz="3000" dirty="0">
                <a:latin typeface="Abadi" panose="020B0604020104020204" pitchFamily="34" charset="0"/>
              </a:rPr>
            </a:br>
            <a:r>
              <a:rPr lang="sk-SK" sz="3000" dirty="0">
                <a:latin typeface="Abadi" panose="020B0604020104020204" pitchFamily="34" charset="0"/>
              </a:rPr>
              <a:t>					                                            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sp>
        <p:nvSpPr>
          <p:cNvPr id="2" name="Šípka: doprava 1">
            <a:extLst>
              <a:ext uri="{FF2B5EF4-FFF2-40B4-BE49-F238E27FC236}">
                <a16:creationId xmlns:a16="http://schemas.microsoft.com/office/drawing/2014/main" id="{B9171600-B0A0-DF7F-CC62-DDE7912F232A}"/>
              </a:ext>
            </a:extLst>
          </p:cNvPr>
          <p:cNvSpPr/>
          <p:nvPr/>
        </p:nvSpPr>
        <p:spPr>
          <a:xfrm>
            <a:off x="5083629" y="4952998"/>
            <a:ext cx="664028" cy="206829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3896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767"/>
            <a:ext cx="10515600" cy="5419196"/>
          </a:xfrm>
        </p:spPr>
        <p:txBody>
          <a:bodyPr>
            <a:noAutofit/>
          </a:bodyPr>
          <a:lstStyle/>
          <a:p>
            <a:r>
              <a:rPr lang="fr-FR" sz="3000" dirty="0">
                <a:latin typeface="Abadi" panose="020B0604020104020204" pitchFamily="34" charset="0"/>
              </a:rPr>
              <a:t>le </a:t>
            </a:r>
            <a:r>
              <a:rPr lang="fr-FR" sz="3000" b="1" dirty="0">
                <a:latin typeface="Abadi" panose="020B0604020104020204" pitchFamily="34" charset="0"/>
              </a:rPr>
              <a:t>nom</a:t>
            </a:r>
            <a:r>
              <a:rPr lang="fr-FR" sz="3000" dirty="0">
                <a:latin typeface="Abadi" panose="020B0604020104020204" pitchFamily="34" charset="0"/>
              </a:rPr>
              <a:t> est au </a:t>
            </a:r>
            <a:r>
              <a:rPr lang="fr-FR" sz="3000" b="1" dirty="0">
                <a:solidFill>
                  <a:srgbClr val="0000FF"/>
                </a:solidFill>
                <a:latin typeface="Abadi" panose="020B0604020104020204" pitchFamily="34" charset="0"/>
              </a:rPr>
              <a:t>féminin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         </a:t>
            </a:r>
            <a:r>
              <a:rPr lang="fr-FR" sz="3000" dirty="0">
                <a:latin typeface="Abadi" panose="020B0604020104020204" pitchFamily="34" charset="0"/>
              </a:rPr>
              <a:t>l'</a:t>
            </a:r>
            <a:r>
              <a:rPr lang="fr-FR" sz="3000" b="1" dirty="0">
                <a:latin typeface="Abadi" panose="020B0604020104020204" pitchFamily="34" charset="0"/>
              </a:rPr>
              <a:t>adjectif</a:t>
            </a:r>
            <a:r>
              <a:rPr lang="fr-FR" sz="3000" dirty="0">
                <a:latin typeface="Abadi" panose="020B0604020104020204" pitchFamily="34" charset="0"/>
              </a:rPr>
              <a:t> est au </a:t>
            </a:r>
            <a:r>
              <a:rPr lang="fr-FR" sz="3000" b="1" dirty="0">
                <a:solidFill>
                  <a:srgbClr val="0000FF"/>
                </a:solidFill>
                <a:latin typeface="Abadi" panose="020B0604020104020204" pitchFamily="34" charset="0"/>
              </a:rPr>
              <a:t>féminin</a:t>
            </a:r>
            <a:br>
              <a:rPr lang="fr-FR" sz="3000" dirty="0">
                <a:latin typeface="Abadi" panose="020B0604020104020204" pitchFamily="34" charset="0"/>
              </a:rPr>
            </a:br>
            <a:r>
              <a:rPr lang="fr-FR" sz="3000" b="1" i="1" dirty="0">
                <a:solidFill>
                  <a:srgbClr val="FF0000"/>
                </a:solidFill>
                <a:latin typeface="Abadi" panose="020B0604020104020204" pitchFamily="34" charset="0"/>
              </a:rPr>
              <a:t>La</a:t>
            </a:r>
            <a:r>
              <a:rPr lang="fr-FR" sz="3000" i="1" dirty="0">
                <a:latin typeface="Abadi" panose="020B0604020104020204" pitchFamily="34" charset="0"/>
              </a:rPr>
              <a:t> voiture </a:t>
            </a:r>
            <a:r>
              <a:rPr lang="fr-FR" sz="3000" b="1" i="1" dirty="0">
                <a:solidFill>
                  <a:srgbClr val="FF0000"/>
                </a:solidFill>
                <a:latin typeface="Abadi" panose="020B0604020104020204" pitchFamily="34" charset="0"/>
              </a:rPr>
              <a:t>bleu</a:t>
            </a:r>
            <a:r>
              <a:rPr lang="fr-FR" sz="3000" b="1" i="1" u="sng" dirty="0">
                <a:solidFill>
                  <a:srgbClr val="0000FF"/>
                </a:solidFill>
                <a:latin typeface="Abadi" panose="020B0604020104020204" pitchFamily="34" charset="0"/>
              </a:rPr>
              <a:t>e</a:t>
            </a:r>
            <a:r>
              <a:rPr lang="fr-FR" sz="3000" i="1" dirty="0">
                <a:latin typeface="Abadi" panose="020B0604020104020204" pitchFamily="34" charset="0"/>
              </a:rPr>
              <a:t> est mal </a:t>
            </a:r>
            <a:r>
              <a:rPr lang="fr-FR" sz="3000" b="1" i="1" dirty="0">
                <a:solidFill>
                  <a:srgbClr val="FF0000"/>
                </a:solidFill>
                <a:latin typeface="Abadi" panose="020B0604020104020204" pitchFamily="34" charset="0"/>
              </a:rPr>
              <a:t>garé</a:t>
            </a:r>
            <a:r>
              <a:rPr lang="fr-FR" sz="3000" b="1" i="1" u="sng" dirty="0">
                <a:solidFill>
                  <a:srgbClr val="0000FF"/>
                </a:solidFill>
                <a:latin typeface="Abadi" panose="020B0604020104020204" pitchFamily="34" charset="0"/>
              </a:rPr>
              <a:t>e</a:t>
            </a:r>
            <a:r>
              <a:rPr lang="fr-FR" sz="3000" i="1" dirty="0">
                <a:latin typeface="Abadi" panose="020B0604020104020204" pitchFamily="34" charset="0"/>
              </a:rPr>
              <a:t>.</a:t>
            </a:r>
            <a:endParaRPr lang="sk-SK" sz="3000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r>
              <a:rPr lang="fr-FR" sz="3000" dirty="0">
                <a:latin typeface="Abadi" panose="020B0604020104020204" pitchFamily="34" charset="0"/>
              </a:rPr>
              <a:t>le </a:t>
            </a:r>
            <a:r>
              <a:rPr lang="fr-FR" sz="3000" b="1" dirty="0">
                <a:latin typeface="Abadi" panose="020B0604020104020204" pitchFamily="34" charset="0"/>
              </a:rPr>
              <a:t>nom</a:t>
            </a:r>
            <a:r>
              <a:rPr lang="fr-FR" sz="3000" dirty="0">
                <a:latin typeface="Abadi" panose="020B0604020104020204" pitchFamily="34" charset="0"/>
              </a:rPr>
              <a:t> est au </a:t>
            </a:r>
            <a:r>
              <a:rPr lang="fr-FR" sz="3000" b="1" dirty="0">
                <a:solidFill>
                  <a:srgbClr val="0000FF"/>
                </a:solidFill>
                <a:latin typeface="Abadi" panose="020B0604020104020204" pitchFamily="34" charset="0"/>
              </a:rPr>
              <a:t>pluriel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         </a:t>
            </a:r>
            <a:r>
              <a:rPr lang="fr-FR" sz="3000" dirty="0">
                <a:latin typeface="Abadi" panose="020B0604020104020204" pitchFamily="34" charset="0"/>
              </a:rPr>
              <a:t>l'</a:t>
            </a:r>
            <a:r>
              <a:rPr lang="fr-FR" sz="3000" b="1" dirty="0">
                <a:latin typeface="Abadi" panose="020B0604020104020204" pitchFamily="34" charset="0"/>
              </a:rPr>
              <a:t>adjectif</a:t>
            </a:r>
            <a:r>
              <a:rPr lang="fr-FR" sz="3000" dirty="0">
                <a:latin typeface="Abadi" panose="020B0604020104020204" pitchFamily="34" charset="0"/>
              </a:rPr>
              <a:t> est au </a:t>
            </a:r>
            <a:r>
              <a:rPr lang="fr-FR" sz="3000" b="1" dirty="0">
                <a:solidFill>
                  <a:srgbClr val="0000FF"/>
                </a:solidFill>
                <a:latin typeface="Abadi" panose="020B0604020104020204" pitchFamily="34" charset="0"/>
              </a:rPr>
              <a:t>pluriel</a:t>
            </a:r>
            <a:br>
              <a:rPr lang="fr-FR" sz="3000" dirty="0">
                <a:latin typeface="Abadi" panose="020B0604020104020204" pitchFamily="34" charset="0"/>
              </a:rPr>
            </a:br>
            <a:r>
              <a:rPr lang="fr-FR" sz="3000" b="1" i="1" dirty="0">
                <a:solidFill>
                  <a:srgbClr val="FF0000"/>
                </a:solidFill>
                <a:latin typeface="Abadi" panose="020B0604020104020204" pitchFamily="34" charset="0"/>
              </a:rPr>
              <a:t>Les</a:t>
            </a:r>
            <a:r>
              <a:rPr lang="fr-FR" sz="3000" i="1" dirty="0">
                <a:latin typeface="Abadi" panose="020B0604020104020204" pitchFamily="34" charset="0"/>
              </a:rPr>
              <a:t> vélo</a:t>
            </a:r>
            <a:r>
              <a:rPr lang="fr-FR" sz="3000" b="1" i="1" u="sng" dirty="0">
                <a:solidFill>
                  <a:srgbClr val="0000FF"/>
                </a:solidFill>
                <a:latin typeface="Abadi" panose="020B0604020104020204" pitchFamily="34" charset="0"/>
              </a:rPr>
              <a:t>s</a:t>
            </a:r>
            <a:r>
              <a:rPr lang="fr-FR" sz="3000" i="1" dirty="0">
                <a:latin typeface="Abadi" panose="020B0604020104020204" pitchFamily="34" charset="0"/>
              </a:rPr>
              <a:t> sont </a:t>
            </a:r>
            <a:r>
              <a:rPr lang="sk-SK" sz="3000" i="1" dirty="0" err="1">
                <a:solidFill>
                  <a:srgbClr val="FF0000"/>
                </a:solidFill>
                <a:latin typeface="Abadi" panose="020B0604020104020204" pitchFamily="34" charset="0"/>
              </a:rPr>
              <a:t>vert</a:t>
            </a:r>
            <a:r>
              <a:rPr lang="sk-SK" sz="3000" b="1" i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s</a:t>
            </a:r>
            <a:r>
              <a:rPr lang="sk-SK" sz="3000" i="1" dirty="0">
                <a:latin typeface="Abadi" panose="020B0604020104020204" pitchFamily="34" charset="0"/>
              </a:rPr>
              <a:t>.</a:t>
            </a:r>
            <a:endParaRPr lang="fr-FR" sz="3000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br>
              <a:rPr lang="sk-SK" sz="3000" dirty="0">
                <a:latin typeface="Abadi" panose="020B0604020104020204" pitchFamily="34" charset="0"/>
              </a:rPr>
            </a:br>
            <a:br>
              <a:rPr lang="sk-SK" sz="3000" dirty="0">
                <a:latin typeface="Abadi" panose="020B0604020104020204" pitchFamily="34" charset="0"/>
              </a:rPr>
            </a:br>
            <a:r>
              <a:rPr lang="sk-SK" sz="3000" dirty="0">
                <a:latin typeface="Abadi" panose="020B0604020104020204" pitchFamily="34" charset="0"/>
              </a:rPr>
              <a:t>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sp>
        <p:nvSpPr>
          <p:cNvPr id="2" name="Šípka: doprava 1">
            <a:extLst>
              <a:ext uri="{FF2B5EF4-FFF2-40B4-BE49-F238E27FC236}">
                <a16:creationId xmlns:a16="http://schemas.microsoft.com/office/drawing/2014/main" id="{942F2B6B-AAC0-0343-C3EB-2978EBC0BD54}"/>
              </a:ext>
            </a:extLst>
          </p:cNvPr>
          <p:cNvSpPr/>
          <p:nvPr/>
        </p:nvSpPr>
        <p:spPr>
          <a:xfrm>
            <a:off x="4833258" y="920385"/>
            <a:ext cx="664028" cy="206829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Šípka: doprava 2">
            <a:extLst>
              <a:ext uri="{FF2B5EF4-FFF2-40B4-BE49-F238E27FC236}">
                <a16:creationId xmlns:a16="http://schemas.microsoft.com/office/drawing/2014/main" id="{57DA8E71-E520-1CA2-0020-FFD3F4BD0A00}"/>
              </a:ext>
            </a:extLst>
          </p:cNvPr>
          <p:cNvSpPr/>
          <p:nvPr/>
        </p:nvSpPr>
        <p:spPr>
          <a:xfrm>
            <a:off x="4637315" y="2383968"/>
            <a:ext cx="664028" cy="206829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379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MASCULIN ET FÉMININ </a:t>
            </a:r>
            <a:b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DES ADJECTIFS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29257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b="1" u="sng" dirty="0" err="1">
                <a:latin typeface="Abadi" panose="020B0604020104020204" pitchFamily="34" charset="0"/>
              </a:rPr>
              <a:t>cas</a:t>
            </a:r>
            <a:r>
              <a:rPr lang="sk-SK" sz="3000" b="1" u="sng" dirty="0">
                <a:latin typeface="Abadi" panose="020B0604020104020204" pitchFamily="34" charset="0"/>
              </a:rPr>
              <a:t> </a:t>
            </a:r>
            <a:r>
              <a:rPr lang="sk-SK" sz="3000" b="1" u="sng" dirty="0" err="1">
                <a:latin typeface="Abadi" panose="020B0604020104020204" pitchFamily="34" charset="0"/>
              </a:rPr>
              <a:t>particuliers</a:t>
            </a:r>
            <a:r>
              <a:rPr lang="sk-SK" sz="3000" b="1" u="sng" dirty="0">
                <a:latin typeface="Abadi" panose="020B0604020104020204" pitchFamily="34" charset="0"/>
              </a:rPr>
              <a:t>: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sk-SK" b="1" kern="100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beau</a:t>
            </a:r>
            <a:r>
              <a:rPr lang="sk-SK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sk-SK" b="1" kern="100" dirty="0" err="1">
                <a:solidFill>
                  <a:srgbClr val="FF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belle</a:t>
            </a:r>
            <a:r>
              <a:rPr lang="sk-SK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	pekný/pekná</a:t>
            </a:r>
            <a:endParaRPr lang="fr-FR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sk-SK" b="1" kern="100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gentil</a:t>
            </a:r>
            <a:r>
              <a:rPr lang="sk-SK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sk-SK" b="1" kern="100" dirty="0" err="1">
                <a:solidFill>
                  <a:srgbClr val="FF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gentille</a:t>
            </a:r>
            <a:r>
              <a:rPr lang="sk-SK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milý/milá</a:t>
            </a:r>
            <a:endParaRPr lang="fr-FR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sk-SK" b="1" kern="100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frais</a:t>
            </a:r>
            <a:r>
              <a:rPr lang="sk-SK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sk-SK" b="1" kern="100" dirty="0" err="1">
                <a:solidFill>
                  <a:srgbClr val="FF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fraîche</a:t>
            </a:r>
            <a:r>
              <a:rPr lang="sk-SK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			chladný, svieži/chladná, </a:t>
            </a:r>
            <a:r>
              <a:rPr lang="sk-SK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sviež</a:t>
            </a:r>
            <a:r>
              <a:rPr lang="sk-SK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                                              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sk-SK" b="1" kern="1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faux</a:t>
            </a:r>
            <a:r>
              <a:rPr lang="sk-SK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sk-SK" b="1" kern="100" dirty="0" err="1">
                <a:solidFill>
                  <a:srgbClr val="FF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fausse</a:t>
            </a:r>
            <a:r>
              <a:rPr lang="sk-SK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	nepravdivý/nepravdivá</a:t>
            </a:r>
            <a:endParaRPr lang="fr-FR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sk-SK" b="1" kern="1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gros</a:t>
            </a:r>
            <a:r>
              <a:rPr lang="sk-SK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sk-SK" b="1" kern="100" dirty="0" err="1">
                <a:solidFill>
                  <a:srgbClr val="FF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grosse</a:t>
            </a:r>
            <a:r>
              <a:rPr lang="sk-SK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	tučný, hrubý/tučná, hrubá</a:t>
            </a:r>
            <a:endParaRPr lang="fr-FR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sk-SK" b="1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blanc</a:t>
            </a:r>
            <a:r>
              <a:rPr lang="sk-SK" b="1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sk-SK" b="1" dirty="0" err="1">
                <a:solidFill>
                  <a:srgbClr val="FF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blanche</a:t>
            </a:r>
            <a:r>
              <a:rPr lang="sk-SK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biely/biela</a:t>
            </a:r>
            <a:endParaRPr lang="fr-FR" sz="4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38796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767"/>
            <a:ext cx="10515600" cy="541919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nouveau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nouvelle</a:t>
            </a:r>
            <a:r>
              <a:rPr lang="sk-SK" sz="3000" dirty="0">
                <a:latin typeface="Abadi" panose="020B0604020104020204" pitchFamily="34" charset="0"/>
              </a:rPr>
              <a:t>			nový/nová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vieux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vieille</a:t>
            </a:r>
            <a:r>
              <a:rPr lang="sk-SK" sz="3000" dirty="0">
                <a:latin typeface="Abadi" panose="020B0604020104020204" pitchFamily="34" charset="0"/>
              </a:rPr>
              <a:t>				starý/stará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sec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s</a:t>
            </a:r>
            <a:r>
              <a:rPr lang="sk-SK" sz="3200" b="1" dirty="0" err="1">
                <a:solidFill>
                  <a:srgbClr val="FF0000"/>
                </a:solidFill>
                <a:latin typeface="Abadi" panose="020B0604020104020204" pitchFamily="34" charset="0"/>
              </a:rPr>
              <a:t>è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che</a:t>
            </a:r>
            <a:r>
              <a:rPr lang="sk-SK" sz="3000" dirty="0">
                <a:latin typeface="Abadi" panose="020B0604020104020204" pitchFamily="34" charset="0"/>
              </a:rPr>
              <a:t>					suchý/suchá</a:t>
            </a:r>
          </a:p>
          <a:p>
            <a:pPr marL="0" indent="0">
              <a:lnSpc>
                <a:spcPct val="100000"/>
              </a:lnSpc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doux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douce</a:t>
            </a:r>
            <a:r>
              <a:rPr lang="sk-SK" sz="3000" dirty="0">
                <a:latin typeface="Abadi" panose="020B0604020104020204" pitchFamily="34" charset="0"/>
              </a:rPr>
              <a:t>				sladký, jemný/sladká, jemná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bas/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basse</a:t>
            </a:r>
            <a:r>
              <a:rPr lang="sk-SK" sz="3000" dirty="0">
                <a:latin typeface="Abadi" panose="020B0604020104020204" pitchFamily="34" charset="0"/>
              </a:rPr>
              <a:t>					dolný, spodný/dolná, spodná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grec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grecque</a:t>
            </a:r>
            <a:r>
              <a:rPr lang="sk-SK" sz="3000" dirty="0">
                <a:latin typeface="Abadi" panose="020B0604020104020204" pitchFamily="34" charset="0"/>
              </a:rPr>
              <a:t>				grécky/grécka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52671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9086"/>
            <a:ext cx="10515600" cy="5327877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roux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rousse</a:t>
            </a:r>
            <a:r>
              <a:rPr lang="sk-SK" sz="3000" dirty="0">
                <a:latin typeface="Abadi" panose="020B0604020104020204" pitchFamily="34" charset="0"/>
              </a:rPr>
              <a:t>			ryšavý, hrdzavý/ryšavá, hrdzavá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fou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folle</a:t>
            </a:r>
            <a:r>
              <a:rPr lang="sk-SK" sz="3000" dirty="0">
                <a:latin typeface="Abadi" panose="020B0604020104020204" pitchFamily="34" charset="0"/>
              </a:rPr>
              <a:t>				bláznivý/bláznivá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public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publique</a:t>
            </a:r>
            <a:r>
              <a:rPr lang="sk-SK" sz="3000" dirty="0">
                <a:latin typeface="Abadi" panose="020B0604020104020204" pitchFamily="34" charset="0"/>
              </a:rPr>
              <a:t>			verejný, štátny/verejná, štátna</a:t>
            </a:r>
          </a:p>
          <a:p>
            <a:pPr marL="0" indent="0">
              <a:lnSpc>
                <a:spcPct val="150000"/>
              </a:lnSpc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jaloux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jalouse</a:t>
            </a:r>
            <a:r>
              <a:rPr lang="sk-SK" sz="3000" dirty="0">
                <a:latin typeface="Abadi" panose="020B0604020104020204" pitchFamily="34" charset="0"/>
              </a:rPr>
              <a:t>			žiarlivý/žiarlivá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long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longue</a:t>
            </a:r>
            <a:r>
              <a:rPr lang="sk-SK" sz="3000" dirty="0">
                <a:latin typeface="Abadi" panose="020B0604020104020204" pitchFamily="34" charset="0"/>
              </a:rPr>
              <a:t>			dlhý/dlhá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47448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FAMILLE (f)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457" y="1825625"/>
            <a:ext cx="11647714" cy="4351338"/>
          </a:xfrm>
        </p:spPr>
        <p:txBody>
          <a:bodyPr>
            <a:noAutofit/>
          </a:bodyPr>
          <a:lstStyle/>
          <a:p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père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 (m) – papa</a:t>
            </a:r>
            <a:r>
              <a:rPr lang="sk-SK" dirty="0">
                <a:latin typeface="Abadi" panose="020B0604020104020204" pitchFamily="34" charset="0"/>
              </a:rPr>
              <a:t>		otec, </a:t>
            </a:r>
            <a:r>
              <a:rPr lang="sk-SK" dirty="0" err="1">
                <a:latin typeface="Abadi" panose="020B0604020104020204" pitchFamily="34" charset="0"/>
              </a:rPr>
              <a:t>táta</a:t>
            </a:r>
            <a:r>
              <a:rPr lang="sk-SK" dirty="0">
                <a:latin typeface="Abadi" panose="020B0604020104020204" pitchFamily="34" charset="0"/>
              </a:rPr>
              <a:t>	 </a:t>
            </a:r>
            <a:r>
              <a:rPr lang="sk-SK" b="1" dirty="0" err="1">
                <a:solidFill>
                  <a:srgbClr val="FF0000"/>
                </a:solidFill>
                <a:latin typeface="Abadi" panose="020B0604020104020204" pitchFamily="34" charset="0"/>
              </a:rPr>
              <a:t>mère</a:t>
            </a:r>
            <a:r>
              <a:rPr lang="sk-SK" b="1" dirty="0">
                <a:solidFill>
                  <a:srgbClr val="FF0000"/>
                </a:solidFill>
                <a:latin typeface="Abadi" panose="020B0604020104020204" pitchFamily="34" charset="0"/>
              </a:rPr>
              <a:t> (f) – </a:t>
            </a:r>
            <a:r>
              <a:rPr lang="sk-SK" b="1" dirty="0" err="1">
                <a:solidFill>
                  <a:srgbClr val="FF0000"/>
                </a:solidFill>
                <a:latin typeface="Abadi" panose="020B0604020104020204" pitchFamily="34" charset="0"/>
              </a:rPr>
              <a:t>maman</a:t>
            </a:r>
            <a:r>
              <a:rPr lang="sk-SK" b="1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  <a:r>
              <a:rPr lang="sk-SK" dirty="0">
                <a:latin typeface="Abadi" panose="020B0604020104020204" pitchFamily="34" charset="0"/>
              </a:rPr>
              <a:t>	</a:t>
            </a:r>
            <a:r>
              <a:rPr lang="sk-SK" sz="2700" dirty="0">
                <a:latin typeface="Abadi" panose="020B0604020104020204" pitchFamily="34" charset="0"/>
              </a:rPr>
              <a:t>matka, </a:t>
            </a:r>
            <a:r>
              <a:rPr lang="sk-SK" sz="2700" dirty="0" err="1">
                <a:latin typeface="Abadi" panose="020B0604020104020204" pitchFamily="34" charset="0"/>
              </a:rPr>
              <a:t>máma</a:t>
            </a:r>
            <a:endParaRPr lang="sk-SK" sz="2700" dirty="0">
              <a:latin typeface="Abadi" panose="020B0604020104020204" pitchFamily="34" charset="0"/>
            </a:endParaRPr>
          </a:p>
          <a:p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fils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 (m)</a:t>
            </a:r>
            <a:r>
              <a:rPr lang="sk-SK" dirty="0">
                <a:latin typeface="Abadi" panose="020B0604020104020204" pitchFamily="34" charset="0"/>
              </a:rPr>
              <a:t>			syn		 </a:t>
            </a:r>
            <a:r>
              <a:rPr lang="sk-SK" b="1" dirty="0" err="1">
                <a:solidFill>
                  <a:srgbClr val="FF0000"/>
                </a:solidFill>
                <a:latin typeface="Abadi" panose="020B0604020104020204" pitchFamily="34" charset="0"/>
              </a:rPr>
              <a:t>fille</a:t>
            </a:r>
            <a:r>
              <a:rPr lang="sk-SK" b="1" dirty="0">
                <a:solidFill>
                  <a:srgbClr val="FF0000"/>
                </a:solidFill>
                <a:latin typeface="Abadi" panose="020B0604020104020204" pitchFamily="34" charset="0"/>
              </a:rPr>
              <a:t> (f)</a:t>
            </a:r>
            <a:r>
              <a:rPr lang="sk-SK" dirty="0">
                <a:latin typeface="Abadi" panose="020B0604020104020204" pitchFamily="34" charset="0"/>
              </a:rPr>
              <a:t>			</a:t>
            </a:r>
            <a:r>
              <a:rPr lang="sk-SK" dirty="0" err="1">
                <a:latin typeface="Abadi" panose="020B0604020104020204" pitchFamily="34" charset="0"/>
              </a:rPr>
              <a:t>dcera</a:t>
            </a:r>
            <a:endParaRPr lang="sk-SK" dirty="0">
              <a:latin typeface="Abadi" panose="020B0604020104020204" pitchFamily="34" charset="0"/>
            </a:endParaRPr>
          </a:p>
          <a:p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frère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 (m)</a:t>
            </a:r>
            <a:r>
              <a:rPr lang="sk-SK" dirty="0">
                <a:latin typeface="Abadi" panose="020B0604020104020204" pitchFamily="34" charset="0"/>
              </a:rPr>
              <a:t>			</a:t>
            </a:r>
            <a:r>
              <a:rPr lang="sk-SK" dirty="0" err="1">
                <a:latin typeface="Abadi" panose="020B0604020104020204" pitchFamily="34" charset="0"/>
              </a:rPr>
              <a:t>bratr</a:t>
            </a:r>
            <a:r>
              <a:rPr lang="sk-SK" dirty="0">
                <a:latin typeface="Abadi" panose="020B0604020104020204" pitchFamily="34" charset="0"/>
              </a:rPr>
              <a:t>		 </a:t>
            </a:r>
            <a:r>
              <a:rPr lang="sk-SK" b="1" dirty="0" err="1">
                <a:solidFill>
                  <a:srgbClr val="FF0000"/>
                </a:solidFill>
                <a:latin typeface="Abadi" panose="020B0604020104020204" pitchFamily="34" charset="0"/>
              </a:rPr>
              <a:t>sœur</a:t>
            </a:r>
            <a:r>
              <a:rPr lang="sk-SK" b="1" dirty="0">
                <a:solidFill>
                  <a:srgbClr val="FF0000"/>
                </a:solidFill>
                <a:latin typeface="Abadi" panose="020B0604020104020204" pitchFamily="34" charset="0"/>
              </a:rPr>
              <a:t> (f)</a:t>
            </a:r>
            <a:r>
              <a:rPr lang="sk-SK" dirty="0">
                <a:latin typeface="Abadi" panose="020B0604020104020204" pitchFamily="34" charset="0"/>
              </a:rPr>
              <a:t>			sestra</a:t>
            </a:r>
          </a:p>
          <a:p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oncle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 (m) – </a:t>
            </a:r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tonton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dirty="0">
                <a:latin typeface="Abadi" panose="020B0604020104020204" pitchFamily="34" charset="0"/>
              </a:rPr>
              <a:t>	</a:t>
            </a:r>
            <a:r>
              <a:rPr lang="sk-SK" sz="2400" dirty="0">
                <a:latin typeface="Abadi" panose="020B0604020104020204" pitchFamily="34" charset="0"/>
              </a:rPr>
              <a:t>strýc, </a:t>
            </a:r>
            <a:r>
              <a:rPr lang="sk-SK" sz="2400" dirty="0" err="1">
                <a:latin typeface="Abadi" panose="020B0604020104020204" pitchFamily="34" charset="0"/>
              </a:rPr>
              <a:t>strejda</a:t>
            </a:r>
            <a:r>
              <a:rPr lang="sk-SK" dirty="0">
                <a:latin typeface="Abadi" panose="020B0604020104020204" pitchFamily="34" charset="0"/>
              </a:rPr>
              <a:t>	 </a:t>
            </a:r>
            <a:r>
              <a:rPr lang="sk-SK" b="1" dirty="0" err="1">
                <a:solidFill>
                  <a:srgbClr val="FF0000"/>
                </a:solidFill>
                <a:latin typeface="Abadi" panose="020B0604020104020204" pitchFamily="34" charset="0"/>
              </a:rPr>
              <a:t>tante</a:t>
            </a:r>
            <a:r>
              <a:rPr lang="sk-SK" b="1" dirty="0">
                <a:solidFill>
                  <a:srgbClr val="FF0000"/>
                </a:solidFill>
                <a:latin typeface="Abadi" panose="020B0604020104020204" pitchFamily="34" charset="0"/>
              </a:rPr>
              <a:t> (f)</a:t>
            </a:r>
            <a:r>
              <a:rPr lang="sk-SK" dirty="0">
                <a:latin typeface="Abadi" panose="020B0604020104020204" pitchFamily="34" charset="0"/>
              </a:rPr>
              <a:t>			teta</a:t>
            </a:r>
          </a:p>
          <a:p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cousin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 (m)</a:t>
            </a:r>
            <a:r>
              <a:rPr lang="sk-SK" dirty="0">
                <a:latin typeface="Abadi" panose="020B0604020104020204" pitchFamily="34" charset="0"/>
              </a:rPr>
              <a:t>			bratranec	 </a:t>
            </a:r>
            <a:r>
              <a:rPr lang="sk-SK" b="1" dirty="0" err="1">
                <a:solidFill>
                  <a:srgbClr val="FF0000"/>
                </a:solidFill>
                <a:latin typeface="Abadi" panose="020B0604020104020204" pitchFamily="34" charset="0"/>
              </a:rPr>
              <a:t>cousine</a:t>
            </a:r>
            <a:r>
              <a:rPr lang="sk-SK" b="1" dirty="0">
                <a:solidFill>
                  <a:srgbClr val="FF0000"/>
                </a:solidFill>
                <a:latin typeface="Abadi" panose="020B0604020104020204" pitchFamily="34" charset="0"/>
              </a:rPr>
              <a:t> (f)</a:t>
            </a:r>
            <a:r>
              <a:rPr lang="sk-SK" dirty="0">
                <a:latin typeface="Abadi" panose="020B0604020104020204" pitchFamily="34" charset="0"/>
              </a:rPr>
              <a:t>			</a:t>
            </a:r>
            <a:r>
              <a:rPr lang="sk-SK" dirty="0" err="1">
                <a:latin typeface="Abadi" panose="020B0604020104020204" pitchFamily="34" charset="0"/>
              </a:rPr>
              <a:t>sestřenice</a:t>
            </a:r>
            <a:endParaRPr lang="sk-SK" dirty="0">
              <a:latin typeface="Abadi" panose="020B0604020104020204" pitchFamily="34" charset="0"/>
            </a:endParaRPr>
          </a:p>
          <a:p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grand-</a:t>
            </a:r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père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 (m) – </a:t>
            </a:r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papi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	</a:t>
            </a:r>
            <a:r>
              <a:rPr lang="sk-SK" dirty="0" err="1">
                <a:latin typeface="Abadi" panose="020B0604020104020204" pitchFamily="34" charset="0"/>
              </a:rPr>
              <a:t>dědeček</a:t>
            </a:r>
            <a:r>
              <a:rPr lang="sk-SK" dirty="0">
                <a:latin typeface="Abadi" panose="020B0604020104020204" pitchFamily="34" charset="0"/>
              </a:rPr>
              <a:t>	 </a:t>
            </a:r>
            <a:r>
              <a:rPr lang="sk-SK" sz="2700" b="1" dirty="0">
                <a:solidFill>
                  <a:srgbClr val="FF0000"/>
                </a:solidFill>
                <a:latin typeface="Abadi" panose="020B0604020104020204" pitchFamily="34" charset="0"/>
              </a:rPr>
              <a:t>grand-</a:t>
            </a:r>
            <a:r>
              <a:rPr lang="sk-SK" sz="2700" b="1" dirty="0" err="1">
                <a:solidFill>
                  <a:srgbClr val="FF0000"/>
                </a:solidFill>
                <a:latin typeface="Abadi" panose="020B0604020104020204" pitchFamily="34" charset="0"/>
              </a:rPr>
              <a:t>mère</a:t>
            </a:r>
            <a:r>
              <a:rPr lang="sk-SK" sz="2700" b="1" dirty="0">
                <a:solidFill>
                  <a:srgbClr val="FF0000"/>
                </a:solidFill>
                <a:latin typeface="Abadi" panose="020B0604020104020204" pitchFamily="34" charset="0"/>
              </a:rPr>
              <a:t> (f) – </a:t>
            </a:r>
            <a:r>
              <a:rPr lang="sk-SK" sz="2700" b="1" dirty="0" err="1">
                <a:solidFill>
                  <a:srgbClr val="FF0000"/>
                </a:solidFill>
                <a:latin typeface="Abadi" panose="020B0604020104020204" pitchFamily="34" charset="0"/>
              </a:rPr>
              <a:t>mamie</a:t>
            </a:r>
            <a:r>
              <a:rPr lang="sk-SK" dirty="0">
                <a:latin typeface="Abadi" panose="020B0604020104020204" pitchFamily="34" charset="0"/>
              </a:rPr>
              <a:t>	babička</a:t>
            </a:r>
          </a:p>
          <a:p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petit-</a:t>
            </a:r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fils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 (m)</a:t>
            </a:r>
            <a:r>
              <a:rPr lang="fr-FR" dirty="0">
                <a:latin typeface="Abadi" panose="020B0604020104020204" pitchFamily="34" charset="0"/>
              </a:rPr>
              <a:t>	</a:t>
            </a:r>
            <a:r>
              <a:rPr lang="sk-SK" dirty="0">
                <a:latin typeface="Abadi" panose="020B0604020104020204" pitchFamily="34" charset="0"/>
              </a:rPr>
              <a:t>	vnuk		 </a:t>
            </a:r>
            <a:r>
              <a:rPr lang="sk-SK" b="1" dirty="0">
                <a:solidFill>
                  <a:srgbClr val="FF0000"/>
                </a:solidFill>
                <a:latin typeface="Abadi" panose="020B0604020104020204" pitchFamily="34" charset="0"/>
              </a:rPr>
              <a:t>petite-</a:t>
            </a:r>
            <a:r>
              <a:rPr lang="sk-SK" b="1" dirty="0" err="1">
                <a:solidFill>
                  <a:srgbClr val="FF0000"/>
                </a:solidFill>
                <a:latin typeface="Abadi" panose="020B0604020104020204" pitchFamily="34" charset="0"/>
              </a:rPr>
              <a:t>fille</a:t>
            </a:r>
            <a:r>
              <a:rPr lang="sk-SK" b="1" dirty="0">
                <a:solidFill>
                  <a:srgbClr val="FF0000"/>
                </a:solidFill>
                <a:latin typeface="Abadi" panose="020B0604020104020204" pitchFamily="34" charset="0"/>
              </a:rPr>
              <a:t> (f)</a:t>
            </a:r>
            <a:r>
              <a:rPr lang="sk-SK" dirty="0">
                <a:latin typeface="Abadi" panose="020B0604020104020204" pitchFamily="34" charset="0"/>
              </a:rPr>
              <a:t>		vnučka</a:t>
            </a:r>
          </a:p>
          <a:p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mari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 (m)</a:t>
            </a:r>
            <a:r>
              <a:rPr lang="fr-FR" dirty="0">
                <a:latin typeface="Abadi" panose="020B0604020104020204" pitchFamily="34" charset="0"/>
              </a:rPr>
              <a:t>	</a:t>
            </a:r>
            <a:r>
              <a:rPr lang="sk-SK" dirty="0">
                <a:latin typeface="Abadi" panose="020B0604020104020204" pitchFamily="34" charset="0"/>
              </a:rPr>
              <a:t>		manžel	 </a:t>
            </a:r>
            <a:r>
              <a:rPr lang="sk-SK" b="1" dirty="0" err="1">
                <a:solidFill>
                  <a:srgbClr val="FF0000"/>
                </a:solidFill>
                <a:latin typeface="Abadi" panose="020B0604020104020204" pitchFamily="34" charset="0"/>
              </a:rPr>
              <a:t>femme</a:t>
            </a:r>
            <a:r>
              <a:rPr lang="sk-SK" b="1" dirty="0">
                <a:solidFill>
                  <a:srgbClr val="FF0000"/>
                </a:solidFill>
                <a:latin typeface="Abadi" panose="020B0604020104020204" pitchFamily="34" charset="0"/>
              </a:rPr>
              <a:t> (f)</a:t>
            </a:r>
            <a:r>
              <a:rPr lang="sk-SK" dirty="0">
                <a:latin typeface="Abadi" panose="020B0604020104020204" pitchFamily="34" charset="0"/>
              </a:rPr>
              <a:t>			manželka</a:t>
            </a:r>
            <a:endParaRPr lang="fr-FR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fr-FR" sz="3000" dirty="0">
                <a:latin typeface="Abadi" panose="020B0604020104020204" pitchFamily="34" charset="0"/>
              </a:rPr>
              <a:t>					                                               		</a:t>
            </a: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cxnSp>
        <p:nvCxnSpPr>
          <p:cNvPr id="9" name="Rovná spojnica 8">
            <a:extLst>
              <a:ext uri="{FF2B5EF4-FFF2-40B4-BE49-F238E27FC236}">
                <a16:creationId xmlns:a16="http://schemas.microsoft.com/office/drawing/2014/main" id="{FFF277F5-440E-A2DC-BBE1-2471DA58E945}"/>
              </a:ext>
            </a:extLst>
          </p:cNvPr>
          <p:cNvCxnSpPr/>
          <p:nvPr/>
        </p:nvCxnSpPr>
        <p:spPr>
          <a:xfrm>
            <a:off x="5823857" y="1289667"/>
            <a:ext cx="0" cy="52032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12859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949</Words>
  <Application>Microsoft Office PowerPoint</Application>
  <PresentationFormat>Širokouhlá</PresentationFormat>
  <Paragraphs>99</Paragraphs>
  <Slides>12</Slides>
  <Notes>11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9" baseType="lpstr">
      <vt:lpstr>Abadi</vt:lpstr>
      <vt:lpstr>Amasis MT Pro Black</vt:lpstr>
      <vt:lpstr>Arial</vt:lpstr>
      <vt:lpstr>Arial Black</vt:lpstr>
      <vt:lpstr>Calibri</vt:lpstr>
      <vt:lpstr>Calibri Light</vt:lpstr>
      <vt:lpstr>Motív Office</vt:lpstr>
      <vt:lpstr>Prezentácia programu PowerPoint</vt:lpstr>
      <vt:lpstr>PLACE DES ADJECTIFS QUALIFICATIFS</vt:lpstr>
      <vt:lpstr>Prezentácia programu PowerPoint</vt:lpstr>
      <vt:lpstr>LE GENRE ET LE NOMBRE  DE L‘ADJECTIF</vt:lpstr>
      <vt:lpstr>Prezentácia programu PowerPoint</vt:lpstr>
      <vt:lpstr>MASCULIN ET FÉMININ  DES ADJECTIFS</vt:lpstr>
      <vt:lpstr>Prezentácia programu PowerPoint</vt:lpstr>
      <vt:lpstr>Prezentácia programu PowerPoint</vt:lpstr>
      <vt:lpstr>FAMILLE (f)</vt:lpstr>
      <vt:lpstr>Prezentácia programu PowerPoint</vt:lpstr>
      <vt:lpstr>Vocabulaire d´Halloween</vt:lpstr>
      <vt:lpstr>Exercices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Michal Varchol</dc:creator>
  <cp:lastModifiedBy>Michal Varchol</cp:lastModifiedBy>
  <cp:revision>11</cp:revision>
  <dcterms:created xsi:type="dcterms:W3CDTF">2023-10-13T10:13:36Z</dcterms:created>
  <dcterms:modified xsi:type="dcterms:W3CDTF">2023-10-26T22:12:23Z</dcterms:modified>
</cp:coreProperties>
</file>