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46" r:id="rId3"/>
    <p:sldId id="355" r:id="rId4"/>
    <p:sldId id="354" r:id="rId5"/>
    <p:sldId id="351" r:id="rId6"/>
    <p:sldId id="352" r:id="rId7"/>
    <p:sldId id="348" r:id="rId8"/>
    <p:sldId id="356" r:id="rId9"/>
    <p:sldId id="357" r:id="rId10"/>
    <p:sldId id="358" r:id="rId11"/>
    <p:sldId id="349" r:id="rId12"/>
    <p:sldId id="359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BDEFCF-3E25-41AE-847B-8E589D3DE963}" v="34" dt="2023-10-30T19:23:45.7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redný štý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3FBDEFCF-3E25-41AE-847B-8E589D3DE963}"/>
    <pc:docChg chg="undo redo custSel addSld delSld modSld">
      <pc:chgData name="Michal Varchol" userId="17b5eb1e964ec638" providerId="LiveId" clId="{3FBDEFCF-3E25-41AE-847B-8E589D3DE963}" dt="2023-11-01T21:13:42.783" v="3016" actId="20577"/>
      <pc:docMkLst>
        <pc:docMk/>
      </pc:docMkLst>
      <pc:sldChg chg="modSp add mod">
        <pc:chgData name="Michal Varchol" userId="17b5eb1e964ec638" providerId="LiveId" clId="{3FBDEFCF-3E25-41AE-847B-8E589D3DE963}" dt="2023-10-27T10:20:04.290" v="10" actId="20577"/>
        <pc:sldMkLst>
          <pc:docMk/>
          <pc:sldMk cId="3612274300" sldId="256"/>
        </pc:sldMkLst>
        <pc:spChg chg="mod">
          <ac:chgData name="Michal Varchol" userId="17b5eb1e964ec638" providerId="LiveId" clId="{3FBDEFCF-3E25-41AE-847B-8E589D3DE963}" dt="2023-10-27T10:20:04.290" v="10" actId="20577"/>
          <ac:spMkLst>
            <pc:docMk/>
            <pc:sldMk cId="3612274300" sldId="256"/>
            <ac:spMk id="3" creationId="{82778172-7716-6592-29E7-0D11D0703AA5}"/>
          </ac:spMkLst>
        </pc:spChg>
      </pc:sldChg>
      <pc:sldChg chg="del">
        <pc:chgData name="Michal Varchol" userId="17b5eb1e964ec638" providerId="LiveId" clId="{3FBDEFCF-3E25-41AE-847B-8E589D3DE963}" dt="2023-10-26T20:23:18.965" v="6" actId="47"/>
        <pc:sldMkLst>
          <pc:docMk/>
          <pc:sldMk cId="3812013033" sldId="256"/>
        </pc:sldMkLst>
      </pc:sldChg>
      <pc:sldChg chg="add del">
        <pc:chgData name="Michal Varchol" userId="17b5eb1e964ec638" providerId="LiveId" clId="{3FBDEFCF-3E25-41AE-847B-8E589D3DE963}" dt="2023-10-27T10:19:58.718" v="8" actId="47"/>
        <pc:sldMkLst>
          <pc:docMk/>
          <pc:sldMk cId="501112200" sldId="345"/>
        </pc:sldMkLst>
      </pc:sldChg>
      <pc:sldChg chg="addSp delSp modSp add mod">
        <pc:chgData name="Michal Varchol" userId="17b5eb1e964ec638" providerId="LiveId" clId="{3FBDEFCF-3E25-41AE-847B-8E589D3DE963}" dt="2023-10-28T22:28:52.207" v="978"/>
        <pc:sldMkLst>
          <pc:docMk/>
          <pc:sldMk cId="4127070490" sldId="346"/>
        </pc:sldMkLst>
        <pc:spChg chg="del mod">
          <ac:chgData name="Michal Varchol" userId="17b5eb1e964ec638" providerId="LiveId" clId="{3FBDEFCF-3E25-41AE-847B-8E589D3DE963}" dt="2023-10-27T17:09:15.264" v="350" actId="478"/>
          <ac:spMkLst>
            <pc:docMk/>
            <pc:sldMk cId="4127070490" sldId="346"/>
            <ac:spMk id="3" creationId="{43F9DB43-6F04-D0D7-60B8-795413C05DD4}"/>
          </ac:spMkLst>
        </pc:spChg>
        <pc:spChg chg="mod">
          <ac:chgData name="Michal Varchol" userId="17b5eb1e964ec638" providerId="LiveId" clId="{3FBDEFCF-3E25-41AE-847B-8E589D3DE963}" dt="2023-10-27T17:09:19.343" v="351" actId="14100"/>
          <ac:spMkLst>
            <pc:docMk/>
            <pc:sldMk cId="4127070490" sldId="346"/>
            <ac:spMk id="4" creationId="{21965258-6846-1C71-40CD-B3203C995D68}"/>
          </ac:spMkLst>
        </pc:spChg>
        <pc:graphicFrameChg chg="add mod modGraphic">
          <ac:chgData name="Michal Varchol" userId="17b5eb1e964ec638" providerId="LiveId" clId="{3FBDEFCF-3E25-41AE-847B-8E589D3DE963}" dt="2023-10-28T22:28:52.207" v="978"/>
          <ac:graphicFrameMkLst>
            <pc:docMk/>
            <pc:sldMk cId="4127070490" sldId="346"/>
            <ac:graphicFrameMk id="2" creationId="{46A13262-4A09-F6D3-20FF-41709FDD8787}"/>
          </ac:graphicFrameMkLst>
        </pc:graphicFrameChg>
      </pc:sldChg>
      <pc:sldChg chg="add del">
        <pc:chgData name="Michal Varchol" userId="17b5eb1e964ec638" providerId="LiveId" clId="{3FBDEFCF-3E25-41AE-847B-8E589D3DE963}" dt="2023-10-30T19:08:03.186" v="2876" actId="47"/>
        <pc:sldMkLst>
          <pc:docMk/>
          <pc:sldMk cId="3631733161" sldId="347"/>
        </pc:sldMkLst>
      </pc:sldChg>
      <pc:sldChg chg="addSp delSp modSp add mod">
        <pc:chgData name="Michal Varchol" userId="17b5eb1e964ec638" providerId="LiveId" clId="{3FBDEFCF-3E25-41AE-847B-8E589D3DE963}" dt="2023-10-30T16:50:36.105" v="2021" actId="113"/>
        <pc:sldMkLst>
          <pc:docMk/>
          <pc:sldMk cId="1919446085" sldId="348"/>
        </pc:sldMkLst>
        <pc:spChg chg="mod">
          <ac:chgData name="Michal Varchol" userId="17b5eb1e964ec638" providerId="LiveId" clId="{3FBDEFCF-3E25-41AE-847B-8E589D3DE963}" dt="2023-10-27T11:16:10.037" v="37" actId="20577"/>
          <ac:spMkLst>
            <pc:docMk/>
            <pc:sldMk cId="1919446085" sldId="348"/>
            <ac:spMk id="3" creationId="{43F9DB43-6F04-D0D7-60B8-795413C05DD4}"/>
          </ac:spMkLst>
        </pc:spChg>
        <pc:spChg chg="mod">
          <ac:chgData name="Michal Varchol" userId="17b5eb1e964ec638" providerId="LiveId" clId="{3FBDEFCF-3E25-41AE-847B-8E589D3DE963}" dt="2023-10-30T16:50:36.105" v="2021" actId="113"/>
          <ac:spMkLst>
            <pc:docMk/>
            <pc:sldMk cId="1919446085" sldId="348"/>
            <ac:spMk id="4" creationId="{21965258-6846-1C71-40CD-B3203C995D68}"/>
          </ac:spMkLst>
        </pc:spChg>
        <pc:graphicFrameChg chg="add del mod modGraphic">
          <ac:chgData name="Michal Varchol" userId="17b5eb1e964ec638" providerId="LiveId" clId="{3FBDEFCF-3E25-41AE-847B-8E589D3DE963}" dt="2023-10-30T13:23:44.656" v="1640" actId="478"/>
          <ac:graphicFrameMkLst>
            <pc:docMk/>
            <pc:sldMk cId="1919446085" sldId="348"/>
            <ac:graphicFrameMk id="2" creationId="{AD4BE033-D0C2-430F-8C17-EE4DD620F42A}"/>
          </ac:graphicFrameMkLst>
        </pc:graphicFrameChg>
        <pc:graphicFrameChg chg="add del mod">
          <ac:chgData name="Michal Varchol" userId="17b5eb1e964ec638" providerId="LiveId" clId="{3FBDEFCF-3E25-41AE-847B-8E589D3DE963}" dt="2023-10-30T13:25:44.461" v="1642"/>
          <ac:graphicFrameMkLst>
            <pc:docMk/>
            <pc:sldMk cId="1919446085" sldId="348"/>
            <ac:graphicFrameMk id="5" creationId="{B26B207F-FD97-AF20-6156-75DC6923BEAC}"/>
          </ac:graphicFrameMkLst>
        </pc:graphicFrameChg>
        <pc:picChg chg="add mod">
          <ac:chgData name="Michal Varchol" userId="17b5eb1e964ec638" providerId="LiveId" clId="{3FBDEFCF-3E25-41AE-847B-8E589D3DE963}" dt="2023-10-30T13:27:54.831" v="1648" actId="1076"/>
          <ac:picMkLst>
            <pc:docMk/>
            <pc:sldMk cId="1919446085" sldId="348"/>
            <ac:picMk id="6" creationId="{A25EE455-8EAB-3F9A-3980-C48EB3D61CF1}"/>
          </ac:picMkLst>
        </pc:picChg>
      </pc:sldChg>
      <pc:sldChg chg="addSp delSp modSp add mod">
        <pc:chgData name="Michal Varchol" userId="17b5eb1e964ec638" providerId="LiveId" clId="{3FBDEFCF-3E25-41AE-847B-8E589D3DE963}" dt="2023-10-27T11:29:17.873" v="104" actId="1076"/>
        <pc:sldMkLst>
          <pc:docMk/>
          <pc:sldMk cId="3528431718" sldId="349"/>
        </pc:sldMkLst>
        <pc:spChg chg="mod">
          <ac:chgData name="Michal Varchol" userId="17b5eb1e964ec638" providerId="LiveId" clId="{3FBDEFCF-3E25-41AE-847B-8E589D3DE963}" dt="2023-10-27T11:28:40.080" v="92" actId="20577"/>
          <ac:spMkLst>
            <pc:docMk/>
            <pc:sldMk cId="3528431718" sldId="349"/>
            <ac:spMk id="3" creationId="{43F9DB43-6F04-D0D7-60B8-795413C05DD4}"/>
          </ac:spMkLst>
        </pc:spChg>
        <pc:spChg chg="del mod">
          <ac:chgData name="Michal Varchol" userId="17b5eb1e964ec638" providerId="LiveId" clId="{3FBDEFCF-3E25-41AE-847B-8E589D3DE963}" dt="2023-10-27T11:28:46.999" v="97" actId="478"/>
          <ac:spMkLst>
            <pc:docMk/>
            <pc:sldMk cId="3528431718" sldId="349"/>
            <ac:spMk id="4" creationId="{21965258-6846-1C71-40CD-B3203C995D68}"/>
          </ac:spMkLst>
        </pc:spChg>
        <pc:spChg chg="add del mod">
          <ac:chgData name="Michal Varchol" userId="17b5eb1e964ec638" providerId="LiveId" clId="{3FBDEFCF-3E25-41AE-847B-8E589D3DE963}" dt="2023-10-27T11:28:51.591" v="98" actId="478"/>
          <ac:spMkLst>
            <pc:docMk/>
            <pc:sldMk cId="3528431718" sldId="349"/>
            <ac:spMk id="5" creationId="{C66D047D-9F67-C43F-8B27-B7D1A4CCFA4B}"/>
          </ac:spMkLst>
        </pc:spChg>
        <pc:picChg chg="add mod">
          <ac:chgData name="Michal Varchol" userId="17b5eb1e964ec638" providerId="LiveId" clId="{3FBDEFCF-3E25-41AE-847B-8E589D3DE963}" dt="2023-10-27T11:29:17.873" v="104" actId="1076"/>
          <ac:picMkLst>
            <pc:docMk/>
            <pc:sldMk cId="3528431718" sldId="349"/>
            <ac:picMk id="6" creationId="{62834696-7CDC-6DA0-F2F6-A31633FE20DA}"/>
          </ac:picMkLst>
        </pc:picChg>
      </pc:sldChg>
      <pc:sldChg chg="addSp delSp modSp add del mod">
        <pc:chgData name="Michal Varchol" userId="17b5eb1e964ec638" providerId="LiveId" clId="{3FBDEFCF-3E25-41AE-847B-8E589D3DE963}" dt="2023-10-30T19:23:49.534" v="2878" actId="47"/>
        <pc:sldMkLst>
          <pc:docMk/>
          <pc:sldMk cId="969419456" sldId="350"/>
        </pc:sldMkLst>
        <pc:spChg chg="del">
          <ac:chgData name="Michal Varchol" userId="17b5eb1e964ec638" providerId="LiveId" clId="{3FBDEFCF-3E25-41AE-847B-8E589D3DE963}" dt="2023-10-27T11:22:43.500" v="59" actId="478"/>
          <ac:spMkLst>
            <pc:docMk/>
            <pc:sldMk cId="969419456" sldId="350"/>
            <ac:spMk id="3" creationId="{43F9DB43-6F04-D0D7-60B8-795413C05DD4}"/>
          </ac:spMkLst>
        </pc:spChg>
        <pc:spChg chg="del mod">
          <ac:chgData name="Michal Varchol" userId="17b5eb1e964ec638" providerId="LiveId" clId="{3FBDEFCF-3E25-41AE-847B-8E589D3DE963}" dt="2023-10-27T11:22:47.980" v="62" actId="478"/>
          <ac:spMkLst>
            <pc:docMk/>
            <pc:sldMk cId="969419456" sldId="350"/>
            <ac:spMk id="4" creationId="{21965258-6846-1C71-40CD-B3203C995D68}"/>
          </ac:spMkLst>
        </pc:spChg>
        <pc:spChg chg="add del mod">
          <ac:chgData name="Michal Varchol" userId="17b5eb1e964ec638" providerId="LiveId" clId="{3FBDEFCF-3E25-41AE-847B-8E589D3DE963}" dt="2023-10-27T11:22:51.800" v="63" actId="478"/>
          <ac:spMkLst>
            <pc:docMk/>
            <pc:sldMk cId="969419456" sldId="350"/>
            <ac:spMk id="5" creationId="{8876B929-21B7-62FE-61E2-7F8990CBD357}"/>
          </ac:spMkLst>
        </pc:spChg>
        <pc:picChg chg="add del mod">
          <ac:chgData name="Michal Varchol" userId="17b5eb1e964ec638" providerId="LiveId" clId="{3FBDEFCF-3E25-41AE-847B-8E589D3DE963}" dt="2023-10-27T11:28:56.670" v="99" actId="478"/>
          <ac:picMkLst>
            <pc:docMk/>
            <pc:sldMk cId="969419456" sldId="350"/>
            <ac:picMk id="6" creationId="{DBEBB742-770F-3604-B1E6-F419710E306A}"/>
          </ac:picMkLst>
        </pc:picChg>
        <pc:picChg chg="add del">
          <ac:chgData name="Michal Varchol" userId="17b5eb1e964ec638" providerId="LiveId" clId="{3FBDEFCF-3E25-41AE-847B-8E589D3DE963}" dt="2023-10-27T11:23:00.457" v="65" actId="478"/>
          <ac:picMkLst>
            <pc:docMk/>
            <pc:sldMk cId="969419456" sldId="350"/>
            <ac:picMk id="1026" creationId="{3D0D2191-C057-F490-A938-5816316B8A8B}"/>
          </ac:picMkLst>
        </pc:picChg>
      </pc:sldChg>
      <pc:sldChg chg="delSp modSp add mod">
        <pc:chgData name="Michal Varchol" userId="17b5eb1e964ec638" providerId="LiveId" clId="{3FBDEFCF-3E25-41AE-847B-8E589D3DE963}" dt="2023-10-30T12:48:06.335" v="1290" actId="207"/>
        <pc:sldMkLst>
          <pc:docMk/>
          <pc:sldMk cId="2007864755" sldId="351"/>
        </pc:sldMkLst>
        <pc:spChg chg="del">
          <ac:chgData name="Michal Varchol" userId="17b5eb1e964ec638" providerId="LiveId" clId="{3FBDEFCF-3E25-41AE-847B-8E589D3DE963}" dt="2023-10-27T11:20:16.677" v="46" actId="478"/>
          <ac:spMkLst>
            <pc:docMk/>
            <pc:sldMk cId="2007864755" sldId="351"/>
            <ac:spMk id="3" creationId="{43F9DB43-6F04-D0D7-60B8-795413C05DD4}"/>
          </ac:spMkLst>
        </pc:spChg>
        <pc:spChg chg="mod">
          <ac:chgData name="Michal Varchol" userId="17b5eb1e964ec638" providerId="LiveId" clId="{3FBDEFCF-3E25-41AE-847B-8E589D3DE963}" dt="2023-10-30T12:48:06.335" v="1290" actId="207"/>
          <ac:spMkLst>
            <pc:docMk/>
            <pc:sldMk cId="2007864755" sldId="351"/>
            <ac:spMk id="4" creationId="{21965258-6846-1C71-40CD-B3203C995D68}"/>
          </ac:spMkLst>
        </pc:spChg>
      </pc:sldChg>
      <pc:sldChg chg="delSp modSp add mod">
        <pc:chgData name="Michal Varchol" userId="17b5eb1e964ec638" providerId="LiveId" clId="{3FBDEFCF-3E25-41AE-847B-8E589D3DE963}" dt="2023-10-30T18:52:49.458" v="2874" actId="207"/>
        <pc:sldMkLst>
          <pc:docMk/>
          <pc:sldMk cId="4060187764" sldId="352"/>
        </pc:sldMkLst>
        <pc:spChg chg="del">
          <ac:chgData name="Michal Varchol" userId="17b5eb1e964ec638" providerId="LiveId" clId="{3FBDEFCF-3E25-41AE-847B-8E589D3DE963}" dt="2023-10-30T12:49:08.033" v="1291" actId="478"/>
          <ac:spMkLst>
            <pc:docMk/>
            <pc:sldMk cId="4060187764" sldId="352"/>
            <ac:spMk id="3" creationId="{43F9DB43-6F04-D0D7-60B8-795413C05DD4}"/>
          </ac:spMkLst>
        </pc:spChg>
        <pc:spChg chg="mod">
          <ac:chgData name="Michal Varchol" userId="17b5eb1e964ec638" providerId="LiveId" clId="{3FBDEFCF-3E25-41AE-847B-8E589D3DE963}" dt="2023-10-30T18:52:49.458" v="2874" actId="207"/>
          <ac:spMkLst>
            <pc:docMk/>
            <pc:sldMk cId="4060187764" sldId="352"/>
            <ac:spMk id="4" creationId="{21965258-6846-1C71-40CD-B3203C995D68}"/>
          </ac:spMkLst>
        </pc:spChg>
      </pc:sldChg>
      <pc:sldChg chg="add del">
        <pc:chgData name="Michal Varchol" userId="17b5eb1e964ec638" providerId="LiveId" clId="{3FBDEFCF-3E25-41AE-847B-8E589D3DE963}" dt="2023-10-30T19:08:00.900" v="2875" actId="47"/>
        <pc:sldMkLst>
          <pc:docMk/>
          <pc:sldMk cId="3008432684" sldId="353"/>
        </pc:sldMkLst>
      </pc:sldChg>
      <pc:sldChg chg="delSp modSp add mod">
        <pc:chgData name="Michal Varchol" userId="17b5eb1e964ec638" providerId="LiveId" clId="{3FBDEFCF-3E25-41AE-847B-8E589D3DE963}" dt="2023-10-27T17:59:43.008" v="938" actId="255"/>
        <pc:sldMkLst>
          <pc:docMk/>
          <pc:sldMk cId="2134278315" sldId="354"/>
        </pc:sldMkLst>
        <pc:spChg chg="del">
          <ac:chgData name="Michal Varchol" userId="17b5eb1e964ec638" providerId="LiveId" clId="{3FBDEFCF-3E25-41AE-847B-8E589D3DE963}" dt="2023-10-27T15:37:42.686" v="106" actId="478"/>
          <ac:spMkLst>
            <pc:docMk/>
            <pc:sldMk cId="2134278315" sldId="354"/>
            <ac:spMk id="3" creationId="{43F9DB43-6F04-D0D7-60B8-795413C05DD4}"/>
          </ac:spMkLst>
        </pc:spChg>
        <pc:spChg chg="mod">
          <ac:chgData name="Michal Varchol" userId="17b5eb1e964ec638" providerId="LiveId" clId="{3FBDEFCF-3E25-41AE-847B-8E589D3DE963}" dt="2023-10-27T17:59:43.008" v="938" actId="255"/>
          <ac:spMkLst>
            <pc:docMk/>
            <pc:sldMk cId="2134278315" sldId="354"/>
            <ac:spMk id="4" creationId="{21965258-6846-1C71-40CD-B3203C995D68}"/>
          </ac:spMkLst>
        </pc:spChg>
      </pc:sldChg>
      <pc:sldChg chg="addSp delSp modSp add mod">
        <pc:chgData name="Michal Varchol" userId="17b5eb1e964ec638" providerId="LiveId" clId="{3FBDEFCF-3E25-41AE-847B-8E589D3DE963}" dt="2023-10-28T19:00:10.651" v="954" actId="732"/>
        <pc:sldMkLst>
          <pc:docMk/>
          <pc:sldMk cId="431457690" sldId="355"/>
        </pc:sldMkLst>
        <pc:spChg chg="del">
          <ac:chgData name="Michal Varchol" userId="17b5eb1e964ec638" providerId="LiveId" clId="{3FBDEFCF-3E25-41AE-847B-8E589D3DE963}" dt="2023-10-28T18:57:22.325" v="940" actId="478"/>
          <ac:spMkLst>
            <pc:docMk/>
            <pc:sldMk cId="431457690" sldId="355"/>
            <ac:spMk id="3" creationId="{43F9DB43-6F04-D0D7-60B8-795413C05DD4}"/>
          </ac:spMkLst>
        </pc:spChg>
        <pc:spChg chg="del">
          <ac:chgData name="Michal Varchol" userId="17b5eb1e964ec638" providerId="LiveId" clId="{3FBDEFCF-3E25-41AE-847B-8E589D3DE963}" dt="2023-10-28T18:57:24.202" v="941" actId="478"/>
          <ac:spMkLst>
            <pc:docMk/>
            <pc:sldMk cId="431457690" sldId="355"/>
            <ac:spMk id="4" creationId="{21965258-6846-1C71-40CD-B3203C995D68}"/>
          </ac:spMkLst>
        </pc:spChg>
        <pc:spChg chg="add del mod">
          <ac:chgData name="Michal Varchol" userId="17b5eb1e964ec638" providerId="LiveId" clId="{3FBDEFCF-3E25-41AE-847B-8E589D3DE963}" dt="2023-10-28T18:57:26.788" v="942" actId="478"/>
          <ac:spMkLst>
            <pc:docMk/>
            <pc:sldMk cId="431457690" sldId="355"/>
            <ac:spMk id="5" creationId="{E6B801FD-B8C4-580E-24E3-A1F242EF3BAD}"/>
          </ac:spMkLst>
        </pc:spChg>
        <pc:picChg chg="add mod modCrop">
          <ac:chgData name="Michal Varchol" userId="17b5eb1e964ec638" providerId="LiveId" clId="{3FBDEFCF-3E25-41AE-847B-8E589D3DE963}" dt="2023-10-28T19:00:10.651" v="954" actId="732"/>
          <ac:picMkLst>
            <pc:docMk/>
            <pc:sldMk cId="431457690" sldId="355"/>
            <ac:picMk id="6" creationId="{977CD04C-0250-2D7A-24AB-D2537CDE469C}"/>
          </ac:picMkLst>
        </pc:picChg>
      </pc:sldChg>
      <pc:sldChg chg="delSp modSp add mod">
        <pc:chgData name="Michal Varchol" userId="17b5eb1e964ec638" providerId="LiveId" clId="{3FBDEFCF-3E25-41AE-847B-8E589D3DE963}" dt="2023-10-30T13:36:04.981" v="2008" actId="113"/>
        <pc:sldMkLst>
          <pc:docMk/>
          <pc:sldMk cId="1188896068" sldId="356"/>
        </pc:sldMkLst>
        <pc:spChg chg="del">
          <ac:chgData name="Michal Varchol" userId="17b5eb1e964ec638" providerId="LiveId" clId="{3FBDEFCF-3E25-41AE-847B-8E589D3DE963}" dt="2023-10-30T13:30:05.873" v="1658" actId="478"/>
          <ac:spMkLst>
            <pc:docMk/>
            <pc:sldMk cId="1188896068" sldId="356"/>
            <ac:spMk id="3" creationId="{43F9DB43-6F04-D0D7-60B8-795413C05DD4}"/>
          </ac:spMkLst>
        </pc:spChg>
        <pc:spChg chg="mod">
          <ac:chgData name="Michal Varchol" userId="17b5eb1e964ec638" providerId="LiveId" clId="{3FBDEFCF-3E25-41AE-847B-8E589D3DE963}" dt="2023-10-30T13:36:04.981" v="2008" actId="113"/>
          <ac:spMkLst>
            <pc:docMk/>
            <pc:sldMk cId="1188896068" sldId="356"/>
            <ac:spMk id="4" creationId="{21965258-6846-1C71-40CD-B3203C995D68}"/>
          </ac:spMkLst>
        </pc:spChg>
      </pc:sldChg>
      <pc:sldChg chg="addSp delSp modSp add mod">
        <pc:chgData name="Michal Varchol" userId="17b5eb1e964ec638" providerId="LiveId" clId="{3FBDEFCF-3E25-41AE-847B-8E589D3DE963}" dt="2023-10-30T18:14:09.611" v="2346" actId="1076"/>
        <pc:sldMkLst>
          <pc:docMk/>
          <pc:sldMk cId="2414775008" sldId="357"/>
        </pc:sldMkLst>
        <pc:spChg chg="del">
          <ac:chgData name="Michal Varchol" userId="17b5eb1e964ec638" providerId="LiveId" clId="{3FBDEFCF-3E25-41AE-847B-8E589D3DE963}" dt="2023-10-30T18:05:23.382" v="2022" actId="478"/>
          <ac:spMkLst>
            <pc:docMk/>
            <pc:sldMk cId="2414775008" sldId="357"/>
            <ac:spMk id="3" creationId="{43F9DB43-6F04-D0D7-60B8-795413C05DD4}"/>
          </ac:spMkLst>
        </pc:spChg>
        <pc:spChg chg="mod">
          <ac:chgData name="Michal Varchol" userId="17b5eb1e964ec638" providerId="LiveId" clId="{3FBDEFCF-3E25-41AE-847B-8E589D3DE963}" dt="2023-10-30T18:13:58.430" v="2345" actId="113"/>
          <ac:spMkLst>
            <pc:docMk/>
            <pc:sldMk cId="2414775008" sldId="357"/>
            <ac:spMk id="4" creationId="{21965258-6846-1C71-40CD-B3203C995D68}"/>
          </ac:spMkLst>
        </pc:spChg>
        <pc:picChg chg="add mod">
          <ac:chgData name="Michal Varchol" userId="17b5eb1e964ec638" providerId="LiveId" clId="{3FBDEFCF-3E25-41AE-847B-8E589D3DE963}" dt="2023-10-30T18:14:09.611" v="2346" actId="1076"/>
          <ac:picMkLst>
            <pc:docMk/>
            <pc:sldMk cId="2414775008" sldId="357"/>
            <ac:picMk id="2" creationId="{09294B5F-C4D7-29BB-70EC-D29C85FC9640}"/>
          </ac:picMkLst>
        </pc:picChg>
      </pc:sldChg>
      <pc:sldChg chg="delSp modSp add mod">
        <pc:chgData name="Michal Varchol" userId="17b5eb1e964ec638" providerId="LiveId" clId="{3FBDEFCF-3E25-41AE-847B-8E589D3DE963}" dt="2023-10-30T18:23:56.309" v="2759" actId="114"/>
        <pc:sldMkLst>
          <pc:docMk/>
          <pc:sldMk cId="4170673144" sldId="358"/>
        </pc:sldMkLst>
        <pc:spChg chg="del">
          <ac:chgData name="Michal Varchol" userId="17b5eb1e964ec638" providerId="LiveId" clId="{3FBDEFCF-3E25-41AE-847B-8E589D3DE963}" dt="2023-10-30T18:16:39.986" v="2347" actId="478"/>
          <ac:spMkLst>
            <pc:docMk/>
            <pc:sldMk cId="4170673144" sldId="358"/>
            <ac:spMk id="3" creationId="{43F9DB43-6F04-D0D7-60B8-795413C05DD4}"/>
          </ac:spMkLst>
        </pc:spChg>
        <pc:spChg chg="mod">
          <ac:chgData name="Michal Varchol" userId="17b5eb1e964ec638" providerId="LiveId" clId="{3FBDEFCF-3E25-41AE-847B-8E589D3DE963}" dt="2023-10-30T18:23:56.309" v="2759" actId="114"/>
          <ac:spMkLst>
            <pc:docMk/>
            <pc:sldMk cId="4170673144" sldId="358"/>
            <ac:spMk id="4" creationId="{21965258-6846-1C71-40CD-B3203C995D68}"/>
          </ac:spMkLst>
        </pc:spChg>
      </pc:sldChg>
      <pc:sldChg chg="delSp modSp add mod">
        <pc:chgData name="Michal Varchol" userId="17b5eb1e964ec638" providerId="LiveId" clId="{3FBDEFCF-3E25-41AE-847B-8E589D3DE963}" dt="2023-11-01T21:13:42.783" v="3016" actId="20577"/>
        <pc:sldMkLst>
          <pc:docMk/>
          <pc:sldMk cId="3151925557" sldId="359"/>
        </pc:sldMkLst>
        <pc:spChg chg="mod">
          <ac:chgData name="Michal Varchol" userId="17b5eb1e964ec638" providerId="LiveId" clId="{3FBDEFCF-3E25-41AE-847B-8E589D3DE963}" dt="2023-10-30T19:24:29.136" v="2910" actId="20577"/>
          <ac:spMkLst>
            <pc:docMk/>
            <pc:sldMk cId="3151925557" sldId="359"/>
            <ac:spMk id="3" creationId="{43F9DB43-6F04-D0D7-60B8-795413C05DD4}"/>
          </ac:spMkLst>
        </pc:spChg>
        <pc:spChg chg="mod">
          <ac:chgData name="Michal Varchol" userId="17b5eb1e964ec638" providerId="LiveId" clId="{3FBDEFCF-3E25-41AE-847B-8E589D3DE963}" dt="2023-11-01T21:13:42.783" v="3016" actId="20577"/>
          <ac:spMkLst>
            <pc:docMk/>
            <pc:sldMk cId="3151925557" sldId="359"/>
            <ac:spMk id="4" creationId="{21965258-6846-1C71-40CD-B3203C995D68}"/>
          </ac:spMkLst>
        </pc:spChg>
        <pc:picChg chg="del">
          <ac:chgData name="Michal Varchol" userId="17b5eb1e964ec638" providerId="LiveId" clId="{3FBDEFCF-3E25-41AE-847B-8E589D3DE963}" dt="2023-10-30T19:24:35.599" v="2912" actId="478"/>
          <ac:picMkLst>
            <pc:docMk/>
            <pc:sldMk cId="3151925557" sldId="359"/>
            <ac:picMk id="6" creationId="{A25EE455-8EAB-3F9A-3980-C48EB3D61CF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6C10DB-96AE-4F3B-B5E8-5085696E5EFF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9E397-365A-454B-97E3-5C38519D79C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047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8554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8618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151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8484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1265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6918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72869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7032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0D7986-5522-3941-B9B2-C4CC05142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DBB71A-4FED-E0BF-0AD5-75E2B037A0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4DDD82F-B5C7-2E58-A482-D49176986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72C5-906B-46A6-9251-83C815DE3B29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1106B9C-8B8B-039D-2B2F-C7188292E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C8FFEB9-F64F-2721-4DD8-DFC9B2AD4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2F15-DC19-4D50-B27C-D7D0748AF8F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599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A3221A-F246-C026-CFA9-98AFBDCB8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5115A921-F22B-FB41-CCE9-A51EEEBD01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D6B693E-136E-B6DE-E0BD-5D9BD5882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72C5-906B-46A6-9251-83C815DE3B29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FD689E6-CDED-5AB2-01B3-8FC86C25D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AA603F3-23B8-6027-9D4E-E83BCB2F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2F15-DC19-4D50-B27C-D7D0748AF8F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4638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63BECF59-337E-DD9E-B2FD-D2967063F9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3D3FA15F-61DE-84BE-64C1-1E65DB38D7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73A4AFF-C909-3E72-3F38-6E2C63B8F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72C5-906B-46A6-9251-83C815DE3B29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7A2D648-4B91-05C6-4178-78D8B03C9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5911B38-A4DC-A773-68A1-49C51A417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2F15-DC19-4D50-B27C-D7D0748AF8F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555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988D4-4746-432E-BC66-7129D8E1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7996-E3EE-4932-9DF3-4751E7151EB3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45977-1E38-4122-ADFC-3AA1D4E2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8C3A7-14A2-4B04-B8A7-D17B9F9CD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82703-A5C3-46B6-B3F5-0A465FBF64E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7268898-9196-4486-9B2C-B0F18E818B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56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5AE191-FB6B-6CEF-BD9B-7EF05F3EF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59083E6-86B2-B5CB-F6B2-3DD0D8755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D044BE-552C-91EF-EE55-4219B0012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72C5-906B-46A6-9251-83C815DE3B29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AF08612-01BB-1CB2-305E-009B953DE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2811521-BF74-0E44-8A4D-9C907BF45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2F15-DC19-4D50-B27C-D7D0748AF8F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560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36924C-0FD4-A772-7684-D0D0EE65A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329331-85C8-F948-264A-0EE12A77C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3D30564-4F01-370E-99E7-12DA8C5E6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72C5-906B-46A6-9251-83C815DE3B29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6C8EE0B-F264-E877-5DDE-4C0D1D9F7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B7DAC05-BAD3-6778-FDA1-C645BC39C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2F15-DC19-4D50-B27C-D7D0748AF8F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565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96F905-37AC-65D8-9EA6-39BCF162C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0CD8838-56AA-79E0-2978-A5D3C9CD27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09A9FE3E-D35C-7729-864F-789772C49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34D74AB-6B0F-BEA2-93AD-E076EAFC0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72C5-906B-46A6-9251-83C815DE3B29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AB56F74-8A86-F23A-0DEE-5038ECF40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A7991BA-4DDA-F82E-52C3-EC95831D8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2F15-DC19-4D50-B27C-D7D0748AF8F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360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D3A049-0EF5-0DE4-36DC-29B818C23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83AE277-CCE7-1E49-B032-966A88A81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7261F5E3-449E-13A9-A2C4-62F3EEF8D4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C0DD824-34BF-B4A8-5158-550DF93724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93CA5277-0835-ECC8-86AF-59D2B48F3B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282D12B3-800E-063F-BC34-1BADCC926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72C5-906B-46A6-9251-83C815DE3B29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4996767D-2C07-1214-C33B-ED88E01D2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88D50905-42B1-0C25-F1F9-D4FFCA56E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2F15-DC19-4D50-B27C-D7D0748AF8F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1194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ED0ED4-6E7F-9774-2247-A0251D37C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AC47221-F46F-9378-58C7-BD7CE0C2A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72C5-906B-46A6-9251-83C815DE3B29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7D82D511-6BF8-2E2A-927B-38CF2C6FA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D811B8C0-A0BD-7D34-EF49-D62C3D28C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2F15-DC19-4D50-B27C-D7D0748AF8F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744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0E8C1A52-937E-38E0-1B36-35CE074FE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72C5-906B-46A6-9251-83C815DE3B29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E477D0D-FB11-CB59-7240-306E99C2E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5951F1FE-864C-D3F6-329D-D261E1829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2F15-DC19-4D50-B27C-D7D0748AF8F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39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9B390-6CF5-4848-8407-E49083959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9453EDF-EB76-B57A-463B-94EA03BF9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512D8A9-7356-D407-9CF5-7BC835FB26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6DD9B3A-C6B8-5C71-E470-72692A23D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72C5-906B-46A6-9251-83C815DE3B29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DF2853D-E7BF-D5AE-CF60-CDD00B415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9CE5F08-9F68-CA13-BECD-FE31FA56B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2F15-DC19-4D50-B27C-D7D0748AF8F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8601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FEFB84-7C92-A35C-6973-DFA18C765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C5720F52-04DA-C263-E17F-CC60174C39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B35FBD6-6D98-512F-E102-2F3CA2ADE0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FAD8D60-343E-BEDE-93C6-C9D67C5BF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672C5-906B-46A6-9251-83C815DE3B29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7D4F8BC9-DF44-165B-CFB8-A195C1F89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12782B76-69AD-598D-F2D8-E779ED652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2F15-DC19-4D50-B27C-D7D0748AF8F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99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2CC3C8A8-586B-4A80-6120-A146546C4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B5013F-5CAA-01AE-99EA-72125C66D8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4BC7180-1501-B02F-188C-AD9372DFCF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672C5-906B-46A6-9251-83C815DE3B29}" type="datetimeFigureOut">
              <a:rPr lang="fr-FR" smtClean="0"/>
              <a:t>01/11/2023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18D9E4F-22E5-7605-B86F-A642341417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AD55319-27A2-AE4F-D42A-B5C53CD2B9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82F15-DC19-4D50-B27C-D7D0748AF8F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0325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3EC12C10-7507-436C-B766-1BAFC1C38C3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4" b="6064"/>
          <a:stretch>
            <a:fillRect/>
          </a:stretch>
        </p:blipFill>
        <p:spPr/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26EBEDB8-8524-424E-9EDF-3E39917552B2}"/>
              </a:ext>
            </a:extLst>
          </p:cNvPr>
          <p:cNvGrpSpPr/>
          <p:nvPr/>
        </p:nvGrpSpPr>
        <p:grpSpPr>
          <a:xfrm>
            <a:off x="457114" y="368491"/>
            <a:ext cx="4907666" cy="2740469"/>
            <a:chOff x="457114" y="286603"/>
            <a:chExt cx="4907666" cy="248766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A7209E0-2279-4A14-9681-4954497ABF99}"/>
                </a:ext>
              </a:extLst>
            </p:cNvPr>
            <p:cNvGrpSpPr/>
            <p:nvPr/>
          </p:nvGrpSpPr>
          <p:grpSpPr>
            <a:xfrm>
              <a:off x="457114" y="286603"/>
              <a:ext cx="4907666" cy="2487663"/>
              <a:chOff x="266045" y="-13647"/>
              <a:chExt cx="4907666" cy="2487663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AB8AB0FC-DD7C-4AC4-974C-AF5080186E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6045" y="2210765"/>
                <a:ext cx="4907666" cy="0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08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BDDF264B-021C-4888-A88D-BF2A9E5CEF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5292" y="-13647"/>
                <a:ext cx="0" cy="2487663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62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64D7A459-7643-48CE-BE04-D2B1F9B05B41}"/>
                </a:ext>
              </a:extLst>
            </p:cNvPr>
            <p:cNvGrpSpPr/>
            <p:nvPr/>
          </p:nvGrpSpPr>
          <p:grpSpPr>
            <a:xfrm>
              <a:off x="904207" y="394648"/>
              <a:ext cx="4421529" cy="2048591"/>
              <a:chOff x="781377" y="394648"/>
              <a:chExt cx="4421529" cy="2048591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5E3C70-9E9F-43F6-A4FD-4E87EC136B05}"/>
                  </a:ext>
                </a:extLst>
              </p:cNvPr>
              <p:cNvSpPr txBox="1"/>
              <p:nvPr/>
            </p:nvSpPr>
            <p:spPr>
              <a:xfrm>
                <a:off x="781377" y="1186009"/>
                <a:ext cx="4421529" cy="1257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FF:ROM1BFR01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Francouzština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 I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(pro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nefrancouzštináře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)</a:t>
                </a:r>
                <a:endParaRPr lang="ko-KR" altLang="en-US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1026" name="Picture 2" descr="France ">
                <a:extLst>
                  <a:ext uri="{FF2B5EF4-FFF2-40B4-BE49-F238E27FC236}">
                    <a16:creationId xmlns:a16="http://schemas.microsoft.com/office/drawing/2014/main" id="{17905252-1505-49AD-81BA-47EEA8361A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1377" y="394648"/>
                <a:ext cx="609600" cy="609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3" name="BlokTextu 2">
            <a:extLst>
              <a:ext uri="{FF2B5EF4-FFF2-40B4-BE49-F238E27FC236}">
                <a16:creationId xmlns:a16="http://schemas.microsoft.com/office/drawing/2014/main" id="{82778172-7716-6592-29E7-0D11D0703AA5}"/>
              </a:ext>
            </a:extLst>
          </p:cNvPr>
          <p:cNvSpPr txBox="1"/>
          <p:nvPr/>
        </p:nvSpPr>
        <p:spPr>
          <a:xfrm>
            <a:off x="686361" y="3609531"/>
            <a:ext cx="454603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LEÇON </a:t>
            </a:r>
            <a:r>
              <a:rPr lang="sk-SK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7</a:t>
            </a:r>
            <a:endParaRPr lang="fr-FR" sz="3600" b="1" u="sng" dirty="0">
              <a:solidFill>
                <a:srgbClr val="0000FF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fr-FR" sz="28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274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0240"/>
            <a:ext cx="10515600" cy="55267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dirty="0" err="1">
                <a:latin typeface="Abadi" panose="020B0604020104020204" pitchFamily="34" charset="0"/>
              </a:rPr>
              <a:t>le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journal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d‘aujourd‘hui</a:t>
            </a:r>
            <a:r>
              <a:rPr lang="sk-SK" sz="3000" dirty="0">
                <a:latin typeface="Abadi" panose="020B0604020104020204" pitchFamily="34" charset="0"/>
              </a:rPr>
              <a:t>			</a:t>
            </a:r>
            <a:r>
              <a:rPr lang="sk-SK" sz="3000" i="1" dirty="0">
                <a:latin typeface="Abadi" panose="020B0604020104020204" pitchFamily="34" charset="0"/>
              </a:rPr>
              <a:t>dnešné a včerajšie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et 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celui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d‘hier</a:t>
            </a:r>
            <a:r>
              <a:rPr lang="sk-SK" sz="3000" dirty="0">
                <a:latin typeface="Abadi" panose="020B0604020104020204" pitchFamily="34" charset="0"/>
              </a:rPr>
              <a:t>					</a:t>
            </a:r>
            <a:r>
              <a:rPr lang="sk-SK" sz="3000" i="1" dirty="0">
                <a:latin typeface="Abadi" panose="020B0604020104020204" pitchFamily="34" charset="0"/>
              </a:rPr>
              <a:t>noviny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 err="1">
                <a:latin typeface="Abadi" panose="020B0604020104020204" pitchFamily="34" charset="0"/>
              </a:rPr>
              <a:t>Voici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mon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bureau</a:t>
            </a:r>
            <a:r>
              <a:rPr lang="sk-SK" sz="3000" dirty="0">
                <a:latin typeface="Abadi" panose="020B0604020104020204" pitchFamily="34" charset="0"/>
              </a:rPr>
              <a:t>, 				</a:t>
            </a:r>
            <a:r>
              <a:rPr lang="sk-SK" sz="3000" i="1" dirty="0">
                <a:latin typeface="Abadi" panose="020B0604020104020204" pitchFamily="34" charset="0"/>
              </a:rPr>
              <a:t>Toto je môj stôl</a:t>
            </a: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celui</a:t>
            </a:r>
            <a:r>
              <a:rPr lang="sk-SK" sz="3000" dirty="0">
                <a:latin typeface="Abadi" panose="020B0604020104020204" pitchFamily="34" charset="0"/>
              </a:rPr>
              <a:t> de </a:t>
            </a:r>
            <a:r>
              <a:rPr lang="sk-SK" sz="3000" dirty="0" err="1">
                <a:latin typeface="Abadi" panose="020B0604020104020204" pitchFamily="34" charset="0"/>
              </a:rPr>
              <a:t>mon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chef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est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fr-FR" sz="3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à</a:t>
            </a:r>
            <a:r>
              <a:rPr lang="sk-SK" sz="3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sz="3000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côté</a:t>
            </a:r>
            <a:r>
              <a:rPr lang="sk-SK" sz="3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.		</a:t>
            </a:r>
            <a:r>
              <a:rPr lang="sk-SK" sz="3000" i="1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a šéfov je vedľa.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sk-SK" sz="3000" dirty="0" err="1">
                <a:latin typeface="Abadi" panose="020B0604020104020204" pitchFamily="34" charset="0"/>
              </a:rPr>
              <a:t>Voil</a:t>
            </a:r>
            <a:r>
              <a:rPr lang="fr-FR" sz="3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à</a:t>
            </a:r>
            <a:r>
              <a:rPr lang="sk-SK" sz="3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sz="3000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mes</a:t>
            </a:r>
            <a:r>
              <a:rPr lang="sk-SK" sz="3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sz="3000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meilleures</a:t>
            </a:r>
            <a:r>
              <a:rPr lang="sk-SK" sz="3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sz="3000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copines</a:t>
            </a:r>
            <a:r>
              <a:rPr lang="sk-SK" sz="3000" dirty="0">
                <a:latin typeface="Abadi" panose="020B0604020104020204" pitchFamily="34" charset="0"/>
                <a:ea typeface="Calibri" panose="020F0502020204030204" pitchFamily="34" charset="0"/>
              </a:rPr>
              <a:t>:		</a:t>
            </a:r>
            <a:r>
              <a:rPr lang="sk-SK" sz="3000" i="1" dirty="0">
                <a:latin typeface="Abadi" panose="020B0604020104020204" pitchFamily="34" charset="0"/>
                <a:ea typeface="Calibri" panose="020F0502020204030204" pitchFamily="34" charset="0"/>
              </a:rPr>
              <a:t>To sú moje najlepšie</a:t>
            </a: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  <a:ea typeface="Calibri" panose="020F0502020204030204" pitchFamily="34" charset="0"/>
              </a:rPr>
              <a:t>celle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  <a:ea typeface="Calibri" panose="020F0502020204030204" pitchFamily="34" charset="0"/>
              </a:rPr>
              <a:t>-ci</a:t>
            </a:r>
            <a:r>
              <a:rPr lang="sk-SK" sz="3000" dirty="0"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  <a:ea typeface="Calibri" panose="020F0502020204030204" pitchFamily="34" charset="0"/>
              </a:rPr>
              <a:t>s‘appelle</a:t>
            </a:r>
            <a:r>
              <a:rPr lang="sk-SK" sz="3000" dirty="0">
                <a:latin typeface="Abadi" panose="020B0604020104020204" pitchFamily="34" charset="0"/>
                <a:ea typeface="Calibri" panose="020F0502020204030204" pitchFamily="34" charset="0"/>
              </a:rPr>
              <a:t> Anne et			</a:t>
            </a:r>
            <a:r>
              <a:rPr lang="sk-SK" sz="3000" i="1" dirty="0">
                <a:latin typeface="Abadi" panose="020B0604020104020204" pitchFamily="34" charset="0"/>
                <a:ea typeface="Calibri" panose="020F0502020204030204" pitchFamily="34" charset="0"/>
              </a:rPr>
              <a:t>kamarátky: táto sa volá</a:t>
            </a: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  <a:ea typeface="Calibri" panose="020F0502020204030204" pitchFamily="34" charset="0"/>
              </a:rPr>
              <a:t>celle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  <a:ea typeface="Calibri" panose="020F0502020204030204" pitchFamily="34" charset="0"/>
              </a:rPr>
              <a:t>-l</a:t>
            </a:r>
            <a:r>
              <a:rPr lang="fr-FR" sz="3000" b="1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à</a:t>
            </a:r>
            <a:r>
              <a:rPr lang="sk-SK" sz="3000" dirty="0"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  <a:ea typeface="Calibri" panose="020F0502020204030204" pitchFamily="34" charset="0"/>
              </a:rPr>
              <a:t>Jeanne</a:t>
            </a:r>
            <a:r>
              <a:rPr lang="sk-SK" sz="3000" dirty="0">
                <a:latin typeface="Abadi" panose="020B0604020104020204" pitchFamily="34" charset="0"/>
                <a:ea typeface="Calibri" panose="020F0502020204030204" pitchFamily="34" charset="0"/>
              </a:rPr>
              <a:t>.					</a:t>
            </a:r>
            <a:r>
              <a:rPr lang="sk-SK" sz="3000" i="1" dirty="0">
                <a:latin typeface="Abadi" panose="020B0604020104020204" pitchFamily="34" charset="0"/>
                <a:ea typeface="Calibri" panose="020F0502020204030204" pitchFamily="34" charset="0"/>
              </a:rPr>
              <a:t>Anna a tamtá Jana.</a:t>
            </a:r>
            <a:endParaRPr lang="sk-SK" sz="3000" i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70673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COULEURS (f. </a:t>
            </a:r>
            <a:r>
              <a:rPr lang="sk-SK" sz="4800" b="1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pl</a:t>
            </a:r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.)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pic>
        <p:nvPicPr>
          <p:cNvPr id="6" name="Obrázok 5" descr="Couleurs – Voc | Les couleurs en français, Nom des couleurs, Alphabet  francais">
            <a:extLst>
              <a:ext uri="{FF2B5EF4-FFF2-40B4-BE49-F238E27FC236}">
                <a16:creationId xmlns:a16="http://schemas.microsoft.com/office/drawing/2014/main" id="{62834696-7CDC-6DA0-F2F6-A31633FE20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658" y="1950720"/>
            <a:ext cx="9159483" cy="4217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8431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Exercices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2800" b="1" dirty="0">
                <a:latin typeface="Abadi" panose="020B0604020104020204" pitchFamily="34" charset="0"/>
              </a:rPr>
              <a:t>cvičenia na hodine </a:t>
            </a:r>
            <a:r>
              <a:rPr lang="sk-SK" sz="2800" dirty="0">
                <a:latin typeface="Abadi" panose="020B0604020104020204" pitchFamily="34" charset="0"/>
              </a:rPr>
              <a:t>: cvicenie_z_hodiny</a:t>
            </a:r>
            <a:r>
              <a:rPr lang="sk-SK" dirty="0">
                <a:latin typeface="Abadi" panose="020B0604020104020204" pitchFamily="34" charset="0"/>
              </a:rPr>
              <a:t>_lecon_6 /ex. 6</a:t>
            </a:r>
            <a:r>
              <a:rPr lang="sk-SK" sz="28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                              </a:t>
            </a:r>
            <a:r>
              <a:rPr lang="pl-PL" dirty="0">
                <a:latin typeface="Abadi" panose="020B0604020104020204" pitchFamily="34" charset="0"/>
              </a:rPr>
              <a:t>cvicenie_z_hodiny_lecon_7</a:t>
            </a:r>
            <a:r>
              <a:rPr lang="sk-SK" dirty="0">
                <a:latin typeface="Abadi" panose="020B0604020104020204" pitchFamily="34" charset="0"/>
              </a:rPr>
              <a:t> /ex. </a:t>
            </a:r>
            <a:r>
              <a:rPr lang="sk-SK">
                <a:latin typeface="Abadi" panose="020B0604020104020204" pitchFamily="34" charset="0"/>
              </a:rPr>
              <a:t>1, 2, 3, 4, 6</a:t>
            </a:r>
            <a:endParaRPr lang="sk-SK" sz="2800" dirty="0">
              <a:latin typeface="Abadi" panose="020B0604020104020204" pitchFamily="34" charset="0"/>
            </a:endParaRPr>
          </a:p>
          <a:p>
            <a:r>
              <a:rPr lang="sk-SK" sz="2800" b="1" dirty="0" err="1">
                <a:latin typeface="Abadi" panose="020B0604020104020204" pitchFamily="34" charset="0"/>
              </a:rPr>
              <a:t>devoir</a:t>
            </a:r>
            <a:r>
              <a:rPr lang="sk-SK" sz="2800" b="1" dirty="0">
                <a:latin typeface="Abadi" panose="020B0604020104020204" pitchFamily="34" charset="0"/>
              </a:rPr>
              <a:t> à la </a:t>
            </a:r>
            <a:r>
              <a:rPr lang="sk-SK" sz="2800" b="1" dirty="0" err="1">
                <a:latin typeface="Abadi" panose="020B0604020104020204" pitchFamily="34" charset="0"/>
              </a:rPr>
              <a:t>maison</a:t>
            </a:r>
            <a:r>
              <a:rPr lang="sk-SK" sz="2800" b="1" dirty="0">
                <a:latin typeface="Abadi" panose="020B0604020104020204" pitchFamily="34" charset="0"/>
              </a:rPr>
              <a:t> </a:t>
            </a:r>
            <a:r>
              <a:rPr lang="sk-SK" sz="2800" dirty="0">
                <a:latin typeface="Abadi" panose="020B0604020104020204" pitchFamily="34" charset="0"/>
              </a:rPr>
              <a:t>: devoir_maison_lecon_07	</a:t>
            </a:r>
            <a:r>
              <a:rPr lang="sk-SK" sz="3000" dirty="0">
                <a:latin typeface="Abadi" panose="020B0604020104020204" pitchFamily="34" charset="0"/>
              </a:rPr>
              <a:t>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51925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3986"/>
            <a:ext cx="10515600" cy="5682977"/>
          </a:xfrm>
        </p:spPr>
        <p:txBody>
          <a:bodyPr>
            <a:noAutofit/>
          </a:bodyPr>
          <a:lstStyle/>
          <a:p>
            <a:r>
              <a:rPr lang="sk-SK" sz="3000" b="1" u="sng" dirty="0">
                <a:solidFill>
                  <a:srgbClr val="0070C0"/>
                </a:solidFill>
                <a:latin typeface="Arial Black" panose="020B0A04020102020204" pitchFamily="34" charset="0"/>
              </a:rPr>
              <a:t>ADJECTIFS NUMÉRAUX CARDINAUX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aphicFrame>
        <p:nvGraphicFramePr>
          <p:cNvPr id="2" name="Tabuľka 1">
            <a:extLst>
              <a:ext uri="{FF2B5EF4-FFF2-40B4-BE49-F238E27FC236}">
                <a16:creationId xmlns:a16="http://schemas.microsoft.com/office/drawing/2014/main" id="{46A13262-4A09-F6D3-20FF-41709FDD87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587649"/>
              </p:ext>
            </p:extLst>
          </p:nvPr>
        </p:nvGraphicFramePr>
        <p:xfrm>
          <a:off x="431333" y="1330733"/>
          <a:ext cx="11070500" cy="48462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1800">
                  <a:extLst>
                    <a:ext uri="{9D8B030D-6E8A-4147-A177-3AD203B41FA5}">
                      <a16:colId xmlns:a16="http://schemas.microsoft.com/office/drawing/2014/main" val="1269696780"/>
                    </a:ext>
                  </a:extLst>
                </a:gridCol>
                <a:gridCol w="2373232">
                  <a:extLst>
                    <a:ext uri="{9D8B030D-6E8A-4147-A177-3AD203B41FA5}">
                      <a16:colId xmlns:a16="http://schemas.microsoft.com/office/drawing/2014/main" val="1844550899"/>
                    </a:ext>
                  </a:extLst>
                </a:gridCol>
                <a:gridCol w="2247489">
                  <a:extLst>
                    <a:ext uri="{9D8B030D-6E8A-4147-A177-3AD203B41FA5}">
                      <a16:colId xmlns:a16="http://schemas.microsoft.com/office/drawing/2014/main" val="1629414773"/>
                    </a:ext>
                  </a:extLst>
                </a:gridCol>
                <a:gridCol w="748106">
                  <a:extLst>
                    <a:ext uri="{9D8B030D-6E8A-4147-A177-3AD203B41FA5}">
                      <a16:colId xmlns:a16="http://schemas.microsoft.com/office/drawing/2014/main" val="3952750644"/>
                    </a:ext>
                  </a:extLst>
                </a:gridCol>
                <a:gridCol w="2696564">
                  <a:extLst>
                    <a:ext uri="{9D8B030D-6E8A-4147-A177-3AD203B41FA5}">
                      <a16:colId xmlns:a16="http://schemas.microsoft.com/office/drawing/2014/main" val="1054049703"/>
                    </a:ext>
                  </a:extLst>
                </a:gridCol>
                <a:gridCol w="2393309">
                  <a:extLst>
                    <a:ext uri="{9D8B030D-6E8A-4147-A177-3AD203B41FA5}">
                      <a16:colId xmlns:a16="http://schemas.microsoft.com/office/drawing/2014/main" val="787318824"/>
                    </a:ext>
                  </a:extLst>
                </a:gridCol>
              </a:tblGrid>
              <a:tr h="484623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b="1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70</a:t>
                      </a:r>
                      <a:endParaRPr lang="fr-FR" sz="2200" b="1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soixante-dix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k-SK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[swasɑ̃tdis]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b="1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80</a:t>
                      </a:r>
                      <a:endParaRPr lang="fr-FR" sz="2200" b="1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quatre-vingt</a:t>
                      </a:r>
                      <a:r>
                        <a:rPr lang="fr-FR" sz="2200" b="1" kern="100" dirty="0">
                          <a:solidFill>
                            <a:srgbClr val="FF0000"/>
                          </a:solidFill>
                          <a:effectLst/>
                          <a:latin typeface="Abadi" panose="020B0604020104020204" pitchFamily="34" charset="0"/>
                        </a:rPr>
                        <a:t>s</a:t>
                      </a:r>
                      <a:endParaRPr lang="fr-FR" sz="2200" b="1" kern="100" dirty="0">
                        <a:solidFill>
                          <a:srgbClr val="FF0000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k-SK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[ka.tʁə.vɛ̃]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2594474"/>
                  </a:ext>
                </a:extLst>
              </a:tr>
              <a:tr h="484623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b="1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71</a:t>
                      </a:r>
                      <a:endParaRPr lang="fr-FR" sz="2200" b="1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soixante et onze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k-SK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[swa.sɑ̃.te.ɔ̃z]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b="1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81</a:t>
                      </a:r>
                      <a:endParaRPr lang="fr-FR" sz="2200" b="1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quatre-vingt-un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k-SK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[ka.tʁə.vɛ̃.œ̃]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4058588"/>
                  </a:ext>
                </a:extLst>
              </a:tr>
              <a:tr h="484623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b="1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72</a:t>
                      </a:r>
                      <a:endParaRPr lang="fr-FR" sz="2200" b="1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soixante-douze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k-SK" sz="2200" u="none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sk-SK" sz="2200" u="none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swa.sɑ̃t.duz</a:t>
                      </a:r>
                      <a:r>
                        <a:rPr lang="sk-SK" sz="2200" u="none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fr-FR" sz="2200" u="none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b="1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82</a:t>
                      </a:r>
                      <a:endParaRPr lang="fr-FR" sz="2200" b="1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quatre-vingt-deux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k-SK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[ka.tʁə.vɛ̃.dø]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211723"/>
                  </a:ext>
                </a:extLst>
              </a:tr>
              <a:tr h="484623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b="1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73</a:t>
                      </a:r>
                      <a:endParaRPr lang="fr-FR" sz="2200" b="1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soixante-treize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k-SK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[swa.sɑ̃t.tʁɛz]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b="1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83</a:t>
                      </a:r>
                      <a:endParaRPr lang="fr-FR" sz="2200" b="1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quatre-vingt-trois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k-SK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[ka.tʁə.vɛ̃.tʁwa]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944807"/>
                  </a:ext>
                </a:extLst>
              </a:tr>
              <a:tr h="484623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b="1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74</a:t>
                      </a:r>
                      <a:endParaRPr lang="fr-FR" sz="2200" b="1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soixante-quatorze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k-SK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[swa.sɑ̃t.ka.tɔʁz]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b="1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89</a:t>
                      </a:r>
                      <a:endParaRPr lang="fr-FR" sz="2200" b="1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quatre-vingt-neuf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k-SK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[ka.tʁə.vɛ̃.nœf]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960004"/>
                  </a:ext>
                </a:extLst>
              </a:tr>
              <a:tr h="484623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b="1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75</a:t>
                      </a:r>
                      <a:endParaRPr lang="fr-FR" sz="2200" b="1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soixante-quinze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k-SK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[swa.sɑ̃t.kɛ̃z]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b="1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90</a:t>
                      </a:r>
                      <a:endParaRPr lang="fr-FR" sz="2200" b="1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quatre-vingt-dix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k-SK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[ka.tʁə.vɛ̃.dis]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490949"/>
                  </a:ext>
                </a:extLst>
              </a:tr>
              <a:tr h="484623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b="1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76</a:t>
                      </a:r>
                      <a:endParaRPr lang="fr-FR" sz="2200" b="1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soixante-seize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k-SK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[swa.sɑ̃t.sɛz]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b="1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91</a:t>
                      </a:r>
                      <a:endParaRPr lang="fr-FR" sz="2200" b="1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quatre-vingt-onze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k-SK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[ka.tʁə.vɛ̃.ɔ̃z]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548620"/>
                  </a:ext>
                </a:extLst>
              </a:tr>
              <a:tr h="484623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b="1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77</a:t>
                      </a:r>
                      <a:endParaRPr lang="fr-FR" sz="2200" b="1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soixante-dix-sept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k-SK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[swa.sɑ̃t.di.sɛt]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b="1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92</a:t>
                      </a:r>
                      <a:endParaRPr lang="fr-FR" sz="2200" b="1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quatre-vingt-douze</a:t>
                      </a:r>
                      <a:endParaRPr lang="fr-FR" sz="2200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k-SK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[ka.tʁə.vɛ̃.duz]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7118654"/>
                  </a:ext>
                </a:extLst>
              </a:tr>
              <a:tr h="484623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b="1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78</a:t>
                      </a:r>
                      <a:endParaRPr lang="fr-FR" sz="2200" b="1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soixante-dix-huit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k-SK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[swa.sɑ̃t.di.zɥit]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b="1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98</a:t>
                      </a:r>
                      <a:endParaRPr lang="fr-FR" sz="2200" b="1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quatre-vingt-dix-huit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k-SK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[ka.tʁə.vɛ̃.di.zɥit]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8133254"/>
                  </a:ext>
                </a:extLst>
              </a:tr>
              <a:tr h="484623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b="1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79</a:t>
                      </a:r>
                      <a:endParaRPr lang="fr-FR" sz="2200" b="1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soixante-dix-neuf</a:t>
                      </a:r>
                      <a:endParaRPr lang="fr-FR" sz="2200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k-SK" sz="2200" kern="10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[swa.sɑ̃t.diz.nœf]</a:t>
                      </a:r>
                      <a:endParaRPr lang="fr-FR" sz="2200" kern="10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b="1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99</a:t>
                      </a:r>
                      <a:endParaRPr lang="fr-FR" sz="2200" b="1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fr-FR" sz="22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quatre-vingt-dix-neuf</a:t>
                      </a:r>
                      <a:endParaRPr lang="fr-FR" sz="2200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k-SK" sz="22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[ka.tʁə.</a:t>
                      </a:r>
                      <a:r>
                        <a:rPr lang="sk-SK" sz="2200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vɛ</a:t>
                      </a:r>
                      <a:r>
                        <a:rPr lang="sk-SK" sz="22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̃.</a:t>
                      </a:r>
                      <a:r>
                        <a:rPr lang="sk-SK" sz="2200" kern="1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diz.nœf</a:t>
                      </a:r>
                      <a:r>
                        <a:rPr lang="sk-SK" sz="2200" kern="1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</a:rPr>
                        <a:t>]</a:t>
                      </a:r>
                      <a:endParaRPr lang="fr-FR" sz="2200" kern="100" dirty="0">
                        <a:solidFill>
                          <a:schemeClr val="tx1"/>
                        </a:solidFill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247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070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pic>
        <p:nvPicPr>
          <p:cNvPr id="6" name="Obrázok 5" descr="Obrázok, na ktorom je text, snímka obrazovky, písmo, grafický dizajn&#10;&#10;Automaticky generovaný popis">
            <a:extLst>
              <a:ext uri="{FF2B5EF4-FFF2-40B4-BE49-F238E27FC236}">
                <a16:creationId xmlns:a16="http://schemas.microsoft.com/office/drawing/2014/main" id="{977CD04C-0250-2D7A-24AB-D2537CDE469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40"/>
          <a:stretch/>
        </p:blipFill>
        <p:spPr bwMode="auto">
          <a:xfrm>
            <a:off x="1097795" y="195616"/>
            <a:ext cx="10281405" cy="59723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1457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8820"/>
            <a:ext cx="11175124" cy="6224180"/>
          </a:xfrm>
        </p:spPr>
        <p:txBody>
          <a:bodyPr>
            <a:noAutofit/>
          </a:bodyPr>
          <a:lstStyle/>
          <a:p>
            <a:r>
              <a:rPr lang="sk-SK" b="1" dirty="0">
                <a:latin typeface="Abadi" panose="020B0604020104020204" pitchFamily="34" charset="0"/>
              </a:rPr>
              <a:t>100</a:t>
            </a:r>
            <a:r>
              <a:rPr lang="sk-SK" dirty="0">
                <a:latin typeface="Abadi" panose="020B0604020104020204" pitchFamily="34" charset="0"/>
              </a:rPr>
              <a:t>		cent		[</a:t>
            </a:r>
            <a:r>
              <a:rPr lang="sk-SK" dirty="0" err="1">
                <a:latin typeface="Abadi" panose="020B0604020104020204" pitchFamily="34" charset="0"/>
              </a:rPr>
              <a:t>sɑ</a:t>
            </a:r>
            <a:r>
              <a:rPr lang="sk-SK" dirty="0">
                <a:latin typeface="Abadi" panose="020B0604020104020204" pitchFamily="34" charset="0"/>
              </a:rPr>
              <a:t>̃]		</a:t>
            </a:r>
            <a:r>
              <a:rPr lang="sk-SK" b="1" dirty="0">
                <a:latin typeface="Abadi" panose="020B0604020104020204" pitchFamily="34" charset="0"/>
              </a:rPr>
              <a:t>200</a:t>
            </a:r>
            <a:r>
              <a:rPr lang="sk-SK" dirty="0">
                <a:latin typeface="Abadi" panose="020B0604020104020204" pitchFamily="34" charset="0"/>
              </a:rPr>
              <a:t>	</a:t>
            </a:r>
            <a:r>
              <a:rPr lang="sk-SK" dirty="0" err="1">
                <a:latin typeface="Abadi" panose="020B0604020104020204" pitchFamily="34" charset="0"/>
              </a:rPr>
              <a:t>deux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dirty="0" err="1">
                <a:latin typeface="Abadi" panose="020B0604020104020204" pitchFamily="34" charset="0"/>
              </a:rPr>
              <a:t>cent</a:t>
            </a:r>
            <a:r>
              <a:rPr lang="sk-SK" b="1" dirty="0" err="1">
                <a:solidFill>
                  <a:srgbClr val="FF0000"/>
                </a:solidFill>
                <a:latin typeface="Abadi" panose="020B0604020104020204" pitchFamily="34" charset="0"/>
              </a:rPr>
              <a:t>s</a:t>
            </a:r>
            <a:endParaRPr lang="sk-SK" b="1" dirty="0">
              <a:solidFill>
                <a:srgbClr val="FF000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  </a:t>
            </a:r>
            <a:r>
              <a:rPr lang="sk-SK" b="1" dirty="0">
                <a:latin typeface="Abadi" panose="020B0604020104020204" pitchFamily="34" charset="0"/>
              </a:rPr>
              <a:t>101</a:t>
            </a:r>
            <a:r>
              <a:rPr lang="sk-SK" dirty="0">
                <a:latin typeface="Abadi" panose="020B0604020104020204" pitchFamily="34" charset="0"/>
              </a:rPr>
              <a:t>		cent </a:t>
            </a:r>
            <a:r>
              <a:rPr lang="sk-SK" dirty="0" err="1">
                <a:latin typeface="Abadi" panose="020B0604020104020204" pitchFamily="34" charset="0"/>
              </a:rPr>
              <a:t>un</a:t>
            </a:r>
            <a:r>
              <a:rPr lang="sk-SK" dirty="0">
                <a:latin typeface="Abadi" panose="020B0604020104020204" pitchFamily="34" charset="0"/>
              </a:rPr>
              <a:t>	</a:t>
            </a:r>
            <a:r>
              <a:rPr lang="sk-SK" dirty="0">
                <a:solidFill>
                  <a:srgbClr val="FF0000"/>
                </a:solidFill>
                <a:latin typeface="Abadi" panose="020B0604020104020204" pitchFamily="34" charset="0"/>
              </a:rPr>
              <a:t>[</a:t>
            </a:r>
            <a:r>
              <a:rPr lang="sk-SK" dirty="0" err="1">
                <a:solidFill>
                  <a:srgbClr val="FF0000"/>
                </a:solidFill>
                <a:latin typeface="Abadi" panose="020B0604020104020204" pitchFamily="34" charset="0"/>
              </a:rPr>
              <a:t>sɑ̃œ</a:t>
            </a:r>
            <a:r>
              <a:rPr lang="sk-SK" dirty="0">
                <a:solidFill>
                  <a:srgbClr val="FF0000"/>
                </a:solidFill>
                <a:latin typeface="Abadi" panose="020B0604020104020204" pitchFamily="34" charset="0"/>
              </a:rPr>
              <a:t>̃]	</a:t>
            </a:r>
            <a:r>
              <a:rPr lang="sk-SK" dirty="0">
                <a:latin typeface="Abadi" panose="020B0604020104020204" pitchFamily="34" charset="0"/>
              </a:rPr>
              <a:t>	</a:t>
            </a:r>
            <a:r>
              <a:rPr lang="sk-SK" b="1" dirty="0">
                <a:latin typeface="Abadi" panose="020B0604020104020204" pitchFamily="34" charset="0"/>
              </a:rPr>
              <a:t>201</a:t>
            </a:r>
            <a:r>
              <a:rPr lang="sk-SK" dirty="0">
                <a:latin typeface="Abadi" panose="020B0604020104020204" pitchFamily="34" charset="0"/>
              </a:rPr>
              <a:t>	</a:t>
            </a:r>
            <a:r>
              <a:rPr lang="sk-SK" dirty="0" err="1">
                <a:latin typeface="Abadi" panose="020B0604020104020204" pitchFamily="34" charset="0"/>
              </a:rPr>
              <a:t>deux</a:t>
            </a:r>
            <a:r>
              <a:rPr lang="sk-SK" dirty="0">
                <a:latin typeface="Abadi" panose="020B0604020104020204" pitchFamily="34" charset="0"/>
              </a:rPr>
              <a:t> cent </a:t>
            </a:r>
            <a:r>
              <a:rPr lang="sk-SK" dirty="0" err="1">
                <a:latin typeface="Abadi" panose="020B0604020104020204" pitchFamily="34" charset="0"/>
              </a:rPr>
              <a:t>un</a:t>
            </a:r>
            <a:endParaRPr lang="sk-SK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  </a:t>
            </a:r>
            <a:r>
              <a:rPr lang="sk-SK" b="1" dirty="0">
                <a:latin typeface="Abadi" panose="020B0604020104020204" pitchFamily="34" charset="0"/>
              </a:rPr>
              <a:t>102</a:t>
            </a:r>
            <a:r>
              <a:rPr lang="sk-SK" dirty="0">
                <a:latin typeface="Abadi" panose="020B0604020104020204" pitchFamily="34" charset="0"/>
              </a:rPr>
              <a:t>		</a:t>
            </a:r>
            <a:r>
              <a:rPr lang="sk-SK" sz="2700" dirty="0">
                <a:latin typeface="Abadi" panose="020B0604020104020204" pitchFamily="34" charset="0"/>
              </a:rPr>
              <a:t>cent </a:t>
            </a:r>
            <a:r>
              <a:rPr lang="sk-SK" sz="2700" dirty="0" err="1">
                <a:latin typeface="Abadi" panose="020B0604020104020204" pitchFamily="34" charset="0"/>
              </a:rPr>
              <a:t>deux</a:t>
            </a:r>
            <a:r>
              <a:rPr lang="sk-SK" dirty="0">
                <a:latin typeface="Abadi" panose="020B0604020104020204" pitchFamily="34" charset="0"/>
              </a:rPr>
              <a:t>			</a:t>
            </a:r>
            <a:r>
              <a:rPr lang="sk-SK" b="1" dirty="0">
                <a:latin typeface="Abadi" panose="020B0604020104020204" pitchFamily="34" charset="0"/>
              </a:rPr>
              <a:t>202</a:t>
            </a:r>
            <a:r>
              <a:rPr lang="sk-SK" dirty="0">
                <a:latin typeface="Abadi" panose="020B0604020104020204" pitchFamily="34" charset="0"/>
              </a:rPr>
              <a:t>	</a:t>
            </a:r>
            <a:r>
              <a:rPr lang="sk-SK" dirty="0" err="1">
                <a:latin typeface="Abadi" panose="020B0604020104020204" pitchFamily="34" charset="0"/>
              </a:rPr>
              <a:t>deux</a:t>
            </a:r>
            <a:r>
              <a:rPr lang="sk-SK" dirty="0">
                <a:latin typeface="Abadi" panose="020B0604020104020204" pitchFamily="34" charset="0"/>
              </a:rPr>
              <a:t> cent </a:t>
            </a:r>
            <a:r>
              <a:rPr lang="sk-SK" dirty="0" err="1">
                <a:latin typeface="Abadi" panose="020B0604020104020204" pitchFamily="34" charset="0"/>
              </a:rPr>
              <a:t>deux</a:t>
            </a:r>
            <a:endParaRPr lang="sk-SK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  </a:t>
            </a:r>
            <a:r>
              <a:rPr lang="sk-SK" b="1" dirty="0">
                <a:latin typeface="Abadi" panose="020B0604020104020204" pitchFamily="34" charset="0"/>
              </a:rPr>
              <a:t>150</a:t>
            </a:r>
            <a:r>
              <a:rPr lang="sk-SK" dirty="0">
                <a:latin typeface="Abadi" panose="020B0604020104020204" pitchFamily="34" charset="0"/>
              </a:rPr>
              <a:t>		</a:t>
            </a:r>
            <a:r>
              <a:rPr lang="sk-SK" sz="2700" dirty="0">
                <a:latin typeface="Abadi" panose="020B0604020104020204" pitchFamily="34" charset="0"/>
              </a:rPr>
              <a:t>cent </a:t>
            </a:r>
            <a:r>
              <a:rPr lang="sk-SK" sz="2700" dirty="0" err="1">
                <a:latin typeface="Abadi" panose="020B0604020104020204" pitchFamily="34" charset="0"/>
              </a:rPr>
              <a:t>cinquante</a:t>
            </a:r>
            <a:endParaRPr lang="sk-SK" sz="27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  </a:t>
            </a:r>
            <a:r>
              <a:rPr lang="sk-SK" b="1" dirty="0">
                <a:latin typeface="Abadi" panose="020B0604020104020204" pitchFamily="34" charset="0"/>
              </a:rPr>
              <a:t>153		</a:t>
            </a:r>
            <a:r>
              <a:rPr lang="sk-SK" sz="2700" dirty="0">
                <a:latin typeface="Abadi" panose="020B0604020104020204" pitchFamily="34" charset="0"/>
              </a:rPr>
              <a:t>cent </a:t>
            </a:r>
            <a:r>
              <a:rPr lang="sk-SK" sz="2700" dirty="0" err="1">
                <a:latin typeface="Abadi" panose="020B0604020104020204" pitchFamily="34" charset="0"/>
              </a:rPr>
              <a:t>cinquante-trois</a:t>
            </a:r>
            <a:endParaRPr lang="sk-SK" sz="27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  </a:t>
            </a:r>
            <a:r>
              <a:rPr lang="sk-SK" b="1" dirty="0">
                <a:latin typeface="Abadi" panose="020B0604020104020204" pitchFamily="34" charset="0"/>
              </a:rPr>
              <a:t>180		</a:t>
            </a:r>
            <a:r>
              <a:rPr lang="sk-SK" sz="2700" dirty="0">
                <a:latin typeface="Abadi" panose="020B0604020104020204" pitchFamily="34" charset="0"/>
              </a:rPr>
              <a:t>cent </a:t>
            </a:r>
            <a:r>
              <a:rPr lang="sk-SK" sz="2700" dirty="0" err="1">
                <a:latin typeface="Abadi" panose="020B0604020104020204" pitchFamily="34" charset="0"/>
              </a:rPr>
              <a:t>quatre-vingt</a:t>
            </a:r>
            <a:r>
              <a:rPr lang="sk-SK" sz="2700" b="1" dirty="0" err="1">
                <a:solidFill>
                  <a:srgbClr val="FF0000"/>
                </a:solidFill>
                <a:latin typeface="Abadi" panose="020B0604020104020204" pitchFamily="34" charset="0"/>
              </a:rPr>
              <a:t>s</a:t>
            </a:r>
            <a:endParaRPr lang="sk-SK" sz="2700" b="1" dirty="0">
              <a:solidFill>
                <a:srgbClr val="FF000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  </a:t>
            </a:r>
            <a:r>
              <a:rPr lang="sk-SK" b="1" dirty="0">
                <a:latin typeface="Abadi" panose="020B0604020104020204" pitchFamily="34" charset="0"/>
              </a:rPr>
              <a:t>185		</a:t>
            </a:r>
            <a:r>
              <a:rPr lang="sk-SK" sz="2700" dirty="0">
                <a:latin typeface="Abadi" panose="020B0604020104020204" pitchFamily="34" charset="0"/>
              </a:rPr>
              <a:t>cent </a:t>
            </a:r>
            <a:r>
              <a:rPr lang="sk-SK" sz="2700" dirty="0" err="1">
                <a:latin typeface="Abadi" panose="020B0604020104020204" pitchFamily="34" charset="0"/>
              </a:rPr>
              <a:t>quatre-vingt-cinq</a:t>
            </a:r>
            <a:endParaRPr lang="sk-SK" sz="2700" b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		</a:t>
            </a:r>
          </a:p>
          <a:p>
            <a:r>
              <a:rPr lang="sk-SK" b="1" dirty="0">
                <a:latin typeface="Abadi" panose="020B0604020104020204" pitchFamily="34" charset="0"/>
              </a:rPr>
              <a:t>1000</a:t>
            </a:r>
            <a:r>
              <a:rPr lang="sk-SK" dirty="0">
                <a:latin typeface="Abadi" panose="020B0604020104020204" pitchFamily="34" charset="0"/>
              </a:rPr>
              <a:t>		</a:t>
            </a:r>
            <a:r>
              <a:rPr lang="sk-SK" dirty="0" err="1">
                <a:latin typeface="Abadi" panose="020B0604020104020204" pitchFamily="34" charset="0"/>
              </a:rPr>
              <a:t>mille</a:t>
            </a:r>
            <a:r>
              <a:rPr lang="sk-SK" dirty="0">
                <a:latin typeface="Abadi" panose="020B0604020104020204" pitchFamily="34" charset="0"/>
              </a:rPr>
              <a:t>	[</a:t>
            </a:r>
            <a:r>
              <a:rPr lang="sk-SK" dirty="0" err="1">
                <a:latin typeface="Abadi" panose="020B0604020104020204" pitchFamily="34" charset="0"/>
              </a:rPr>
              <a:t>mil</a:t>
            </a:r>
            <a:r>
              <a:rPr lang="sk-SK" dirty="0">
                <a:latin typeface="Abadi" panose="020B0604020104020204" pitchFamily="34" charset="0"/>
              </a:rPr>
              <a:t>]		</a:t>
            </a:r>
            <a:r>
              <a:rPr lang="sk-SK" b="1" dirty="0">
                <a:solidFill>
                  <a:srgbClr val="00B050"/>
                </a:solidFill>
                <a:latin typeface="Abadi" panose="020B0604020104020204" pitchFamily="34" charset="0"/>
              </a:rPr>
              <a:t>2000</a:t>
            </a:r>
            <a:r>
              <a:rPr lang="sk-SK" dirty="0">
                <a:latin typeface="Abadi" panose="020B0604020104020204" pitchFamily="34" charset="0"/>
              </a:rPr>
              <a:t>		     </a:t>
            </a:r>
            <a:r>
              <a:rPr lang="sk-SK" b="1" dirty="0" err="1">
                <a:solidFill>
                  <a:srgbClr val="00B050"/>
                </a:solidFill>
                <a:latin typeface="Abadi" panose="020B0604020104020204" pitchFamily="34" charset="0"/>
              </a:rPr>
              <a:t>deux</a:t>
            </a:r>
            <a:r>
              <a:rPr lang="sk-SK" b="1" dirty="0">
                <a:solidFill>
                  <a:srgbClr val="00B050"/>
                </a:solidFill>
                <a:latin typeface="Abadi" panose="020B0604020104020204" pitchFamily="34" charset="0"/>
              </a:rPr>
              <a:t> </a:t>
            </a:r>
            <a:r>
              <a:rPr lang="sk-SK" b="1" dirty="0" err="1">
                <a:solidFill>
                  <a:srgbClr val="00B050"/>
                </a:solidFill>
                <a:latin typeface="Abadi" panose="020B0604020104020204" pitchFamily="34" charset="0"/>
              </a:rPr>
              <a:t>mille</a:t>
            </a:r>
            <a:endParaRPr lang="sk-SK" b="1" dirty="0">
              <a:solidFill>
                <a:srgbClr val="00B05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  </a:t>
            </a:r>
            <a:r>
              <a:rPr lang="sk-SK" b="1" dirty="0">
                <a:latin typeface="Abadi" panose="020B0604020104020204" pitchFamily="34" charset="0"/>
              </a:rPr>
              <a:t>1001		</a:t>
            </a:r>
            <a:r>
              <a:rPr lang="sk-SK" dirty="0" err="1">
                <a:latin typeface="Abadi" panose="020B0604020104020204" pitchFamily="34" charset="0"/>
              </a:rPr>
              <a:t>mille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dirty="0" err="1">
                <a:latin typeface="Abadi" panose="020B0604020104020204" pitchFamily="34" charset="0"/>
              </a:rPr>
              <a:t>un</a:t>
            </a:r>
            <a:endParaRPr lang="sk-SK" dirty="0">
              <a:latin typeface="Abadi" panose="020B0604020104020204" pitchFamily="34" charset="0"/>
            </a:endParaRPr>
          </a:p>
          <a:p>
            <a:r>
              <a:rPr lang="sk-SK" b="1" dirty="0">
                <a:latin typeface="Abadi" panose="020B0604020104020204" pitchFamily="34" charset="0"/>
              </a:rPr>
              <a:t>1 000 000</a:t>
            </a:r>
            <a:r>
              <a:rPr lang="sk-SK" dirty="0">
                <a:latin typeface="Abadi" panose="020B0604020104020204" pitchFamily="34" charset="0"/>
              </a:rPr>
              <a:t>	</a:t>
            </a:r>
            <a:r>
              <a:rPr lang="sk-SK" dirty="0" err="1">
                <a:latin typeface="Abadi" panose="020B0604020104020204" pitchFamily="34" charset="0"/>
              </a:rPr>
              <a:t>un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dirty="0" err="1">
                <a:latin typeface="Abadi" panose="020B0604020104020204" pitchFamily="34" charset="0"/>
              </a:rPr>
              <a:t>million</a:t>
            </a:r>
            <a:r>
              <a:rPr lang="sk-SK" dirty="0">
                <a:latin typeface="Abadi" panose="020B0604020104020204" pitchFamily="34" charset="0"/>
              </a:rPr>
              <a:t>		</a:t>
            </a:r>
            <a:r>
              <a:rPr lang="sk-SK" b="1" dirty="0">
                <a:latin typeface="Abadi" panose="020B0604020104020204" pitchFamily="34" charset="0"/>
              </a:rPr>
              <a:t>2 000 000</a:t>
            </a:r>
            <a:r>
              <a:rPr lang="sk-SK" dirty="0">
                <a:latin typeface="Abadi" panose="020B0604020104020204" pitchFamily="34" charset="0"/>
              </a:rPr>
              <a:t>	     </a:t>
            </a:r>
            <a:r>
              <a:rPr lang="sk-SK" dirty="0" err="1">
                <a:latin typeface="Abadi" panose="020B0604020104020204" pitchFamily="34" charset="0"/>
              </a:rPr>
              <a:t>deux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dirty="0" err="1">
                <a:latin typeface="Abadi" panose="020B0604020104020204" pitchFamily="34" charset="0"/>
              </a:rPr>
              <a:t>million</a:t>
            </a:r>
            <a:r>
              <a:rPr lang="sk-SK" b="1" dirty="0" err="1">
                <a:solidFill>
                  <a:srgbClr val="FF0000"/>
                </a:solidFill>
                <a:latin typeface="Abadi" panose="020B0604020104020204" pitchFamily="34" charset="0"/>
              </a:rPr>
              <a:t>s</a:t>
            </a:r>
            <a:r>
              <a:rPr lang="sk-SK" dirty="0">
                <a:latin typeface="Abadi" panose="020B0604020104020204" pitchFamily="34" charset="0"/>
              </a:rPr>
              <a:t>	                                               						</a:t>
            </a:r>
            <a:r>
              <a:rPr lang="sk-SK" b="1" dirty="0">
                <a:latin typeface="Abadi" panose="020B0604020104020204" pitchFamily="34" charset="0"/>
              </a:rPr>
              <a:t>2 500 000</a:t>
            </a:r>
            <a:r>
              <a:rPr lang="sk-SK" dirty="0">
                <a:latin typeface="Abadi" panose="020B0604020104020204" pitchFamily="34" charset="0"/>
              </a:rPr>
              <a:t>	     </a:t>
            </a:r>
            <a:r>
              <a:rPr lang="fr-FR" dirty="0">
                <a:latin typeface="Abadi" panose="020B0604020104020204" pitchFamily="34" charset="0"/>
              </a:rPr>
              <a:t>deux million</a:t>
            </a:r>
            <a:r>
              <a:rPr lang="fr-FR" b="1" dirty="0">
                <a:solidFill>
                  <a:srgbClr val="FF0000"/>
                </a:solidFill>
                <a:latin typeface="Abadi" panose="020B0604020104020204" pitchFamily="34" charset="0"/>
              </a:rPr>
              <a:t>s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fr-FR" dirty="0">
                <a:latin typeface="Abadi" panose="020B0604020104020204" pitchFamily="34" charset="0"/>
              </a:rPr>
              <a:t> </a:t>
            </a:r>
            <a:r>
              <a:rPr lang="sk-SK" dirty="0">
                <a:latin typeface="Abadi" panose="020B0604020104020204" pitchFamily="34" charset="0"/>
              </a:rPr>
              <a:t>									     </a:t>
            </a:r>
            <a:r>
              <a:rPr lang="sk-SK" dirty="0" err="1">
                <a:latin typeface="Abadi" panose="020B0604020104020204" pitchFamily="34" charset="0"/>
              </a:rPr>
              <a:t>cinq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fr-FR" dirty="0">
                <a:latin typeface="Abadi" panose="020B0604020104020204" pitchFamily="34" charset="0"/>
              </a:rPr>
              <a:t>cent mille</a:t>
            </a: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34278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7767"/>
            <a:ext cx="11164614" cy="5790178"/>
          </a:xfrm>
        </p:spPr>
        <p:txBody>
          <a:bodyPr>
            <a:noAutofit/>
          </a:bodyPr>
          <a:lstStyle/>
          <a:p>
            <a:r>
              <a:rPr lang="sk-SK" sz="3000" b="1" u="sng" dirty="0">
                <a:solidFill>
                  <a:srgbClr val="0070C0"/>
                </a:solidFill>
                <a:latin typeface="Arial Black" panose="020B0A04020102020204" pitchFamily="34" charset="0"/>
              </a:rPr>
              <a:t>ADJECTIFS NUMÉRAUX ORDINAUX 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radové číslovky tvoríme až na výnimky pripojením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prípony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-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ième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dirty="0">
                <a:latin typeface="Abadi" panose="020B0604020104020204" pitchFamily="34" charset="0"/>
              </a:rPr>
              <a:t>za </a:t>
            </a:r>
            <a:r>
              <a:rPr lang="sk-SK" sz="3000" b="1" dirty="0">
                <a:latin typeface="Abadi" panose="020B0604020104020204" pitchFamily="34" charset="0"/>
              </a:rPr>
              <a:t>základnú číslovku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pred radovými číslovkami sa používa určitý člen 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le</a:t>
            </a:r>
            <a:r>
              <a:rPr lang="sk-SK" sz="3000" dirty="0">
                <a:latin typeface="Abadi" panose="020B0604020104020204" pitchFamily="34" charset="0"/>
              </a:rPr>
              <a:t>,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la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2600" b="1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le</a:t>
            </a:r>
            <a:r>
              <a:rPr lang="sk-SK" sz="2600" b="1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/la </a:t>
            </a:r>
            <a:r>
              <a:rPr lang="fr-FR" sz="2600" b="1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3</a:t>
            </a:r>
            <a:r>
              <a:rPr lang="fr-FR" sz="2600" b="1" baseline="300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e</a:t>
            </a:r>
            <a:r>
              <a:rPr lang="sk-SK" sz="2600" baseline="30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	</a:t>
            </a:r>
            <a:r>
              <a:rPr lang="sk-SK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sz="2600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le</a:t>
            </a:r>
            <a:r>
              <a:rPr lang="sk-SK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/la </a:t>
            </a:r>
            <a:r>
              <a:rPr lang="sk-SK" sz="2600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trois</a:t>
            </a:r>
            <a:r>
              <a:rPr lang="sk-SK" sz="2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ième</a:t>
            </a:r>
            <a:r>
              <a:rPr lang="sk-SK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sz="2600" baseline="30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		</a:t>
            </a:r>
            <a:r>
              <a:rPr lang="sk-SK" sz="2600" b="1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le</a:t>
            </a:r>
            <a:r>
              <a:rPr lang="sk-SK" sz="2600" b="1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/la </a:t>
            </a:r>
            <a:r>
              <a:rPr lang="sk-SK" sz="2600" b="1" dirty="0">
                <a:solidFill>
                  <a:srgbClr val="0000FF"/>
                </a:solidFill>
                <a:latin typeface="Abadi" panose="020B0604020104020204" pitchFamily="34" charset="0"/>
                <a:ea typeface="Calibri" panose="020F0502020204030204" pitchFamily="34" charset="0"/>
              </a:rPr>
              <a:t>71</a:t>
            </a:r>
            <a:r>
              <a:rPr lang="fr-FR" sz="2600" b="1" baseline="300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e</a:t>
            </a:r>
            <a:r>
              <a:rPr lang="sk-SK" sz="2600" baseline="30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	</a:t>
            </a:r>
            <a:r>
              <a:rPr lang="sk-SK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sz="2600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le</a:t>
            </a:r>
            <a:r>
              <a:rPr lang="sk-SK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/la </a:t>
            </a:r>
            <a:r>
              <a:rPr lang="sk-SK" sz="2600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soixante</a:t>
            </a:r>
            <a:r>
              <a:rPr lang="sk-SK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et </a:t>
            </a:r>
            <a:r>
              <a:rPr lang="sk-SK" sz="2600" dirty="0" err="1">
                <a:latin typeface="Abadi" panose="020B0604020104020204" pitchFamily="34" charset="0"/>
                <a:ea typeface="Calibri" panose="020F0502020204030204" pitchFamily="34" charset="0"/>
              </a:rPr>
              <a:t>onz</a:t>
            </a:r>
            <a:r>
              <a:rPr lang="sk-SK" sz="2600" b="1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i</a:t>
            </a:r>
            <a:r>
              <a:rPr lang="sk-SK" sz="2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ème</a:t>
            </a:r>
            <a:endParaRPr lang="sk-SK" sz="2600" baseline="30000" dirty="0">
              <a:effectLst/>
              <a:latin typeface="Abadi" panose="020B0604020104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sk-SK" sz="2600" b="1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le</a:t>
            </a:r>
            <a:r>
              <a:rPr lang="sk-SK" sz="2600" b="1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/la </a:t>
            </a:r>
            <a:r>
              <a:rPr lang="sk-SK" sz="2600" b="1" dirty="0">
                <a:solidFill>
                  <a:srgbClr val="0000FF"/>
                </a:solidFill>
                <a:latin typeface="Abadi" panose="020B0604020104020204" pitchFamily="34" charset="0"/>
                <a:ea typeface="Calibri" panose="020F0502020204030204" pitchFamily="34" charset="0"/>
              </a:rPr>
              <a:t>4</a:t>
            </a:r>
            <a:r>
              <a:rPr lang="fr-FR" sz="2600" b="1" baseline="300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e</a:t>
            </a:r>
            <a:r>
              <a:rPr lang="sk-SK" sz="2600" baseline="30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	</a:t>
            </a:r>
            <a:r>
              <a:rPr lang="sk-SK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sz="2600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le</a:t>
            </a:r>
            <a:r>
              <a:rPr lang="sk-SK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/la </a:t>
            </a:r>
            <a:r>
              <a:rPr lang="sk-SK" sz="2600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quatr</a:t>
            </a:r>
            <a:r>
              <a:rPr lang="sk-SK" sz="2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ième</a:t>
            </a:r>
            <a:r>
              <a:rPr lang="sk-SK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sz="2600" baseline="30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		</a:t>
            </a:r>
            <a:r>
              <a:rPr lang="sk-SK" sz="2600" b="1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le</a:t>
            </a:r>
            <a:r>
              <a:rPr lang="sk-SK" sz="2600" b="1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/la </a:t>
            </a:r>
            <a:r>
              <a:rPr lang="sk-SK" sz="2600" b="1" dirty="0">
                <a:solidFill>
                  <a:srgbClr val="0000FF"/>
                </a:solidFill>
                <a:latin typeface="Abadi" panose="020B0604020104020204" pitchFamily="34" charset="0"/>
                <a:ea typeface="Calibri" panose="020F0502020204030204" pitchFamily="34" charset="0"/>
              </a:rPr>
              <a:t>80</a:t>
            </a:r>
            <a:r>
              <a:rPr lang="fr-FR" sz="2600" b="1" baseline="300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e</a:t>
            </a:r>
            <a:r>
              <a:rPr lang="sk-SK" sz="2600" baseline="30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	</a:t>
            </a:r>
            <a:r>
              <a:rPr lang="sk-SK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sz="2600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le</a:t>
            </a:r>
            <a:r>
              <a:rPr lang="sk-SK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/la </a:t>
            </a:r>
            <a:r>
              <a:rPr lang="sk-SK" sz="2600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quatre-vingt</a:t>
            </a:r>
            <a:r>
              <a:rPr lang="sk-SK" sz="2600" b="1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i</a:t>
            </a:r>
            <a:r>
              <a:rPr lang="sk-SK" sz="2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ème</a:t>
            </a:r>
            <a:endParaRPr lang="sk-SK" sz="2600" baseline="30000" dirty="0">
              <a:effectLst/>
              <a:latin typeface="Abadi" panose="020B0604020104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sk-SK" sz="2600" b="1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le</a:t>
            </a:r>
            <a:r>
              <a:rPr lang="sk-SK" sz="2600" b="1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/la </a:t>
            </a:r>
            <a:r>
              <a:rPr lang="sk-SK" sz="2600" b="1" dirty="0">
                <a:solidFill>
                  <a:srgbClr val="0000FF"/>
                </a:solidFill>
                <a:latin typeface="Abadi" panose="020B0604020104020204" pitchFamily="34" charset="0"/>
                <a:ea typeface="Calibri" panose="020F0502020204030204" pitchFamily="34" charset="0"/>
              </a:rPr>
              <a:t>11</a:t>
            </a:r>
            <a:r>
              <a:rPr lang="fr-FR" sz="2600" b="1" baseline="300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e</a:t>
            </a:r>
            <a:r>
              <a:rPr lang="sk-SK" sz="2600" baseline="30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	</a:t>
            </a:r>
            <a:r>
              <a:rPr lang="sk-SK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sz="2600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le</a:t>
            </a:r>
            <a:r>
              <a:rPr lang="sk-SK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/la </a:t>
            </a:r>
            <a:r>
              <a:rPr lang="sk-SK" sz="2600" dirty="0" err="1">
                <a:latin typeface="Abadi" panose="020B0604020104020204" pitchFamily="34" charset="0"/>
                <a:ea typeface="Calibri" panose="020F0502020204030204" pitchFamily="34" charset="0"/>
              </a:rPr>
              <a:t>onz</a:t>
            </a:r>
            <a:r>
              <a:rPr lang="sk-SK" sz="2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ième</a:t>
            </a:r>
            <a:r>
              <a:rPr lang="sk-SK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sz="2600" baseline="30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		</a:t>
            </a:r>
            <a:r>
              <a:rPr lang="sk-SK" sz="2600" b="1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le</a:t>
            </a:r>
            <a:r>
              <a:rPr lang="sk-SK" sz="2600" b="1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/la </a:t>
            </a:r>
            <a:r>
              <a:rPr lang="sk-SK" sz="2600" b="1" dirty="0">
                <a:solidFill>
                  <a:srgbClr val="0000FF"/>
                </a:solidFill>
                <a:latin typeface="Abadi" panose="020B0604020104020204" pitchFamily="34" charset="0"/>
                <a:ea typeface="Calibri" panose="020F0502020204030204" pitchFamily="34" charset="0"/>
              </a:rPr>
              <a:t>81</a:t>
            </a:r>
            <a:r>
              <a:rPr lang="fr-FR" sz="2600" b="1" baseline="300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e</a:t>
            </a:r>
            <a:r>
              <a:rPr lang="sk-SK" sz="2600" baseline="30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	</a:t>
            </a:r>
            <a:r>
              <a:rPr lang="sk-SK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sz="2600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le</a:t>
            </a:r>
            <a:r>
              <a:rPr lang="sk-SK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/la </a:t>
            </a:r>
            <a:r>
              <a:rPr lang="sk-SK" sz="2600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quatre-vingt-un</a:t>
            </a:r>
            <a:r>
              <a:rPr lang="sk-SK" sz="2600" b="1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i</a:t>
            </a:r>
            <a:r>
              <a:rPr lang="sk-SK" sz="2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ème</a:t>
            </a:r>
            <a:endParaRPr lang="sk-SK" sz="2600" baseline="30000" dirty="0">
              <a:effectLst/>
              <a:latin typeface="Abadi" panose="020B0604020104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sk-SK" sz="2600" b="1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le</a:t>
            </a:r>
            <a:r>
              <a:rPr lang="sk-SK" sz="2600" b="1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/la </a:t>
            </a:r>
            <a:r>
              <a:rPr lang="sk-SK" sz="2600" b="1" dirty="0">
                <a:solidFill>
                  <a:srgbClr val="0000FF"/>
                </a:solidFill>
                <a:latin typeface="Abadi" panose="020B0604020104020204" pitchFamily="34" charset="0"/>
                <a:ea typeface="Calibri" panose="020F0502020204030204" pitchFamily="34" charset="0"/>
              </a:rPr>
              <a:t>17</a:t>
            </a:r>
            <a:r>
              <a:rPr lang="fr-FR" sz="2600" b="1" baseline="300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e</a:t>
            </a:r>
            <a:r>
              <a:rPr lang="sk-SK" sz="2600" baseline="30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	</a:t>
            </a:r>
            <a:r>
              <a:rPr lang="sk-SK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sz="2600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le</a:t>
            </a:r>
            <a:r>
              <a:rPr lang="sk-SK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/la </a:t>
            </a:r>
            <a:r>
              <a:rPr lang="sk-SK" sz="2600" dirty="0">
                <a:latin typeface="Abadi" panose="020B0604020104020204" pitchFamily="34" charset="0"/>
                <a:ea typeface="Calibri" panose="020F0502020204030204" pitchFamily="34" charset="0"/>
              </a:rPr>
              <a:t>dix-</a:t>
            </a:r>
            <a:r>
              <a:rPr lang="sk-SK" sz="2600" dirty="0" err="1">
                <a:latin typeface="Abadi" panose="020B0604020104020204" pitchFamily="34" charset="0"/>
                <a:ea typeface="Calibri" panose="020F0502020204030204" pitchFamily="34" charset="0"/>
              </a:rPr>
              <a:t>sept</a:t>
            </a:r>
            <a:r>
              <a:rPr lang="sk-SK" sz="2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ième</a:t>
            </a:r>
            <a:r>
              <a:rPr lang="sk-SK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sz="2600" baseline="30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		</a:t>
            </a:r>
            <a:r>
              <a:rPr lang="sk-SK" sz="2600" b="1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le</a:t>
            </a:r>
            <a:r>
              <a:rPr lang="sk-SK" sz="2600" b="1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/la </a:t>
            </a:r>
            <a:r>
              <a:rPr lang="sk-SK" sz="2600" b="1" dirty="0">
                <a:solidFill>
                  <a:srgbClr val="0000FF"/>
                </a:solidFill>
                <a:latin typeface="Abadi" panose="020B0604020104020204" pitchFamily="34" charset="0"/>
                <a:ea typeface="Calibri" panose="020F0502020204030204" pitchFamily="34" charset="0"/>
              </a:rPr>
              <a:t>100</a:t>
            </a:r>
            <a:r>
              <a:rPr lang="fr-FR" sz="2600" b="1" baseline="300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e</a:t>
            </a:r>
            <a:r>
              <a:rPr lang="sk-SK" sz="2600" baseline="30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	</a:t>
            </a:r>
            <a:r>
              <a:rPr lang="sk-SK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sz="2600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le</a:t>
            </a:r>
            <a:r>
              <a:rPr lang="sk-SK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/la </a:t>
            </a:r>
            <a:r>
              <a:rPr lang="sk-SK" sz="2600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cent</a:t>
            </a:r>
            <a:r>
              <a:rPr lang="sk-SK" sz="2600" b="1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i</a:t>
            </a:r>
            <a:r>
              <a:rPr lang="sk-SK" sz="2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ème</a:t>
            </a:r>
            <a:endParaRPr lang="sk-SK" sz="2600" baseline="30000" dirty="0">
              <a:effectLst/>
              <a:latin typeface="Abadi" panose="020B0604020104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sk-SK" sz="2600" b="1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le</a:t>
            </a:r>
            <a:r>
              <a:rPr lang="sk-SK" sz="2600" b="1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/la 70</a:t>
            </a:r>
            <a:r>
              <a:rPr lang="fr-FR" sz="2600" b="1" baseline="300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e</a:t>
            </a:r>
            <a:r>
              <a:rPr lang="sk-SK" sz="2600" baseline="30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	</a:t>
            </a:r>
            <a:r>
              <a:rPr lang="sk-SK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sz="2600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le</a:t>
            </a:r>
            <a:r>
              <a:rPr lang="sk-SK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/la </a:t>
            </a:r>
            <a:r>
              <a:rPr lang="sk-SK" sz="2600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soixante-dix</a:t>
            </a:r>
            <a:r>
              <a:rPr lang="sk-SK" sz="2600" b="1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i</a:t>
            </a:r>
            <a:r>
              <a:rPr lang="sk-SK" sz="2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ème</a:t>
            </a:r>
            <a:r>
              <a:rPr lang="sk-SK" sz="2600" dirty="0">
                <a:latin typeface="Abadi" panose="020B0604020104020204" pitchFamily="34" charset="0"/>
              </a:rPr>
              <a:t>	</a:t>
            </a:r>
            <a:r>
              <a:rPr lang="sk-SK" sz="2600" b="1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le</a:t>
            </a:r>
            <a:r>
              <a:rPr lang="sk-SK" sz="2600" b="1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/la </a:t>
            </a:r>
            <a:r>
              <a:rPr lang="sk-SK" sz="2600" b="1" dirty="0">
                <a:solidFill>
                  <a:srgbClr val="0000FF"/>
                </a:solidFill>
                <a:latin typeface="Abadi" panose="020B0604020104020204" pitchFamily="34" charset="0"/>
                <a:ea typeface="Calibri" panose="020F0502020204030204" pitchFamily="34" charset="0"/>
              </a:rPr>
              <a:t>1000</a:t>
            </a:r>
            <a:r>
              <a:rPr lang="fr-FR" sz="2600" b="1" baseline="300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e</a:t>
            </a:r>
            <a:r>
              <a:rPr lang="sk-SK" sz="2600" baseline="30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	</a:t>
            </a:r>
            <a:r>
              <a:rPr lang="sk-SK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sz="2600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le</a:t>
            </a:r>
            <a:r>
              <a:rPr lang="sk-SK" sz="26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/la </a:t>
            </a:r>
            <a:r>
              <a:rPr lang="sk-SK" sz="2600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mill</a:t>
            </a:r>
            <a:r>
              <a:rPr lang="sk-SK" sz="2600" b="1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i</a:t>
            </a:r>
            <a:r>
              <a:rPr lang="sk-SK" sz="2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ème</a:t>
            </a:r>
            <a:endParaRPr lang="sk-SK" sz="2600" baseline="30000" dirty="0">
              <a:effectLst/>
              <a:latin typeface="Abadi" panose="020B0604020104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sk-SK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07864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0720"/>
            <a:ext cx="10515600" cy="59407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le</a:t>
            </a:r>
            <a:r>
              <a:rPr lang="sk-SK" b="1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1</a:t>
            </a:r>
            <a:r>
              <a:rPr lang="fr-FR" b="1" baseline="300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e</a:t>
            </a:r>
            <a:r>
              <a:rPr lang="sk-SK" b="1" baseline="300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r</a:t>
            </a:r>
            <a:r>
              <a:rPr lang="fr-FR" b="1" baseline="300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	</a:t>
            </a:r>
            <a:r>
              <a:rPr lang="sk-SK" dirty="0">
                <a:latin typeface="Abadi" panose="020B0604020104020204" pitchFamily="34" charset="0"/>
              </a:rPr>
              <a:t>	</a:t>
            </a:r>
            <a:r>
              <a:rPr lang="sk-SK" dirty="0" err="1">
                <a:latin typeface="Abadi" panose="020B0604020104020204" pitchFamily="34" charset="0"/>
              </a:rPr>
              <a:t>le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dirty="0" err="1">
                <a:latin typeface="Abadi" panose="020B0604020104020204" pitchFamily="34" charset="0"/>
              </a:rPr>
              <a:t>premier</a:t>
            </a:r>
            <a:endParaRPr lang="sk-SK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fr-FR" b="1" kern="1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1</a:t>
            </a:r>
            <a:r>
              <a:rPr lang="fr-FR" b="1" kern="100" baseline="300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ère </a:t>
            </a:r>
            <a:r>
              <a:rPr lang="sk-SK" kern="100" baseline="300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sk-SK" dirty="0">
                <a:latin typeface="Abadi" panose="020B0604020104020204" pitchFamily="34" charset="0"/>
              </a:rPr>
              <a:t>la </a:t>
            </a:r>
            <a:r>
              <a:rPr lang="sk-SK" dirty="0" err="1">
                <a:latin typeface="Abadi" panose="020B0604020104020204" pitchFamily="34" charset="0"/>
              </a:rPr>
              <a:t>premi</a:t>
            </a:r>
            <a:r>
              <a:rPr lang="sk-SK" b="1" dirty="0" err="1">
                <a:solidFill>
                  <a:srgbClr val="0000FF"/>
                </a:solidFill>
                <a:latin typeface="Abadi" panose="020B0604020104020204" pitchFamily="34" charset="0"/>
              </a:rPr>
              <a:t>ère</a:t>
            </a:r>
            <a:endParaRPr lang="sk-SK" b="1" kern="100" baseline="30000" dirty="0">
              <a:solidFill>
                <a:srgbClr val="0000FF"/>
              </a:solidFill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 				                                               </a:t>
            </a:r>
          </a:p>
          <a:p>
            <a:pPr marL="0" indent="0">
              <a:buNone/>
            </a:pPr>
            <a:r>
              <a:rPr lang="sk-SK" b="1" dirty="0" err="1">
                <a:solidFill>
                  <a:srgbClr val="0000FF"/>
                </a:solidFill>
                <a:latin typeface="Abadi" panose="020B0604020104020204" pitchFamily="34" charset="0"/>
              </a:rPr>
              <a:t>le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  <a:ea typeface="Calibri" panose="020F0502020204030204" pitchFamily="34" charset="0"/>
              </a:rPr>
              <a:t>2</a:t>
            </a:r>
            <a:r>
              <a:rPr lang="sk-SK" b="1" baseline="30000" dirty="0">
                <a:solidFill>
                  <a:srgbClr val="0000FF"/>
                </a:solidFill>
                <a:latin typeface="Abadi" panose="020B0604020104020204" pitchFamily="34" charset="0"/>
                <a:ea typeface="Calibri" panose="020F0502020204030204" pitchFamily="34" charset="0"/>
              </a:rPr>
              <a:t>nd</a:t>
            </a:r>
            <a:r>
              <a:rPr lang="fr-FR" b="1" baseline="300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dirty="0">
                <a:latin typeface="Abadi" panose="020B0604020104020204" pitchFamily="34" charset="0"/>
              </a:rPr>
              <a:t>		</a:t>
            </a:r>
            <a:r>
              <a:rPr lang="sk-SK" dirty="0" err="1">
                <a:latin typeface="Abadi" panose="020B0604020104020204" pitchFamily="34" charset="0"/>
              </a:rPr>
              <a:t>le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dirty="0" err="1">
                <a:latin typeface="Abadi" panose="020B0604020104020204" pitchFamily="34" charset="0"/>
              </a:rPr>
              <a:t>second</a:t>
            </a:r>
            <a:r>
              <a:rPr lang="sk-SK" dirty="0">
                <a:latin typeface="Abadi" panose="020B0604020104020204" pitchFamily="34" charset="0"/>
              </a:rPr>
              <a:t>		[</a:t>
            </a:r>
            <a:r>
              <a:rPr lang="sk-SK" dirty="0" err="1">
                <a:latin typeface="Abadi" panose="020B0604020104020204" pitchFamily="34" charset="0"/>
              </a:rPr>
              <a:t>səɡɔ</a:t>
            </a:r>
            <a:r>
              <a:rPr lang="sk-SK" dirty="0">
                <a:latin typeface="Abadi" panose="020B0604020104020204" pitchFamily="34" charset="0"/>
              </a:rPr>
              <a:t>̃]	</a:t>
            </a:r>
            <a:r>
              <a:rPr lang="sk-SK" b="1" dirty="0" err="1">
                <a:solidFill>
                  <a:srgbClr val="0000FF"/>
                </a:solidFill>
                <a:latin typeface="Abadi" panose="020B0604020104020204" pitchFamily="34" charset="0"/>
              </a:rPr>
              <a:t>le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  <a:ea typeface="Calibri" panose="020F0502020204030204" pitchFamily="34" charset="0"/>
              </a:rPr>
              <a:t>2</a:t>
            </a:r>
            <a:r>
              <a:rPr lang="fr-FR" b="1" baseline="300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e</a:t>
            </a:r>
            <a:r>
              <a:rPr lang="sk-SK" b="1" baseline="300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		</a:t>
            </a:r>
            <a:r>
              <a:rPr lang="sk-SK" dirty="0" err="1">
                <a:latin typeface="Abadi" panose="020B0604020104020204" pitchFamily="34" charset="0"/>
              </a:rPr>
              <a:t>le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dirty="0" err="1">
                <a:latin typeface="Abadi" panose="020B0604020104020204" pitchFamily="34" charset="0"/>
              </a:rPr>
              <a:t>deux</a:t>
            </a:r>
            <a:r>
              <a:rPr lang="sk-SK" b="1" dirty="0" err="1">
                <a:solidFill>
                  <a:srgbClr val="0000FF"/>
                </a:solidFill>
                <a:latin typeface="Abadi" panose="020B0604020104020204" pitchFamily="34" charset="0"/>
              </a:rPr>
              <a:t>ième</a:t>
            </a:r>
            <a:r>
              <a:rPr lang="sk-SK" b="1" baseline="300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	</a:t>
            </a:r>
            <a:endParaRPr lang="sk-SK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la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  <a:ea typeface="Calibri" panose="020F0502020204030204" pitchFamily="34" charset="0"/>
              </a:rPr>
              <a:t>2</a:t>
            </a:r>
            <a:r>
              <a:rPr lang="sk-SK" b="1" baseline="30000" dirty="0">
                <a:solidFill>
                  <a:srgbClr val="0000FF"/>
                </a:solidFill>
                <a:latin typeface="Abadi" panose="020B0604020104020204" pitchFamily="34" charset="0"/>
                <a:ea typeface="Calibri" panose="020F0502020204030204" pitchFamily="34" charset="0"/>
              </a:rPr>
              <a:t>nde</a:t>
            </a:r>
            <a:r>
              <a:rPr lang="fr-FR" b="1" baseline="300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dirty="0">
                <a:latin typeface="Abadi" panose="020B0604020104020204" pitchFamily="34" charset="0"/>
              </a:rPr>
              <a:t>	la </a:t>
            </a:r>
            <a:r>
              <a:rPr lang="sk-SK" dirty="0" err="1">
                <a:latin typeface="Abadi" panose="020B0604020104020204" pitchFamily="34" charset="0"/>
              </a:rPr>
              <a:t>second</a:t>
            </a:r>
            <a:r>
              <a:rPr lang="sk-SK" b="1" dirty="0" err="1">
                <a:solidFill>
                  <a:srgbClr val="0000FF"/>
                </a:solidFill>
                <a:latin typeface="Abadi" panose="020B0604020104020204" pitchFamily="34" charset="0"/>
              </a:rPr>
              <a:t>e</a:t>
            </a:r>
            <a:r>
              <a:rPr lang="sk-SK" dirty="0">
                <a:latin typeface="Abadi" panose="020B0604020104020204" pitchFamily="34" charset="0"/>
              </a:rPr>
              <a:t>		[</a:t>
            </a:r>
            <a:r>
              <a:rPr lang="sk-SK" dirty="0" err="1">
                <a:latin typeface="Abadi" panose="020B0604020104020204" pitchFamily="34" charset="0"/>
              </a:rPr>
              <a:t>səɡɔ̃d</a:t>
            </a:r>
            <a:r>
              <a:rPr lang="sk-SK" dirty="0">
                <a:latin typeface="Abadi" panose="020B0604020104020204" pitchFamily="34" charset="0"/>
              </a:rPr>
              <a:t>]	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la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  <a:ea typeface="Calibri" panose="020F0502020204030204" pitchFamily="34" charset="0"/>
              </a:rPr>
              <a:t> 2</a:t>
            </a:r>
            <a:r>
              <a:rPr lang="fr-FR" b="1" baseline="300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e</a:t>
            </a:r>
            <a:r>
              <a:rPr lang="sk-SK" b="1" baseline="300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dirty="0">
                <a:latin typeface="Abadi" panose="020B0604020104020204" pitchFamily="34" charset="0"/>
              </a:rPr>
              <a:t>		la </a:t>
            </a:r>
            <a:r>
              <a:rPr lang="sk-SK" dirty="0" err="1">
                <a:latin typeface="Abadi" panose="020B0604020104020204" pitchFamily="34" charset="0"/>
              </a:rPr>
              <a:t>deux</a:t>
            </a:r>
            <a:r>
              <a:rPr lang="sk-SK" b="1" dirty="0" err="1">
                <a:solidFill>
                  <a:srgbClr val="0000FF"/>
                </a:solidFill>
                <a:latin typeface="Abadi" panose="020B0604020104020204" pitchFamily="34" charset="0"/>
              </a:rPr>
              <a:t>ième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endParaRPr lang="sk-SK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b="1" dirty="0" err="1">
                <a:solidFill>
                  <a:srgbClr val="0000FF"/>
                </a:solidFill>
                <a:latin typeface="Abadi" panose="020B0604020104020204" pitchFamily="34" charset="0"/>
                <a:ea typeface="Calibri" panose="020F0502020204030204" pitchFamily="34" charset="0"/>
              </a:rPr>
              <a:t>le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  <a:ea typeface="Calibri" panose="020F0502020204030204" pitchFamily="34" charset="0"/>
              </a:rPr>
              <a:t>/la 5</a:t>
            </a:r>
            <a:r>
              <a:rPr lang="fr-FR" b="1" baseline="300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e </a:t>
            </a:r>
            <a:r>
              <a:rPr lang="sk-SK" b="1" baseline="300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	</a:t>
            </a:r>
            <a:r>
              <a:rPr lang="sk-SK" dirty="0" err="1">
                <a:latin typeface="Abadi" panose="020B0604020104020204" pitchFamily="34" charset="0"/>
              </a:rPr>
              <a:t>le</a:t>
            </a:r>
            <a:r>
              <a:rPr lang="sk-SK" dirty="0">
                <a:latin typeface="Abadi" panose="020B0604020104020204" pitchFamily="34" charset="0"/>
              </a:rPr>
              <a:t>/la </a:t>
            </a:r>
            <a:r>
              <a:rPr lang="sk-SK" dirty="0" err="1">
                <a:latin typeface="Abadi" panose="020B0604020104020204" pitchFamily="34" charset="0"/>
              </a:rPr>
              <a:t>cinq</a:t>
            </a:r>
            <a:r>
              <a:rPr lang="sk-SK" b="1" dirty="0" err="1">
                <a:solidFill>
                  <a:srgbClr val="FF0000"/>
                </a:solidFill>
                <a:latin typeface="Abadi" panose="020B0604020104020204" pitchFamily="34" charset="0"/>
              </a:rPr>
              <a:t>u</a:t>
            </a:r>
            <a:r>
              <a:rPr lang="sk-SK" b="1" dirty="0" err="1">
                <a:solidFill>
                  <a:srgbClr val="0000FF"/>
                </a:solidFill>
                <a:latin typeface="Abadi" panose="020B0604020104020204" pitchFamily="34" charset="0"/>
              </a:rPr>
              <a:t>ième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b="1" baseline="300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		</a:t>
            </a:r>
            <a:r>
              <a:rPr lang="sk-SK" dirty="0">
                <a:latin typeface="Abadi" panose="020B0604020104020204" pitchFamily="34" charset="0"/>
              </a:rPr>
              <a:t> 	</a:t>
            </a:r>
          </a:p>
          <a:p>
            <a:pPr marL="0" indent="0">
              <a:buNone/>
            </a:pPr>
            <a:r>
              <a:rPr lang="sk-SK" b="1" dirty="0" err="1">
                <a:solidFill>
                  <a:srgbClr val="0000FF"/>
                </a:solidFill>
                <a:latin typeface="Abadi" panose="020B0604020104020204" pitchFamily="34" charset="0"/>
                <a:ea typeface="Calibri" panose="020F0502020204030204" pitchFamily="34" charset="0"/>
              </a:rPr>
              <a:t>le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  <a:ea typeface="Calibri" panose="020F0502020204030204" pitchFamily="34" charset="0"/>
              </a:rPr>
              <a:t>/la 9</a:t>
            </a:r>
            <a:r>
              <a:rPr lang="fr-FR" b="1" baseline="30000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e </a:t>
            </a:r>
            <a:r>
              <a:rPr lang="sk-SK" dirty="0">
                <a:latin typeface="Abadi" panose="020B0604020104020204" pitchFamily="34" charset="0"/>
              </a:rPr>
              <a:t>	</a:t>
            </a:r>
            <a:r>
              <a:rPr lang="sk-SK" dirty="0" err="1">
                <a:latin typeface="Abadi" panose="020B0604020104020204" pitchFamily="34" charset="0"/>
              </a:rPr>
              <a:t>le</a:t>
            </a:r>
            <a:r>
              <a:rPr lang="sk-SK" dirty="0">
                <a:latin typeface="Abadi" panose="020B0604020104020204" pitchFamily="34" charset="0"/>
              </a:rPr>
              <a:t>/la </a:t>
            </a:r>
            <a:r>
              <a:rPr lang="sk-SK" dirty="0" err="1">
                <a:latin typeface="Abadi" panose="020B0604020104020204" pitchFamily="34" charset="0"/>
              </a:rPr>
              <a:t>neu</a:t>
            </a:r>
            <a:r>
              <a:rPr lang="sk-SK" b="1" dirty="0" err="1">
                <a:solidFill>
                  <a:srgbClr val="FF0000"/>
                </a:solidFill>
                <a:latin typeface="Abadi" panose="020B0604020104020204" pitchFamily="34" charset="0"/>
              </a:rPr>
              <a:t>v</a:t>
            </a:r>
            <a:r>
              <a:rPr lang="sk-SK" b="1" dirty="0" err="1">
                <a:solidFill>
                  <a:srgbClr val="0000FF"/>
                </a:solidFill>
                <a:latin typeface="Abadi" panose="020B0604020104020204" pitchFamily="34" charset="0"/>
              </a:rPr>
              <a:t>ième</a:t>
            </a:r>
            <a:r>
              <a:rPr lang="sk-SK" dirty="0">
                <a:latin typeface="Abadi" panose="020B0604020104020204" pitchFamily="34" charset="0"/>
              </a:rPr>
              <a:t> </a:t>
            </a:r>
            <a:endParaRPr lang="fr-FR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60187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ADJECTIFS DÉMONSTRATIFS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200" b="1" u="sng" dirty="0">
                <a:solidFill>
                  <a:srgbClr val="0070C0"/>
                </a:solidFill>
                <a:latin typeface="Amasis MT Pro Black" panose="02040A04050005020304" pitchFamily="18" charset="-18"/>
              </a:rPr>
              <a:t>nesamostatné tvary:</a:t>
            </a:r>
            <a:r>
              <a:rPr lang="sk-SK" sz="3000" dirty="0">
                <a:latin typeface="Amasis MT Pro Black" panose="02040A04050005020304" pitchFamily="18" charset="-18"/>
              </a:rPr>
              <a:t>	</a:t>
            </a: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tvar 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cet</a:t>
            </a:r>
            <a:r>
              <a:rPr lang="sk-SK" sz="3000" dirty="0">
                <a:latin typeface="Abadi" panose="020B0604020104020204" pitchFamily="34" charset="0"/>
              </a:rPr>
              <a:t> sa používa v </a:t>
            </a:r>
            <a:r>
              <a:rPr lang="sk-SK" sz="3000" b="1" dirty="0">
                <a:latin typeface="Abadi" panose="020B0604020104020204" pitchFamily="34" charset="0"/>
              </a:rPr>
              <a:t>muž. rode </a:t>
            </a:r>
            <a:r>
              <a:rPr lang="sk-SK" sz="3000" dirty="0">
                <a:latin typeface="Abadi" panose="020B0604020104020204" pitchFamily="34" charset="0"/>
              </a:rPr>
              <a:t>len </a:t>
            </a:r>
            <a:r>
              <a:rPr lang="sk-SK" sz="3000" b="1" dirty="0">
                <a:latin typeface="Abadi" panose="020B0604020104020204" pitchFamily="34" charset="0"/>
              </a:rPr>
              <a:t>pred samohláskou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alebo </a:t>
            </a:r>
            <a:r>
              <a:rPr lang="sk-SK" sz="3000" b="1" dirty="0">
                <a:latin typeface="Abadi" panose="020B0604020104020204" pitchFamily="34" charset="0"/>
              </a:rPr>
              <a:t>nemým h</a:t>
            </a:r>
            <a:r>
              <a:rPr lang="sk-SK" sz="3000" dirty="0">
                <a:latin typeface="Abadi" panose="020B0604020104020204" pitchFamily="34" charset="0"/>
              </a:rPr>
              <a:t>	: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cet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enfant</a:t>
            </a:r>
            <a:r>
              <a:rPr lang="sk-SK" sz="3000" dirty="0">
                <a:latin typeface="Abadi" panose="020B0604020104020204" pitchFamily="34" charset="0"/>
              </a:rPr>
              <a:t>,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cet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hôtel</a:t>
            </a:r>
            <a:r>
              <a:rPr lang="sk-SK" sz="3000" i="1" dirty="0">
                <a:latin typeface="Abadi" panose="020B0604020104020204" pitchFamily="34" charset="0"/>
              </a:rPr>
              <a:t>                                               </a:t>
            </a:r>
            <a:r>
              <a:rPr lang="sk-SK" sz="3000" dirty="0">
                <a:latin typeface="Abadi" panose="020B0604020104020204" pitchFamily="34" charset="0"/>
              </a:rPr>
              <a:t>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pic>
        <p:nvPicPr>
          <p:cNvPr id="6" name="Obrázok 5" descr="Obrázok, na ktorom je text, snímka obrazovky, písmo, číslo&#10;&#10;Automaticky generovaný popis">
            <a:extLst>
              <a:ext uri="{FF2B5EF4-FFF2-40B4-BE49-F238E27FC236}">
                <a16:creationId xmlns:a16="http://schemas.microsoft.com/office/drawing/2014/main" id="{A25EE455-8EAB-3F9A-3980-C48EB3D61CF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7" t="25749" r="3968"/>
          <a:stretch/>
        </p:blipFill>
        <p:spPr bwMode="auto">
          <a:xfrm>
            <a:off x="1618389" y="2936240"/>
            <a:ext cx="8955221" cy="14630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19446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560"/>
            <a:ext cx="10515600" cy="55064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stoja </a:t>
            </a:r>
            <a:r>
              <a:rPr lang="sk-SK" sz="3000" b="1" dirty="0">
                <a:latin typeface="Abadi" panose="020B0604020104020204" pitchFamily="34" charset="0"/>
              </a:rPr>
              <a:t>pred podstatným menom </a:t>
            </a:r>
            <a:r>
              <a:rPr lang="sk-SK" sz="3000" dirty="0">
                <a:latin typeface="Abadi" panose="020B0604020104020204" pitchFamily="34" charset="0"/>
              </a:rPr>
              <a:t>a zhodujú sa s ním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v </a:t>
            </a:r>
            <a:r>
              <a:rPr lang="sk-SK" sz="3000" b="1" dirty="0">
                <a:latin typeface="Abadi" panose="020B0604020104020204" pitchFamily="34" charset="0"/>
              </a:rPr>
              <a:t>rode</a:t>
            </a:r>
            <a:r>
              <a:rPr lang="sk-SK" sz="3000" dirty="0">
                <a:latin typeface="Abadi" panose="020B0604020104020204" pitchFamily="34" charset="0"/>
              </a:rPr>
              <a:t> a </a:t>
            </a:r>
            <a:r>
              <a:rPr lang="sk-SK" sz="3000" b="1" dirty="0">
                <a:latin typeface="Abadi" panose="020B0604020104020204" pitchFamily="34" charset="0"/>
              </a:rPr>
              <a:t>čísle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zastupujú člen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- význam môže byť zosilnený príklonkami: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-ci </a:t>
            </a:r>
            <a:r>
              <a:rPr lang="sk-SK" sz="3000" i="1" dirty="0">
                <a:latin typeface="Abadi" panose="020B0604020104020204" pitchFamily="34" charset="0"/>
              </a:rPr>
              <a:t>(poukazujú na blízky premet)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-l</a:t>
            </a:r>
            <a:r>
              <a:rPr lang="fr-FR" sz="3000" b="1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à</a:t>
            </a:r>
            <a:r>
              <a:rPr lang="sk-SK" sz="3000" dirty="0">
                <a:latin typeface="Abadi" panose="020B0604020104020204" pitchFamily="34" charset="0"/>
              </a:rPr>
              <a:t>	</a:t>
            </a:r>
            <a:r>
              <a:rPr lang="sk-SK" sz="3000" i="1" dirty="0">
                <a:latin typeface="Abadi" panose="020B0604020104020204" pitchFamily="34" charset="0"/>
              </a:rPr>
              <a:t>(poukazujú na vzdialený predmet)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Ces</a:t>
            </a:r>
            <a:r>
              <a:rPr lang="sk-SK" sz="3000" b="1" dirty="0">
                <a:latin typeface="Abadi" panose="020B0604020104020204" pitchFamily="34" charset="0"/>
              </a:rPr>
              <a:t> </a:t>
            </a:r>
            <a:r>
              <a:rPr lang="sk-SK" sz="3000" b="1" dirty="0" err="1">
                <a:latin typeface="Abadi" panose="020B0604020104020204" pitchFamily="34" charset="0"/>
              </a:rPr>
              <a:t>livres</a:t>
            </a:r>
            <a:r>
              <a:rPr lang="sk-SK" sz="3000" b="1" dirty="0">
                <a:latin typeface="Abadi" panose="020B0604020104020204" pitchFamily="34" charset="0"/>
              </a:rPr>
              <a:t>-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ci</a:t>
            </a:r>
            <a:r>
              <a:rPr lang="sk-SK" sz="3000" b="1" dirty="0">
                <a:latin typeface="Abadi" panose="020B0604020104020204" pitchFamily="34" charset="0"/>
              </a:rPr>
              <a:t> </a:t>
            </a:r>
            <a:r>
              <a:rPr lang="sk-SK" sz="3000" b="1" dirty="0" err="1">
                <a:latin typeface="Abadi" panose="020B0604020104020204" pitchFamily="34" charset="0"/>
              </a:rPr>
              <a:t>sont</a:t>
            </a:r>
            <a:r>
              <a:rPr lang="sk-SK" sz="3000" b="1" dirty="0">
                <a:latin typeface="Abadi" panose="020B0604020104020204" pitchFamily="34" charset="0"/>
              </a:rPr>
              <a:t> </a:t>
            </a:r>
            <a:r>
              <a:rPr lang="fr-FR" sz="3000" b="1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à </a:t>
            </a:r>
            <a:r>
              <a:rPr lang="sk-SK" sz="3000" b="1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sz="3000" b="1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moi</a:t>
            </a:r>
            <a:r>
              <a:rPr lang="sk-SK" sz="3000" b="1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,</a:t>
            </a:r>
            <a:r>
              <a:rPr lang="sk-SK" sz="30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		</a:t>
            </a:r>
            <a:r>
              <a:rPr lang="sk-SK" sz="3000" i="1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Tieto knihy sú moje,</a:t>
            </a: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  <a:ea typeface="Calibri" panose="020F0502020204030204" pitchFamily="34" charset="0"/>
              </a:rPr>
              <a:t>ces</a:t>
            </a:r>
            <a:r>
              <a:rPr lang="sk-SK" sz="3000" b="1" dirty="0"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sz="3000" b="1" dirty="0" err="1">
                <a:latin typeface="Abadi" panose="020B0604020104020204" pitchFamily="34" charset="0"/>
                <a:ea typeface="Calibri" panose="020F0502020204030204" pitchFamily="34" charset="0"/>
              </a:rPr>
              <a:t>livres</a:t>
            </a:r>
            <a:r>
              <a:rPr lang="sk-SK" sz="3000" b="1" dirty="0">
                <a:latin typeface="Abadi" panose="020B0604020104020204" pitchFamily="34" charset="0"/>
                <a:ea typeface="Calibri" panose="020F0502020204030204" pitchFamily="34" charset="0"/>
              </a:rPr>
              <a:t>-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  <a:ea typeface="Calibri" panose="020F0502020204030204" pitchFamily="34" charset="0"/>
              </a:rPr>
              <a:t>l</a:t>
            </a:r>
            <a:r>
              <a:rPr lang="fr-FR" sz="3000" b="1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à</a:t>
            </a:r>
            <a:r>
              <a:rPr lang="sk-SK" sz="3000" b="1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sz="3000" b="1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sont</a:t>
            </a:r>
            <a:r>
              <a:rPr lang="fr-FR" sz="3000" b="1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à</a:t>
            </a:r>
            <a:r>
              <a:rPr lang="sk-SK" sz="3000" b="1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sz="3000" b="1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toi</a:t>
            </a:r>
            <a:r>
              <a:rPr lang="sk-SK" sz="3000" b="1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.</a:t>
            </a:r>
            <a:r>
              <a:rPr lang="fr-FR" sz="3000" b="1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 </a:t>
            </a:r>
            <a:r>
              <a:rPr lang="sk-SK" sz="3000" dirty="0">
                <a:latin typeface="Abadi" panose="020B0604020104020204" pitchFamily="34" charset="0"/>
              </a:rPr>
              <a:t>		</a:t>
            </a:r>
            <a:r>
              <a:rPr lang="sk-SK" sz="3000" i="1" dirty="0">
                <a:latin typeface="Abadi" panose="020B0604020104020204" pitchFamily="34" charset="0"/>
              </a:rPr>
              <a:t>tamtie knihy sú tvoje.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88896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</p:spPr>
        <p:txBody>
          <a:bodyPr>
            <a:noAutofit/>
          </a:bodyPr>
          <a:lstStyle/>
          <a:p>
            <a:r>
              <a:rPr lang="sk-SK" sz="2800" b="1" u="sng" dirty="0">
                <a:solidFill>
                  <a:srgbClr val="0070C0"/>
                </a:solidFill>
                <a:latin typeface="Amasis MT Pro Black" panose="02040A04050005020304" pitchFamily="18" charset="-18"/>
              </a:rPr>
              <a:t>samostatné tvary:</a:t>
            </a:r>
            <a:r>
              <a:rPr lang="sk-SK" sz="2800" dirty="0">
                <a:latin typeface="Amasis MT Pro Black" panose="02040A04050005020304" pitchFamily="18" charset="-18"/>
              </a:rPr>
              <a:t>	</a:t>
            </a:r>
            <a:r>
              <a:rPr lang="sk-SK" sz="3000" dirty="0">
                <a:latin typeface="Abadi" panose="020B0604020104020204" pitchFamily="34" charset="0"/>
              </a:rPr>
              <a:t>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 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- nahrádzajú vo vete </a:t>
            </a:r>
            <a:r>
              <a:rPr lang="sk-SK" sz="2400" b="1" dirty="0">
                <a:latin typeface="Abadi" panose="020B0604020104020204" pitchFamily="34" charset="0"/>
              </a:rPr>
              <a:t>nesamostatné ukazovacie zámeno </a:t>
            </a:r>
            <a:r>
              <a:rPr lang="sk-SK" sz="2400" dirty="0">
                <a:latin typeface="Abadi" panose="020B0604020104020204" pitchFamily="34" charset="0"/>
              </a:rPr>
              <a:t>+ </a:t>
            </a:r>
            <a:r>
              <a:rPr lang="sk-SK" sz="2400" b="1" dirty="0">
                <a:latin typeface="Abadi" panose="020B0604020104020204" pitchFamily="34" charset="0"/>
              </a:rPr>
              <a:t>podstatné meno</a:t>
            </a:r>
            <a:r>
              <a:rPr lang="sk-SK" sz="2400" dirty="0">
                <a:latin typeface="Abadi" panose="020B0604020104020204" pitchFamily="34" charset="0"/>
              </a:rPr>
              <a:t>,</a:t>
            </a: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  aby sme sa vyhli opakovaniu tých istých slov</a:t>
            </a: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- </a:t>
            </a:r>
            <a:r>
              <a:rPr lang="sk-SK" b="1" dirty="0">
                <a:latin typeface="Abadi" panose="020B0604020104020204" pitchFamily="34" charset="0"/>
              </a:rPr>
              <a:t>rod</a:t>
            </a:r>
            <a:r>
              <a:rPr lang="sk-SK" dirty="0">
                <a:latin typeface="Abadi" panose="020B0604020104020204" pitchFamily="34" charset="0"/>
              </a:rPr>
              <a:t> a </a:t>
            </a:r>
            <a:r>
              <a:rPr lang="sk-SK" b="1" dirty="0">
                <a:latin typeface="Abadi" panose="020B0604020104020204" pitchFamily="34" charset="0"/>
              </a:rPr>
              <a:t>číslo</a:t>
            </a:r>
            <a:r>
              <a:rPr lang="sk-SK" dirty="0">
                <a:latin typeface="Abadi" panose="020B0604020104020204" pitchFamily="34" charset="0"/>
              </a:rPr>
              <a:t> sa </a:t>
            </a:r>
            <a:r>
              <a:rPr lang="sk-SK" b="1" dirty="0">
                <a:latin typeface="Abadi" panose="020B0604020104020204" pitchFamily="34" charset="0"/>
              </a:rPr>
              <a:t>zhoduje</a:t>
            </a:r>
            <a:r>
              <a:rPr lang="sk-SK" dirty="0">
                <a:latin typeface="Abadi" panose="020B0604020104020204" pitchFamily="34" charset="0"/>
              </a:rPr>
              <a:t> so zastupovaným </a:t>
            </a:r>
            <a:r>
              <a:rPr lang="sk-SK" b="1" dirty="0">
                <a:latin typeface="Abadi" panose="020B0604020104020204" pitchFamily="34" charset="0"/>
              </a:rPr>
              <a:t>podstatným menom</a:t>
            </a: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- používajú sa tiež s príklonkami</a:t>
            </a:r>
            <a:r>
              <a:rPr lang="sk-SK" b="1" dirty="0">
                <a:latin typeface="Abadi" panose="020B0604020104020204" pitchFamily="34" charset="0"/>
              </a:rPr>
              <a:t>: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 -ci</a:t>
            </a:r>
            <a:r>
              <a:rPr lang="sk-SK" dirty="0">
                <a:latin typeface="Abadi" panose="020B0604020104020204" pitchFamily="34" charset="0"/>
              </a:rPr>
              <a:t>, </a:t>
            </a:r>
            <a:r>
              <a:rPr lang="sk-SK" b="1" dirty="0">
                <a:solidFill>
                  <a:srgbClr val="0000FF"/>
                </a:solidFill>
                <a:latin typeface="Abadi" panose="020B0604020104020204" pitchFamily="34" charset="0"/>
              </a:rPr>
              <a:t>-</a:t>
            </a:r>
            <a:r>
              <a:rPr lang="sk-SK" sz="2800" b="1" dirty="0">
                <a:solidFill>
                  <a:srgbClr val="0000FF"/>
                </a:solidFill>
                <a:latin typeface="Abadi" panose="020B0604020104020204" pitchFamily="34" charset="0"/>
              </a:rPr>
              <a:t>l</a:t>
            </a:r>
            <a:r>
              <a:rPr lang="fr-FR" sz="2800" b="1" dirty="0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à</a:t>
            </a:r>
            <a:endParaRPr lang="sk-SK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- majú aj </a:t>
            </a:r>
            <a:r>
              <a:rPr lang="sk-SK" b="1" dirty="0">
                <a:latin typeface="Abadi" panose="020B0604020104020204" pitchFamily="34" charset="0"/>
              </a:rPr>
              <a:t>stredný rod </a:t>
            </a:r>
            <a:r>
              <a:rPr lang="sk-SK" dirty="0">
                <a:latin typeface="Abadi" panose="020B0604020104020204" pitchFamily="34" charset="0"/>
              </a:rPr>
              <a:t>(</a:t>
            </a:r>
            <a:r>
              <a:rPr lang="sk-SK" dirty="0" err="1">
                <a:latin typeface="Abadi" panose="020B0604020104020204" pitchFamily="34" charset="0"/>
              </a:rPr>
              <a:t>c‘est</a:t>
            </a:r>
            <a:r>
              <a:rPr lang="sk-SK" dirty="0">
                <a:latin typeface="Abadi" panose="020B0604020104020204" pitchFamily="34" charset="0"/>
              </a:rPr>
              <a:t>, </a:t>
            </a:r>
            <a:r>
              <a:rPr lang="sk-SK" dirty="0" err="1">
                <a:latin typeface="Abadi" panose="020B0604020104020204" pitchFamily="34" charset="0"/>
              </a:rPr>
              <a:t>ceci</a:t>
            </a:r>
            <a:r>
              <a:rPr lang="sk-SK" dirty="0">
                <a:latin typeface="Abadi" panose="020B0604020104020204" pitchFamily="34" charset="0"/>
              </a:rPr>
              <a:t>, </a:t>
            </a:r>
            <a:r>
              <a:rPr lang="sk-SK" dirty="0" err="1">
                <a:latin typeface="Abadi" panose="020B0604020104020204" pitchFamily="34" charset="0"/>
              </a:rPr>
              <a:t>ce</a:t>
            </a:r>
            <a:r>
              <a:rPr lang="sk-SK" sz="2800" dirty="0" err="1">
                <a:latin typeface="Abadi" panose="020B0604020104020204" pitchFamily="34" charset="0"/>
              </a:rPr>
              <a:t>l</a:t>
            </a:r>
            <a:r>
              <a:rPr lang="fr-FR" sz="28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à</a:t>
            </a:r>
            <a:r>
              <a:rPr lang="sk-SK" sz="28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, </a:t>
            </a:r>
            <a:r>
              <a:rPr lang="sk-SK" sz="2800" dirty="0" err="1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ça</a:t>
            </a:r>
            <a:r>
              <a:rPr lang="sk-SK" sz="2800" dirty="0">
                <a:effectLst/>
                <a:latin typeface="Abadi" panose="020B0604020104020204" pitchFamily="34" charset="0"/>
                <a:ea typeface="Calibri" panose="020F0502020204030204" pitchFamily="34" charset="0"/>
              </a:rPr>
              <a:t>) </a:t>
            </a:r>
            <a:endParaRPr lang="sk-SK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pic>
        <p:nvPicPr>
          <p:cNvPr id="2" name="Obrázok 1" descr="Obrázok, na ktorom je text, snímka obrazovky, písmo, číslo&#10;&#10;Automaticky generovaný popis">
            <a:extLst>
              <a:ext uri="{FF2B5EF4-FFF2-40B4-BE49-F238E27FC236}">
                <a16:creationId xmlns:a16="http://schemas.microsoft.com/office/drawing/2014/main" id="{09294B5F-C4D7-29BB-70EC-D29C85FC964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50"/>
          <a:stretch/>
        </p:blipFill>
        <p:spPr bwMode="auto">
          <a:xfrm>
            <a:off x="1023800" y="1491167"/>
            <a:ext cx="9940279" cy="141832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1477500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5693</TotalTime>
  <Words>962</Words>
  <Application>Microsoft Office PowerPoint</Application>
  <PresentationFormat>Širokouhlá</PresentationFormat>
  <Paragraphs>144</Paragraphs>
  <Slides>12</Slides>
  <Notes>11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9" baseType="lpstr">
      <vt:lpstr>Abadi</vt:lpstr>
      <vt:lpstr>Amasis MT Pro Black</vt:lpstr>
      <vt:lpstr>Arial</vt:lpstr>
      <vt:lpstr>Arial Black</vt:lpstr>
      <vt:lpstr>Calibri</vt:lpstr>
      <vt:lpstr>Calibri Light</vt:lpstr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ADJECTIFS DÉMONSTRATIFS</vt:lpstr>
      <vt:lpstr>Prezentácia programu PowerPoint</vt:lpstr>
      <vt:lpstr>Prezentácia programu PowerPoint</vt:lpstr>
      <vt:lpstr>Prezentácia programu PowerPoint</vt:lpstr>
      <vt:lpstr>COULEURS (f. pl.)</vt:lpstr>
      <vt:lpstr>Exercices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Michal Varchol</dc:creator>
  <cp:lastModifiedBy>Michal Varchol</cp:lastModifiedBy>
  <cp:revision>1</cp:revision>
  <dcterms:created xsi:type="dcterms:W3CDTF">2023-10-26T20:23:01Z</dcterms:created>
  <dcterms:modified xsi:type="dcterms:W3CDTF">2023-11-01T21:13:43Z</dcterms:modified>
</cp:coreProperties>
</file>